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8" r:id="rId1"/>
  </p:sldMasterIdLst>
  <p:notesMasterIdLst>
    <p:notesMasterId r:id="rId22"/>
  </p:notesMasterIdLst>
  <p:sldIdLst>
    <p:sldId id="256" r:id="rId2"/>
    <p:sldId id="274" r:id="rId3"/>
    <p:sldId id="301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1" r:id="rId17"/>
    <p:sldId id="322" r:id="rId18"/>
    <p:sldId id="323" r:id="rId19"/>
    <p:sldId id="320" r:id="rId20"/>
    <p:sldId id="305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A081062-6D82-42F8-AA6B-906504807E3D}">
  <a:tblStyle styleId="{AA081062-6D82-42F8-AA6B-906504807E3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نمط ذو سمات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نمط ذو سمات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4" autoAdjust="0"/>
    <p:restoredTop sz="94660"/>
  </p:normalViewPr>
  <p:slideViewPr>
    <p:cSldViewPr>
      <p:cViewPr varScale="1">
        <p:scale>
          <a:sx n="83" d="100"/>
          <a:sy n="83" d="100"/>
        </p:scale>
        <p:origin x="796" y="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3622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84519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49299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6405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g6039a3cf85_1_148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8" name="Google Shape;1238;g6039a3cf85_1_148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 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311700" y="1447800"/>
            <a:ext cx="8520600" cy="145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Permanent Marker"/>
              <a:buNone/>
              <a:defRPr sz="36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11700" y="28874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BIG_NUMBER_1_1_4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25;p3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26" name="Google Shape;26;p3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3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3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3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3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3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3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3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3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3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8" name="Google Shape;38;p3"/>
          <p:cNvSpPr txBox="1">
            <a:spLocks noGrp="1"/>
          </p:cNvSpPr>
          <p:nvPr>
            <p:ph type="ctrTitle"/>
          </p:nvPr>
        </p:nvSpPr>
        <p:spPr>
          <a:xfrm>
            <a:off x="939525" y="516850"/>
            <a:ext cx="72903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1"/>
          </p:nvPr>
        </p:nvSpPr>
        <p:spPr>
          <a:xfrm>
            <a:off x="939525" y="1476375"/>
            <a:ext cx="6063900" cy="30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Comfortaa"/>
              <a:buChar char="●"/>
              <a:defRPr sz="10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○"/>
              <a:defRPr sz="10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■"/>
              <a:defRPr sz="10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●"/>
              <a:defRPr sz="10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○"/>
              <a:defRPr sz="10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■"/>
              <a:defRPr sz="10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●"/>
              <a:defRPr sz="10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○"/>
              <a:defRPr sz="10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2921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000"/>
              <a:buFont typeface="Comfortaa"/>
              <a:buChar char="■"/>
              <a:defRPr sz="10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BIG_NUMBER_1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5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66" name="Google Shape;66;p5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" name="Google Shape;67;p5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Google Shape;68;p5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5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5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5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5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5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5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5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5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5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8" name="Google Shape;78;p5"/>
          <p:cNvSpPr txBox="1">
            <a:spLocks noGrp="1"/>
          </p:cNvSpPr>
          <p:nvPr>
            <p:ph type="subTitle" idx="1"/>
          </p:nvPr>
        </p:nvSpPr>
        <p:spPr>
          <a:xfrm>
            <a:off x="939525" y="2054550"/>
            <a:ext cx="2916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ctrTitle"/>
          </p:nvPr>
        </p:nvSpPr>
        <p:spPr>
          <a:xfrm>
            <a:off x="939525" y="516850"/>
            <a:ext cx="72903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BIG_NUMBER_1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7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98" name="Google Shape;98;p7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7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7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7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7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7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7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7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7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7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7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7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0" name="Google Shape;110;p7"/>
          <p:cNvSpPr txBox="1">
            <a:spLocks noGrp="1"/>
          </p:cNvSpPr>
          <p:nvPr>
            <p:ph type="ctrTitle"/>
          </p:nvPr>
        </p:nvSpPr>
        <p:spPr>
          <a:xfrm>
            <a:off x="2008800" y="516850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ubTitle" idx="1"/>
          </p:nvPr>
        </p:nvSpPr>
        <p:spPr>
          <a:xfrm>
            <a:off x="3114000" y="2054550"/>
            <a:ext cx="2916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BLANK_1_1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Permanent Marker"/>
              <a:buNone/>
              <a:defRPr sz="28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66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.me/albayan_12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" name="Google Shape;330;p23"/>
          <p:cNvGrpSpPr/>
          <p:nvPr/>
        </p:nvGrpSpPr>
        <p:grpSpPr>
          <a:xfrm>
            <a:off x="-75881" y="2283499"/>
            <a:ext cx="772313" cy="497910"/>
            <a:chOff x="-75881" y="2283499"/>
            <a:chExt cx="772313" cy="497910"/>
          </a:xfrm>
        </p:grpSpPr>
        <p:sp>
          <p:nvSpPr>
            <p:cNvPr id="331" name="Google Shape;331;p23"/>
            <p:cNvSpPr/>
            <p:nvPr/>
          </p:nvSpPr>
          <p:spPr>
            <a:xfrm>
              <a:off x="36336" y="2283499"/>
              <a:ext cx="627897" cy="471965"/>
            </a:xfrm>
            <a:custGeom>
              <a:avLst/>
              <a:gdLst/>
              <a:ahLst/>
              <a:cxnLst/>
              <a:rect l="l" t="t" r="r" b="b"/>
              <a:pathLst>
                <a:path w="18974" h="14262" extrusionOk="0">
                  <a:moveTo>
                    <a:pt x="2988" y="1"/>
                  </a:moveTo>
                  <a:cubicBezTo>
                    <a:pt x="2525" y="1"/>
                    <a:pt x="2056" y="123"/>
                    <a:pt x="1593" y="416"/>
                  </a:cubicBezTo>
                  <a:cubicBezTo>
                    <a:pt x="1" y="1425"/>
                    <a:pt x="39" y="3716"/>
                    <a:pt x="350" y="5361"/>
                  </a:cubicBezTo>
                  <a:cubicBezTo>
                    <a:pt x="797" y="7721"/>
                    <a:pt x="2174" y="9760"/>
                    <a:pt x="3820" y="11461"/>
                  </a:cubicBezTo>
                  <a:cubicBezTo>
                    <a:pt x="5052" y="12735"/>
                    <a:pt x="6440" y="14261"/>
                    <a:pt x="8322" y="14261"/>
                  </a:cubicBezTo>
                  <a:cubicBezTo>
                    <a:pt x="8371" y="14261"/>
                    <a:pt x="8421" y="14260"/>
                    <a:pt x="8470" y="14258"/>
                  </a:cubicBezTo>
                  <a:cubicBezTo>
                    <a:pt x="12386" y="14096"/>
                    <a:pt x="16661" y="11734"/>
                    <a:pt x="18086" y="7966"/>
                  </a:cubicBezTo>
                  <a:cubicBezTo>
                    <a:pt x="18657" y="6462"/>
                    <a:pt x="18974" y="4192"/>
                    <a:pt x="17952" y="2803"/>
                  </a:cubicBezTo>
                  <a:cubicBezTo>
                    <a:pt x="17453" y="2124"/>
                    <a:pt x="16710" y="1879"/>
                    <a:pt x="15917" y="1879"/>
                  </a:cubicBezTo>
                  <a:cubicBezTo>
                    <a:pt x="15596" y="1879"/>
                    <a:pt x="15266" y="1919"/>
                    <a:pt x="14941" y="1987"/>
                  </a:cubicBezTo>
                  <a:cubicBezTo>
                    <a:pt x="14900" y="1970"/>
                    <a:pt x="14860" y="1956"/>
                    <a:pt x="14817" y="1944"/>
                  </a:cubicBezTo>
                  <a:cubicBezTo>
                    <a:pt x="14573" y="1878"/>
                    <a:pt x="14346" y="1848"/>
                    <a:pt x="14131" y="1848"/>
                  </a:cubicBezTo>
                  <a:cubicBezTo>
                    <a:pt x="13095" y="1848"/>
                    <a:pt x="12355" y="2550"/>
                    <a:pt x="11556" y="3329"/>
                  </a:cubicBezTo>
                  <a:cubicBezTo>
                    <a:pt x="10541" y="4317"/>
                    <a:pt x="9538" y="5315"/>
                    <a:pt x="8535" y="6314"/>
                  </a:cubicBezTo>
                  <a:cubicBezTo>
                    <a:pt x="8423" y="4413"/>
                    <a:pt x="7620" y="2785"/>
                    <a:pt x="6213" y="1454"/>
                  </a:cubicBezTo>
                  <a:cubicBezTo>
                    <a:pt x="6087" y="1333"/>
                    <a:pt x="5935" y="1244"/>
                    <a:pt x="5767" y="1194"/>
                  </a:cubicBezTo>
                  <a:cubicBezTo>
                    <a:pt x="4945" y="560"/>
                    <a:pt x="3980" y="1"/>
                    <a:pt x="298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3"/>
            <p:cNvSpPr/>
            <p:nvPr/>
          </p:nvSpPr>
          <p:spPr>
            <a:xfrm>
              <a:off x="-75881" y="2283664"/>
              <a:ext cx="772313" cy="497744"/>
            </a:xfrm>
            <a:custGeom>
              <a:avLst/>
              <a:gdLst/>
              <a:ahLst/>
              <a:cxnLst/>
              <a:rect l="l" t="t" r="r" b="b"/>
              <a:pathLst>
                <a:path w="23338" h="15041" extrusionOk="0">
                  <a:moveTo>
                    <a:pt x="7095" y="721"/>
                  </a:moveTo>
                  <a:cubicBezTo>
                    <a:pt x="7622" y="721"/>
                    <a:pt x="8178" y="845"/>
                    <a:pt x="8741" y="1117"/>
                  </a:cubicBezTo>
                  <a:cubicBezTo>
                    <a:pt x="10751" y="2088"/>
                    <a:pt x="11547" y="4287"/>
                    <a:pt x="11823" y="6364"/>
                  </a:cubicBezTo>
                  <a:cubicBezTo>
                    <a:pt x="11672" y="6627"/>
                    <a:pt x="11920" y="6868"/>
                    <a:pt x="12174" y="6868"/>
                  </a:cubicBezTo>
                  <a:cubicBezTo>
                    <a:pt x="12290" y="6868"/>
                    <a:pt x="12407" y="6819"/>
                    <a:pt x="12489" y="6699"/>
                  </a:cubicBezTo>
                  <a:cubicBezTo>
                    <a:pt x="13875" y="4691"/>
                    <a:pt x="15594" y="2216"/>
                    <a:pt x="18283" y="2043"/>
                  </a:cubicBezTo>
                  <a:cubicBezTo>
                    <a:pt x="18379" y="2037"/>
                    <a:pt x="18473" y="2034"/>
                    <a:pt x="18566" y="2034"/>
                  </a:cubicBezTo>
                  <a:cubicBezTo>
                    <a:pt x="21416" y="2034"/>
                    <a:pt x="22590" y="4930"/>
                    <a:pt x="21547" y="7369"/>
                  </a:cubicBezTo>
                  <a:cubicBezTo>
                    <a:pt x="19845" y="11346"/>
                    <a:pt x="14967" y="13248"/>
                    <a:pt x="11085" y="14216"/>
                  </a:cubicBezTo>
                  <a:cubicBezTo>
                    <a:pt x="11079" y="14216"/>
                    <a:pt x="11075" y="14221"/>
                    <a:pt x="11071" y="14222"/>
                  </a:cubicBezTo>
                  <a:cubicBezTo>
                    <a:pt x="8029" y="12032"/>
                    <a:pt x="3303" y="8519"/>
                    <a:pt x="3592" y="4333"/>
                  </a:cubicBezTo>
                  <a:cubicBezTo>
                    <a:pt x="3735" y="2272"/>
                    <a:pt x="5232" y="721"/>
                    <a:pt x="7095" y="721"/>
                  </a:cubicBezTo>
                  <a:close/>
                  <a:moveTo>
                    <a:pt x="6988" y="1"/>
                  </a:moveTo>
                  <a:cubicBezTo>
                    <a:pt x="5758" y="1"/>
                    <a:pt x="4566" y="507"/>
                    <a:pt x="3767" y="1587"/>
                  </a:cubicBezTo>
                  <a:cubicBezTo>
                    <a:pt x="1" y="6676"/>
                    <a:pt x="7237" y="12429"/>
                    <a:pt x="10797" y="14970"/>
                  </a:cubicBezTo>
                  <a:cubicBezTo>
                    <a:pt x="10866" y="15019"/>
                    <a:pt x="10933" y="15041"/>
                    <a:pt x="10996" y="15041"/>
                  </a:cubicBezTo>
                  <a:cubicBezTo>
                    <a:pt x="11172" y="15041"/>
                    <a:pt x="11310" y="14876"/>
                    <a:pt x="11337" y="14691"/>
                  </a:cubicBezTo>
                  <a:cubicBezTo>
                    <a:pt x="15885" y="14101"/>
                    <a:pt x="23337" y="10392"/>
                    <a:pt x="22676" y="4904"/>
                  </a:cubicBezTo>
                  <a:cubicBezTo>
                    <a:pt x="22413" y="2733"/>
                    <a:pt x="20731" y="1287"/>
                    <a:pt x="18602" y="1287"/>
                  </a:cubicBezTo>
                  <a:cubicBezTo>
                    <a:pt x="18492" y="1287"/>
                    <a:pt x="18382" y="1291"/>
                    <a:pt x="18271" y="1299"/>
                  </a:cubicBezTo>
                  <a:cubicBezTo>
                    <a:pt x="15565" y="1484"/>
                    <a:pt x="13768" y="3605"/>
                    <a:pt x="12293" y="5682"/>
                  </a:cubicBezTo>
                  <a:cubicBezTo>
                    <a:pt x="12066" y="3642"/>
                    <a:pt x="11183" y="1634"/>
                    <a:pt x="9306" y="607"/>
                  </a:cubicBezTo>
                  <a:cubicBezTo>
                    <a:pt x="8581" y="209"/>
                    <a:pt x="7777" y="1"/>
                    <a:pt x="69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" name="Google Shape;341;p23"/>
          <p:cNvGrpSpPr/>
          <p:nvPr/>
        </p:nvGrpSpPr>
        <p:grpSpPr>
          <a:xfrm>
            <a:off x="8084663" y="3138245"/>
            <a:ext cx="1026629" cy="1056842"/>
            <a:chOff x="8084663" y="3138245"/>
            <a:chExt cx="1026629" cy="1056842"/>
          </a:xfrm>
        </p:grpSpPr>
        <p:sp>
          <p:nvSpPr>
            <p:cNvPr id="342" name="Google Shape;342;p23"/>
            <p:cNvSpPr/>
            <p:nvPr/>
          </p:nvSpPr>
          <p:spPr>
            <a:xfrm>
              <a:off x="8084663" y="3138245"/>
              <a:ext cx="1026629" cy="1056842"/>
            </a:xfrm>
            <a:custGeom>
              <a:avLst/>
              <a:gdLst/>
              <a:ahLst/>
              <a:cxnLst/>
              <a:rect l="l" t="t" r="r" b="b"/>
              <a:pathLst>
                <a:path w="31023" h="31936" extrusionOk="0">
                  <a:moveTo>
                    <a:pt x="28260" y="9044"/>
                  </a:moveTo>
                  <a:cubicBezTo>
                    <a:pt x="28830" y="10504"/>
                    <a:pt x="30083" y="12555"/>
                    <a:pt x="29842" y="14146"/>
                  </a:cubicBezTo>
                  <a:cubicBezTo>
                    <a:pt x="29357" y="13912"/>
                    <a:pt x="28865" y="13691"/>
                    <a:pt x="28373" y="13467"/>
                  </a:cubicBezTo>
                  <a:lnTo>
                    <a:pt x="27499" y="13071"/>
                  </a:lnTo>
                  <a:cubicBezTo>
                    <a:pt x="27085" y="12884"/>
                    <a:pt x="26672" y="12878"/>
                    <a:pt x="26673" y="12408"/>
                  </a:cubicBezTo>
                  <a:cubicBezTo>
                    <a:pt x="26675" y="11864"/>
                    <a:pt x="27220" y="11155"/>
                    <a:pt x="27457" y="10675"/>
                  </a:cubicBezTo>
                  <a:cubicBezTo>
                    <a:pt x="27725" y="10132"/>
                    <a:pt x="27992" y="9588"/>
                    <a:pt x="28260" y="9044"/>
                  </a:cubicBezTo>
                  <a:close/>
                  <a:moveTo>
                    <a:pt x="14012" y="639"/>
                  </a:moveTo>
                  <a:cubicBezTo>
                    <a:pt x="14025" y="656"/>
                    <a:pt x="14041" y="670"/>
                    <a:pt x="14058" y="683"/>
                  </a:cubicBezTo>
                  <a:cubicBezTo>
                    <a:pt x="16497" y="2209"/>
                    <a:pt x="18980" y="3670"/>
                    <a:pt x="21470" y="5111"/>
                  </a:cubicBezTo>
                  <a:cubicBezTo>
                    <a:pt x="23504" y="6289"/>
                    <a:pt x="25665" y="7840"/>
                    <a:pt x="27908" y="8661"/>
                  </a:cubicBezTo>
                  <a:cubicBezTo>
                    <a:pt x="27421" y="9501"/>
                    <a:pt x="26937" y="10341"/>
                    <a:pt x="26459" y="11185"/>
                  </a:cubicBezTo>
                  <a:cubicBezTo>
                    <a:pt x="26235" y="11582"/>
                    <a:pt x="25642" y="12276"/>
                    <a:pt x="25763" y="12797"/>
                  </a:cubicBezTo>
                  <a:cubicBezTo>
                    <a:pt x="25861" y="13219"/>
                    <a:pt x="26362" y="13360"/>
                    <a:pt x="26696" y="13521"/>
                  </a:cubicBezTo>
                  <a:cubicBezTo>
                    <a:pt x="27656" y="13985"/>
                    <a:pt x="28634" y="14435"/>
                    <a:pt x="29617" y="14850"/>
                  </a:cubicBezTo>
                  <a:cubicBezTo>
                    <a:pt x="28715" y="16681"/>
                    <a:pt x="27218" y="18401"/>
                    <a:pt x="26102" y="20110"/>
                  </a:cubicBezTo>
                  <a:cubicBezTo>
                    <a:pt x="24978" y="21830"/>
                    <a:pt x="23869" y="23561"/>
                    <a:pt x="22775" y="25302"/>
                  </a:cubicBezTo>
                  <a:cubicBezTo>
                    <a:pt x="22484" y="25765"/>
                    <a:pt x="20214" y="29491"/>
                    <a:pt x="19426" y="31049"/>
                  </a:cubicBezTo>
                  <a:lnTo>
                    <a:pt x="19371" y="31023"/>
                  </a:lnTo>
                  <a:cubicBezTo>
                    <a:pt x="19318" y="30995"/>
                    <a:pt x="19260" y="30981"/>
                    <a:pt x="19202" y="30981"/>
                  </a:cubicBezTo>
                  <a:cubicBezTo>
                    <a:pt x="19144" y="30981"/>
                    <a:pt x="19086" y="30995"/>
                    <a:pt x="19034" y="31023"/>
                  </a:cubicBezTo>
                  <a:cubicBezTo>
                    <a:pt x="12558" y="28687"/>
                    <a:pt x="7360" y="24060"/>
                    <a:pt x="1054" y="21410"/>
                  </a:cubicBezTo>
                  <a:lnTo>
                    <a:pt x="7511" y="11199"/>
                  </a:lnTo>
                  <a:cubicBezTo>
                    <a:pt x="9709" y="7722"/>
                    <a:pt x="12125" y="4299"/>
                    <a:pt x="14012" y="639"/>
                  </a:cubicBezTo>
                  <a:close/>
                  <a:moveTo>
                    <a:pt x="14233" y="0"/>
                  </a:moveTo>
                  <a:cubicBezTo>
                    <a:pt x="14097" y="0"/>
                    <a:pt x="13984" y="94"/>
                    <a:pt x="13927" y="216"/>
                  </a:cubicBezTo>
                  <a:cubicBezTo>
                    <a:pt x="13901" y="203"/>
                    <a:pt x="13874" y="197"/>
                    <a:pt x="13847" y="197"/>
                  </a:cubicBezTo>
                  <a:cubicBezTo>
                    <a:pt x="13789" y="197"/>
                    <a:pt x="13733" y="225"/>
                    <a:pt x="13699" y="276"/>
                  </a:cubicBezTo>
                  <a:cubicBezTo>
                    <a:pt x="11229" y="3498"/>
                    <a:pt x="9198" y="7088"/>
                    <a:pt x="7029" y="10518"/>
                  </a:cubicBezTo>
                  <a:cubicBezTo>
                    <a:pt x="4735" y="14143"/>
                    <a:pt x="2442" y="17770"/>
                    <a:pt x="149" y="21395"/>
                  </a:cubicBezTo>
                  <a:cubicBezTo>
                    <a:pt x="1" y="21628"/>
                    <a:pt x="172" y="21873"/>
                    <a:pt x="388" y="21960"/>
                  </a:cubicBezTo>
                  <a:cubicBezTo>
                    <a:pt x="6854" y="24548"/>
                    <a:pt x="12076" y="29840"/>
                    <a:pt x="18835" y="31735"/>
                  </a:cubicBezTo>
                  <a:cubicBezTo>
                    <a:pt x="18838" y="31741"/>
                    <a:pt x="18838" y="31745"/>
                    <a:pt x="18841" y="31752"/>
                  </a:cubicBezTo>
                  <a:cubicBezTo>
                    <a:pt x="18897" y="31877"/>
                    <a:pt x="19046" y="31935"/>
                    <a:pt x="19181" y="31935"/>
                  </a:cubicBezTo>
                  <a:cubicBezTo>
                    <a:pt x="19215" y="31935"/>
                    <a:pt x="19247" y="31932"/>
                    <a:pt x="19277" y="31925"/>
                  </a:cubicBezTo>
                  <a:cubicBezTo>
                    <a:pt x="19792" y="31801"/>
                    <a:pt x="19943" y="31359"/>
                    <a:pt x="20210" y="30928"/>
                  </a:cubicBezTo>
                  <a:cubicBezTo>
                    <a:pt x="20930" y="29760"/>
                    <a:pt x="21637" y="28587"/>
                    <a:pt x="22360" y="27423"/>
                  </a:cubicBezTo>
                  <a:cubicBezTo>
                    <a:pt x="23867" y="24999"/>
                    <a:pt x="25404" y="22591"/>
                    <a:pt x="26966" y="20203"/>
                  </a:cubicBezTo>
                  <a:cubicBezTo>
                    <a:pt x="27715" y="19056"/>
                    <a:pt x="28470" y="17912"/>
                    <a:pt x="29228" y="16771"/>
                  </a:cubicBezTo>
                  <a:cubicBezTo>
                    <a:pt x="29736" y="16010"/>
                    <a:pt x="30545" y="15148"/>
                    <a:pt x="30721" y="14213"/>
                  </a:cubicBezTo>
                  <a:cubicBezTo>
                    <a:pt x="31023" y="12611"/>
                    <a:pt x="29467" y="10207"/>
                    <a:pt x="28767" y="8724"/>
                  </a:cubicBezTo>
                  <a:cubicBezTo>
                    <a:pt x="28785" y="8658"/>
                    <a:pt x="28764" y="8588"/>
                    <a:pt x="28712" y="8543"/>
                  </a:cubicBezTo>
                  <a:cubicBezTo>
                    <a:pt x="26756" y="6859"/>
                    <a:pt x="24065" y="5762"/>
                    <a:pt x="21832" y="4469"/>
                  </a:cubicBezTo>
                  <a:cubicBezTo>
                    <a:pt x="19340" y="3028"/>
                    <a:pt x="16879" y="1536"/>
                    <a:pt x="14411" y="54"/>
                  </a:cubicBezTo>
                  <a:cubicBezTo>
                    <a:pt x="14350" y="16"/>
                    <a:pt x="14289" y="0"/>
                    <a:pt x="142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3"/>
            <p:cNvSpPr/>
            <p:nvPr/>
          </p:nvSpPr>
          <p:spPr>
            <a:xfrm>
              <a:off x="8533166" y="3299372"/>
              <a:ext cx="302929" cy="174232"/>
            </a:xfrm>
            <a:custGeom>
              <a:avLst/>
              <a:gdLst/>
              <a:ahLst/>
              <a:cxnLst/>
              <a:rect l="l" t="t" r="r" b="b"/>
              <a:pathLst>
                <a:path w="9154" h="5265" extrusionOk="0">
                  <a:moveTo>
                    <a:pt x="294" y="0"/>
                  </a:moveTo>
                  <a:cubicBezTo>
                    <a:pt x="111" y="0"/>
                    <a:pt x="1" y="241"/>
                    <a:pt x="191" y="362"/>
                  </a:cubicBezTo>
                  <a:cubicBezTo>
                    <a:pt x="2900" y="2091"/>
                    <a:pt x="5792" y="3615"/>
                    <a:pt x="8578" y="5221"/>
                  </a:cubicBezTo>
                  <a:cubicBezTo>
                    <a:pt x="8630" y="5252"/>
                    <a:pt x="8682" y="5265"/>
                    <a:pt x="8730" y="5265"/>
                  </a:cubicBezTo>
                  <a:cubicBezTo>
                    <a:pt x="8992" y="5265"/>
                    <a:pt x="9153" y="4867"/>
                    <a:pt x="8875" y="4690"/>
                  </a:cubicBezTo>
                  <a:cubicBezTo>
                    <a:pt x="6190" y="2982"/>
                    <a:pt x="3320" y="1256"/>
                    <a:pt x="382" y="19"/>
                  </a:cubicBezTo>
                  <a:cubicBezTo>
                    <a:pt x="351" y="6"/>
                    <a:pt x="322" y="0"/>
                    <a:pt x="2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3"/>
            <p:cNvSpPr/>
            <p:nvPr/>
          </p:nvSpPr>
          <p:spPr>
            <a:xfrm>
              <a:off x="8481443" y="3415692"/>
              <a:ext cx="443539" cy="302796"/>
            </a:xfrm>
            <a:custGeom>
              <a:avLst/>
              <a:gdLst/>
              <a:ahLst/>
              <a:cxnLst/>
              <a:rect l="l" t="t" r="r" b="b"/>
              <a:pathLst>
                <a:path w="13403" h="9150" extrusionOk="0">
                  <a:moveTo>
                    <a:pt x="248" y="1"/>
                  </a:moveTo>
                  <a:cubicBezTo>
                    <a:pt x="89" y="1"/>
                    <a:pt x="1" y="247"/>
                    <a:pt x="161" y="366"/>
                  </a:cubicBezTo>
                  <a:cubicBezTo>
                    <a:pt x="4270" y="3412"/>
                    <a:pt x="8563" y="6254"/>
                    <a:pt x="12816" y="9096"/>
                  </a:cubicBezTo>
                  <a:cubicBezTo>
                    <a:pt x="12872" y="9134"/>
                    <a:pt x="12927" y="9150"/>
                    <a:pt x="12978" y="9150"/>
                  </a:cubicBezTo>
                  <a:cubicBezTo>
                    <a:pt x="13238" y="9150"/>
                    <a:pt x="13403" y="8735"/>
                    <a:pt x="13126" y="8545"/>
                  </a:cubicBezTo>
                  <a:cubicBezTo>
                    <a:pt x="8917" y="5652"/>
                    <a:pt x="4694" y="2717"/>
                    <a:pt x="349" y="32"/>
                  </a:cubicBezTo>
                  <a:cubicBezTo>
                    <a:pt x="314" y="10"/>
                    <a:pt x="279" y="1"/>
                    <a:pt x="2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3"/>
            <p:cNvSpPr/>
            <p:nvPr/>
          </p:nvSpPr>
          <p:spPr>
            <a:xfrm>
              <a:off x="8416515" y="3524964"/>
              <a:ext cx="456577" cy="285423"/>
            </a:xfrm>
            <a:custGeom>
              <a:avLst/>
              <a:gdLst/>
              <a:ahLst/>
              <a:cxnLst/>
              <a:rect l="l" t="t" r="r" b="b"/>
              <a:pathLst>
                <a:path w="13797" h="8625" extrusionOk="0">
                  <a:moveTo>
                    <a:pt x="213" y="1"/>
                  </a:moveTo>
                  <a:cubicBezTo>
                    <a:pt x="101" y="1"/>
                    <a:pt x="1" y="137"/>
                    <a:pt x="109" y="225"/>
                  </a:cubicBezTo>
                  <a:cubicBezTo>
                    <a:pt x="2012" y="1780"/>
                    <a:pt x="4259" y="2985"/>
                    <a:pt x="6338" y="4292"/>
                  </a:cubicBezTo>
                  <a:cubicBezTo>
                    <a:pt x="8620" y="5728"/>
                    <a:pt x="10876" y="7228"/>
                    <a:pt x="13210" y="8579"/>
                  </a:cubicBezTo>
                  <a:cubicBezTo>
                    <a:pt x="13265" y="8611"/>
                    <a:pt x="13319" y="8625"/>
                    <a:pt x="13369" y="8625"/>
                  </a:cubicBezTo>
                  <a:cubicBezTo>
                    <a:pt x="13637" y="8625"/>
                    <a:pt x="13796" y="8219"/>
                    <a:pt x="13516" y="8032"/>
                  </a:cubicBezTo>
                  <a:cubicBezTo>
                    <a:pt x="11369" y="6603"/>
                    <a:pt x="9128" y="5303"/>
                    <a:pt x="6930" y="3955"/>
                  </a:cubicBezTo>
                  <a:cubicBezTo>
                    <a:pt x="4754" y="2621"/>
                    <a:pt x="2591" y="1069"/>
                    <a:pt x="268" y="12"/>
                  </a:cubicBezTo>
                  <a:cubicBezTo>
                    <a:pt x="250" y="4"/>
                    <a:pt x="231" y="1"/>
                    <a:pt x="2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3"/>
            <p:cNvSpPr/>
            <p:nvPr/>
          </p:nvSpPr>
          <p:spPr>
            <a:xfrm>
              <a:off x="8364659" y="3646678"/>
              <a:ext cx="443539" cy="268612"/>
            </a:xfrm>
            <a:custGeom>
              <a:avLst/>
              <a:gdLst/>
              <a:ahLst/>
              <a:cxnLst/>
              <a:rect l="l" t="t" r="r" b="b"/>
              <a:pathLst>
                <a:path w="13403" h="8117" extrusionOk="0">
                  <a:moveTo>
                    <a:pt x="330" y="1"/>
                  </a:moveTo>
                  <a:cubicBezTo>
                    <a:pt x="127" y="1"/>
                    <a:pt x="1" y="300"/>
                    <a:pt x="218" y="428"/>
                  </a:cubicBezTo>
                  <a:cubicBezTo>
                    <a:pt x="4434" y="2940"/>
                    <a:pt x="8594" y="5544"/>
                    <a:pt x="12803" y="8066"/>
                  </a:cubicBezTo>
                  <a:cubicBezTo>
                    <a:pt x="12860" y="8101"/>
                    <a:pt x="12916" y="8116"/>
                    <a:pt x="12968" y="8116"/>
                  </a:cubicBezTo>
                  <a:cubicBezTo>
                    <a:pt x="13239" y="8116"/>
                    <a:pt x="13402" y="7699"/>
                    <a:pt x="13117" y="7507"/>
                  </a:cubicBezTo>
                  <a:cubicBezTo>
                    <a:pt x="9061" y="4783"/>
                    <a:pt x="4756" y="2320"/>
                    <a:pt x="441" y="30"/>
                  </a:cubicBezTo>
                  <a:cubicBezTo>
                    <a:pt x="403" y="10"/>
                    <a:pt x="365" y="1"/>
                    <a:pt x="3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3"/>
            <p:cNvSpPr/>
            <p:nvPr/>
          </p:nvSpPr>
          <p:spPr>
            <a:xfrm>
              <a:off x="8307773" y="3769087"/>
              <a:ext cx="428051" cy="257559"/>
            </a:xfrm>
            <a:custGeom>
              <a:avLst/>
              <a:gdLst/>
              <a:ahLst/>
              <a:cxnLst/>
              <a:rect l="l" t="t" r="r" b="b"/>
              <a:pathLst>
                <a:path w="12935" h="7783" extrusionOk="0">
                  <a:moveTo>
                    <a:pt x="272" y="1"/>
                  </a:moveTo>
                  <a:cubicBezTo>
                    <a:pt x="102" y="1"/>
                    <a:pt x="0" y="259"/>
                    <a:pt x="178" y="378"/>
                  </a:cubicBezTo>
                  <a:cubicBezTo>
                    <a:pt x="2414" y="1876"/>
                    <a:pt x="4715" y="3282"/>
                    <a:pt x="7017" y="4677"/>
                  </a:cubicBezTo>
                  <a:cubicBezTo>
                    <a:pt x="8118" y="5345"/>
                    <a:pt x="9224" y="6006"/>
                    <a:pt x="10331" y="6662"/>
                  </a:cubicBezTo>
                  <a:cubicBezTo>
                    <a:pt x="11007" y="7061"/>
                    <a:pt x="11730" y="7761"/>
                    <a:pt x="12535" y="7783"/>
                  </a:cubicBezTo>
                  <a:cubicBezTo>
                    <a:pt x="12537" y="7783"/>
                    <a:pt x="12539" y="7783"/>
                    <a:pt x="12541" y="7783"/>
                  </a:cubicBezTo>
                  <a:cubicBezTo>
                    <a:pt x="12683" y="7783"/>
                    <a:pt x="12845" y="7668"/>
                    <a:pt x="12871" y="7523"/>
                  </a:cubicBezTo>
                  <a:cubicBezTo>
                    <a:pt x="12878" y="7484"/>
                    <a:pt x="12884" y="7446"/>
                    <a:pt x="12892" y="7408"/>
                  </a:cubicBezTo>
                  <a:cubicBezTo>
                    <a:pt x="12934" y="7175"/>
                    <a:pt x="12740" y="6992"/>
                    <a:pt x="12548" y="6992"/>
                  </a:cubicBezTo>
                  <a:cubicBezTo>
                    <a:pt x="12448" y="6992"/>
                    <a:pt x="12349" y="7042"/>
                    <a:pt x="12284" y="7161"/>
                  </a:cubicBezTo>
                  <a:cubicBezTo>
                    <a:pt x="12373" y="6999"/>
                    <a:pt x="1384" y="620"/>
                    <a:pt x="373" y="30"/>
                  </a:cubicBezTo>
                  <a:cubicBezTo>
                    <a:pt x="338" y="10"/>
                    <a:pt x="304" y="1"/>
                    <a:pt x="2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23"/>
          <p:cNvGrpSpPr/>
          <p:nvPr/>
        </p:nvGrpSpPr>
        <p:grpSpPr>
          <a:xfrm>
            <a:off x="734290" y="251983"/>
            <a:ext cx="800177" cy="752193"/>
            <a:chOff x="734290" y="251983"/>
            <a:chExt cx="800177" cy="752193"/>
          </a:xfrm>
        </p:grpSpPr>
        <p:sp>
          <p:nvSpPr>
            <p:cNvPr id="357" name="Google Shape;357;p23"/>
            <p:cNvSpPr/>
            <p:nvPr/>
          </p:nvSpPr>
          <p:spPr>
            <a:xfrm>
              <a:off x="864310" y="336336"/>
              <a:ext cx="515085" cy="529745"/>
            </a:xfrm>
            <a:custGeom>
              <a:avLst/>
              <a:gdLst/>
              <a:ahLst/>
              <a:cxnLst/>
              <a:rect l="l" t="t" r="r" b="b"/>
              <a:pathLst>
                <a:path w="15565" h="16008" extrusionOk="0">
                  <a:moveTo>
                    <a:pt x="7696" y="0"/>
                  </a:moveTo>
                  <a:cubicBezTo>
                    <a:pt x="7290" y="0"/>
                    <a:pt x="6861" y="98"/>
                    <a:pt x="6424" y="320"/>
                  </a:cubicBezTo>
                  <a:cubicBezTo>
                    <a:pt x="4980" y="1054"/>
                    <a:pt x="3346" y="1662"/>
                    <a:pt x="2250" y="2890"/>
                  </a:cubicBezTo>
                  <a:cubicBezTo>
                    <a:pt x="1852" y="3337"/>
                    <a:pt x="1665" y="3971"/>
                    <a:pt x="1457" y="4561"/>
                  </a:cubicBezTo>
                  <a:cubicBezTo>
                    <a:pt x="1278" y="4739"/>
                    <a:pt x="1120" y="4939"/>
                    <a:pt x="988" y="5155"/>
                  </a:cubicBezTo>
                  <a:cubicBezTo>
                    <a:pt x="895" y="5313"/>
                    <a:pt x="811" y="5475"/>
                    <a:pt x="736" y="5642"/>
                  </a:cubicBezTo>
                  <a:lnTo>
                    <a:pt x="400" y="6283"/>
                  </a:lnTo>
                  <a:cubicBezTo>
                    <a:pt x="53" y="6949"/>
                    <a:pt x="1" y="7620"/>
                    <a:pt x="152" y="8220"/>
                  </a:cubicBezTo>
                  <a:cubicBezTo>
                    <a:pt x="94" y="9669"/>
                    <a:pt x="416" y="11167"/>
                    <a:pt x="1067" y="12291"/>
                  </a:cubicBezTo>
                  <a:cubicBezTo>
                    <a:pt x="2227" y="14290"/>
                    <a:pt x="4508" y="15429"/>
                    <a:pt x="6718" y="15843"/>
                  </a:cubicBezTo>
                  <a:cubicBezTo>
                    <a:pt x="7278" y="15947"/>
                    <a:pt x="7852" y="16007"/>
                    <a:pt x="8421" y="16007"/>
                  </a:cubicBezTo>
                  <a:cubicBezTo>
                    <a:pt x="10139" y="16007"/>
                    <a:pt x="11808" y="15463"/>
                    <a:pt x="12881" y="13979"/>
                  </a:cubicBezTo>
                  <a:cubicBezTo>
                    <a:pt x="13002" y="13812"/>
                    <a:pt x="13105" y="13634"/>
                    <a:pt x="13217" y="13463"/>
                  </a:cubicBezTo>
                  <a:cubicBezTo>
                    <a:pt x="13708" y="13063"/>
                    <a:pt x="14151" y="12735"/>
                    <a:pt x="14489" y="12178"/>
                  </a:cubicBezTo>
                  <a:cubicBezTo>
                    <a:pt x="15174" y="11052"/>
                    <a:pt x="15413" y="9617"/>
                    <a:pt x="15468" y="8315"/>
                  </a:cubicBezTo>
                  <a:cubicBezTo>
                    <a:pt x="15565" y="6031"/>
                    <a:pt x="14940" y="2763"/>
                    <a:pt x="12808" y="1493"/>
                  </a:cubicBezTo>
                  <a:cubicBezTo>
                    <a:pt x="11688" y="827"/>
                    <a:pt x="10351" y="414"/>
                    <a:pt x="9025" y="371"/>
                  </a:cubicBezTo>
                  <a:cubicBezTo>
                    <a:pt x="8630" y="139"/>
                    <a:pt x="8179" y="0"/>
                    <a:pt x="7696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734290" y="251983"/>
              <a:ext cx="800177" cy="752193"/>
            </a:xfrm>
            <a:custGeom>
              <a:avLst/>
              <a:gdLst/>
              <a:ahLst/>
              <a:cxnLst/>
              <a:rect l="l" t="t" r="r" b="b"/>
              <a:pathLst>
                <a:path w="24180" h="22730" extrusionOk="0">
                  <a:moveTo>
                    <a:pt x="12323" y="3022"/>
                  </a:moveTo>
                  <a:cubicBezTo>
                    <a:pt x="12788" y="3022"/>
                    <a:pt x="13258" y="3065"/>
                    <a:pt x="13726" y="3154"/>
                  </a:cubicBezTo>
                  <a:cubicBezTo>
                    <a:pt x="17826" y="3937"/>
                    <a:pt x="20123" y="8357"/>
                    <a:pt x="19065" y="12265"/>
                  </a:cubicBezTo>
                  <a:cubicBezTo>
                    <a:pt x="18120" y="15756"/>
                    <a:pt x="15239" y="17764"/>
                    <a:pt x="11926" y="18511"/>
                  </a:cubicBezTo>
                  <a:cubicBezTo>
                    <a:pt x="11897" y="18406"/>
                    <a:pt x="11814" y="18309"/>
                    <a:pt x="11693" y="18300"/>
                  </a:cubicBezTo>
                  <a:cubicBezTo>
                    <a:pt x="7189" y="17948"/>
                    <a:pt x="3611" y="14644"/>
                    <a:pt x="4291" y="9865"/>
                  </a:cubicBezTo>
                  <a:cubicBezTo>
                    <a:pt x="4845" y="5972"/>
                    <a:pt x="8462" y="3022"/>
                    <a:pt x="12323" y="3022"/>
                  </a:cubicBezTo>
                  <a:close/>
                  <a:moveTo>
                    <a:pt x="8370" y="1"/>
                  </a:moveTo>
                  <a:cubicBezTo>
                    <a:pt x="8206" y="1"/>
                    <a:pt x="8026" y="180"/>
                    <a:pt x="8053" y="373"/>
                  </a:cubicBezTo>
                  <a:cubicBezTo>
                    <a:pt x="8172" y="1247"/>
                    <a:pt x="8518" y="2172"/>
                    <a:pt x="8818" y="3002"/>
                  </a:cubicBezTo>
                  <a:cubicBezTo>
                    <a:pt x="7324" y="3655"/>
                    <a:pt x="6029" y="4692"/>
                    <a:pt x="5066" y="6006"/>
                  </a:cubicBezTo>
                  <a:cubicBezTo>
                    <a:pt x="4709" y="5676"/>
                    <a:pt x="4332" y="5369"/>
                    <a:pt x="3949" y="5070"/>
                  </a:cubicBezTo>
                  <a:cubicBezTo>
                    <a:pt x="3525" y="4738"/>
                    <a:pt x="3087" y="4347"/>
                    <a:pt x="2596" y="4123"/>
                  </a:cubicBezTo>
                  <a:cubicBezTo>
                    <a:pt x="2553" y="4104"/>
                    <a:pt x="2509" y="4095"/>
                    <a:pt x="2466" y="4095"/>
                  </a:cubicBezTo>
                  <a:cubicBezTo>
                    <a:pt x="2226" y="4095"/>
                    <a:pt x="2024" y="4373"/>
                    <a:pt x="2242" y="4583"/>
                  </a:cubicBezTo>
                  <a:cubicBezTo>
                    <a:pt x="2632" y="4960"/>
                    <a:pt x="3133" y="5238"/>
                    <a:pt x="3573" y="5560"/>
                  </a:cubicBezTo>
                  <a:cubicBezTo>
                    <a:pt x="3971" y="5853"/>
                    <a:pt x="4358" y="6164"/>
                    <a:pt x="4755" y="6461"/>
                  </a:cubicBezTo>
                  <a:cubicBezTo>
                    <a:pt x="4018" y="7614"/>
                    <a:pt x="3547" y="8942"/>
                    <a:pt x="3450" y="10368"/>
                  </a:cubicBezTo>
                  <a:cubicBezTo>
                    <a:pt x="3415" y="10901"/>
                    <a:pt x="3433" y="11435"/>
                    <a:pt x="3505" y="11965"/>
                  </a:cubicBezTo>
                  <a:cubicBezTo>
                    <a:pt x="2444" y="11967"/>
                    <a:pt x="1349" y="12051"/>
                    <a:pt x="318" y="12262"/>
                  </a:cubicBezTo>
                  <a:cubicBezTo>
                    <a:pt x="1" y="12328"/>
                    <a:pt x="54" y="12855"/>
                    <a:pt x="366" y="12855"/>
                  </a:cubicBezTo>
                  <a:cubicBezTo>
                    <a:pt x="376" y="12855"/>
                    <a:pt x="387" y="12855"/>
                    <a:pt x="398" y="12854"/>
                  </a:cubicBezTo>
                  <a:cubicBezTo>
                    <a:pt x="1465" y="12740"/>
                    <a:pt x="2530" y="12602"/>
                    <a:pt x="3597" y="12486"/>
                  </a:cubicBezTo>
                  <a:cubicBezTo>
                    <a:pt x="3946" y="14206"/>
                    <a:pt x="4841" y="15805"/>
                    <a:pt x="6101" y="16972"/>
                  </a:cubicBezTo>
                  <a:cubicBezTo>
                    <a:pt x="4741" y="17837"/>
                    <a:pt x="3309" y="18732"/>
                    <a:pt x="2081" y="19763"/>
                  </a:cubicBezTo>
                  <a:cubicBezTo>
                    <a:pt x="1845" y="19961"/>
                    <a:pt x="2061" y="20300"/>
                    <a:pt x="2316" y="20300"/>
                  </a:cubicBezTo>
                  <a:cubicBezTo>
                    <a:pt x="2365" y="20300"/>
                    <a:pt x="2415" y="20288"/>
                    <a:pt x="2464" y="20260"/>
                  </a:cubicBezTo>
                  <a:cubicBezTo>
                    <a:pt x="3884" y="19442"/>
                    <a:pt x="5247" y="18361"/>
                    <a:pt x="6547" y="17367"/>
                  </a:cubicBezTo>
                  <a:cubicBezTo>
                    <a:pt x="6550" y="17364"/>
                    <a:pt x="6552" y="17361"/>
                    <a:pt x="6553" y="17359"/>
                  </a:cubicBezTo>
                  <a:cubicBezTo>
                    <a:pt x="7731" y="18291"/>
                    <a:pt x="9170" y="18864"/>
                    <a:pt x="10750" y="18864"/>
                  </a:cubicBezTo>
                  <a:cubicBezTo>
                    <a:pt x="10775" y="18864"/>
                    <a:pt x="10800" y="18864"/>
                    <a:pt x="10825" y="18863"/>
                  </a:cubicBezTo>
                  <a:lnTo>
                    <a:pt x="10825" y="18863"/>
                  </a:lnTo>
                  <a:cubicBezTo>
                    <a:pt x="10809" y="18943"/>
                    <a:pt x="10823" y="19026"/>
                    <a:pt x="10863" y="19096"/>
                  </a:cubicBezTo>
                  <a:cubicBezTo>
                    <a:pt x="10623" y="20194"/>
                    <a:pt x="10517" y="21420"/>
                    <a:pt x="10676" y="22503"/>
                  </a:cubicBezTo>
                  <a:cubicBezTo>
                    <a:pt x="10700" y="22661"/>
                    <a:pt x="10813" y="22729"/>
                    <a:pt x="10937" y="22729"/>
                  </a:cubicBezTo>
                  <a:cubicBezTo>
                    <a:pt x="11101" y="22729"/>
                    <a:pt x="11283" y="22609"/>
                    <a:pt x="11295" y="22418"/>
                  </a:cubicBezTo>
                  <a:cubicBezTo>
                    <a:pt x="11361" y="21366"/>
                    <a:pt x="11378" y="20322"/>
                    <a:pt x="11456" y="19271"/>
                  </a:cubicBezTo>
                  <a:cubicBezTo>
                    <a:pt x="11479" y="19271"/>
                    <a:pt x="11503" y="19271"/>
                    <a:pt x="11527" y="19271"/>
                  </a:cubicBezTo>
                  <a:cubicBezTo>
                    <a:pt x="13402" y="19271"/>
                    <a:pt x="15194" y="18493"/>
                    <a:pt x="16652" y="17274"/>
                  </a:cubicBezTo>
                  <a:cubicBezTo>
                    <a:pt x="17129" y="18245"/>
                    <a:pt x="17623" y="19234"/>
                    <a:pt x="18178" y="20164"/>
                  </a:cubicBezTo>
                  <a:cubicBezTo>
                    <a:pt x="18245" y="20276"/>
                    <a:pt x="18342" y="20323"/>
                    <a:pt x="18438" y="20323"/>
                  </a:cubicBezTo>
                  <a:cubicBezTo>
                    <a:pt x="18653" y="20323"/>
                    <a:pt x="18865" y="20093"/>
                    <a:pt x="18737" y="19836"/>
                  </a:cubicBezTo>
                  <a:cubicBezTo>
                    <a:pt x="18253" y="18865"/>
                    <a:pt x="17686" y="17909"/>
                    <a:pt x="17124" y="16980"/>
                  </a:cubicBezTo>
                  <a:cubicBezTo>
                    <a:pt x="17107" y="16954"/>
                    <a:pt x="17087" y="16931"/>
                    <a:pt x="17063" y="16911"/>
                  </a:cubicBezTo>
                  <a:cubicBezTo>
                    <a:pt x="18175" y="15871"/>
                    <a:pt x="19048" y="14567"/>
                    <a:pt x="19567" y="13172"/>
                  </a:cubicBezTo>
                  <a:cubicBezTo>
                    <a:pt x="20448" y="13538"/>
                    <a:pt x="21399" y="13852"/>
                    <a:pt x="22322" y="14042"/>
                  </a:cubicBezTo>
                  <a:cubicBezTo>
                    <a:pt x="22347" y="14047"/>
                    <a:pt x="22371" y="14050"/>
                    <a:pt x="22394" y="14050"/>
                  </a:cubicBezTo>
                  <a:cubicBezTo>
                    <a:pt x="22721" y="14050"/>
                    <a:pt x="22838" y="13558"/>
                    <a:pt x="22483" y="13455"/>
                  </a:cubicBezTo>
                  <a:cubicBezTo>
                    <a:pt x="21573" y="13190"/>
                    <a:pt x="20644" y="12950"/>
                    <a:pt x="19723" y="12714"/>
                  </a:cubicBezTo>
                  <a:cubicBezTo>
                    <a:pt x="19860" y="12287"/>
                    <a:pt x="19959" y="11847"/>
                    <a:pt x="20023" y="11403"/>
                  </a:cubicBezTo>
                  <a:cubicBezTo>
                    <a:pt x="20216" y="9977"/>
                    <a:pt x="20034" y="8527"/>
                    <a:pt x="19498" y="7191"/>
                  </a:cubicBezTo>
                  <a:lnTo>
                    <a:pt x="19498" y="7191"/>
                  </a:lnTo>
                  <a:cubicBezTo>
                    <a:pt x="19542" y="7232"/>
                    <a:pt x="19599" y="7252"/>
                    <a:pt x="19657" y="7252"/>
                  </a:cubicBezTo>
                  <a:cubicBezTo>
                    <a:pt x="19669" y="7252"/>
                    <a:pt x="19682" y="7251"/>
                    <a:pt x="19694" y="7249"/>
                  </a:cubicBezTo>
                  <a:cubicBezTo>
                    <a:pt x="21086" y="7037"/>
                    <a:pt x="22597" y="6693"/>
                    <a:pt x="23886" y="6119"/>
                  </a:cubicBezTo>
                  <a:cubicBezTo>
                    <a:pt x="24179" y="5988"/>
                    <a:pt x="24010" y="5554"/>
                    <a:pt x="23729" y="5554"/>
                  </a:cubicBezTo>
                  <a:cubicBezTo>
                    <a:pt x="23705" y="5554"/>
                    <a:pt x="23679" y="5558"/>
                    <a:pt x="23653" y="5565"/>
                  </a:cubicBezTo>
                  <a:cubicBezTo>
                    <a:pt x="22287" y="5943"/>
                    <a:pt x="20942" y="6424"/>
                    <a:pt x="19573" y="6808"/>
                  </a:cubicBezTo>
                  <a:cubicBezTo>
                    <a:pt x="19469" y="6837"/>
                    <a:pt x="19420" y="6908"/>
                    <a:pt x="19412" y="6984"/>
                  </a:cubicBezTo>
                  <a:cubicBezTo>
                    <a:pt x="18685" y="5309"/>
                    <a:pt x="17417" y="3909"/>
                    <a:pt x="15790" y="3077"/>
                  </a:cubicBezTo>
                  <a:cubicBezTo>
                    <a:pt x="16081" y="2806"/>
                    <a:pt x="16349" y="2503"/>
                    <a:pt x="16622" y="2215"/>
                  </a:cubicBezTo>
                  <a:cubicBezTo>
                    <a:pt x="16930" y="1890"/>
                    <a:pt x="17270" y="1578"/>
                    <a:pt x="17530" y="1212"/>
                  </a:cubicBezTo>
                  <a:cubicBezTo>
                    <a:pt x="17676" y="1005"/>
                    <a:pt x="17479" y="808"/>
                    <a:pt x="17277" y="808"/>
                  </a:cubicBezTo>
                  <a:cubicBezTo>
                    <a:pt x="17212" y="808"/>
                    <a:pt x="17147" y="828"/>
                    <a:pt x="17092" y="875"/>
                  </a:cubicBezTo>
                  <a:cubicBezTo>
                    <a:pt x="16731" y="1181"/>
                    <a:pt x="16433" y="1584"/>
                    <a:pt x="16119" y="1941"/>
                  </a:cubicBezTo>
                  <a:cubicBezTo>
                    <a:pt x="15854" y="2243"/>
                    <a:pt x="15576" y="2540"/>
                    <a:pt x="15337" y="2863"/>
                  </a:cubicBezTo>
                  <a:cubicBezTo>
                    <a:pt x="14496" y="2503"/>
                    <a:pt x="13595" y="2299"/>
                    <a:pt x="12681" y="2264"/>
                  </a:cubicBezTo>
                  <a:cubicBezTo>
                    <a:pt x="12569" y="2260"/>
                    <a:pt x="12457" y="2258"/>
                    <a:pt x="12345" y="2258"/>
                  </a:cubicBezTo>
                  <a:cubicBezTo>
                    <a:pt x="11308" y="2258"/>
                    <a:pt x="10278" y="2443"/>
                    <a:pt x="9305" y="2805"/>
                  </a:cubicBezTo>
                  <a:cubicBezTo>
                    <a:pt x="9128" y="1930"/>
                    <a:pt x="8930" y="968"/>
                    <a:pt x="8575" y="152"/>
                  </a:cubicBezTo>
                  <a:cubicBezTo>
                    <a:pt x="8528" y="45"/>
                    <a:pt x="8451" y="1"/>
                    <a:pt x="83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" name="Google Shape;362;p23"/>
          <p:cNvGrpSpPr/>
          <p:nvPr/>
        </p:nvGrpSpPr>
        <p:grpSpPr>
          <a:xfrm>
            <a:off x="6804248" y="3579862"/>
            <a:ext cx="1088181" cy="608604"/>
            <a:chOff x="3168309" y="474596"/>
            <a:chExt cx="1088181" cy="608604"/>
          </a:xfrm>
        </p:grpSpPr>
        <p:grpSp>
          <p:nvGrpSpPr>
            <p:cNvPr id="363" name="Google Shape;363;p23"/>
            <p:cNvGrpSpPr/>
            <p:nvPr/>
          </p:nvGrpSpPr>
          <p:grpSpPr>
            <a:xfrm>
              <a:off x="3168309" y="517749"/>
              <a:ext cx="1084309" cy="565452"/>
              <a:chOff x="3168309" y="517749"/>
              <a:chExt cx="1084309" cy="565452"/>
            </a:xfrm>
          </p:grpSpPr>
          <p:sp>
            <p:nvSpPr>
              <p:cNvPr id="364" name="Google Shape;364;p23"/>
              <p:cNvSpPr/>
              <p:nvPr/>
            </p:nvSpPr>
            <p:spPr>
              <a:xfrm>
                <a:off x="3179726" y="531913"/>
                <a:ext cx="1066571" cy="534378"/>
              </a:xfrm>
              <a:custGeom>
                <a:avLst/>
                <a:gdLst/>
                <a:ahLst/>
                <a:cxnLst/>
                <a:rect l="l" t="t" r="r" b="b"/>
                <a:pathLst>
                  <a:path w="32230" h="16148" extrusionOk="0">
                    <a:moveTo>
                      <a:pt x="22013" y="0"/>
                    </a:moveTo>
                    <a:cubicBezTo>
                      <a:pt x="20179" y="0"/>
                      <a:pt x="18037" y="563"/>
                      <a:pt x="16955" y="1789"/>
                    </a:cubicBezTo>
                    <a:cubicBezTo>
                      <a:pt x="16780" y="1988"/>
                      <a:pt x="16633" y="2210"/>
                      <a:pt x="16520" y="2449"/>
                    </a:cubicBezTo>
                    <a:cubicBezTo>
                      <a:pt x="16033" y="2843"/>
                      <a:pt x="15581" y="3278"/>
                      <a:pt x="15170" y="3750"/>
                    </a:cubicBezTo>
                    <a:cubicBezTo>
                      <a:pt x="14976" y="3973"/>
                      <a:pt x="14829" y="4232"/>
                      <a:pt x="14737" y="4514"/>
                    </a:cubicBezTo>
                    <a:cubicBezTo>
                      <a:pt x="14258" y="4643"/>
                      <a:pt x="13820" y="4950"/>
                      <a:pt x="13526" y="5479"/>
                    </a:cubicBezTo>
                    <a:cubicBezTo>
                      <a:pt x="13469" y="5583"/>
                      <a:pt x="13403" y="5704"/>
                      <a:pt x="13333" y="5836"/>
                    </a:cubicBezTo>
                    <a:cubicBezTo>
                      <a:pt x="12240" y="3949"/>
                      <a:pt x="10659" y="2446"/>
                      <a:pt x="8225" y="2446"/>
                    </a:cubicBezTo>
                    <a:cubicBezTo>
                      <a:pt x="8215" y="2446"/>
                      <a:pt x="8206" y="2446"/>
                      <a:pt x="8196" y="2446"/>
                    </a:cubicBezTo>
                    <a:cubicBezTo>
                      <a:pt x="6473" y="2456"/>
                      <a:pt x="5287" y="3270"/>
                      <a:pt x="4544" y="4450"/>
                    </a:cubicBezTo>
                    <a:cubicBezTo>
                      <a:pt x="3854" y="4735"/>
                      <a:pt x="3324" y="5369"/>
                      <a:pt x="3334" y="6366"/>
                    </a:cubicBezTo>
                    <a:cubicBezTo>
                      <a:pt x="3350" y="7729"/>
                      <a:pt x="3437" y="9078"/>
                      <a:pt x="3573" y="10426"/>
                    </a:cubicBezTo>
                    <a:cubicBezTo>
                      <a:pt x="3336" y="10400"/>
                      <a:pt x="3098" y="10378"/>
                      <a:pt x="2861" y="10351"/>
                    </a:cubicBezTo>
                    <a:cubicBezTo>
                      <a:pt x="2779" y="10341"/>
                      <a:pt x="2700" y="10337"/>
                      <a:pt x="2622" y="10337"/>
                    </a:cubicBezTo>
                    <a:cubicBezTo>
                      <a:pt x="408" y="10337"/>
                      <a:pt x="0" y="14107"/>
                      <a:pt x="2285" y="14601"/>
                    </a:cubicBezTo>
                    <a:cubicBezTo>
                      <a:pt x="2945" y="14743"/>
                      <a:pt x="3575" y="14817"/>
                      <a:pt x="4197" y="14818"/>
                    </a:cubicBezTo>
                    <a:cubicBezTo>
                      <a:pt x="12530" y="15713"/>
                      <a:pt x="20909" y="15943"/>
                      <a:pt x="29283" y="16146"/>
                    </a:cubicBezTo>
                    <a:cubicBezTo>
                      <a:pt x="29301" y="16147"/>
                      <a:pt x="29320" y="16147"/>
                      <a:pt x="29338" y="16147"/>
                    </a:cubicBezTo>
                    <a:cubicBezTo>
                      <a:pt x="31712" y="16147"/>
                      <a:pt x="32229" y="12465"/>
                      <a:pt x="29858" y="11896"/>
                    </a:cubicBezTo>
                    <a:lnTo>
                      <a:pt x="27828" y="11409"/>
                    </a:lnTo>
                    <a:cubicBezTo>
                      <a:pt x="28227" y="10547"/>
                      <a:pt x="28410" y="9530"/>
                      <a:pt x="28544" y="8530"/>
                    </a:cubicBezTo>
                    <a:cubicBezTo>
                      <a:pt x="28840" y="6353"/>
                      <a:pt x="28590" y="4111"/>
                      <a:pt x="27128" y="2439"/>
                    </a:cubicBezTo>
                    <a:cubicBezTo>
                      <a:pt x="26290" y="1296"/>
                      <a:pt x="25049" y="489"/>
                      <a:pt x="23596" y="161"/>
                    </a:cubicBezTo>
                    <a:cubicBezTo>
                      <a:pt x="23126" y="55"/>
                      <a:pt x="22584" y="0"/>
                      <a:pt x="22013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3"/>
              <p:cNvSpPr/>
              <p:nvPr/>
            </p:nvSpPr>
            <p:spPr>
              <a:xfrm>
                <a:off x="3168309" y="517749"/>
                <a:ext cx="1084309" cy="565452"/>
              </a:xfrm>
              <a:custGeom>
                <a:avLst/>
                <a:gdLst/>
                <a:ahLst/>
                <a:cxnLst/>
                <a:rect l="l" t="t" r="r" b="b"/>
                <a:pathLst>
                  <a:path w="32766" h="17087" extrusionOk="0">
                    <a:moveTo>
                      <a:pt x="22601" y="764"/>
                    </a:moveTo>
                    <a:cubicBezTo>
                      <a:pt x="23317" y="764"/>
                      <a:pt x="24030" y="884"/>
                      <a:pt x="24717" y="1145"/>
                    </a:cubicBezTo>
                    <a:cubicBezTo>
                      <a:pt x="29369" y="2914"/>
                      <a:pt x="29387" y="8595"/>
                      <a:pt x="27194" y="12263"/>
                    </a:cubicBezTo>
                    <a:cubicBezTo>
                      <a:pt x="27017" y="12559"/>
                      <a:pt x="27279" y="12832"/>
                      <a:pt x="27543" y="12832"/>
                    </a:cubicBezTo>
                    <a:cubicBezTo>
                      <a:pt x="27638" y="12832"/>
                      <a:pt x="27733" y="12797"/>
                      <a:pt x="27808" y="12713"/>
                    </a:cubicBezTo>
                    <a:cubicBezTo>
                      <a:pt x="28352" y="12496"/>
                      <a:pt x="28936" y="12316"/>
                      <a:pt x="29506" y="12316"/>
                    </a:cubicBezTo>
                    <a:cubicBezTo>
                      <a:pt x="29983" y="12316"/>
                      <a:pt x="30449" y="12442"/>
                      <a:pt x="30871" y="12778"/>
                    </a:cubicBezTo>
                    <a:cubicBezTo>
                      <a:pt x="32152" y="13795"/>
                      <a:pt x="31389" y="15110"/>
                      <a:pt x="30700" y="16221"/>
                    </a:cubicBezTo>
                    <a:cubicBezTo>
                      <a:pt x="30683" y="16250"/>
                      <a:pt x="30671" y="16280"/>
                      <a:pt x="30666" y="16314"/>
                    </a:cubicBezTo>
                    <a:cubicBezTo>
                      <a:pt x="21461" y="16052"/>
                      <a:pt x="12267" y="15571"/>
                      <a:pt x="3067" y="15231"/>
                    </a:cubicBezTo>
                    <a:cubicBezTo>
                      <a:pt x="3058" y="15217"/>
                      <a:pt x="3045" y="15207"/>
                      <a:pt x="3033" y="15196"/>
                    </a:cubicBezTo>
                    <a:cubicBezTo>
                      <a:pt x="2090" y="14522"/>
                      <a:pt x="1143" y="13517"/>
                      <a:pt x="1388" y="12257"/>
                    </a:cubicBezTo>
                    <a:cubicBezTo>
                      <a:pt x="1542" y="11464"/>
                      <a:pt x="2140" y="10988"/>
                      <a:pt x="2774" y="10988"/>
                    </a:cubicBezTo>
                    <a:cubicBezTo>
                      <a:pt x="3156" y="10988"/>
                      <a:pt x="3550" y="11161"/>
                      <a:pt x="3868" y="11542"/>
                    </a:cubicBezTo>
                    <a:cubicBezTo>
                      <a:pt x="3871" y="11545"/>
                      <a:pt x="3874" y="11545"/>
                      <a:pt x="3877" y="11548"/>
                    </a:cubicBezTo>
                    <a:cubicBezTo>
                      <a:pt x="3894" y="11584"/>
                      <a:pt x="3908" y="11621"/>
                      <a:pt x="3924" y="11658"/>
                    </a:cubicBezTo>
                    <a:cubicBezTo>
                      <a:pt x="3971" y="11754"/>
                      <a:pt x="4057" y="11794"/>
                      <a:pt x="4147" y="11794"/>
                    </a:cubicBezTo>
                    <a:cubicBezTo>
                      <a:pt x="4323" y="11794"/>
                      <a:pt x="4512" y="11639"/>
                      <a:pt x="4439" y="11441"/>
                    </a:cubicBezTo>
                    <a:cubicBezTo>
                      <a:pt x="3313" y="8367"/>
                      <a:pt x="3382" y="4881"/>
                      <a:pt x="6859" y="3409"/>
                    </a:cubicBezTo>
                    <a:cubicBezTo>
                      <a:pt x="7480" y="3146"/>
                      <a:pt x="8095" y="3026"/>
                      <a:pt x="8687" y="3026"/>
                    </a:cubicBezTo>
                    <a:cubicBezTo>
                      <a:pt x="11160" y="3026"/>
                      <a:pt x="13229" y="5123"/>
                      <a:pt x="13688" y="7659"/>
                    </a:cubicBezTo>
                    <a:cubicBezTo>
                      <a:pt x="13719" y="7827"/>
                      <a:pt x="13862" y="7904"/>
                      <a:pt x="14009" y="7904"/>
                    </a:cubicBezTo>
                    <a:cubicBezTo>
                      <a:pt x="14193" y="7904"/>
                      <a:pt x="14382" y="7783"/>
                      <a:pt x="14364" y="7569"/>
                    </a:cubicBezTo>
                    <a:cubicBezTo>
                      <a:pt x="14353" y="7446"/>
                      <a:pt x="14338" y="7325"/>
                      <a:pt x="14319" y="7204"/>
                    </a:cubicBezTo>
                    <a:cubicBezTo>
                      <a:pt x="15288" y="3822"/>
                      <a:pt x="18986" y="764"/>
                      <a:pt x="22601" y="764"/>
                    </a:cubicBezTo>
                    <a:close/>
                    <a:moveTo>
                      <a:pt x="22670" y="0"/>
                    </a:moveTo>
                    <a:cubicBezTo>
                      <a:pt x="19011" y="0"/>
                      <a:pt x="15203" y="2784"/>
                      <a:pt x="14077" y="6233"/>
                    </a:cubicBezTo>
                    <a:cubicBezTo>
                      <a:pt x="13279" y="3933"/>
                      <a:pt x="11034" y="2265"/>
                      <a:pt x="8622" y="2265"/>
                    </a:cubicBezTo>
                    <a:cubicBezTo>
                      <a:pt x="8030" y="2265"/>
                      <a:pt x="7428" y="2365"/>
                      <a:pt x="6834" y="2582"/>
                    </a:cubicBezTo>
                    <a:cubicBezTo>
                      <a:pt x="3352" y="3851"/>
                      <a:pt x="2472" y="7230"/>
                      <a:pt x="3419" y="10359"/>
                    </a:cubicBezTo>
                    <a:cubicBezTo>
                      <a:pt x="3233" y="10296"/>
                      <a:pt x="3034" y="10266"/>
                      <a:pt x="2833" y="10266"/>
                    </a:cubicBezTo>
                    <a:cubicBezTo>
                      <a:pt x="2096" y="10266"/>
                      <a:pt x="1320" y="10671"/>
                      <a:pt x="953" y="11332"/>
                    </a:cubicBezTo>
                    <a:cubicBezTo>
                      <a:pt x="0" y="13046"/>
                      <a:pt x="1273" y="14830"/>
                      <a:pt x="2763" y="15658"/>
                    </a:cubicBezTo>
                    <a:cubicBezTo>
                      <a:pt x="2767" y="15662"/>
                      <a:pt x="2771" y="15660"/>
                      <a:pt x="2776" y="15663"/>
                    </a:cubicBezTo>
                    <a:cubicBezTo>
                      <a:pt x="2816" y="15698"/>
                      <a:pt x="2866" y="15720"/>
                      <a:pt x="2920" y="15724"/>
                    </a:cubicBezTo>
                    <a:cubicBezTo>
                      <a:pt x="12190" y="16507"/>
                      <a:pt x="21512" y="16838"/>
                      <a:pt x="30810" y="17086"/>
                    </a:cubicBezTo>
                    <a:cubicBezTo>
                      <a:pt x="30814" y="17086"/>
                      <a:pt x="30818" y="17086"/>
                      <a:pt x="30822" y="17086"/>
                    </a:cubicBezTo>
                    <a:cubicBezTo>
                      <a:pt x="31106" y="17086"/>
                      <a:pt x="31217" y="16826"/>
                      <a:pt x="31164" y="16608"/>
                    </a:cubicBezTo>
                    <a:cubicBezTo>
                      <a:pt x="31168" y="16602"/>
                      <a:pt x="31176" y="16599"/>
                      <a:pt x="31181" y="16593"/>
                    </a:cubicBezTo>
                    <a:cubicBezTo>
                      <a:pt x="32101" y="15401"/>
                      <a:pt x="32766" y="13811"/>
                      <a:pt x="31560" y="12563"/>
                    </a:cubicBezTo>
                    <a:cubicBezTo>
                      <a:pt x="30999" y="11982"/>
                      <a:pt x="30256" y="11725"/>
                      <a:pt x="29499" y="11725"/>
                    </a:cubicBezTo>
                    <a:cubicBezTo>
                      <a:pt x="29075" y="11725"/>
                      <a:pt x="28647" y="11805"/>
                      <a:pt x="28243" y="11954"/>
                    </a:cubicBezTo>
                    <a:cubicBezTo>
                      <a:pt x="30275" y="7939"/>
                      <a:pt x="29802" y="2266"/>
                      <a:pt x="25042" y="430"/>
                    </a:cubicBezTo>
                    <a:cubicBezTo>
                      <a:pt x="24279" y="136"/>
                      <a:pt x="23478" y="0"/>
                      <a:pt x="2267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" name="Google Shape;366;p23"/>
            <p:cNvGrpSpPr/>
            <p:nvPr/>
          </p:nvGrpSpPr>
          <p:grpSpPr>
            <a:xfrm>
              <a:off x="4114622" y="474596"/>
              <a:ext cx="141868" cy="100403"/>
              <a:chOff x="4114622" y="474596"/>
              <a:chExt cx="141868" cy="100403"/>
            </a:xfrm>
          </p:grpSpPr>
          <p:sp>
            <p:nvSpPr>
              <p:cNvPr id="367" name="Google Shape;367;p23"/>
              <p:cNvSpPr/>
              <p:nvPr/>
            </p:nvSpPr>
            <p:spPr>
              <a:xfrm>
                <a:off x="4114622" y="474596"/>
                <a:ext cx="70851" cy="908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745" extrusionOk="0">
                    <a:moveTo>
                      <a:pt x="117" y="0"/>
                    </a:moveTo>
                    <a:cubicBezTo>
                      <a:pt x="43" y="0"/>
                      <a:pt x="0" y="122"/>
                      <a:pt x="77" y="158"/>
                    </a:cubicBezTo>
                    <a:cubicBezTo>
                      <a:pt x="1111" y="639"/>
                      <a:pt x="1641" y="1527"/>
                      <a:pt x="1802" y="2624"/>
                    </a:cubicBezTo>
                    <a:cubicBezTo>
                      <a:pt x="1814" y="2707"/>
                      <a:pt x="1883" y="2745"/>
                      <a:pt x="1954" y="2745"/>
                    </a:cubicBezTo>
                    <a:cubicBezTo>
                      <a:pt x="2045" y="2745"/>
                      <a:pt x="2140" y="2685"/>
                      <a:pt x="2134" y="2579"/>
                    </a:cubicBezTo>
                    <a:cubicBezTo>
                      <a:pt x="2071" y="1420"/>
                      <a:pt x="1205" y="403"/>
                      <a:pt x="142" y="5"/>
                    </a:cubicBezTo>
                    <a:cubicBezTo>
                      <a:pt x="133" y="2"/>
                      <a:pt x="125" y="0"/>
                      <a:pt x="1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3"/>
              <p:cNvSpPr/>
              <p:nvPr/>
            </p:nvSpPr>
            <p:spPr>
              <a:xfrm>
                <a:off x="4199339" y="480752"/>
                <a:ext cx="57151" cy="94247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2848" extrusionOk="0">
                    <a:moveTo>
                      <a:pt x="207" y="1"/>
                    </a:moveTo>
                    <a:cubicBezTo>
                      <a:pt x="75" y="1"/>
                      <a:pt x="0" y="200"/>
                      <a:pt x="132" y="300"/>
                    </a:cubicBezTo>
                    <a:cubicBezTo>
                      <a:pt x="898" y="879"/>
                      <a:pt x="1182" y="1693"/>
                      <a:pt x="1121" y="2626"/>
                    </a:cubicBezTo>
                    <a:cubicBezTo>
                      <a:pt x="1113" y="2766"/>
                      <a:pt x="1240" y="2847"/>
                      <a:pt x="1361" y="2847"/>
                    </a:cubicBezTo>
                    <a:cubicBezTo>
                      <a:pt x="1456" y="2847"/>
                      <a:pt x="1546" y="2797"/>
                      <a:pt x="1564" y="2686"/>
                    </a:cubicBezTo>
                    <a:cubicBezTo>
                      <a:pt x="1726" y="1643"/>
                      <a:pt x="1184" y="572"/>
                      <a:pt x="291" y="27"/>
                    </a:cubicBezTo>
                    <a:cubicBezTo>
                      <a:pt x="261" y="9"/>
                      <a:pt x="233" y="1"/>
                      <a:pt x="20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1" name="Google Shape;381;p23"/>
          <p:cNvGrpSpPr/>
          <p:nvPr/>
        </p:nvGrpSpPr>
        <p:grpSpPr>
          <a:xfrm>
            <a:off x="5910718" y="-131360"/>
            <a:ext cx="105830" cy="85015"/>
            <a:chOff x="5910718" y="-131360"/>
            <a:chExt cx="105830" cy="85015"/>
          </a:xfrm>
        </p:grpSpPr>
        <p:sp>
          <p:nvSpPr>
            <p:cNvPr id="382" name="Google Shape;382;p23"/>
            <p:cNvSpPr/>
            <p:nvPr/>
          </p:nvSpPr>
          <p:spPr>
            <a:xfrm>
              <a:off x="5910718" y="-129342"/>
              <a:ext cx="37097" cy="58342"/>
            </a:xfrm>
            <a:custGeom>
              <a:avLst/>
              <a:gdLst/>
              <a:ahLst/>
              <a:cxnLst/>
              <a:rect l="l" t="t" r="r" b="b"/>
              <a:pathLst>
                <a:path w="1121" h="1763" extrusionOk="0">
                  <a:moveTo>
                    <a:pt x="181" y="1"/>
                  </a:moveTo>
                  <a:cubicBezTo>
                    <a:pt x="92" y="1"/>
                    <a:pt x="1" y="100"/>
                    <a:pt x="51" y="208"/>
                  </a:cubicBezTo>
                  <a:lnTo>
                    <a:pt x="737" y="1672"/>
                  </a:lnTo>
                  <a:cubicBezTo>
                    <a:pt x="767" y="1736"/>
                    <a:pt x="819" y="1763"/>
                    <a:pt x="873" y="1763"/>
                  </a:cubicBezTo>
                  <a:cubicBezTo>
                    <a:pt x="992" y="1763"/>
                    <a:pt x="1120" y="1633"/>
                    <a:pt x="1045" y="1492"/>
                  </a:cubicBezTo>
                  <a:lnTo>
                    <a:pt x="287" y="70"/>
                  </a:lnTo>
                  <a:cubicBezTo>
                    <a:pt x="261" y="21"/>
                    <a:pt x="221" y="1"/>
                    <a:pt x="1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3"/>
            <p:cNvSpPr/>
            <p:nvPr/>
          </p:nvSpPr>
          <p:spPr>
            <a:xfrm>
              <a:off x="5974255" y="-131360"/>
              <a:ext cx="42292" cy="85015"/>
            </a:xfrm>
            <a:custGeom>
              <a:avLst/>
              <a:gdLst/>
              <a:ahLst/>
              <a:cxnLst/>
              <a:rect l="l" t="t" r="r" b="b"/>
              <a:pathLst>
                <a:path w="1278" h="2569" extrusionOk="0">
                  <a:moveTo>
                    <a:pt x="215" y="1"/>
                  </a:moveTo>
                  <a:cubicBezTo>
                    <a:pt x="98" y="1"/>
                    <a:pt x="0" y="146"/>
                    <a:pt x="102" y="258"/>
                  </a:cubicBezTo>
                  <a:cubicBezTo>
                    <a:pt x="634" y="837"/>
                    <a:pt x="812" y="1546"/>
                    <a:pt x="658" y="2312"/>
                  </a:cubicBezTo>
                  <a:cubicBezTo>
                    <a:pt x="627" y="2466"/>
                    <a:pt x="753" y="2568"/>
                    <a:pt x="873" y="2568"/>
                  </a:cubicBezTo>
                  <a:cubicBezTo>
                    <a:pt x="952" y="2568"/>
                    <a:pt x="1028" y="2524"/>
                    <a:pt x="1055" y="2421"/>
                  </a:cubicBezTo>
                  <a:cubicBezTo>
                    <a:pt x="1277" y="1565"/>
                    <a:pt x="978" y="627"/>
                    <a:pt x="318" y="42"/>
                  </a:cubicBezTo>
                  <a:cubicBezTo>
                    <a:pt x="285" y="13"/>
                    <a:pt x="249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6" name="Google Shape;396;p23"/>
          <p:cNvGrpSpPr/>
          <p:nvPr/>
        </p:nvGrpSpPr>
        <p:grpSpPr>
          <a:xfrm>
            <a:off x="1588573" y="-296128"/>
            <a:ext cx="730914" cy="557013"/>
            <a:chOff x="1588573" y="-296128"/>
            <a:chExt cx="730914" cy="557013"/>
          </a:xfrm>
        </p:grpSpPr>
        <p:sp>
          <p:nvSpPr>
            <p:cNvPr id="397" name="Google Shape;397;p23"/>
            <p:cNvSpPr/>
            <p:nvPr/>
          </p:nvSpPr>
          <p:spPr>
            <a:xfrm>
              <a:off x="1588573" y="-164387"/>
              <a:ext cx="730914" cy="425272"/>
            </a:xfrm>
            <a:custGeom>
              <a:avLst/>
              <a:gdLst/>
              <a:ahLst/>
              <a:cxnLst/>
              <a:rect l="l" t="t" r="r" b="b"/>
              <a:pathLst>
                <a:path w="22087" h="12851" extrusionOk="0">
                  <a:moveTo>
                    <a:pt x="13076" y="718"/>
                  </a:moveTo>
                  <a:cubicBezTo>
                    <a:pt x="13509" y="718"/>
                    <a:pt x="13943" y="764"/>
                    <a:pt x="14375" y="866"/>
                  </a:cubicBezTo>
                  <a:cubicBezTo>
                    <a:pt x="15560" y="1145"/>
                    <a:pt x="16620" y="1866"/>
                    <a:pt x="17248" y="2852"/>
                  </a:cubicBezTo>
                  <a:cubicBezTo>
                    <a:pt x="12030" y="6069"/>
                    <a:pt x="6472" y="8435"/>
                    <a:pt x="615" y="10509"/>
                  </a:cubicBezTo>
                  <a:cubicBezTo>
                    <a:pt x="2867" y="7586"/>
                    <a:pt x="5282" y="4439"/>
                    <a:pt x="8374" y="2350"/>
                  </a:cubicBezTo>
                  <a:cubicBezTo>
                    <a:pt x="9750" y="1420"/>
                    <a:pt x="11399" y="718"/>
                    <a:pt x="13076" y="718"/>
                  </a:cubicBezTo>
                  <a:close/>
                  <a:moveTo>
                    <a:pt x="17614" y="3581"/>
                  </a:moveTo>
                  <a:cubicBezTo>
                    <a:pt x="17803" y="4084"/>
                    <a:pt x="17878" y="4621"/>
                    <a:pt x="17835" y="5157"/>
                  </a:cubicBezTo>
                  <a:cubicBezTo>
                    <a:pt x="17564" y="8544"/>
                    <a:pt x="13482" y="10809"/>
                    <a:pt x="10569" y="11616"/>
                  </a:cubicBezTo>
                  <a:cubicBezTo>
                    <a:pt x="9383" y="11946"/>
                    <a:pt x="8166" y="12109"/>
                    <a:pt x="6953" y="12109"/>
                  </a:cubicBezTo>
                  <a:cubicBezTo>
                    <a:pt x="5015" y="12109"/>
                    <a:pt x="3085" y="11692"/>
                    <a:pt x="1298" y="10869"/>
                  </a:cubicBezTo>
                  <a:cubicBezTo>
                    <a:pt x="7046" y="9441"/>
                    <a:pt x="12580" y="6798"/>
                    <a:pt x="17614" y="3581"/>
                  </a:cubicBezTo>
                  <a:close/>
                  <a:moveTo>
                    <a:pt x="21577" y="1"/>
                  </a:moveTo>
                  <a:cubicBezTo>
                    <a:pt x="21513" y="1"/>
                    <a:pt x="21444" y="23"/>
                    <a:pt x="21374" y="74"/>
                  </a:cubicBezTo>
                  <a:cubicBezTo>
                    <a:pt x="20235" y="913"/>
                    <a:pt x="19077" y="1701"/>
                    <a:pt x="17902" y="2445"/>
                  </a:cubicBezTo>
                  <a:cubicBezTo>
                    <a:pt x="16885" y="828"/>
                    <a:pt x="14933" y="96"/>
                    <a:pt x="12968" y="96"/>
                  </a:cubicBezTo>
                  <a:cubicBezTo>
                    <a:pt x="12025" y="96"/>
                    <a:pt x="11079" y="265"/>
                    <a:pt x="10232" y="586"/>
                  </a:cubicBezTo>
                  <a:cubicBezTo>
                    <a:pt x="6008" y="2188"/>
                    <a:pt x="2525" y="6640"/>
                    <a:pt x="172" y="10326"/>
                  </a:cubicBezTo>
                  <a:cubicBezTo>
                    <a:pt x="85" y="10464"/>
                    <a:pt x="153" y="10584"/>
                    <a:pt x="264" y="10634"/>
                  </a:cubicBezTo>
                  <a:cubicBezTo>
                    <a:pt x="1" y="10728"/>
                    <a:pt x="78" y="11097"/>
                    <a:pt x="329" y="11097"/>
                  </a:cubicBezTo>
                  <a:cubicBezTo>
                    <a:pt x="348" y="11097"/>
                    <a:pt x="368" y="11095"/>
                    <a:pt x="388" y="11091"/>
                  </a:cubicBezTo>
                  <a:cubicBezTo>
                    <a:pt x="399" y="11189"/>
                    <a:pt x="451" y="11279"/>
                    <a:pt x="568" y="11339"/>
                  </a:cubicBezTo>
                  <a:cubicBezTo>
                    <a:pt x="2577" y="12341"/>
                    <a:pt x="4772" y="12851"/>
                    <a:pt x="6973" y="12851"/>
                  </a:cubicBezTo>
                  <a:cubicBezTo>
                    <a:pt x="8775" y="12851"/>
                    <a:pt x="10581" y="12509"/>
                    <a:pt x="12290" y="11815"/>
                  </a:cubicBezTo>
                  <a:cubicBezTo>
                    <a:pt x="15194" y="10636"/>
                    <a:pt x="19164" y="7787"/>
                    <a:pt x="18542" y="4150"/>
                  </a:cubicBezTo>
                  <a:cubicBezTo>
                    <a:pt x="18486" y="3813"/>
                    <a:pt x="18394" y="3482"/>
                    <a:pt x="18268" y="3162"/>
                  </a:cubicBezTo>
                  <a:cubicBezTo>
                    <a:pt x="19463" y="2381"/>
                    <a:pt x="20627" y="1572"/>
                    <a:pt x="21762" y="736"/>
                  </a:cubicBezTo>
                  <a:cubicBezTo>
                    <a:pt x="22087" y="497"/>
                    <a:pt x="21882" y="1"/>
                    <a:pt x="215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8" name="Google Shape;398;p23"/>
            <p:cNvGrpSpPr/>
            <p:nvPr/>
          </p:nvGrpSpPr>
          <p:grpSpPr>
            <a:xfrm>
              <a:off x="2028140" y="-296128"/>
              <a:ext cx="162319" cy="81341"/>
              <a:chOff x="2028140" y="-296128"/>
              <a:chExt cx="162319" cy="81341"/>
            </a:xfrm>
          </p:grpSpPr>
          <p:sp>
            <p:nvSpPr>
              <p:cNvPr id="399" name="Google Shape;399;p23"/>
              <p:cNvSpPr/>
              <p:nvPr/>
            </p:nvSpPr>
            <p:spPr>
              <a:xfrm>
                <a:off x="2028140" y="-264690"/>
                <a:ext cx="106194" cy="43153"/>
              </a:xfrm>
              <a:custGeom>
                <a:avLst/>
                <a:gdLst/>
                <a:ahLst/>
                <a:cxnLst/>
                <a:rect l="l" t="t" r="r" b="b"/>
                <a:pathLst>
                  <a:path w="3209" h="1304" extrusionOk="0">
                    <a:moveTo>
                      <a:pt x="650" y="1"/>
                    </a:moveTo>
                    <a:cubicBezTo>
                      <a:pt x="470" y="1"/>
                      <a:pt x="289" y="16"/>
                      <a:pt x="112" y="48"/>
                    </a:cubicBezTo>
                    <a:cubicBezTo>
                      <a:pt x="0" y="66"/>
                      <a:pt x="27" y="242"/>
                      <a:pt x="136" y="242"/>
                    </a:cubicBezTo>
                    <a:cubicBezTo>
                      <a:pt x="137" y="242"/>
                      <a:pt x="137" y="242"/>
                      <a:pt x="138" y="242"/>
                    </a:cubicBezTo>
                    <a:cubicBezTo>
                      <a:pt x="167" y="242"/>
                      <a:pt x="195" y="242"/>
                      <a:pt x="224" y="242"/>
                    </a:cubicBezTo>
                    <a:cubicBezTo>
                      <a:pt x="1263" y="242"/>
                      <a:pt x="2097" y="542"/>
                      <a:pt x="2875" y="1259"/>
                    </a:cubicBezTo>
                    <a:cubicBezTo>
                      <a:pt x="2908" y="1291"/>
                      <a:pt x="2945" y="1304"/>
                      <a:pt x="2981" y="1304"/>
                    </a:cubicBezTo>
                    <a:cubicBezTo>
                      <a:pt x="3103" y="1304"/>
                      <a:pt x="3209" y="1150"/>
                      <a:pt x="3098" y="1036"/>
                    </a:cubicBezTo>
                    <a:cubicBezTo>
                      <a:pt x="2473" y="388"/>
                      <a:pt x="1557" y="1"/>
                      <a:pt x="6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23"/>
              <p:cNvSpPr/>
              <p:nvPr/>
            </p:nvSpPr>
            <p:spPr>
              <a:xfrm>
                <a:off x="2090619" y="-296128"/>
                <a:ext cx="99840" cy="81341"/>
              </a:xfrm>
              <a:custGeom>
                <a:avLst/>
                <a:gdLst/>
                <a:ahLst/>
                <a:cxnLst/>
                <a:rect l="l" t="t" r="r" b="b"/>
                <a:pathLst>
                  <a:path w="3017" h="2458" extrusionOk="0">
                    <a:moveTo>
                      <a:pt x="170" y="1"/>
                    </a:moveTo>
                    <a:cubicBezTo>
                      <a:pt x="0" y="1"/>
                      <a:pt x="6" y="255"/>
                      <a:pt x="175" y="269"/>
                    </a:cubicBezTo>
                    <a:cubicBezTo>
                      <a:pt x="1380" y="368"/>
                      <a:pt x="2336" y="1192"/>
                      <a:pt x="2673" y="2343"/>
                    </a:cubicBezTo>
                    <a:cubicBezTo>
                      <a:pt x="2697" y="2423"/>
                      <a:pt x="2759" y="2458"/>
                      <a:pt x="2823" y="2458"/>
                    </a:cubicBezTo>
                    <a:cubicBezTo>
                      <a:pt x="2919" y="2458"/>
                      <a:pt x="3016" y="2379"/>
                      <a:pt x="2987" y="2255"/>
                    </a:cubicBezTo>
                    <a:cubicBezTo>
                      <a:pt x="2685" y="969"/>
                      <a:pt x="1484" y="36"/>
                      <a:pt x="175" y="1"/>
                    </a:cubicBezTo>
                    <a:cubicBezTo>
                      <a:pt x="173" y="1"/>
                      <a:pt x="172" y="1"/>
                      <a:pt x="1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7" name="Google Shape;417;p23"/>
          <p:cNvGrpSpPr/>
          <p:nvPr/>
        </p:nvGrpSpPr>
        <p:grpSpPr>
          <a:xfrm>
            <a:off x="-182869" y="835238"/>
            <a:ext cx="1277205" cy="1131333"/>
            <a:chOff x="-182869" y="835238"/>
            <a:chExt cx="1277205" cy="1131333"/>
          </a:xfrm>
        </p:grpSpPr>
        <p:sp>
          <p:nvSpPr>
            <p:cNvPr id="418" name="Google Shape;418;p23"/>
            <p:cNvSpPr/>
            <p:nvPr/>
          </p:nvSpPr>
          <p:spPr>
            <a:xfrm>
              <a:off x="-182869" y="851983"/>
              <a:ext cx="1277205" cy="1076929"/>
            </a:xfrm>
            <a:custGeom>
              <a:avLst/>
              <a:gdLst/>
              <a:ahLst/>
              <a:cxnLst/>
              <a:rect l="l" t="t" r="r" b="b"/>
              <a:pathLst>
                <a:path w="38595" h="32543" extrusionOk="0">
                  <a:moveTo>
                    <a:pt x="5482" y="757"/>
                  </a:moveTo>
                  <a:cubicBezTo>
                    <a:pt x="9744" y="757"/>
                    <a:pt x="13979" y="1983"/>
                    <a:pt x="17624" y="4249"/>
                  </a:cubicBezTo>
                  <a:cubicBezTo>
                    <a:pt x="21956" y="6940"/>
                    <a:pt x="24621" y="10679"/>
                    <a:pt x="26212" y="15448"/>
                  </a:cubicBezTo>
                  <a:cubicBezTo>
                    <a:pt x="25337" y="16600"/>
                    <a:pt x="24513" y="17790"/>
                    <a:pt x="23775" y="19030"/>
                  </a:cubicBezTo>
                  <a:cubicBezTo>
                    <a:pt x="23769" y="19040"/>
                    <a:pt x="23771" y="19049"/>
                    <a:pt x="23765" y="19058"/>
                  </a:cubicBezTo>
                  <a:cubicBezTo>
                    <a:pt x="23310" y="19007"/>
                    <a:pt x="22855" y="18981"/>
                    <a:pt x="22401" y="18966"/>
                  </a:cubicBezTo>
                  <a:cubicBezTo>
                    <a:pt x="22388" y="18935"/>
                    <a:pt x="22368" y="18906"/>
                    <a:pt x="22343" y="18883"/>
                  </a:cubicBezTo>
                  <a:cubicBezTo>
                    <a:pt x="18336" y="14967"/>
                    <a:pt x="12853" y="12949"/>
                    <a:pt x="7336" y="12949"/>
                  </a:cubicBezTo>
                  <a:cubicBezTo>
                    <a:pt x="5691" y="12949"/>
                    <a:pt x="4043" y="13129"/>
                    <a:pt x="2431" y="13491"/>
                  </a:cubicBezTo>
                  <a:lnTo>
                    <a:pt x="4986" y="10881"/>
                  </a:lnTo>
                  <a:cubicBezTo>
                    <a:pt x="5145" y="10717"/>
                    <a:pt x="5140" y="10409"/>
                    <a:pt x="4920" y="10291"/>
                  </a:cubicBezTo>
                  <a:cubicBezTo>
                    <a:pt x="3721" y="9649"/>
                    <a:pt x="2497" y="9075"/>
                    <a:pt x="1243" y="8554"/>
                  </a:cubicBezTo>
                  <a:cubicBezTo>
                    <a:pt x="2477" y="7724"/>
                    <a:pt x="3655" y="6814"/>
                    <a:pt x="4771" y="5830"/>
                  </a:cubicBezTo>
                  <a:cubicBezTo>
                    <a:pt x="4941" y="5679"/>
                    <a:pt x="4912" y="5361"/>
                    <a:pt x="4708" y="5254"/>
                  </a:cubicBezTo>
                  <a:cubicBezTo>
                    <a:pt x="3854" y="4805"/>
                    <a:pt x="3001" y="4358"/>
                    <a:pt x="2148" y="3912"/>
                  </a:cubicBezTo>
                  <a:cubicBezTo>
                    <a:pt x="2894" y="3595"/>
                    <a:pt x="3639" y="3278"/>
                    <a:pt x="4385" y="2961"/>
                  </a:cubicBezTo>
                  <a:cubicBezTo>
                    <a:pt x="4644" y="2851"/>
                    <a:pt x="4595" y="2486"/>
                    <a:pt x="4396" y="2354"/>
                  </a:cubicBezTo>
                  <a:lnTo>
                    <a:pt x="2344" y="982"/>
                  </a:lnTo>
                  <a:cubicBezTo>
                    <a:pt x="3386" y="831"/>
                    <a:pt x="4435" y="757"/>
                    <a:pt x="5482" y="757"/>
                  </a:cubicBezTo>
                  <a:close/>
                  <a:moveTo>
                    <a:pt x="28705" y="13579"/>
                  </a:moveTo>
                  <a:cubicBezTo>
                    <a:pt x="29313" y="15774"/>
                    <a:pt x="29856" y="18001"/>
                    <a:pt x="30620" y="20144"/>
                  </a:cubicBezTo>
                  <a:cubicBezTo>
                    <a:pt x="30651" y="20240"/>
                    <a:pt x="30730" y="20312"/>
                    <a:pt x="30830" y="20332"/>
                  </a:cubicBezTo>
                  <a:cubicBezTo>
                    <a:pt x="30883" y="20435"/>
                    <a:pt x="30985" y="20512"/>
                    <a:pt x="31137" y="20512"/>
                  </a:cubicBezTo>
                  <a:cubicBezTo>
                    <a:pt x="31141" y="20512"/>
                    <a:pt x="31145" y="20512"/>
                    <a:pt x="31150" y="20511"/>
                  </a:cubicBezTo>
                  <a:cubicBezTo>
                    <a:pt x="31536" y="20500"/>
                    <a:pt x="31923" y="20494"/>
                    <a:pt x="32309" y="20494"/>
                  </a:cubicBezTo>
                  <a:cubicBezTo>
                    <a:pt x="33975" y="20494"/>
                    <a:pt x="35639" y="20601"/>
                    <a:pt x="37292" y="20818"/>
                  </a:cubicBezTo>
                  <a:cubicBezTo>
                    <a:pt x="35683" y="22270"/>
                    <a:pt x="33947" y="23581"/>
                    <a:pt x="32389" y="25080"/>
                  </a:cubicBezTo>
                  <a:cubicBezTo>
                    <a:pt x="32227" y="25235"/>
                    <a:pt x="32348" y="25481"/>
                    <a:pt x="32528" y="25515"/>
                  </a:cubicBezTo>
                  <a:cubicBezTo>
                    <a:pt x="32828" y="27512"/>
                    <a:pt x="33165" y="29421"/>
                    <a:pt x="33152" y="31432"/>
                  </a:cubicBezTo>
                  <a:cubicBezTo>
                    <a:pt x="31393" y="30242"/>
                    <a:pt x="29673" y="28999"/>
                    <a:pt x="27992" y="27704"/>
                  </a:cubicBezTo>
                  <a:cubicBezTo>
                    <a:pt x="27921" y="27649"/>
                    <a:pt x="27851" y="27626"/>
                    <a:pt x="27785" y="27626"/>
                  </a:cubicBezTo>
                  <a:cubicBezTo>
                    <a:pt x="27637" y="27626"/>
                    <a:pt x="27511" y="27743"/>
                    <a:pt x="27457" y="27892"/>
                  </a:cubicBezTo>
                  <a:cubicBezTo>
                    <a:pt x="27419" y="27894"/>
                    <a:pt x="27384" y="27906"/>
                    <a:pt x="27351" y="27926"/>
                  </a:cubicBezTo>
                  <a:cubicBezTo>
                    <a:pt x="25455" y="29082"/>
                    <a:pt x="23590" y="30644"/>
                    <a:pt x="21519" y="31473"/>
                  </a:cubicBezTo>
                  <a:cubicBezTo>
                    <a:pt x="21317" y="31722"/>
                    <a:pt x="21192" y="31846"/>
                    <a:pt x="21142" y="31846"/>
                  </a:cubicBezTo>
                  <a:cubicBezTo>
                    <a:pt x="21097" y="31846"/>
                    <a:pt x="21115" y="31743"/>
                    <a:pt x="21196" y="31536"/>
                  </a:cubicBezTo>
                  <a:cubicBezTo>
                    <a:pt x="21273" y="31242"/>
                    <a:pt x="21349" y="30949"/>
                    <a:pt x="21424" y="30657"/>
                  </a:cubicBezTo>
                  <a:cubicBezTo>
                    <a:pt x="21576" y="30070"/>
                    <a:pt x="21727" y="29485"/>
                    <a:pt x="21879" y="28900"/>
                  </a:cubicBezTo>
                  <a:cubicBezTo>
                    <a:pt x="22233" y="27532"/>
                    <a:pt x="22591" y="26168"/>
                    <a:pt x="22937" y="24798"/>
                  </a:cubicBezTo>
                  <a:cubicBezTo>
                    <a:pt x="22986" y="24604"/>
                    <a:pt x="22888" y="24460"/>
                    <a:pt x="22751" y="24385"/>
                  </a:cubicBezTo>
                  <a:cubicBezTo>
                    <a:pt x="22769" y="24302"/>
                    <a:pt x="22740" y="24216"/>
                    <a:pt x="22676" y="24161"/>
                  </a:cubicBezTo>
                  <a:cubicBezTo>
                    <a:pt x="21126" y="22746"/>
                    <a:pt x="19395" y="21505"/>
                    <a:pt x="17712" y="20245"/>
                  </a:cubicBezTo>
                  <a:cubicBezTo>
                    <a:pt x="19098" y="19900"/>
                    <a:pt x="20490" y="19733"/>
                    <a:pt x="21901" y="19733"/>
                  </a:cubicBezTo>
                  <a:cubicBezTo>
                    <a:pt x="22587" y="19733"/>
                    <a:pt x="23277" y="19772"/>
                    <a:pt x="23974" y="19850"/>
                  </a:cubicBezTo>
                  <a:cubicBezTo>
                    <a:pt x="23991" y="19852"/>
                    <a:pt x="24007" y="19852"/>
                    <a:pt x="24022" y="19852"/>
                  </a:cubicBezTo>
                  <a:cubicBezTo>
                    <a:pt x="24245" y="19852"/>
                    <a:pt x="24349" y="19673"/>
                    <a:pt x="24340" y="19487"/>
                  </a:cubicBezTo>
                  <a:cubicBezTo>
                    <a:pt x="24368" y="19467"/>
                    <a:pt x="24391" y="19442"/>
                    <a:pt x="24411" y="19416"/>
                  </a:cubicBezTo>
                  <a:cubicBezTo>
                    <a:pt x="25772" y="17402"/>
                    <a:pt x="27151" y="15442"/>
                    <a:pt x="28705" y="13579"/>
                  </a:cubicBezTo>
                  <a:close/>
                  <a:moveTo>
                    <a:pt x="5503" y="0"/>
                  </a:moveTo>
                  <a:cubicBezTo>
                    <a:pt x="4148" y="0"/>
                    <a:pt x="2793" y="125"/>
                    <a:pt x="1457" y="383"/>
                  </a:cubicBezTo>
                  <a:cubicBezTo>
                    <a:pt x="1100" y="451"/>
                    <a:pt x="1131" y="878"/>
                    <a:pt x="1371" y="1036"/>
                  </a:cubicBezTo>
                  <a:cubicBezTo>
                    <a:pt x="1385" y="1131"/>
                    <a:pt x="1440" y="1216"/>
                    <a:pt x="1523" y="1269"/>
                  </a:cubicBezTo>
                  <a:lnTo>
                    <a:pt x="3480" y="2583"/>
                  </a:lnTo>
                  <a:cubicBezTo>
                    <a:pt x="2698" y="2910"/>
                    <a:pt x="1916" y="3238"/>
                    <a:pt x="1134" y="3564"/>
                  </a:cubicBezTo>
                  <a:cubicBezTo>
                    <a:pt x="886" y="3669"/>
                    <a:pt x="898" y="4068"/>
                    <a:pt x="1123" y="4188"/>
                  </a:cubicBezTo>
                  <a:cubicBezTo>
                    <a:pt x="2037" y="4672"/>
                    <a:pt x="2953" y="5156"/>
                    <a:pt x="3869" y="5637"/>
                  </a:cubicBezTo>
                  <a:cubicBezTo>
                    <a:pt x="2737" y="6608"/>
                    <a:pt x="1540" y="7501"/>
                    <a:pt x="285" y="8309"/>
                  </a:cubicBezTo>
                  <a:cubicBezTo>
                    <a:pt x="0" y="8491"/>
                    <a:pt x="66" y="8868"/>
                    <a:pt x="365" y="8988"/>
                  </a:cubicBezTo>
                  <a:cubicBezTo>
                    <a:pt x="1641" y="9498"/>
                    <a:pt x="2889" y="10072"/>
                    <a:pt x="4107" y="10709"/>
                  </a:cubicBezTo>
                  <a:lnTo>
                    <a:pt x="955" y="13919"/>
                  </a:lnTo>
                  <a:cubicBezTo>
                    <a:pt x="724" y="14155"/>
                    <a:pt x="894" y="14573"/>
                    <a:pt x="1205" y="14573"/>
                  </a:cubicBezTo>
                  <a:cubicBezTo>
                    <a:pt x="1238" y="14573"/>
                    <a:pt x="1274" y="14568"/>
                    <a:pt x="1310" y="14558"/>
                  </a:cubicBezTo>
                  <a:cubicBezTo>
                    <a:pt x="3280" y="13989"/>
                    <a:pt x="5279" y="13716"/>
                    <a:pt x="7261" y="13716"/>
                  </a:cubicBezTo>
                  <a:cubicBezTo>
                    <a:pt x="12453" y="13716"/>
                    <a:pt x="17526" y="15593"/>
                    <a:pt x="21645" y="18958"/>
                  </a:cubicBezTo>
                  <a:cubicBezTo>
                    <a:pt x="19988" y="18978"/>
                    <a:pt x="18343" y="19228"/>
                    <a:pt x="16756" y="19703"/>
                  </a:cubicBezTo>
                  <a:cubicBezTo>
                    <a:pt x="16416" y="19804"/>
                    <a:pt x="16391" y="20208"/>
                    <a:pt x="16652" y="20407"/>
                  </a:cubicBezTo>
                  <a:cubicBezTo>
                    <a:pt x="18490" y="21804"/>
                    <a:pt x="20294" y="23303"/>
                    <a:pt x="22245" y="24543"/>
                  </a:cubicBezTo>
                  <a:cubicBezTo>
                    <a:pt x="22234" y="24559"/>
                    <a:pt x="22225" y="24576"/>
                    <a:pt x="22219" y="24595"/>
                  </a:cubicBezTo>
                  <a:cubicBezTo>
                    <a:pt x="21706" y="26544"/>
                    <a:pt x="21210" y="28500"/>
                    <a:pt x="20707" y="30453"/>
                  </a:cubicBezTo>
                  <a:cubicBezTo>
                    <a:pt x="20577" y="30960"/>
                    <a:pt x="20017" y="32050"/>
                    <a:pt x="20683" y="32418"/>
                  </a:cubicBezTo>
                  <a:cubicBezTo>
                    <a:pt x="20782" y="32473"/>
                    <a:pt x="20896" y="32497"/>
                    <a:pt x="21019" y="32497"/>
                  </a:cubicBezTo>
                  <a:cubicBezTo>
                    <a:pt x="21809" y="32497"/>
                    <a:pt x="22999" y="31509"/>
                    <a:pt x="23489" y="31222"/>
                  </a:cubicBezTo>
                  <a:cubicBezTo>
                    <a:pt x="24927" y="30378"/>
                    <a:pt x="26345" y="29470"/>
                    <a:pt x="27620" y="28388"/>
                  </a:cubicBezTo>
                  <a:cubicBezTo>
                    <a:pt x="29473" y="29819"/>
                    <a:pt x="31373" y="31182"/>
                    <a:pt x="33322" y="32482"/>
                  </a:cubicBezTo>
                  <a:cubicBezTo>
                    <a:pt x="33384" y="32524"/>
                    <a:pt x="33451" y="32543"/>
                    <a:pt x="33515" y="32543"/>
                  </a:cubicBezTo>
                  <a:cubicBezTo>
                    <a:pt x="33715" y="32543"/>
                    <a:pt x="33899" y="32366"/>
                    <a:pt x="33908" y="32155"/>
                  </a:cubicBezTo>
                  <a:cubicBezTo>
                    <a:pt x="34023" y="29876"/>
                    <a:pt x="33896" y="27417"/>
                    <a:pt x="33035" y="25276"/>
                  </a:cubicBezTo>
                  <a:cubicBezTo>
                    <a:pt x="35002" y="24068"/>
                    <a:pt x="36743" y="22398"/>
                    <a:pt x="38405" y="20821"/>
                  </a:cubicBezTo>
                  <a:cubicBezTo>
                    <a:pt x="38595" y="20642"/>
                    <a:pt x="38540" y="20228"/>
                    <a:pt x="38247" y="20184"/>
                  </a:cubicBezTo>
                  <a:cubicBezTo>
                    <a:pt x="36273" y="19882"/>
                    <a:pt x="34279" y="19731"/>
                    <a:pt x="32283" y="19731"/>
                  </a:cubicBezTo>
                  <a:cubicBezTo>
                    <a:pt x="31908" y="19731"/>
                    <a:pt x="31533" y="19736"/>
                    <a:pt x="31157" y="19747"/>
                  </a:cubicBezTo>
                  <a:cubicBezTo>
                    <a:pt x="31141" y="19749"/>
                    <a:pt x="31124" y="19750"/>
                    <a:pt x="31107" y="19753"/>
                  </a:cubicBezTo>
                  <a:cubicBezTo>
                    <a:pt x="30666" y="17361"/>
                    <a:pt x="29921" y="15015"/>
                    <a:pt x="29255" y="12679"/>
                  </a:cubicBezTo>
                  <a:cubicBezTo>
                    <a:pt x="29207" y="12509"/>
                    <a:pt x="29030" y="12384"/>
                    <a:pt x="28858" y="12384"/>
                  </a:cubicBezTo>
                  <a:cubicBezTo>
                    <a:pt x="28769" y="12384"/>
                    <a:pt x="28682" y="12418"/>
                    <a:pt x="28614" y="12497"/>
                  </a:cubicBezTo>
                  <a:cubicBezTo>
                    <a:pt x="27929" y="13288"/>
                    <a:pt x="27258" y="14099"/>
                    <a:pt x="26612" y="14927"/>
                  </a:cubicBezTo>
                  <a:cubicBezTo>
                    <a:pt x="25846" y="10227"/>
                    <a:pt x="22110" y="6232"/>
                    <a:pt x="18234" y="3765"/>
                  </a:cubicBezTo>
                  <a:cubicBezTo>
                    <a:pt x="14456" y="1362"/>
                    <a:pt x="9980" y="0"/>
                    <a:pt x="55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9" name="Google Shape;419;p23"/>
            <p:cNvGrpSpPr/>
            <p:nvPr/>
          </p:nvGrpSpPr>
          <p:grpSpPr>
            <a:xfrm>
              <a:off x="454360" y="835238"/>
              <a:ext cx="112382" cy="56555"/>
              <a:chOff x="454360" y="835238"/>
              <a:chExt cx="112382" cy="56555"/>
            </a:xfrm>
          </p:grpSpPr>
          <p:sp>
            <p:nvSpPr>
              <p:cNvPr id="420" name="Google Shape;420;p23"/>
              <p:cNvSpPr/>
              <p:nvPr/>
            </p:nvSpPr>
            <p:spPr>
              <a:xfrm>
                <a:off x="454360" y="840897"/>
                <a:ext cx="72870" cy="50896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1538" extrusionOk="0">
                    <a:moveTo>
                      <a:pt x="128" y="0"/>
                    </a:moveTo>
                    <a:cubicBezTo>
                      <a:pt x="50" y="0"/>
                      <a:pt x="1" y="124"/>
                      <a:pt x="84" y="182"/>
                    </a:cubicBezTo>
                    <a:cubicBezTo>
                      <a:pt x="696" y="625"/>
                      <a:pt x="1311" y="1067"/>
                      <a:pt x="1925" y="1512"/>
                    </a:cubicBezTo>
                    <a:cubicBezTo>
                      <a:pt x="1950" y="1530"/>
                      <a:pt x="1975" y="1538"/>
                      <a:pt x="1999" y="1538"/>
                    </a:cubicBezTo>
                    <a:cubicBezTo>
                      <a:pt x="2118" y="1538"/>
                      <a:pt x="2201" y="1345"/>
                      <a:pt x="2070" y="1259"/>
                    </a:cubicBezTo>
                    <a:lnTo>
                      <a:pt x="179" y="17"/>
                    </a:lnTo>
                    <a:cubicBezTo>
                      <a:pt x="161" y="5"/>
                      <a:pt x="144" y="0"/>
                      <a:pt x="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23"/>
              <p:cNvSpPr/>
              <p:nvPr/>
            </p:nvSpPr>
            <p:spPr>
              <a:xfrm>
                <a:off x="509095" y="835238"/>
                <a:ext cx="57647" cy="5493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60" extrusionOk="0">
                    <a:moveTo>
                      <a:pt x="110" y="0"/>
                    </a:moveTo>
                    <a:cubicBezTo>
                      <a:pt x="24" y="0"/>
                      <a:pt x="0" y="140"/>
                      <a:pt x="93" y="177"/>
                    </a:cubicBezTo>
                    <a:cubicBezTo>
                      <a:pt x="735" y="431"/>
                      <a:pt x="1187" y="934"/>
                      <a:pt x="1441" y="1568"/>
                    </a:cubicBezTo>
                    <a:cubicBezTo>
                      <a:pt x="1466" y="1632"/>
                      <a:pt x="1523" y="1660"/>
                      <a:pt x="1578" y="1660"/>
                    </a:cubicBezTo>
                    <a:cubicBezTo>
                      <a:pt x="1662" y="1660"/>
                      <a:pt x="1742" y="1596"/>
                      <a:pt x="1706" y="1494"/>
                    </a:cubicBezTo>
                    <a:cubicBezTo>
                      <a:pt x="1452" y="782"/>
                      <a:pt x="850" y="244"/>
                      <a:pt x="141" y="6"/>
                    </a:cubicBezTo>
                    <a:cubicBezTo>
                      <a:pt x="130" y="2"/>
                      <a:pt x="120" y="0"/>
                      <a:pt x="1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23"/>
            <p:cNvGrpSpPr/>
            <p:nvPr/>
          </p:nvGrpSpPr>
          <p:grpSpPr>
            <a:xfrm>
              <a:off x="588484" y="1891352"/>
              <a:ext cx="127241" cy="75219"/>
              <a:chOff x="588484" y="1891352"/>
              <a:chExt cx="127241" cy="75219"/>
            </a:xfrm>
          </p:grpSpPr>
          <p:sp>
            <p:nvSpPr>
              <p:cNvPr id="423" name="Google Shape;423;p23"/>
              <p:cNvSpPr/>
              <p:nvPr/>
            </p:nvSpPr>
            <p:spPr>
              <a:xfrm>
                <a:off x="588484" y="1891352"/>
                <a:ext cx="82268" cy="56919"/>
              </a:xfrm>
              <a:custGeom>
                <a:avLst/>
                <a:gdLst/>
                <a:ahLst/>
                <a:cxnLst/>
                <a:rect l="l" t="t" r="r" b="b"/>
                <a:pathLst>
                  <a:path w="2486" h="1720" extrusionOk="0">
                    <a:moveTo>
                      <a:pt x="2272" y="1"/>
                    </a:moveTo>
                    <a:cubicBezTo>
                      <a:pt x="2238" y="1"/>
                      <a:pt x="2204" y="16"/>
                      <a:pt x="2175" y="51"/>
                    </a:cubicBezTo>
                    <a:cubicBezTo>
                      <a:pt x="1630" y="731"/>
                      <a:pt x="923" y="1232"/>
                      <a:pt x="103" y="1532"/>
                    </a:cubicBezTo>
                    <a:cubicBezTo>
                      <a:pt x="0" y="1570"/>
                      <a:pt x="29" y="1719"/>
                      <a:pt x="122" y="1719"/>
                    </a:cubicBezTo>
                    <a:cubicBezTo>
                      <a:pt x="131" y="1719"/>
                      <a:pt x="141" y="1718"/>
                      <a:pt x="152" y="1714"/>
                    </a:cubicBezTo>
                    <a:cubicBezTo>
                      <a:pt x="1024" y="1433"/>
                      <a:pt x="1773" y="938"/>
                      <a:pt x="2387" y="261"/>
                    </a:cubicBezTo>
                    <a:cubicBezTo>
                      <a:pt x="2486" y="151"/>
                      <a:pt x="2380" y="1"/>
                      <a:pt x="22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3"/>
              <p:cNvSpPr/>
              <p:nvPr/>
            </p:nvSpPr>
            <p:spPr>
              <a:xfrm>
                <a:off x="652849" y="1914782"/>
                <a:ext cx="62876" cy="51790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1565" extrusionOk="0">
                    <a:moveTo>
                      <a:pt x="1663" y="1"/>
                    </a:moveTo>
                    <a:cubicBezTo>
                      <a:pt x="1623" y="1"/>
                      <a:pt x="1578" y="16"/>
                      <a:pt x="1534" y="51"/>
                    </a:cubicBezTo>
                    <a:lnTo>
                      <a:pt x="933" y="526"/>
                    </a:lnTo>
                    <a:cubicBezTo>
                      <a:pt x="894" y="553"/>
                      <a:pt x="871" y="599"/>
                      <a:pt x="871" y="648"/>
                    </a:cubicBezTo>
                    <a:cubicBezTo>
                      <a:pt x="606" y="885"/>
                      <a:pt x="339" y="1123"/>
                      <a:pt x="77" y="1365"/>
                    </a:cubicBezTo>
                    <a:cubicBezTo>
                      <a:pt x="1" y="1435"/>
                      <a:pt x="73" y="1564"/>
                      <a:pt x="158" y="1564"/>
                    </a:cubicBezTo>
                    <a:cubicBezTo>
                      <a:pt x="177" y="1564"/>
                      <a:pt x="197" y="1558"/>
                      <a:pt x="215" y="1544"/>
                    </a:cubicBezTo>
                    <a:cubicBezTo>
                      <a:pt x="695" y="1180"/>
                      <a:pt x="1160" y="801"/>
                      <a:pt x="1636" y="434"/>
                    </a:cubicBezTo>
                    <a:lnTo>
                      <a:pt x="1794" y="310"/>
                    </a:lnTo>
                    <a:lnTo>
                      <a:pt x="1788" y="305"/>
                    </a:lnTo>
                    <a:cubicBezTo>
                      <a:pt x="1900" y="178"/>
                      <a:pt x="1804" y="1"/>
                      <a:pt x="16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48" name="Google Shape;448;p23"/>
          <p:cNvGrpSpPr/>
          <p:nvPr/>
        </p:nvGrpSpPr>
        <p:grpSpPr>
          <a:xfrm>
            <a:off x="107504" y="4155926"/>
            <a:ext cx="1550979" cy="1347924"/>
            <a:chOff x="4368" y="4500332"/>
            <a:chExt cx="1550979" cy="1347924"/>
          </a:xfrm>
        </p:grpSpPr>
        <p:grpSp>
          <p:nvGrpSpPr>
            <p:cNvPr id="449" name="Google Shape;449;p23"/>
            <p:cNvGrpSpPr/>
            <p:nvPr/>
          </p:nvGrpSpPr>
          <p:grpSpPr>
            <a:xfrm>
              <a:off x="4368" y="4500332"/>
              <a:ext cx="1507264" cy="1347924"/>
              <a:chOff x="4368" y="4500332"/>
              <a:chExt cx="1507264" cy="1347924"/>
            </a:xfrm>
          </p:grpSpPr>
          <p:sp>
            <p:nvSpPr>
              <p:cNvPr id="450" name="Google Shape;450;p23"/>
              <p:cNvSpPr/>
              <p:nvPr/>
            </p:nvSpPr>
            <p:spPr>
              <a:xfrm>
                <a:off x="4368" y="4500332"/>
                <a:ext cx="1507264" cy="1347924"/>
              </a:xfrm>
              <a:custGeom>
                <a:avLst/>
                <a:gdLst/>
                <a:ahLst/>
                <a:cxnLst/>
                <a:rect l="l" t="t" r="r" b="b"/>
                <a:pathLst>
                  <a:path w="45547" h="40732" extrusionOk="0">
                    <a:moveTo>
                      <a:pt x="31515" y="965"/>
                    </a:moveTo>
                    <a:cubicBezTo>
                      <a:pt x="31734" y="965"/>
                      <a:pt x="31957" y="998"/>
                      <a:pt x="32179" y="1063"/>
                    </a:cubicBezTo>
                    <a:cubicBezTo>
                      <a:pt x="32185" y="1107"/>
                      <a:pt x="32199" y="1152"/>
                      <a:pt x="32222" y="1192"/>
                    </a:cubicBezTo>
                    <a:cubicBezTo>
                      <a:pt x="35043" y="6335"/>
                      <a:pt x="37777" y="12031"/>
                      <a:pt x="41673" y="16480"/>
                    </a:cubicBezTo>
                    <a:cubicBezTo>
                      <a:pt x="38633" y="16685"/>
                      <a:pt x="35775" y="17685"/>
                      <a:pt x="33101" y="19137"/>
                    </a:cubicBezTo>
                    <a:cubicBezTo>
                      <a:pt x="31463" y="20027"/>
                      <a:pt x="29739" y="21023"/>
                      <a:pt x="28469" y="22406"/>
                    </a:cubicBezTo>
                    <a:cubicBezTo>
                      <a:pt x="30868" y="18808"/>
                      <a:pt x="34672" y="16687"/>
                      <a:pt x="39172" y="16342"/>
                    </a:cubicBezTo>
                    <a:cubicBezTo>
                      <a:pt x="39379" y="16325"/>
                      <a:pt x="39474" y="16141"/>
                      <a:pt x="39465" y="15962"/>
                    </a:cubicBezTo>
                    <a:cubicBezTo>
                      <a:pt x="39593" y="15840"/>
                      <a:pt x="39639" y="15610"/>
                      <a:pt x="39466" y="15457"/>
                    </a:cubicBezTo>
                    <a:cubicBezTo>
                      <a:pt x="35193" y="11657"/>
                      <a:pt x="33190" y="6237"/>
                      <a:pt x="30001" y="1622"/>
                    </a:cubicBezTo>
                    <a:cubicBezTo>
                      <a:pt x="30419" y="1181"/>
                      <a:pt x="30954" y="965"/>
                      <a:pt x="31515" y="965"/>
                    </a:cubicBezTo>
                    <a:close/>
                    <a:moveTo>
                      <a:pt x="28349" y="776"/>
                    </a:moveTo>
                    <a:cubicBezTo>
                      <a:pt x="28391" y="776"/>
                      <a:pt x="28433" y="776"/>
                      <a:pt x="28475" y="777"/>
                    </a:cubicBezTo>
                    <a:cubicBezTo>
                      <a:pt x="28489" y="821"/>
                      <a:pt x="28512" y="864"/>
                      <a:pt x="28541" y="902"/>
                    </a:cubicBezTo>
                    <a:cubicBezTo>
                      <a:pt x="32183" y="5619"/>
                      <a:pt x="34167" y="11629"/>
                      <a:pt x="38705" y="15633"/>
                    </a:cubicBezTo>
                    <a:cubicBezTo>
                      <a:pt x="33572" y="15768"/>
                      <a:pt x="28659" y="19324"/>
                      <a:pt x="26820" y="24089"/>
                    </a:cubicBezTo>
                    <a:cubicBezTo>
                      <a:pt x="23394" y="19191"/>
                      <a:pt x="19424" y="14552"/>
                      <a:pt x="15282" y="10249"/>
                    </a:cubicBezTo>
                    <a:cubicBezTo>
                      <a:pt x="16468" y="7534"/>
                      <a:pt x="17857" y="5070"/>
                      <a:pt x="20323" y="3298"/>
                    </a:cubicBezTo>
                    <a:cubicBezTo>
                      <a:pt x="22678" y="1605"/>
                      <a:pt x="25466" y="776"/>
                      <a:pt x="28349" y="776"/>
                    </a:cubicBezTo>
                    <a:close/>
                    <a:moveTo>
                      <a:pt x="12428" y="10408"/>
                    </a:moveTo>
                    <a:cubicBezTo>
                      <a:pt x="13219" y="10408"/>
                      <a:pt x="14002" y="10521"/>
                      <a:pt x="14754" y="10784"/>
                    </a:cubicBezTo>
                    <a:cubicBezTo>
                      <a:pt x="14765" y="10789"/>
                      <a:pt x="14775" y="10786"/>
                      <a:pt x="14788" y="10789"/>
                    </a:cubicBezTo>
                    <a:cubicBezTo>
                      <a:pt x="18852" y="15242"/>
                      <a:pt x="22638" y="19857"/>
                      <a:pt x="26406" y="24562"/>
                    </a:cubicBezTo>
                    <a:cubicBezTo>
                      <a:pt x="26343" y="24576"/>
                      <a:pt x="26282" y="24591"/>
                      <a:pt x="26219" y="24605"/>
                    </a:cubicBezTo>
                    <a:cubicBezTo>
                      <a:pt x="26184" y="24591"/>
                      <a:pt x="26145" y="24583"/>
                      <a:pt x="26103" y="24583"/>
                    </a:cubicBezTo>
                    <a:cubicBezTo>
                      <a:pt x="26050" y="24583"/>
                      <a:pt x="25994" y="24596"/>
                      <a:pt x="25934" y="24625"/>
                    </a:cubicBezTo>
                    <a:cubicBezTo>
                      <a:pt x="25869" y="24657"/>
                      <a:pt x="25803" y="24694"/>
                      <a:pt x="25737" y="24728"/>
                    </a:cubicBezTo>
                    <a:cubicBezTo>
                      <a:pt x="21350" y="25876"/>
                      <a:pt x="16177" y="28748"/>
                      <a:pt x="13976" y="32748"/>
                    </a:cubicBezTo>
                    <a:cubicBezTo>
                      <a:pt x="10130" y="27440"/>
                      <a:pt x="5574" y="22481"/>
                      <a:pt x="1244" y="17563"/>
                    </a:cubicBezTo>
                    <a:cubicBezTo>
                      <a:pt x="2343" y="14904"/>
                      <a:pt x="4198" y="13049"/>
                      <a:pt x="6828" y="11850"/>
                    </a:cubicBezTo>
                    <a:cubicBezTo>
                      <a:pt x="8529" y="11074"/>
                      <a:pt x="10503" y="10408"/>
                      <a:pt x="12428" y="10408"/>
                    </a:cubicBezTo>
                    <a:close/>
                    <a:moveTo>
                      <a:pt x="2611" y="20372"/>
                    </a:moveTo>
                    <a:cubicBezTo>
                      <a:pt x="6212" y="24677"/>
                      <a:pt x="9755" y="29093"/>
                      <a:pt x="13588" y="33164"/>
                    </a:cubicBezTo>
                    <a:cubicBezTo>
                      <a:pt x="13652" y="33232"/>
                      <a:pt x="13727" y="33260"/>
                      <a:pt x="13798" y="33260"/>
                    </a:cubicBezTo>
                    <a:cubicBezTo>
                      <a:pt x="13866" y="33260"/>
                      <a:pt x="13931" y="33234"/>
                      <a:pt x="13982" y="33191"/>
                    </a:cubicBezTo>
                    <a:cubicBezTo>
                      <a:pt x="14017" y="33209"/>
                      <a:pt x="14054" y="33219"/>
                      <a:pt x="14091" y="33219"/>
                    </a:cubicBezTo>
                    <a:cubicBezTo>
                      <a:pt x="14135" y="33219"/>
                      <a:pt x="14178" y="33205"/>
                      <a:pt x="14213" y="33173"/>
                    </a:cubicBezTo>
                    <a:cubicBezTo>
                      <a:pt x="15982" y="31588"/>
                      <a:pt x="17411" y="29805"/>
                      <a:pt x="19405" y="28454"/>
                    </a:cubicBezTo>
                    <a:cubicBezTo>
                      <a:pt x="20310" y="27846"/>
                      <a:pt x="21262" y="27310"/>
                      <a:pt x="22251" y="26850"/>
                    </a:cubicBezTo>
                    <a:lnTo>
                      <a:pt x="22251" y="26850"/>
                    </a:lnTo>
                    <a:cubicBezTo>
                      <a:pt x="18920" y="29286"/>
                      <a:pt x="16125" y="32614"/>
                      <a:pt x="14723" y="36427"/>
                    </a:cubicBezTo>
                    <a:cubicBezTo>
                      <a:pt x="12789" y="33886"/>
                      <a:pt x="10435" y="31591"/>
                      <a:pt x="8287" y="29229"/>
                    </a:cubicBezTo>
                    <a:cubicBezTo>
                      <a:pt x="6088" y="26807"/>
                      <a:pt x="3887" y="24389"/>
                      <a:pt x="1683" y="21972"/>
                    </a:cubicBezTo>
                    <a:cubicBezTo>
                      <a:pt x="1668" y="21958"/>
                      <a:pt x="1653" y="21946"/>
                      <a:pt x="1634" y="21935"/>
                    </a:cubicBezTo>
                    <a:cubicBezTo>
                      <a:pt x="1738" y="21617"/>
                      <a:pt x="1847" y="21312"/>
                      <a:pt x="2037" y="21027"/>
                    </a:cubicBezTo>
                    <a:cubicBezTo>
                      <a:pt x="2201" y="20779"/>
                      <a:pt x="2411" y="20583"/>
                      <a:pt x="2611" y="20372"/>
                    </a:cubicBezTo>
                    <a:close/>
                    <a:moveTo>
                      <a:pt x="34666" y="1238"/>
                    </a:moveTo>
                    <a:cubicBezTo>
                      <a:pt x="34672" y="1264"/>
                      <a:pt x="34681" y="1290"/>
                      <a:pt x="34694" y="1314"/>
                    </a:cubicBezTo>
                    <a:cubicBezTo>
                      <a:pt x="37866" y="6522"/>
                      <a:pt x="41019" y="11922"/>
                      <a:pt x="44768" y="16740"/>
                    </a:cubicBezTo>
                    <a:cubicBezTo>
                      <a:pt x="39396" y="18096"/>
                      <a:pt x="33847" y="20186"/>
                      <a:pt x="29381" y="23518"/>
                    </a:cubicBezTo>
                    <a:cubicBezTo>
                      <a:pt x="29350" y="23542"/>
                      <a:pt x="29325" y="23573"/>
                      <a:pt x="29313" y="23610"/>
                    </a:cubicBezTo>
                    <a:cubicBezTo>
                      <a:pt x="29131" y="23698"/>
                      <a:pt x="29021" y="23922"/>
                      <a:pt x="29186" y="24136"/>
                    </a:cubicBezTo>
                    <a:cubicBezTo>
                      <a:pt x="29653" y="24740"/>
                      <a:pt x="29382" y="25977"/>
                      <a:pt x="28920" y="26532"/>
                    </a:cubicBezTo>
                    <a:cubicBezTo>
                      <a:pt x="28681" y="26818"/>
                      <a:pt x="28433" y="26917"/>
                      <a:pt x="28179" y="26917"/>
                    </a:cubicBezTo>
                    <a:cubicBezTo>
                      <a:pt x="27644" y="26917"/>
                      <a:pt x="27083" y="26478"/>
                      <a:pt x="26530" y="26412"/>
                    </a:cubicBezTo>
                    <a:cubicBezTo>
                      <a:pt x="26522" y="26411"/>
                      <a:pt x="26513" y="26411"/>
                      <a:pt x="26505" y="26411"/>
                    </a:cubicBezTo>
                    <a:cubicBezTo>
                      <a:pt x="26454" y="26411"/>
                      <a:pt x="26405" y="26430"/>
                      <a:pt x="26368" y="26466"/>
                    </a:cubicBezTo>
                    <a:cubicBezTo>
                      <a:pt x="26331" y="26454"/>
                      <a:pt x="26293" y="26447"/>
                      <a:pt x="26253" y="26447"/>
                    </a:cubicBezTo>
                    <a:cubicBezTo>
                      <a:pt x="26180" y="26447"/>
                      <a:pt x="26103" y="26471"/>
                      <a:pt x="26029" y="26529"/>
                    </a:cubicBezTo>
                    <a:cubicBezTo>
                      <a:pt x="21517" y="30065"/>
                      <a:pt x="17289" y="34786"/>
                      <a:pt x="15022" y="40117"/>
                    </a:cubicBezTo>
                    <a:cubicBezTo>
                      <a:pt x="15020" y="40071"/>
                      <a:pt x="15005" y="40027"/>
                      <a:pt x="14977" y="39990"/>
                    </a:cubicBezTo>
                    <a:cubicBezTo>
                      <a:pt x="10752" y="34622"/>
                      <a:pt x="5549" y="29811"/>
                      <a:pt x="714" y="24997"/>
                    </a:cubicBezTo>
                    <a:cubicBezTo>
                      <a:pt x="680" y="24962"/>
                      <a:pt x="639" y="24934"/>
                      <a:pt x="593" y="24916"/>
                    </a:cubicBezTo>
                    <a:cubicBezTo>
                      <a:pt x="914" y="24271"/>
                      <a:pt x="1279" y="23703"/>
                      <a:pt x="1754" y="23155"/>
                    </a:cubicBezTo>
                    <a:cubicBezTo>
                      <a:pt x="3820" y="25421"/>
                      <a:pt x="5884" y="27688"/>
                      <a:pt x="7952" y="29955"/>
                    </a:cubicBezTo>
                    <a:cubicBezTo>
                      <a:pt x="10076" y="32283"/>
                      <a:pt x="12120" y="34810"/>
                      <a:pt x="14449" y="36936"/>
                    </a:cubicBezTo>
                    <a:cubicBezTo>
                      <a:pt x="14484" y="36966"/>
                      <a:pt x="14529" y="36988"/>
                      <a:pt x="14576" y="36993"/>
                    </a:cubicBezTo>
                    <a:cubicBezTo>
                      <a:pt x="14608" y="37088"/>
                      <a:pt x="14703" y="37145"/>
                      <a:pt x="14802" y="37145"/>
                    </a:cubicBezTo>
                    <a:cubicBezTo>
                      <a:pt x="14889" y="37145"/>
                      <a:pt x="14979" y="37101"/>
                      <a:pt x="15033" y="37002"/>
                    </a:cubicBezTo>
                    <a:cubicBezTo>
                      <a:pt x="17665" y="32052"/>
                      <a:pt x="20990" y="28108"/>
                      <a:pt x="25987" y="25463"/>
                    </a:cubicBezTo>
                    <a:cubicBezTo>
                      <a:pt x="26219" y="25394"/>
                      <a:pt x="26451" y="25326"/>
                      <a:pt x="26686" y="25264"/>
                    </a:cubicBezTo>
                    <a:cubicBezTo>
                      <a:pt x="26870" y="25215"/>
                      <a:pt x="26961" y="25071"/>
                      <a:pt x="26974" y="24922"/>
                    </a:cubicBezTo>
                    <a:cubicBezTo>
                      <a:pt x="27074" y="24908"/>
                      <a:pt x="27158" y="24844"/>
                      <a:pt x="27193" y="24751"/>
                    </a:cubicBezTo>
                    <a:cubicBezTo>
                      <a:pt x="27203" y="24732"/>
                      <a:pt x="27213" y="24714"/>
                      <a:pt x="27221" y="24695"/>
                    </a:cubicBezTo>
                    <a:cubicBezTo>
                      <a:pt x="27245" y="24704"/>
                      <a:pt x="27270" y="24710"/>
                      <a:pt x="27295" y="24710"/>
                    </a:cubicBezTo>
                    <a:cubicBezTo>
                      <a:pt x="27346" y="24710"/>
                      <a:pt x="27396" y="24689"/>
                      <a:pt x="27432" y="24637"/>
                    </a:cubicBezTo>
                    <a:cubicBezTo>
                      <a:pt x="30477" y="20206"/>
                      <a:pt x="36936" y="17446"/>
                      <a:pt x="42186" y="17215"/>
                    </a:cubicBezTo>
                    <a:cubicBezTo>
                      <a:pt x="42532" y="17200"/>
                      <a:pt x="42568" y="16828"/>
                      <a:pt x="42393" y="16609"/>
                    </a:cubicBezTo>
                    <a:cubicBezTo>
                      <a:pt x="42401" y="16540"/>
                      <a:pt x="42384" y="16471"/>
                      <a:pt x="42344" y="16414"/>
                    </a:cubicBezTo>
                    <a:cubicBezTo>
                      <a:pt x="39192" y="11631"/>
                      <a:pt x="36290" y="6787"/>
                      <a:pt x="33442" y="1826"/>
                    </a:cubicBezTo>
                    <a:cubicBezTo>
                      <a:pt x="33828" y="1588"/>
                      <a:pt x="34236" y="1379"/>
                      <a:pt x="34666" y="1238"/>
                    </a:cubicBezTo>
                    <a:close/>
                    <a:moveTo>
                      <a:pt x="28437" y="1"/>
                    </a:moveTo>
                    <a:cubicBezTo>
                      <a:pt x="22427" y="1"/>
                      <a:pt x="16158" y="3857"/>
                      <a:pt x="14801" y="9989"/>
                    </a:cubicBezTo>
                    <a:cubicBezTo>
                      <a:pt x="13986" y="9734"/>
                      <a:pt x="13104" y="9613"/>
                      <a:pt x="12193" y="9613"/>
                    </a:cubicBezTo>
                    <a:cubicBezTo>
                      <a:pt x="7406" y="9613"/>
                      <a:pt x="1802" y="12929"/>
                      <a:pt x="712" y="17384"/>
                    </a:cubicBezTo>
                    <a:cubicBezTo>
                      <a:pt x="509" y="17482"/>
                      <a:pt x="381" y="17736"/>
                      <a:pt x="571" y="17958"/>
                    </a:cubicBezTo>
                    <a:cubicBezTo>
                      <a:pt x="1115" y="18594"/>
                      <a:pt x="1657" y="19232"/>
                      <a:pt x="2196" y="19875"/>
                    </a:cubicBezTo>
                    <a:cubicBezTo>
                      <a:pt x="1558" y="20326"/>
                      <a:pt x="1109" y="21162"/>
                      <a:pt x="991" y="21909"/>
                    </a:cubicBezTo>
                    <a:cubicBezTo>
                      <a:pt x="979" y="21978"/>
                      <a:pt x="996" y="22050"/>
                      <a:pt x="1038" y="22107"/>
                    </a:cubicBezTo>
                    <a:cubicBezTo>
                      <a:pt x="1000" y="22211"/>
                      <a:pt x="1005" y="22331"/>
                      <a:pt x="1106" y="22441"/>
                    </a:cubicBezTo>
                    <a:lnTo>
                      <a:pt x="1349" y="22709"/>
                    </a:lnTo>
                    <a:cubicBezTo>
                      <a:pt x="737" y="23314"/>
                      <a:pt x="244" y="24090"/>
                      <a:pt x="23" y="24927"/>
                    </a:cubicBezTo>
                    <a:cubicBezTo>
                      <a:pt x="0" y="25006"/>
                      <a:pt x="17" y="25094"/>
                      <a:pt x="69" y="25159"/>
                    </a:cubicBezTo>
                    <a:cubicBezTo>
                      <a:pt x="41" y="25254"/>
                      <a:pt x="57" y="25359"/>
                      <a:pt x="153" y="25454"/>
                    </a:cubicBezTo>
                    <a:cubicBezTo>
                      <a:pt x="5065" y="30310"/>
                      <a:pt x="9608" y="35625"/>
                      <a:pt x="14650" y="40336"/>
                    </a:cubicBezTo>
                    <a:cubicBezTo>
                      <a:pt x="14692" y="40376"/>
                      <a:pt x="14737" y="40392"/>
                      <a:pt x="14781" y="40392"/>
                    </a:cubicBezTo>
                    <a:cubicBezTo>
                      <a:pt x="14834" y="40392"/>
                      <a:pt x="14886" y="40368"/>
                      <a:pt x="14928" y="40331"/>
                    </a:cubicBezTo>
                    <a:lnTo>
                      <a:pt x="14928" y="40331"/>
                    </a:lnTo>
                    <a:cubicBezTo>
                      <a:pt x="14918" y="40356"/>
                      <a:pt x="14905" y="40380"/>
                      <a:pt x="14895" y="40405"/>
                    </a:cubicBezTo>
                    <a:cubicBezTo>
                      <a:pt x="14826" y="40575"/>
                      <a:pt x="14987" y="40731"/>
                      <a:pt x="15139" y="40731"/>
                    </a:cubicBezTo>
                    <a:cubicBezTo>
                      <a:pt x="15205" y="40731"/>
                      <a:pt x="15270" y="40701"/>
                      <a:pt x="15313" y="40630"/>
                    </a:cubicBezTo>
                    <a:cubicBezTo>
                      <a:pt x="18420" y="35443"/>
                      <a:pt x="21713" y="30906"/>
                      <a:pt x="26506" y="27115"/>
                    </a:cubicBezTo>
                    <a:cubicBezTo>
                      <a:pt x="26526" y="27100"/>
                      <a:pt x="26543" y="27083"/>
                      <a:pt x="26559" y="27065"/>
                    </a:cubicBezTo>
                    <a:cubicBezTo>
                      <a:pt x="26937" y="27428"/>
                      <a:pt x="27484" y="27618"/>
                      <a:pt x="28023" y="27618"/>
                    </a:cubicBezTo>
                    <a:cubicBezTo>
                      <a:pt x="28564" y="27618"/>
                      <a:pt x="29097" y="27426"/>
                      <a:pt x="29442" y="27026"/>
                    </a:cubicBezTo>
                    <a:cubicBezTo>
                      <a:pt x="30084" y="26281"/>
                      <a:pt x="30483" y="24677"/>
                      <a:pt x="29842" y="23812"/>
                    </a:cubicBezTo>
                    <a:cubicBezTo>
                      <a:pt x="34813" y="21147"/>
                      <a:pt x="39638" y="18771"/>
                      <a:pt x="45165" y="17413"/>
                    </a:cubicBezTo>
                    <a:cubicBezTo>
                      <a:pt x="45546" y="17319"/>
                      <a:pt x="45534" y="16806"/>
                      <a:pt x="45262" y="16685"/>
                    </a:cubicBezTo>
                    <a:cubicBezTo>
                      <a:pt x="45280" y="16627"/>
                      <a:pt x="45271" y="16564"/>
                      <a:pt x="45239" y="16514"/>
                    </a:cubicBezTo>
                    <a:cubicBezTo>
                      <a:pt x="42082" y="11268"/>
                      <a:pt x="38506" y="6266"/>
                      <a:pt x="35322" y="1031"/>
                    </a:cubicBezTo>
                    <a:cubicBezTo>
                      <a:pt x="35266" y="939"/>
                      <a:pt x="35173" y="876"/>
                      <a:pt x="35067" y="862"/>
                    </a:cubicBezTo>
                    <a:cubicBezTo>
                      <a:pt x="35063" y="711"/>
                      <a:pt x="34975" y="566"/>
                      <a:pt x="34816" y="566"/>
                    </a:cubicBezTo>
                    <a:cubicBezTo>
                      <a:pt x="34789" y="566"/>
                      <a:pt x="34760" y="570"/>
                      <a:pt x="34729" y="579"/>
                    </a:cubicBezTo>
                    <a:cubicBezTo>
                      <a:pt x="34153" y="749"/>
                      <a:pt x="33640" y="1011"/>
                      <a:pt x="33203" y="1412"/>
                    </a:cubicBezTo>
                    <a:cubicBezTo>
                      <a:pt x="33102" y="1236"/>
                      <a:pt x="33001" y="1060"/>
                      <a:pt x="32900" y="884"/>
                    </a:cubicBezTo>
                    <a:cubicBezTo>
                      <a:pt x="32885" y="858"/>
                      <a:pt x="32868" y="835"/>
                      <a:pt x="32850" y="813"/>
                    </a:cubicBezTo>
                    <a:cubicBezTo>
                      <a:pt x="32863" y="703"/>
                      <a:pt x="32828" y="591"/>
                      <a:pt x="32706" y="524"/>
                    </a:cubicBezTo>
                    <a:cubicBezTo>
                      <a:pt x="32362" y="334"/>
                      <a:pt x="31977" y="243"/>
                      <a:pt x="31592" y="243"/>
                    </a:cubicBezTo>
                    <a:cubicBezTo>
                      <a:pt x="30859" y="243"/>
                      <a:pt x="30126" y="573"/>
                      <a:pt x="29688" y="1176"/>
                    </a:cubicBezTo>
                    <a:cubicBezTo>
                      <a:pt x="29506" y="922"/>
                      <a:pt x="29322" y="669"/>
                      <a:pt x="29132" y="421"/>
                    </a:cubicBezTo>
                    <a:cubicBezTo>
                      <a:pt x="29083" y="354"/>
                      <a:pt x="29013" y="306"/>
                      <a:pt x="28933" y="286"/>
                    </a:cubicBezTo>
                    <a:cubicBezTo>
                      <a:pt x="28910" y="133"/>
                      <a:pt x="28803" y="3"/>
                      <a:pt x="28599" y="2"/>
                    </a:cubicBezTo>
                    <a:cubicBezTo>
                      <a:pt x="28545" y="1"/>
                      <a:pt x="28491" y="1"/>
                      <a:pt x="284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23"/>
              <p:cNvSpPr/>
              <p:nvPr/>
            </p:nvSpPr>
            <p:spPr>
              <a:xfrm>
                <a:off x="454890" y="5262949"/>
                <a:ext cx="305477" cy="214175"/>
              </a:xfrm>
              <a:custGeom>
                <a:avLst/>
                <a:gdLst/>
                <a:ahLst/>
                <a:cxnLst/>
                <a:rect l="l" t="t" r="r" b="b"/>
                <a:pathLst>
                  <a:path w="9231" h="6472" extrusionOk="0">
                    <a:moveTo>
                      <a:pt x="8889" y="1"/>
                    </a:moveTo>
                    <a:cubicBezTo>
                      <a:pt x="8886" y="1"/>
                      <a:pt x="8883" y="1"/>
                      <a:pt x="8881" y="1"/>
                    </a:cubicBezTo>
                    <a:cubicBezTo>
                      <a:pt x="5016" y="123"/>
                      <a:pt x="1414" y="2612"/>
                      <a:pt x="51" y="6248"/>
                    </a:cubicBezTo>
                    <a:cubicBezTo>
                      <a:pt x="1" y="6381"/>
                      <a:pt x="104" y="6472"/>
                      <a:pt x="211" y="6472"/>
                    </a:cubicBezTo>
                    <a:cubicBezTo>
                      <a:pt x="273" y="6472"/>
                      <a:pt x="337" y="6441"/>
                      <a:pt x="373" y="6369"/>
                    </a:cubicBezTo>
                    <a:cubicBezTo>
                      <a:pt x="2066" y="2961"/>
                      <a:pt x="5111" y="886"/>
                      <a:pt x="8903" y="586"/>
                    </a:cubicBezTo>
                    <a:cubicBezTo>
                      <a:pt x="9230" y="560"/>
                      <a:pt x="9216" y="1"/>
                      <a:pt x="888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23"/>
              <p:cNvSpPr/>
              <p:nvPr/>
            </p:nvSpPr>
            <p:spPr>
              <a:xfrm>
                <a:off x="384105" y="5156755"/>
                <a:ext cx="306900" cy="223209"/>
              </a:xfrm>
              <a:custGeom>
                <a:avLst/>
                <a:gdLst/>
                <a:ahLst/>
                <a:cxnLst/>
                <a:rect l="l" t="t" r="r" b="b"/>
                <a:pathLst>
                  <a:path w="9274" h="6745" extrusionOk="0">
                    <a:moveTo>
                      <a:pt x="8838" y="1"/>
                    </a:moveTo>
                    <a:cubicBezTo>
                      <a:pt x="8814" y="1"/>
                      <a:pt x="8790" y="4"/>
                      <a:pt x="8763" y="9"/>
                    </a:cubicBezTo>
                    <a:cubicBezTo>
                      <a:pt x="5080" y="769"/>
                      <a:pt x="1744" y="3038"/>
                      <a:pt x="72" y="6465"/>
                    </a:cubicBezTo>
                    <a:cubicBezTo>
                      <a:pt x="0" y="6611"/>
                      <a:pt x="144" y="6744"/>
                      <a:pt x="281" y="6744"/>
                    </a:cubicBezTo>
                    <a:cubicBezTo>
                      <a:pt x="340" y="6744"/>
                      <a:pt x="398" y="6720"/>
                      <a:pt x="436" y="6661"/>
                    </a:cubicBezTo>
                    <a:cubicBezTo>
                      <a:pt x="2441" y="3577"/>
                      <a:pt x="5216" y="1387"/>
                      <a:pt x="8877" y="669"/>
                    </a:cubicBezTo>
                    <a:cubicBezTo>
                      <a:pt x="9274" y="591"/>
                      <a:pt x="9199" y="1"/>
                      <a:pt x="88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23"/>
              <p:cNvSpPr/>
              <p:nvPr/>
            </p:nvSpPr>
            <p:spPr>
              <a:xfrm>
                <a:off x="323910" y="5058404"/>
                <a:ext cx="287441" cy="225989"/>
              </a:xfrm>
              <a:custGeom>
                <a:avLst/>
                <a:gdLst/>
                <a:ahLst/>
                <a:cxnLst/>
                <a:rect l="l" t="t" r="r" b="b"/>
                <a:pathLst>
                  <a:path w="8686" h="6829" extrusionOk="0">
                    <a:moveTo>
                      <a:pt x="8294" y="1"/>
                    </a:moveTo>
                    <a:cubicBezTo>
                      <a:pt x="8268" y="1"/>
                      <a:pt x="8242" y="3"/>
                      <a:pt x="8213" y="10"/>
                    </a:cubicBezTo>
                    <a:cubicBezTo>
                      <a:pt x="4782" y="751"/>
                      <a:pt x="1382" y="3252"/>
                      <a:pt x="57" y="6566"/>
                    </a:cubicBezTo>
                    <a:cubicBezTo>
                      <a:pt x="1" y="6706"/>
                      <a:pt x="127" y="6828"/>
                      <a:pt x="251" y="6828"/>
                    </a:cubicBezTo>
                    <a:cubicBezTo>
                      <a:pt x="306" y="6828"/>
                      <a:pt x="360" y="6805"/>
                      <a:pt x="397" y="6749"/>
                    </a:cubicBezTo>
                    <a:cubicBezTo>
                      <a:pt x="2441" y="3724"/>
                      <a:pt x="4767" y="1682"/>
                      <a:pt x="8323" y="648"/>
                    </a:cubicBezTo>
                    <a:cubicBezTo>
                      <a:pt x="8686" y="543"/>
                      <a:pt x="8640" y="1"/>
                      <a:pt x="82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23"/>
              <p:cNvSpPr/>
              <p:nvPr/>
            </p:nvSpPr>
            <p:spPr>
              <a:xfrm>
                <a:off x="251239" y="4971867"/>
                <a:ext cx="284331" cy="227345"/>
              </a:xfrm>
              <a:custGeom>
                <a:avLst/>
                <a:gdLst/>
                <a:ahLst/>
                <a:cxnLst/>
                <a:rect l="l" t="t" r="r" b="b"/>
                <a:pathLst>
                  <a:path w="8592" h="6870" extrusionOk="0">
                    <a:moveTo>
                      <a:pt x="8135" y="1"/>
                    </a:moveTo>
                    <a:cubicBezTo>
                      <a:pt x="8051" y="1"/>
                      <a:pt x="7971" y="31"/>
                      <a:pt x="7908" y="85"/>
                    </a:cubicBezTo>
                    <a:cubicBezTo>
                      <a:pt x="7184" y="445"/>
                      <a:pt x="6177" y="523"/>
                      <a:pt x="5431" y="869"/>
                    </a:cubicBezTo>
                    <a:cubicBezTo>
                      <a:pt x="4620" y="1248"/>
                      <a:pt x="3859" y="1724"/>
                      <a:pt x="3163" y="2288"/>
                    </a:cubicBezTo>
                    <a:cubicBezTo>
                      <a:pt x="1756" y="3423"/>
                      <a:pt x="713" y="4882"/>
                      <a:pt x="69" y="6567"/>
                    </a:cubicBezTo>
                    <a:cubicBezTo>
                      <a:pt x="1" y="6747"/>
                      <a:pt x="140" y="6869"/>
                      <a:pt x="285" y="6869"/>
                    </a:cubicBezTo>
                    <a:cubicBezTo>
                      <a:pt x="370" y="6869"/>
                      <a:pt x="457" y="6827"/>
                      <a:pt x="506" y="6731"/>
                    </a:cubicBezTo>
                    <a:cubicBezTo>
                      <a:pt x="1481" y="4784"/>
                      <a:pt x="2900" y="3090"/>
                      <a:pt x="4800" y="1984"/>
                    </a:cubicBezTo>
                    <a:cubicBezTo>
                      <a:pt x="5536" y="1560"/>
                      <a:pt x="6320" y="1228"/>
                      <a:pt x="7138" y="998"/>
                    </a:cubicBezTo>
                    <a:cubicBezTo>
                      <a:pt x="7622" y="862"/>
                      <a:pt x="8081" y="888"/>
                      <a:pt x="8424" y="522"/>
                    </a:cubicBezTo>
                    <a:cubicBezTo>
                      <a:pt x="8591" y="341"/>
                      <a:pt x="8423" y="4"/>
                      <a:pt x="8188" y="1"/>
                    </a:cubicBezTo>
                    <a:lnTo>
                      <a:pt x="8141" y="1"/>
                    </a:lnTo>
                    <a:cubicBezTo>
                      <a:pt x="8139" y="1"/>
                      <a:pt x="8137" y="1"/>
                      <a:pt x="813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23"/>
              <p:cNvSpPr/>
              <p:nvPr/>
            </p:nvSpPr>
            <p:spPr>
              <a:xfrm>
                <a:off x="157223" y="4893206"/>
                <a:ext cx="328873" cy="206530"/>
              </a:xfrm>
              <a:custGeom>
                <a:avLst/>
                <a:gdLst/>
                <a:ahLst/>
                <a:cxnLst/>
                <a:rect l="l" t="t" r="r" b="b"/>
                <a:pathLst>
                  <a:path w="9938" h="6241" extrusionOk="0">
                    <a:moveTo>
                      <a:pt x="9460" y="1"/>
                    </a:moveTo>
                    <a:cubicBezTo>
                      <a:pt x="9440" y="1"/>
                      <a:pt x="9419" y="2"/>
                      <a:pt x="9398" y="6"/>
                    </a:cubicBezTo>
                    <a:cubicBezTo>
                      <a:pt x="5592" y="598"/>
                      <a:pt x="1854" y="2360"/>
                      <a:pt x="75" y="5954"/>
                    </a:cubicBezTo>
                    <a:cubicBezTo>
                      <a:pt x="1" y="6104"/>
                      <a:pt x="148" y="6240"/>
                      <a:pt x="288" y="6240"/>
                    </a:cubicBezTo>
                    <a:cubicBezTo>
                      <a:pt x="348" y="6240"/>
                      <a:pt x="407" y="6214"/>
                      <a:pt x="446" y="6153"/>
                    </a:cubicBezTo>
                    <a:cubicBezTo>
                      <a:pt x="2544" y="2899"/>
                      <a:pt x="5771" y="1292"/>
                      <a:pt x="9516" y="692"/>
                    </a:cubicBezTo>
                    <a:cubicBezTo>
                      <a:pt x="9938" y="625"/>
                      <a:pt x="9852" y="1"/>
                      <a:pt x="94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23"/>
              <p:cNvSpPr/>
              <p:nvPr/>
            </p:nvSpPr>
            <p:spPr>
              <a:xfrm>
                <a:off x="856798" y="4962469"/>
                <a:ext cx="304054" cy="210667"/>
              </a:xfrm>
              <a:custGeom>
                <a:avLst/>
                <a:gdLst/>
                <a:ahLst/>
                <a:cxnLst/>
                <a:rect l="l" t="t" r="r" b="b"/>
                <a:pathLst>
                  <a:path w="9188" h="6366" extrusionOk="0">
                    <a:moveTo>
                      <a:pt x="8737" y="0"/>
                    </a:moveTo>
                    <a:cubicBezTo>
                      <a:pt x="8720" y="0"/>
                      <a:pt x="8704" y="1"/>
                      <a:pt x="8686" y="3"/>
                    </a:cubicBezTo>
                    <a:cubicBezTo>
                      <a:pt x="5361" y="398"/>
                      <a:pt x="1228" y="2872"/>
                      <a:pt x="47" y="6149"/>
                    </a:cubicBezTo>
                    <a:cubicBezTo>
                      <a:pt x="1" y="6278"/>
                      <a:pt x="97" y="6366"/>
                      <a:pt x="201" y="6366"/>
                    </a:cubicBezTo>
                    <a:cubicBezTo>
                      <a:pt x="249" y="6366"/>
                      <a:pt x="298" y="6347"/>
                      <a:pt x="336" y="6306"/>
                    </a:cubicBezTo>
                    <a:cubicBezTo>
                      <a:pt x="1488" y="5065"/>
                      <a:pt x="2430" y="3734"/>
                      <a:pt x="3831" y="2740"/>
                    </a:cubicBezTo>
                    <a:cubicBezTo>
                      <a:pt x="5355" y="1659"/>
                      <a:pt x="7003" y="1104"/>
                      <a:pt x="8797" y="651"/>
                    </a:cubicBezTo>
                    <a:cubicBezTo>
                      <a:pt x="9188" y="551"/>
                      <a:pt x="9118" y="0"/>
                      <a:pt x="87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23"/>
              <p:cNvSpPr/>
              <p:nvPr/>
            </p:nvSpPr>
            <p:spPr>
              <a:xfrm>
                <a:off x="797894" y="4865475"/>
                <a:ext cx="315338" cy="236280"/>
              </a:xfrm>
              <a:custGeom>
                <a:avLst/>
                <a:gdLst/>
                <a:ahLst/>
                <a:cxnLst/>
                <a:rect l="l" t="t" r="r" b="b"/>
                <a:pathLst>
                  <a:path w="9529" h="7140" extrusionOk="0">
                    <a:moveTo>
                      <a:pt x="9009" y="1"/>
                    </a:moveTo>
                    <a:cubicBezTo>
                      <a:pt x="8996" y="1"/>
                      <a:pt x="8983" y="2"/>
                      <a:pt x="8970" y="3"/>
                    </a:cubicBezTo>
                    <a:cubicBezTo>
                      <a:pt x="5058" y="366"/>
                      <a:pt x="1220" y="3018"/>
                      <a:pt x="49" y="6872"/>
                    </a:cubicBezTo>
                    <a:cubicBezTo>
                      <a:pt x="1" y="7033"/>
                      <a:pt x="117" y="7139"/>
                      <a:pt x="240" y="7139"/>
                    </a:cubicBezTo>
                    <a:cubicBezTo>
                      <a:pt x="312" y="7139"/>
                      <a:pt x="387" y="7102"/>
                      <a:pt x="430" y="7016"/>
                    </a:cubicBezTo>
                    <a:cubicBezTo>
                      <a:pt x="2214" y="3504"/>
                      <a:pt x="5084" y="1122"/>
                      <a:pt x="9088" y="697"/>
                    </a:cubicBezTo>
                    <a:cubicBezTo>
                      <a:pt x="9528" y="650"/>
                      <a:pt x="9426" y="1"/>
                      <a:pt x="90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23"/>
              <p:cNvSpPr/>
              <p:nvPr/>
            </p:nvSpPr>
            <p:spPr>
              <a:xfrm>
                <a:off x="732437" y="4757031"/>
                <a:ext cx="309216" cy="243098"/>
              </a:xfrm>
              <a:custGeom>
                <a:avLst/>
                <a:gdLst/>
                <a:ahLst/>
                <a:cxnLst/>
                <a:rect l="l" t="t" r="r" b="b"/>
                <a:pathLst>
                  <a:path w="9344" h="7346" extrusionOk="0">
                    <a:moveTo>
                      <a:pt x="8861" y="1"/>
                    </a:moveTo>
                    <a:cubicBezTo>
                      <a:pt x="8851" y="1"/>
                      <a:pt x="8841" y="1"/>
                      <a:pt x="8830" y="2"/>
                    </a:cubicBezTo>
                    <a:cubicBezTo>
                      <a:pt x="4877" y="316"/>
                      <a:pt x="873" y="3101"/>
                      <a:pt x="28" y="7138"/>
                    </a:cubicBezTo>
                    <a:cubicBezTo>
                      <a:pt x="0" y="7272"/>
                      <a:pt x="106" y="7345"/>
                      <a:pt x="216" y="7345"/>
                    </a:cubicBezTo>
                    <a:cubicBezTo>
                      <a:pt x="295" y="7345"/>
                      <a:pt x="377" y="7307"/>
                      <a:pt x="412" y="7227"/>
                    </a:cubicBezTo>
                    <a:cubicBezTo>
                      <a:pt x="2031" y="3597"/>
                      <a:pt x="4822" y="961"/>
                      <a:pt x="8939" y="641"/>
                    </a:cubicBezTo>
                    <a:cubicBezTo>
                      <a:pt x="9343" y="609"/>
                      <a:pt x="9249" y="1"/>
                      <a:pt x="88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23"/>
              <p:cNvSpPr/>
              <p:nvPr/>
            </p:nvSpPr>
            <p:spPr>
              <a:xfrm>
                <a:off x="647422" y="4663743"/>
                <a:ext cx="319740" cy="244719"/>
              </a:xfrm>
              <a:custGeom>
                <a:avLst/>
                <a:gdLst/>
                <a:ahLst/>
                <a:cxnLst/>
                <a:rect l="l" t="t" r="r" b="b"/>
                <a:pathLst>
                  <a:path w="9662" h="7395" extrusionOk="0">
                    <a:moveTo>
                      <a:pt x="9162" y="0"/>
                    </a:moveTo>
                    <a:cubicBezTo>
                      <a:pt x="9152" y="0"/>
                      <a:pt x="9142" y="1"/>
                      <a:pt x="9132" y="1"/>
                    </a:cubicBezTo>
                    <a:cubicBezTo>
                      <a:pt x="4959" y="317"/>
                      <a:pt x="1872" y="3604"/>
                      <a:pt x="67" y="7154"/>
                    </a:cubicBezTo>
                    <a:cubicBezTo>
                      <a:pt x="0" y="7286"/>
                      <a:pt x="124" y="7395"/>
                      <a:pt x="245" y="7395"/>
                    </a:cubicBezTo>
                    <a:cubicBezTo>
                      <a:pt x="298" y="7395"/>
                      <a:pt x="349" y="7375"/>
                      <a:pt x="385" y="7327"/>
                    </a:cubicBezTo>
                    <a:cubicBezTo>
                      <a:pt x="2723" y="4229"/>
                      <a:pt x="5034" y="963"/>
                      <a:pt x="9244" y="659"/>
                    </a:cubicBezTo>
                    <a:cubicBezTo>
                      <a:pt x="9661" y="629"/>
                      <a:pt x="9563" y="0"/>
                      <a:pt x="91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23"/>
              <p:cNvSpPr/>
              <p:nvPr/>
            </p:nvSpPr>
            <p:spPr>
              <a:xfrm>
                <a:off x="585241" y="4582997"/>
                <a:ext cx="320335" cy="251768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7608" extrusionOk="0">
                    <a:moveTo>
                      <a:pt x="9301" y="1"/>
                    </a:moveTo>
                    <a:cubicBezTo>
                      <a:pt x="9271" y="1"/>
                      <a:pt x="9238" y="5"/>
                      <a:pt x="9204" y="15"/>
                    </a:cubicBezTo>
                    <a:cubicBezTo>
                      <a:pt x="5334" y="1121"/>
                      <a:pt x="1872" y="3705"/>
                      <a:pt x="68" y="7350"/>
                    </a:cubicBezTo>
                    <a:cubicBezTo>
                      <a:pt x="1" y="7487"/>
                      <a:pt x="133" y="7608"/>
                      <a:pt x="260" y="7608"/>
                    </a:cubicBezTo>
                    <a:cubicBezTo>
                      <a:pt x="316" y="7608"/>
                      <a:pt x="370" y="7585"/>
                      <a:pt x="406" y="7531"/>
                    </a:cubicBezTo>
                    <a:cubicBezTo>
                      <a:pt x="2627" y="4241"/>
                      <a:pt x="5479" y="1836"/>
                      <a:pt x="9314" y="666"/>
                    </a:cubicBezTo>
                    <a:cubicBezTo>
                      <a:pt x="9679" y="554"/>
                      <a:pt x="9629" y="1"/>
                      <a:pt x="930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1" name="Google Shape;461;p23"/>
            <p:cNvSpPr/>
            <p:nvPr/>
          </p:nvSpPr>
          <p:spPr>
            <a:xfrm>
              <a:off x="1364603" y="5136171"/>
              <a:ext cx="119166" cy="46296"/>
            </a:xfrm>
            <a:custGeom>
              <a:avLst/>
              <a:gdLst/>
              <a:ahLst/>
              <a:cxnLst/>
              <a:rect l="l" t="t" r="r" b="b"/>
              <a:pathLst>
                <a:path w="3601" h="1399" extrusionOk="0">
                  <a:moveTo>
                    <a:pt x="3358" y="0"/>
                  </a:moveTo>
                  <a:cubicBezTo>
                    <a:pt x="3340" y="0"/>
                    <a:pt x="3320" y="4"/>
                    <a:pt x="3300" y="12"/>
                  </a:cubicBezTo>
                  <a:cubicBezTo>
                    <a:pt x="2275" y="421"/>
                    <a:pt x="1274" y="804"/>
                    <a:pt x="200" y="1066"/>
                  </a:cubicBezTo>
                  <a:cubicBezTo>
                    <a:pt x="0" y="1113"/>
                    <a:pt x="66" y="1399"/>
                    <a:pt x="248" y="1399"/>
                  </a:cubicBezTo>
                  <a:cubicBezTo>
                    <a:pt x="261" y="1399"/>
                    <a:pt x="276" y="1397"/>
                    <a:pt x="290" y="1394"/>
                  </a:cubicBezTo>
                  <a:cubicBezTo>
                    <a:pt x="1364" y="1149"/>
                    <a:pt x="2447" y="830"/>
                    <a:pt x="3439" y="344"/>
                  </a:cubicBezTo>
                  <a:cubicBezTo>
                    <a:pt x="3601" y="264"/>
                    <a:pt x="3515" y="0"/>
                    <a:pt x="33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3"/>
            <p:cNvSpPr/>
            <p:nvPr/>
          </p:nvSpPr>
          <p:spPr>
            <a:xfrm>
              <a:off x="1437505" y="5176610"/>
              <a:ext cx="117842" cy="27599"/>
            </a:xfrm>
            <a:custGeom>
              <a:avLst/>
              <a:gdLst/>
              <a:ahLst/>
              <a:cxnLst/>
              <a:rect l="l" t="t" r="r" b="b"/>
              <a:pathLst>
                <a:path w="3561" h="834" extrusionOk="0">
                  <a:moveTo>
                    <a:pt x="3329" y="1"/>
                  </a:moveTo>
                  <a:cubicBezTo>
                    <a:pt x="3311" y="1"/>
                    <a:pt x="3291" y="4"/>
                    <a:pt x="3270" y="11"/>
                  </a:cubicBezTo>
                  <a:cubicBezTo>
                    <a:pt x="2261" y="346"/>
                    <a:pt x="1258" y="522"/>
                    <a:pt x="193" y="528"/>
                  </a:cubicBezTo>
                  <a:cubicBezTo>
                    <a:pt x="0" y="530"/>
                    <a:pt x="2" y="819"/>
                    <a:pt x="193" y="827"/>
                  </a:cubicBezTo>
                  <a:cubicBezTo>
                    <a:pt x="305" y="831"/>
                    <a:pt x="417" y="834"/>
                    <a:pt x="529" y="834"/>
                  </a:cubicBezTo>
                  <a:cubicBezTo>
                    <a:pt x="1493" y="834"/>
                    <a:pt x="2453" y="674"/>
                    <a:pt x="3365" y="358"/>
                  </a:cubicBezTo>
                  <a:cubicBezTo>
                    <a:pt x="3561" y="289"/>
                    <a:pt x="3505" y="1"/>
                    <a:pt x="33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23"/>
          <p:cNvGrpSpPr/>
          <p:nvPr/>
        </p:nvGrpSpPr>
        <p:grpSpPr>
          <a:xfrm>
            <a:off x="1664354" y="4088694"/>
            <a:ext cx="1037582" cy="940754"/>
            <a:chOff x="1664354" y="4088694"/>
            <a:chExt cx="1037582" cy="940754"/>
          </a:xfrm>
        </p:grpSpPr>
        <p:grpSp>
          <p:nvGrpSpPr>
            <p:cNvPr id="464" name="Google Shape;464;p23"/>
            <p:cNvGrpSpPr/>
            <p:nvPr/>
          </p:nvGrpSpPr>
          <p:grpSpPr>
            <a:xfrm>
              <a:off x="1664354" y="4088694"/>
              <a:ext cx="1037582" cy="832607"/>
              <a:chOff x="1664354" y="4088694"/>
              <a:chExt cx="1037582" cy="832607"/>
            </a:xfrm>
          </p:grpSpPr>
          <p:sp>
            <p:nvSpPr>
              <p:cNvPr id="465" name="Google Shape;465;p23"/>
              <p:cNvSpPr/>
              <p:nvPr/>
            </p:nvSpPr>
            <p:spPr>
              <a:xfrm>
                <a:off x="2035818" y="4196940"/>
                <a:ext cx="429938" cy="217219"/>
              </a:xfrm>
              <a:custGeom>
                <a:avLst/>
                <a:gdLst/>
                <a:ahLst/>
                <a:cxnLst/>
                <a:rect l="l" t="t" r="r" b="b"/>
                <a:pathLst>
                  <a:path w="12992" h="6564" extrusionOk="0">
                    <a:moveTo>
                      <a:pt x="3639" y="1"/>
                    </a:moveTo>
                    <a:cubicBezTo>
                      <a:pt x="3311" y="1"/>
                      <a:pt x="2981" y="148"/>
                      <a:pt x="2754" y="504"/>
                    </a:cubicBezTo>
                    <a:cubicBezTo>
                      <a:pt x="2252" y="1293"/>
                      <a:pt x="1682" y="1813"/>
                      <a:pt x="869" y="2274"/>
                    </a:cubicBezTo>
                    <a:cubicBezTo>
                      <a:pt x="1" y="2766"/>
                      <a:pt x="295" y="3941"/>
                      <a:pt x="1126" y="4252"/>
                    </a:cubicBezTo>
                    <a:cubicBezTo>
                      <a:pt x="3479" y="5131"/>
                      <a:pt x="5873" y="6070"/>
                      <a:pt x="8357" y="6506"/>
                    </a:cubicBezTo>
                    <a:cubicBezTo>
                      <a:pt x="8578" y="6545"/>
                      <a:pt x="8791" y="6563"/>
                      <a:pt x="8998" y="6563"/>
                    </a:cubicBezTo>
                    <a:cubicBezTo>
                      <a:pt x="10417" y="6563"/>
                      <a:pt x="11511" y="5693"/>
                      <a:pt x="12462" y="4546"/>
                    </a:cubicBezTo>
                    <a:cubicBezTo>
                      <a:pt x="12992" y="3906"/>
                      <a:pt x="12797" y="3014"/>
                      <a:pt x="11984" y="2737"/>
                    </a:cubicBezTo>
                    <a:cubicBezTo>
                      <a:pt x="9954" y="2045"/>
                      <a:pt x="7924" y="1355"/>
                      <a:pt x="5880" y="705"/>
                    </a:cubicBezTo>
                    <a:cubicBezTo>
                      <a:pt x="5449" y="567"/>
                      <a:pt x="4975" y="426"/>
                      <a:pt x="4520" y="386"/>
                    </a:cubicBezTo>
                    <a:cubicBezTo>
                      <a:pt x="4298" y="150"/>
                      <a:pt x="3969" y="1"/>
                      <a:pt x="3639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23"/>
              <p:cNvSpPr/>
              <p:nvPr/>
            </p:nvSpPr>
            <p:spPr>
              <a:xfrm>
                <a:off x="1664354" y="4088694"/>
                <a:ext cx="1037582" cy="832607"/>
              </a:xfrm>
              <a:custGeom>
                <a:avLst/>
                <a:gdLst/>
                <a:ahLst/>
                <a:cxnLst/>
                <a:rect l="l" t="t" r="r" b="b"/>
                <a:pathLst>
                  <a:path w="31354" h="25160" extrusionOk="0">
                    <a:moveTo>
                      <a:pt x="28528" y="1104"/>
                    </a:moveTo>
                    <a:lnTo>
                      <a:pt x="28528" y="1104"/>
                    </a:lnTo>
                    <a:cubicBezTo>
                      <a:pt x="28254" y="1542"/>
                      <a:pt x="28130" y="2055"/>
                      <a:pt x="28144" y="2586"/>
                    </a:cubicBezTo>
                    <a:cubicBezTo>
                      <a:pt x="28148" y="2775"/>
                      <a:pt x="28288" y="2879"/>
                      <a:pt x="28445" y="2879"/>
                    </a:cubicBezTo>
                    <a:cubicBezTo>
                      <a:pt x="28495" y="2879"/>
                      <a:pt x="28547" y="2869"/>
                      <a:pt x="28597" y="2847"/>
                    </a:cubicBezTo>
                    <a:cubicBezTo>
                      <a:pt x="29055" y="2646"/>
                      <a:pt x="29517" y="2516"/>
                      <a:pt x="30017" y="2488"/>
                    </a:cubicBezTo>
                    <a:cubicBezTo>
                      <a:pt x="30060" y="2486"/>
                      <a:pt x="30102" y="2485"/>
                      <a:pt x="30145" y="2485"/>
                    </a:cubicBezTo>
                    <a:cubicBezTo>
                      <a:pt x="30292" y="2485"/>
                      <a:pt x="30437" y="2497"/>
                      <a:pt x="30582" y="2505"/>
                    </a:cubicBezTo>
                    <a:cubicBezTo>
                      <a:pt x="29468" y="3063"/>
                      <a:pt x="28554" y="4193"/>
                      <a:pt x="28046" y="5288"/>
                    </a:cubicBezTo>
                    <a:cubicBezTo>
                      <a:pt x="27059" y="4772"/>
                      <a:pt x="25961" y="4383"/>
                      <a:pt x="25047" y="4034"/>
                    </a:cubicBezTo>
                    <a:cubicBezTo>
                      <a:pt x="25474" y="3417"/>
                      <a:pt x="25858" y="2805"/>
                      <a:pt x="26440" y="2292"/>
                    </a:cubicBezTo>
                    <a:cubicBezTo>
                      <a:pt x="27068" y="1739"/>
                      <a:pt x="27767" y="1392"/>
                      <a:pt x="28528" y="1104"/>
                    </a:cubicBezTo>
                    <a:close/>
                    <a:moveTo>
                      <a:pt x="13590" y="614"/>
                    </a:moveTo>
                    <a:cubicBezTo>
                      <a:pt x="16278" y="1536"/>
                      <a:pt x="18980" y="2393"/>
                      <a:pt x="21627" y="3435"/>
                    </a:cubicBezTo>
                    <a:cubicBezTo>
                      <a:pt x="23227" y="4066"/>
                      <a:pt x="24811" y="4740"/>
                      <a:pt x="26375" y="5457"/>
                    </a:cubicBezTo>
                    <a:cubicBezTo>
                      <a:pt x="27938" y="6173"/>
                      <a:pt x="29845" y="6797"/>
                      <a:pt x="29908" y="8786"/>
                    </a:cubicBezTo>
                    <a:cubicBezTo>
                      <a:pt x="29963" y="10509"/>
                      <a:pt x="28468" y="11995"/>
                      <a:pt x="27436" y="13236"/>
                    </a:cubicBezTo>
                    <a:cubicBezTo>
                      <a:pt x="26505" y="14354"/>
                      <a:pt x="25563" y="15464"/>
                      <a:pt x="24613" y="16567"/>
                    </a:cubicBezTo>
                    <a:cubicBezTo>
                      <a:pt x="22916" y="18533"/>
                      <a:pt x="21179" y="20460"/>
                      <a:pt x="19430" y="22379"/>
                    </a:cubicBezTo>
                    <a:cubicBezTo>
                      <a:pt x="19427" y="22108"/>
                      <a:pt x="19378" y="21838"/>
                      <a:pt x="19285" y="21584"/>
                    </a:cubicBezTo>
                    <a:cubicBezTo>
                      <a:pt x="19100" y="20532"/>
                      <a:pt x="18367" y="19941"/>
                      <a:pt x="17502" y="19377"/>
                    </a:cubicBezTo>
                    <a:cubicBezTo>
                      <a:pt x="15810" y="18271"/>
                      <a:pt x="13961" y="17354"/>
                      <a:pt x="12116" y="16535"/>
                    </a:cubicBezTo>
                    <a:cubicBezTo>
                      <a:pt x="9052" y="15173"/>
                      <a:pt x="5801" y="14032"/>
                      <a:pt x="2471" y="13554"/>
                    </a:cubicBezTo>
                    <a:cubicBezTo>
                      <a:pt x="2433" y="13510"/>
                      <a:pt x="2382" y="13474"/>
                      <a:pt x="2327" y="13455"/>
                    </a:cubicBezTo>
                    <a:cubicBezTo>
                      <a:pt x="6191" y="9287"/>
                      <a:pt x="9769" y="4835"/>
                      <a:pt x="13586" y="621"/>
                    </a:cubicBezTo>
                    <a:cubicBezTo>
                      <a:pt x="13587" y="618"/>
                      <a:pt x="13589" y="615"/>
                      <a:pt x="13590" y="614"/>
                    </a:cubicBezTo>
                    <a:close/>
                    <a:moveTo>
                      <a:pt x="2696" y="14107"/>
                    </a:moveTo>
                    <a:lnTo>
                      <a:pt x="2696" y="14107"/>
                    </a:lnTo>
                    <a:cubicBezTo>
                      <a:pt x="5294" y="14815"/>
                      <a:pt x="7878" y="15499"/>
                      <a:pt x="10383" y="16516"/>
                    </a:cubicBezTo>
                    <a:cubicBezTo>
                      <a:pt x="11941" y="17149"/>
                      <a:pt x="13463" y="17869"/>
                      <a:pt x="14943" y="18671"/>
                    </a:cubicBezTo>
                    <a:cubicBezTo>
                      <a:pt x="16229" y="19368"/>
                      <a:pt x="18404" y="20223"/>
                      <a:pt x="18649" y="21822"/>
                    </a:cubicBezTo>
                    <a:cubicBezTo>
                      <a:pt x="18655" y="21871"/>
                      <a:pt x="18674" y="21917"/>
                      <a:pt x="18703" y="21956"/>
                    </a:cubicBezTo>
                    <a:cubicBezTo>
                      <a:pt x="18965" y="23733"/>
                      <a:pt x="17749" y="24299"/>
                      <a:pt x="16074" y="24299"/>
                    </a:cubicBezTo>
                    <a:cubicBezTo>
                      <a:pt x="13563" y="24299"/>
                      <a:pt x="10020" y="23028"/>
                      <a:pt x="8870" y="22655"/>
                    </a:cubicBezTo>
                    <a:cubicBezTo>
                      <a:pt x="6161" y="21774"/>
                      <a:pt x="3585" y="20622"/>
                      <a:pt x="941" y="19585"/>
                    </a:cubicBezTo>
                    <a:cubicBezTo>
                      <a:pt x="2615" y="18343"/>
                      <a:pt x="3292" y="16087"/>
                      <a:pt x="2696" y="14107"/>
                    </a:cubicBezTo>
                    <a:close/>
                    <a:moveTo>
                      <a:pt x="13646" y="1"/>
                    </a:moveTo>
                    <a:cubicBezTo>
                      <a:pt x="13587" y="1"/>
                      <a:pt x="13529" y="19"/>
                      <a:pt x="13480" y="55"/>
                    </a:cubicBezTo>
                    <a:cubicBezTo>
                      <a:pt x="13429" y="26"/>
                      <a:pt x="13372" y="8"/>
                      <a:pt x="13314" y="8"/>
                    </a:cubicBezTo>
                    <a:cubicBezTo>
                      <a:pt x="13235" y="8"/>
                      <a:pt x="13154" y="40"/>
                      <a:pt x="13082" y="119"/>
                    </a:cubicBezTo>
                    <a:cubicBezTo>
                      <a:pt x="9134" y="4426"/>
                      <a:pt x="5037" y="8772"/>
                      <a:pt x="1566" y="13482"/>
                    </a:cubicBezTo>
                    <a:cubicBezTo>
                      <a:pt x="1425" y="13673"/>
                      <a:pt x="1621" y="13889"/>
                      <a:pt x="1817" y="13889"/>
                    </a:cubicBezTo>
                    <a:cubicBezTo>
                      <a:pt x="1832" y="13889"/>
                      <a:pt x="1847" y="13888"/>
                      <a:pt x="1862" y="13885"/>
                    </a:cubicBezTo>
                    <a:lnTo>
                      <a:pt x="1862" y="13885"/>
                    </a:lnTo>
                    <a:cubicBezTo>
                      <a:pt x="2630" y="15900"/>
                      <a:pt x="1964" y="17976"/>
                      <a:pt x="318" y="19328"/>
                    </a:cubicBezTo>
                    <a:cubicBezTo>
                      <a:pt x="305" y="19340"/>
                      <a:pt x="295" y="19354"/>
                      <a:pt x="286" y="19368"/>
                    </a:cubicBezTo>
                    <a:cubicBezTo>
                      <a:pt x="89" y="19408"/>
                      <a:pt x="1" y="19729"/>
                      <a:pt x="209" y="19847"/>
                    </a:cubicBezTo>
                    <a:cubicBezTo>
                      <a:pt x="4265" y="22145"/>
                      <a:pt x="9011" y="23679"/>
                      <a:pt x="13523" y="24776"/>
                    </a:cubicBezTo>
                    <a:cubicBezTo>
                      <a:pt x="14320" y="24970"/>
                      <a:pt x="15192" y="25159"/>
                      <a:pt x="16039" y="25159"/>
                    </a:cubicBezTo>
                    <a:cubicBezTo>
                      <a:pt x="16887" y="25159"/>
                      <a:pt x="17709" y="24969"/>
                      <a:pt x="18404" y="24402"/>
                    </a:cubicBezTo>
                    <a:cubicBezTo>
                      <a:pt x="18562" y="24271"/>
                      <a:pt x="18706" y="24125"/>
                      <a:pt x="18835" y="23964"/>
                    </a:cubicBezTo>
                    <a:cubicBezTo>
                      <a:pt x="18836" y="23964"/>
                      <a:pt x="18838" y="23964"/>
                      <a:pt x="18840" y="23964"/>
                    </a:cubicBezTo>
                    <a:cubicBezTo>
                      <a:pt x="18936" y="23964"/>
                      <a:pt x="19026" y="23923"/>
                      <a:pt x="19089" y="23852"/>
                    </a:cubicBezTo>
                    <a:cubicBezTo>
                      <a:pt x="21694" y="21077"/>
                      <a:pt x="24212" y="18215"/>
                      <a:pt x="26670" y="15309"/>
                    </a:cubicBezTo>
                    <a:cubicBezTo>
                      <a:pt x="28208" y="13493"/>
                      <a:pt x="31181" y="10863"/>
                      <a:pt x="30686" y="8171"/>
                    </a:cubicBezTo>
                    <a:cubicBezTo>
                      <a:pt x="30479" y="7051"/>
                      <a:pt x="29643" y="6236"/>
                      <a:pt x="28595" y="5599"/>
                    </a:cubicBezTo>
                    <a:cubicBezTo>
                      <a:pt x="28903" y="5008"/>
                      <a:pt x="29248" y="4458"/>
                      <a:pt x="29704" y="3966"/>
                    </a:cubicBezTo>
                    <a:cubicBezTo>
                      <a:pt x="30144" y="3490"/>
                      <a:pt x="30658" y="3126"/>
                      <a:pt x="31144" y="2701"/>
                    </a:cubicBezTo>
                    <a:cubicBezTo>
                      <a:pt x="31211" y="2642"/>
                      <a:pt x="31216" y="2554"/>
                      <a:pt x="31187" y="2478"/>
                    </a:cubicBezTo>
                    <a:cubicBezTo>
                      <a:pt x="31354" y="2419"/>
                      <a:pt x="31343" y="2182"/>
                      <a:pt x="31210" y="2090"/>
                    </a:cubicBezTo>
                    <a:cubicBezTo>
                      <a:pt x="30936" y="1902"/>
                      <a:pt x="30588" y="1828"/>
                      <a:pt x="30219" y="1828"/>
                    </a:cubicBezTo>
                    <a:cubicBezTo>
                      <a:pt x="29726" y="1828"/>
                      <a:pt x="29194" y="1960"/>
                      <a:pt x="28750" y="2127"/>
                    </a:cubicBezTo>
                    <a:cubicBezTo>
                      <a:pt x="28796" y="1693"/>
                      <a:pt x="28965" y="1304"/>
                      <a:pt x="29229" y="922"/>
                    </a:cubicBezTo>
                    <a:cubicBezTo>
                      <a:pt x="29324" y="785"/>
                      <a:pt x="29219" y="643"/>
                      <a:pt x="29087" y="609"/>
                    </a:cubicBezTo>
                    <a:cubicBezTo>
                      <a:pt x="29055" y="478"/>
                      <a:pt x="28943" y="364"/>
                      <a:pt x="28775" y="364"/>
                    </a:cubicBezTo>
                    <a:cubicBezTo>
                      <a:pt x="28754" y="364"/>
                      <a:pt x="28731" y="366"/>
                      <a:pt x="28707" y="370"/>
                    </a:cubicBezTo>
                    <a:cubicBezTo>
                      <a:pt x="27032" y="654"/>
                      <a:pt x="25061" y="2118"/>
                      <a:pt x="24573" y="3848"/>
                    </a:cubicBezTo>
                    <a:cubicBezTo>
                      <a:pt x="24482" y="3812"/>
                      <a:pt x="24387" y="3773"/>
                      <a:pt x="24301" y="3737"/>
                    </a:cubicBezTo>
                    <a:cubicBezTo>
                      <a:pt x="20872" y="2282"/>
                      <a:pt x="17343" y="931"/>
                      <a:pt x="13728" y="13"/>
                    </a:cubicBezTo>
                    <a:cubicBezTo>
                      <a:pt x="13701" y="5"/>
                      <a:pt x="13674" y="1"/>
                      <a:pt x="136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23"/>
              <p:cNvSpPr/>
              <p:nvPr/>
            </p:nvSpPr>
            <p:spPr>
              <a:xfrm>
                <a:off x="2025592" y="4188303"/>
                <a:ext cx="454625" cy="249815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7549" extrusionOk="0">
                    <a:moveTo>
                      <a:pt x="3583" y="397"/>
                    </a:moveTo>
                    <a:cubicBezTo>
                      <a:pt x="6805" y="1365"/>
                      <a:pt x="9919" y="2514"/>
                      <a:pt x="13026" y="3801"/>
                    </a:cubicBezTo>
                    <a:cubicBezTo>
                      <a:pt x="12466" y="4366"/>
                      <a:pt x="11954" y="4983"/>
                      <a:pt x="11397" y="5554"/>
                    </a:cubicBezTo>
                    <a:cubicBezTo>
                      <a:pt x="10968" y="5994"/>
                      <a:pt x="10493" y="6413"/>
                      <a:pt x="10095" y="6887"/>
                    </a:cubicBezTo>
                    <a:cubicBezTo>
                      <a:pt x="10051" y="6839"/>
                      <a:pt x="9992" y="6805"/>
                      <a:pt x="9930" y="6789"/>
                    </a:cubicBezTo>
                    <a:cubicBezTo>
                      <a:pt x="6810" y="5965"/>
                      <a:pt x="3753" y="4969"/>
                      <a:pt x="685" y="3974"/>
                    </a:cubicBezTo>
                    <a:cubicBezTo>
                      <a:pt x="1680" y="2856"/>
                      <a:pt x="2687" y="1679"/>
                      <a:pt x="3554" y="460"/>
                    </a:cubicBezTo>
                    <a:cubicBezTo>
                      <a:pt x="3567" y="440"/>
                      <a:pt x="3577" y="419"/>
                      <a:pt x="3583" y="397"/>
                    </a:cubicBezTo>
                    <a:close/>
                    <a:moveTo>
                      <a:pt x="3574" y="1"/>
                    </a:moveTo>
                    <a:cubicBezTo>
                      <a:pt x="3484" y="1"/>
                      <a:pt x="3422" y="63"/>
                      <a:pt x="3397" y="135"/>
                    </a:cubicBezTo>
                    <a:cubicBezTo>
                      <a:pt x="3380" y="131"/>
                      <a:pt x="3362" y="129"/>
                      <a:pt x="3344" y="129"/>
                    </a:cubicBezTo>
                    <a:cubicBezTo>
                      <a:pt x="3290" y="129"/>
                      <a:pt x="3237" y="149"/>
                      <a:pt x="3195" y="184"/>
                    </a:cubicBezTo>
                    <a:cubicBezTo>
                      <a:pt x="2062" y="1181"/>
                      <a:pt x="1023" y="2401"/>
                      <a:pt x="117" y="3608"/>
                    </a:cubicBezTo>
                    <a:cubicBezTo>
                      <a:pt x="0" y="3762"/>
                      <a:pt x="74" y="3937"/>
                      <a:pt x="206" y="4036"/>
                    </a:cubicBezTo>
                    <a:cubicBezTo>
                      <a:pt x="132" y="4179"/>
                      <a:pt x="166" y="4392"/>
                      <a:pt x="359" y="4471"/>
                    </a:cubicBezTo>
                    <a:cubicBezTo>
                      <a:pt x="3400" y="5723"/>
                      <a:pt x="6549" y="6678"/>
                      <a:pt x="9727" y="7516"/>
                    </a:cubicBezTo>
                    <a:cubicBezTo>
                      <a:pt x="9757" y="7524"/>
                      <a:pt x="9788" y="7528"/>
                      <a:pt x="9818" y="7528"/>
                    </a:cubicBezTo>
                    <a:cubicBezTo>
                      <a:pt x="9860" y="7528"/>
                      <a:pt x="9901" y="7520"/>
                      <a:pt x="9940" y="7505"/>
                    </a:cubicBezTo>
                    <a:cubicBezTo>
                      <a:pt x="9985" y="7532"/>
                      <a:pt x="10037" y="7548"/>
                      <a:pt x="10088" y="7548"/>
                    </a:cubicBezTo>
                    <a:cubicBezTo>
                      <a:pt x="10126" y="7548"/>
                      <a:pt x="10163" y="7540"/>
                      <a:pt x="10198" y="7521"/>
                    </a:cubicBezTo>
                    <a:cubicBezTo>
                      <a:pt x="10878" y="7147"/>
                      <a:pt x="11455" y="6531"/>
                      <a:pt x="11997" y="5985"/>
                    </a:cubicBezTo>
                    <a:cubicBezTo>
                      <a:pt x="12553" y="5422"/>
                      <a:pt x="13118" y="4844"/>
                      <a:pt x="13587" y="4205"/>
                    </a:cubicBezTo>
                    <a:cubicBezTo>
                      <a:pt x="13737" y="3997"/>
                      <a:pt x="13582" y="3773"/>
                      <a:pt x="13380" y="3710"/>
                    </a:cubicBezTo>
                    <a:cubicBezTo>
                      <a:pt x="13475" y="3571"/>
                      <a:pt x="13480" y="3358"/>
                      <a:pt x="13302" y="3274"/>
                    </a:cubicBezTo>
                    <a:cubicBezTo>
                      <a:pt x="10214" y="1831"/>
                      <a:pt x="6948" y="751"/>
                      <a:pt x="3624" y="7"/>
                    </a:cubicBezTo>
                    <a:cubicBezTo>
                      <a:pt x="3607" y="3"/>
                      <a:pt x="3590" y="1"/>
                      <a:pt x="357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23"/>
              <p:cNvSpPr/>
              <p:nvPr/>
            </p:nvSpPr>
            <p:spPr>
              <a:xfrm>
                <a:off x="1739838" y="4716261"/>
                <a:ext cx="461210" cy="159671"/>
              </a:xfrm>
              <a:custGeom>
                <a:avLst/>
                <a:gdLst/>
                <a:ahLst/>
                <a:cxnLst/>
                <a:rect l="l" t="t" r="r" b="b"/>
                <a:pathLst>
                  <a:path w="13937" h="4825" extrusionOk="0">
                    <a:moveTo>
                      <a:pt x="215" y="1"/>
                    </a:moveTo>
                    <a:cubicBezTo>
                      <a:pt x="79" y="1"/>
                      <a:pt x="0" y="215"/>
                      <a:pt x="141" y="283"/>
                    </a:cubicBezTo>
                    <a:cubicBezTo>
                      <a:pt x="4325" y="2318"/>
                      <a:pt x="9009" y="3619"/>
                      <a:pt x="13490" y="4815"/>
                    </a:cubicBezTo>
                    <a:cubicBezTo>
                      <a:pt x="13516" y="4822"/>
                      <a:pt x="13541" y="4825"/>
                      <a:pt x="13564" y="4825"/>
                    </a:cubicBezTo>
                    <a:cubicBezTo>
                      <a:pt x="13840" y="4825"/>
                      <a:pt x="13936" y="4384"/>
                      <a:pt x="13631" y="4303"/>
                    </a:cubicBezTo>
                    <a:cubicBezTo>
                      <a:pt x="9081" y="3101"/>
                      <a:pt x="4736" y="1412"/>
                      <a:pt x="258" y="7"/>
                    </a:cubicBezTo>
                    <a:cubicBezTo>
                      <a:pt x="243" y="3"/>
                      <a:pt x="229" y="1"/>
                      <a:pt x="21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23"/>
              <p:cNvSpPr/>
              <p:nvPr/>
            </p:nvSpPr>
            <p:spPr>
              <a:xfrm>
                <a:off x="1771012" y="4676384"/>
                <a:ext cx="280260" cy="110363"/>
              </a:xfrm>
              <a:custGeom>
                <a:avLst/>
                <a:gdLst/>
                <a:ahLst/>
                <a:cxnLst/>
                <a:rect l="l" t="t" r="r" b="b"/>
                <a:pathLst>
                  <a:path w="8469" h="3335" extrusionOk="0">
                    <a:moveTo>
                      <a:pt x="219" y="1"/>
                    </a:moveTo>
                    <a:cubicBezTo>
                      <a:pt x="49" y="1"/>
                      <a:pt x="1" y="263"/>
                      <a:pt x="182" y="332"/>
                    </a:cubicBezTo>
                    <a:cubicBezTo>
                      <a:pt x="2804" y="1338"/>
                      <a:pt x="5437" y="2392"/>
                      <a:pt x="8085" y="3323"/>
                    </a:cubicBezTo>
                    <a:cubicBezTo>
                      <a:pt x="8109" y="3331"/>
                      <a:pt x="8131" y="3335"/>
                      <a:pt x="8153" y="3335"/>
                    </a:cubicBezTo>
                    <a:cubicBezTo>
                      <a:pt x="8353" y="3335"/>
                      <a:pt x="8469" y="3011"/>
                      <a:pt x="8260" y="2912"/>
                    </a:cubicBezTo>
                    <a:cubicBezTo>
                      <a:pt x="5725" y="1716"/>
                      <a:pt x="2965" y="768"/>
                      <a:pt x="271" y="8"/>
                    </a:cubicBezTo>
                    <a:cubicBezTo>
                      <a:pt x="253" y="3"/>
                      <a:pt x="235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23"/>
              <p:cNvSpPr/>
              <p:nvPr/>
            </p:nvSpPr>
            <p:spPr>
              <a:xfrm>
                <a:off x="1770648" y="4633132"/>
                <a:ext cx="435729" cy="159109"/>
              </a:xfrm>
              <a:custGeom>
                <a:avLst/>
                <a:gdLst/>
                <a:ahLst/>
                <a:cxnLst/>
                <a:rect l="l" t="t" r="r" b="b"/>
                <a:pathLst>
                  <a:path w="13167" h="4808" extrusionOk="0">
                    <a:moveTo>
                      <a:pt x="229" y="0"/>
                    </a:moveTo>
                    <a:cubicBezTo>
                      <a:pt x="57" y="0"/>
                      <a:pt x="1" y="264"/>
                      <a:pt x="187" y="323"/>
                    </a:cubicBezTo>
                    <a:cubicBezTo>
                      <a:pt x="4450" y="1672"/>
                      <a:pt x="8594" y="3201"/>
                      <a:pt x="12769" y="4794"/>
                    </a:cubicBezTo>
                    <a:cubicBezTo>
                      <a:pt x="12794" y="4803"/>
                      <a:pt x="12818" y="4807"/>
                      <a:pt x="12841" y="4807"/>
                    </a:cubicBezTo>
                    <a:cubicBezTo>
                      <a:pt x="13047" y="4807"/>
                      <a:pt x="13166" y="4465"/>
                      <a:pt x="12950" y="4365"/>
                    </a:cubicBezTo>
                    <a:cubicBezTo>
                      <a:pt x="8933" y="2493"/>
                      <a:pt x="4578" y="1047"/>
                      <a:pt x="275" y="6"/>
                    </a:cubicBezTo>
                    <a:cubicBezTo>
                      <a:pt x="259" y="2"/>
                      <a:pt x="244" y="0"/>
                      <a:pt x="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23"/>
              <p:cNvSpPr/>
              <p:nvPr/>
            </p:nvSpPr>
            <p:spPr>
              <a:xfrm>
                <a:off x="1843186" y="4600007"/>
                <a:ext cx="272318" cy="119729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3618" extrusionOk="0">
                    <a:moveTo>
                      <a:pt x="213" y="1"/>
                    </a:moveTo>
                    <a:cubicBezTo>
                      <a:pt x="49" y="1"/>
                      <a:pt x="0" y="248"/>
                      <a:pt x="175" y="312"/>
                    </a:cubicBezTo>
                    <a:cubicBezTo>
                      <a:pt x="2797" y="1252"/>
                      <a:pt x="5304" y="2277"/>
                      <a:pt x="7765" y="3588"/>
                    </a:cubicBezTo>
                    <a:cubicBezTo>
                      <a:pt x="7804" y="3609"/>
                      <a:pt x="7843" y="3618"/>
                      <a:pt x="7879" y="3618"/>
                    </a:cubicBezTo>
                    <a:cubicBezTo>
                      <a:pt x="8090" y="3618"/>
                      <a:pt x="8229" y="3308"/>
                      <a:pt x="8003" y="3180"/>
                    </a:cubicBezTo>
                    <a:cubicBezTo>
                      <a:pt x="5593" y="1814"/>
                      <a:pt x="2951" y="673"/>
                      <a:pt x="259" y="7"/>
                    </a:cubicBezTo>
                    <a:cubicBezTo>
                      <a:pt x="243" y="3"/>
                      <a:pt x="228" y="1"/>
                      <a:pt x="21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2" name="Google Shape;472;p23"/>
            <p:cNvGrpSpPr/>
            <p:nvPr/>
          </p:nvGrpSpPr>
          <p:grpSpPr>
            <a:xfrm>
              <a:off x="2242315" y="4930402"/>
              <a:ext cx="155932" cy="99046"/>
              <a:chOff x="2242315" y="4930402"/>
              <a:chExt cx="155932" cy="99046"/>
            </a:xfrm>
          </p:grpSpPr>
          <p:sp>
            <p:nvSpPr>
              <p:cNvPr id="473" name="Google Shape;473;p23"/>
              <p:cNvSpPr/>
              <p:nvPr/>
            </p:nvSpPr>
            <p:spPr>
              <a:xfrm>
                <a:off x="2242315" y="4930402"/>
                <a:ext cx="83856" cy="58508"/>
              </a:xfrm>
              <a:custGeom>
                <a:avLst/>
                <a:gdLst/>
                <a:ahLst/>
                <a:cxnLst/>
                <a:rect l="l" t="t" r="r" b="b"/>
                <a:pathLst>
                  <a:path w="2534" h="1768" extrusionOk="0">
                    <a:moveTo>
                      <a:pt x="2324" y="0"/>
                    </a:moveTo>
                    <a:cubicBezTo>
                      <a:pt x="2255" y="0"/>
                      <a:pt x="2186" y="39"/>
                      <a:pt x="2157" y="130"/>
                    </a:cubicBezTo>
                    <a:cubicBezTo>
                      <a:pt x="1887" y="959"/>
                      <a:pt x="1227" y="1495"/>
                      <a:pt x="370" y="1495"/>
                    </a:cubicBezTo>
                    <a:cubicBezTo>
                      <a:pt x="302" y="1495"/>
                      <a:pt x="233" y="1492"/>
                      <a:pt x="163" y="1485"/>
                    </a:cubicBezTo>
                    <a:cubicBezTo>
                      <a:pt x="159" y="1485"/>
                      <a:pt x="155" y="1485"/>
                      <a:pt x="152" y="1485"/>
                    </a:cubicBezTo>
                    <a:cubicBezTo>
                      <a:pt x="24" y="1485"/>
                      <a:pt x="1" y="1696"/>
                      <a:pt x="129" y="1724"/>
                    </a:cubicBezTo>
                    <a:cubicBezTo>
                      <a:pt x="258" y="1753"/>
                      <a:pt x="390" y="1768"/>
                      <a:pt x="523" y="1768"/>
                    </a:cubicBezTo>
                    <a:cubicBezTo>
                      <a:pt x="1417" y="1768"/>
                      <a:pt x="2344" y="1130"/>
                      <a:pt x="2509" y="226"/>
                    </a:cubicBezTo>
                    <a:cubicBezTo>
                      <a:pt x="2534" y="89"/>
                      <a:pt x="2428" y="0"/>
                      <a:pt x="232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23"/>
              <p:cNvSpPr/>
              <p:nvPr/>
            </p:nvSpPr>
            <p:spPr>
              <a:xfrm>
                <a:off x="2304595" y="4969484"/>
                <a:ext cx="93652" cy="59964"/>
              </a:xfrm>
              <a:custGeom>
                <a:avLst/>
                <a:gdLst/>
                <a:ahLst/>
                <a:cxnLst/>
                <a:rect l="l" t="t" r="r" b="b"/>
                <a:pathLst>
                  <a:path w="2830" h="1812" extrusionOk="0">
                    <a:moveTo>
                      <a:pt x="2577" y="0"/>
                    </a:moveTo>
                    <a:cubicBezTo>
                      <a:pt x="2521" y="0"/>
                      <a:pt x="2465" y="28"/>
                      <a:pt x="2428" y="96"/>
                    </a:cubicBezTo>
                    <a:cubicBezTo>
                      <a:pt x="1966" y="938"/>
                      <a:pt x="1175" y="1481"/>
                      <a:pt x="200" y="1502"/>
                    </a:cubicBezTo>
                    <a:cubicBezTo>
                      <a:pt x="1" y="1507"/>
                      <a:pt x="1" y="1811"/>
                      <a:pt x="200" y="1811"/>
                    </a:cubicBezTo>
                    <a:cubicBezTo>
                      <a:pt x="207" y="1811"/>
                      <a:pt x="214" y="1811"/>
                      <a:pt x="221" y="1811"/>
                    </a:cubicBezTo>
                    <a:cubicBezTo>
                      <a:pt x="1269" y="1811"/>
                      <a:pt x="2287" y="1241"/>
                      <a:pt x="2756" y="287"/>
                    </a:cubicBezTo>
                    <a:cubicBezTo>
                      <a:pt x="2830" y="138"/>
                      <a:pt x="2702" y="0"/>
                      <a:pt x="25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79" name="Google Shape;479;p23"/>
          <p:cNvGrpSpPr/>
          <p:nvPr/>
        </p:nvGrpSpPr>
        <p:grpSpPr>
          <a:xfrm>
            <a:off x="3260869" y="4155210"/>
            <a:ext cx="1065612" cy="1051580"/>
            <a:chOff x="3260869" y="4155210"/>
            <a:chExt cx="1065612" cy="1051580"/>
          </a:xfrm>
        </p:grpSpPr>
        <p:grpSp>
          <p:nvGrpSpPr>
            <p:cNvPr id="480" name="Google Shape;480;p23"/>
            <p:cNvGrpSpPr/>
            <p:nvPr/>
          </p:nvGrpSpPr>
          <p:grpSpPr>
            <a:xfrm>
              <a:off x="3260869" y="4155210"/>
              <a:ext cx="1065612" cy="1051580"/>
              <a:chOff x="3260869" y="4155210"/>
              <a:chExt cx="1065612" cy="1051580"/>
            </a:xfrm>
          </p:grpSpPr>
          <p:sp>
            <p:nvSpPr>
              <p:cNvPr id="481" name="Google Shape;481;p23"/>
              <p:cNvSpPr/>
              <p:nvPr/>
            </p:nvSpPr>
            <p:spPr>
              <a:xfrm>
                <a:off x="3260869" y="4155210"/>
                <a:ext cx="1065612" cy="1051580"/>
              </a:xfrm>
              <a:custGeom>
                <a:avLst/>
                <a:gdLst/>
                <a:ahLst/>
                <a:cxnLst/>
                <a:rect l="l" t="t" r="r" b="b"/>
                <a:pathLst>
                  <a:path w="32201" h="31777" extrusionOk="0">
                    <a:moveTo>
                      <a:pt x="16276" y="824"/>
                    </a:moveTo>
                    <a:cubicBezTo>
                      <a:pt x="16873" y="824"/>
                      <a:pt x="17436" y="900"/>
                      <a:pt x="17911" y="1112"/>
                    </a:cubicBezTo>
                    <a:cubicBezTo>
                      <a:pt x="17554" y="1518"/>
                      <a:pt x="17208" y="1932"/>
                      <a:pt x="16861" y="2345"/>
                    </a:cubicBezTo>
                    <a:lnTo>
                      <a:pt x="16243" y="3081"/>
                    </a:lnTo>
                    <a:cubicBezTo>
                      <a:pt x="15990" y="3383"/>
                      <a:pt x="15868" y="3721"/>
                      <a:pt x="15544" y="3721"/>
                    </a:cubicBezTo>
                    <a:cubicBezTo>
                      <a:pt x="15495" y="3721"/>
                      <a:pt x="15441" y="3713"/>
                      <a:pt x="15382" y="3696"/>
                    </a:cubicBezTo>
                    <a:cubicBezTo>
                      <a:pt x="14860" y="3548"/>
                      <a:pt x="14324" y="2832"/>
                      <a:pt x="13924" y="2474"/>
                    </a:cubicBezTo>
                    <a:cubicBezTo>
                      <a:pt x="13474" y="2068"/>
                      <a:pt x="13023" y="1664"/>
                      <a:pt x="12571" y="1261"/>
                    </a:cubicBezTo>
                    <a:cubicBezTo>
                      <a:pt x="13626" y="1156"/>
                      <a:pt x="15026" y="824"/>
                      <a:pt x="16276" y="824"/>
                    </a:cubicBezTo>
                    <a:close/>
                    <a:moveTo>
                      <a:pt x="12107" y="1497"/>
                    </a:moveTo>
                    <a:cubicBezTo>
                      <a:pt x="12784" y="2194"/>
                      <a:pt x="13464" y="2884"/>
                      <a:pt x="14147" y="3574"/>
                    </a:cubicBezTo>
                    <a:cubicBezTo>
                      <a:pt x="14469" y="3895"/>
                      <a:pt x="14978" y="4653"/>
                      <a:pt x="15511" y="4678"/>
                    </a:cubicBezTo>
                    <a:cubicBezTo>
                      <a:pt x="15519" y="4678"/>
                      <a:pt x="15528" y="4679"/>
                      <a:pt x="15537" y="4679"/>
                    </a:cubicBezTo>
                    <a:cubicBezTo>
                      <a:pt x="15956" y="4679"/>
                      <a:pt x="16222" y="4247"/>
                      <a:pt x="16462" y="3973"/>
                    </a:cubicBezTo>
                    <a:cubicBezTo>
                      <a:pt x="17166" y="3174"/>
                      <a:pt x="17863" y="2355"/>
                      <a:pt x="18529" y="1520"/>
                    </a:cubicBezTo>
                    <a:cubicBezTo>
                      <a:pt x="20049" y="2881"/>
                      <a:pt x="21302" y="4787"/>
                      <a:pt x="22645" y="6323"/>
                    </a:cubicBezTo>
                    <a:cubicBezTo>
                      <a:pt x="23999" y="7870"/>
                      <a:pt x="25365" y="9404"/>
                      <a:pt x="26748" y="10927"/>
                    </a:cubicBezTo>
                    <a:cubicBezTo>
                      <a:pt x="27115" y="11331"/>
                      <a:pt x="30090" y="14523"/>
                      <a:pt x="31378" y="15704"/>
                    </a:cubicBezTo>
                    <a:lnTo>
                      <a:pt x="31336" y="15748"/>
                    </a:lnTo>
                    <a:cubicBezTo>
                      <a:pt x="31255" y="15836"/>
                      <a:pt x="31222" y="15957"/>
                      <a:pt x="31246" y="16075"/>
                    </a:cubicBezTo>
                    <a:cubicBezTo>
                      <a:pt x="27250" y="21680"/>
                      <a:pt x="21393" y="25437"/>
                      <a:pt x="17142" y="30795"/>
                    </a:cubicBezTo>
                    <a:lnTo>
                      <a:pt x="9052" y="21823"/>
                    </a:lnTo>
                    <a:cubicBezTo>
                      <a:pt x="6297" y="18769"/>
                      <a:pt x="3651" y="15517"/>
                      <a:pt x="636" y="12714"/>
                    </a:cubicBezTo>
                    <a:cubicBezTo>
                      <a:pt x="654" y="12705"/>
                      <a:pt x="673" y="12694"/>
                      <a:pt x="689" y="12682"/>
                    </a:cubicBezTo>
                    <a:cubicBezTo>
                      <a:pt x="2817" y="10745"/>
                      <a:pt x="4894" y="8749"/>
                      <a:pt x="6954" y="6738"/>
                    </a:cubicBezTo>
                    <a:cubicBezTo>
                      <a:pt x="8635" y="5098"/>
                      <a:pt x="10712" y="3436"/>
                      <a:pt x="12107" y="1497"/>
                    </a:cubicBezTo>
                    <a:close/>
                    <a:moveTo>
                      <a:pt x="16705" y="1"/>
                    </a:moveTo>
                    <a:cubicBezTo>
                      <a:pt x="15281" y="1"/>
                      <a:pt x="13554" y="491"/>
                      <a:pt x="12398" y="687"/>
                    </a:cubicBezTo>
                    <a:cubicBezTo>
                      <a:pt x="12371" y="670"/>
                      <a:pt x="12340" y="661"/>
                      <a:pt x="12308" y="661"/>
                    </a:cubicBezTo>
                    <a:cubicBezTo>
                      <a:pt x="12274" y="661"/>
                      <a:pt x="12240" y="671"/>
                      <a:pt x="12210" y="691"/>
                    </a:cubicBezTo>
                    <a:cubicBezTo>
                      <a:pt x="10060" y="2119"/>
                      <a:pt x="8278" y="4415"/>
                      <a:pt x="6431" y="6217"/>
                    </a:cubicBezTo>
                    <a:cubicBezTo>
                      <a:pt x="4371" y="8228"/>
                      <a:pt x="2272" y="10195"/>
                      <a:pt x="179" y="12172"/>
                    </a:cubicBezTo>
                    <a:cubicBezTo>
                      <a:pt x="0" y="12341"/>
                      <a:pt x="60" y="12558"/>
                      <a:pt x="204" y="12682"/>
                    </a:cubicBezTo>
                    <a:cubicBezTo>
                      <a:pt x="144" y="12748"/>
                      <a:pt x="143" y="12849"/>
                      <a:pt x="199" y="12918"/>
                    </a:cubicBezTo>
                    <a:cubicBezTo>
                      <a:pt x="2638" y="16166"/>
                      <a:pt x="5546" y="19090"/>
                      <a:pt x="8263" y="22103"/>
                    </a:cubicBezTo>
                    <a:lnTo>
                      <a:pt x="16883" y="31661"/>
                    </a:lnTo>
                    <a:cubicBezTo>
                      <a:pt x="16955" y="31742"/>
                      <a:pt x="17043" y="31776"/>
                      <a:pt x="17131" y="31776"/>
                    </a:cubicBezTo>
                    <a:cubicBezTo>
                      <a:pt x="17267" y="31776"/>
                      <a:pt x="17405" y="31696"/>
                      <a:pt x="17491" y="31583"/>
                    </a:cubicBezTo>
                    <a:cubicBezTo>
                      <a:pt x="21727" y="26056"/>
                      <a:pt x="28230" y="22455"/>
                      <a:pt x="31879" y="16456"/>
                    </a:cubicBezTo>
                    <a:cubicBezTo>
                      <a:pt x="31885" y="16456"/>
                      <a:pt x="31889" y="16456"/>
                      <a:pt x="31897" y="16454"/>
                    </a:cubicBezTo>
                    <a:cubicBezTo>
                      <a:pt x="32067" y="16430"/>
                      <a:pt x="32174" y="16237"/>
                      <a:pt x="32180" y="16082"/>
                    </a:cubicBezTo>
                    <a:cubicBezTo>
                      <a:pt x="32200" y="15552"/>
                      <a:pt x="31817" y="15289"/>
                      <a:pt x="31473" y="14914"/>
                    </a:cubicBezTo>
                    <a:cubicBezTo>
                      <a:pt x="30543" y="13906"/>
                      <a:pt x="29604" y="12909"/>
                      <a:pt x="28679" y="11898"/>
                    </a:cubicBezTo>
                    <a:cubicBezTo>
                      <a:pt x="26751" y="9793"/>
                      <a:pt x="24847" y="7666"/>
                      <a:pt x="22968" y="5517"/>
                    </a:cubicBezTo>
                    <a:cubicBezTo>
                      <a:pt x="22064" y="4487"/>
                      <a:pt x="21167" y="3451"/>
                      <a:pt x="20274" y="2413"/>
                    </a:cubicBezTo>
                    <a:cubicBezTo>
                      <a:pt x="19676" y="1717"/>
                      <a:pt x="19064" y="707"/>
                      <a:pt x="18212" y="285"/>
                    </a:cubicBezTo>
                    <a:cubicBezTo>
                      <a:pt x="17795" y="79"/>
                      <a:pt x="17274" y="1"/>
                      <a:pt x="167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23"/>
              <p:cNvSpPr/>
              <p:nvPr/>
            </p:nvSpPr>
            <p:spPr>
              <a:xfrm>
                <a:off x="3412631" y="4384608"/>
                <a:ext cx="250146" cy="242800"/>
              </a:xfrm>
              <a:custGeom>
                <a:avLst/>
                <a:gdLst/>
                <a:ahLst/>
                <a:cxnLst/>
                <a:rect l="l" t="t" r="r" b="b"/>
                <a:pathLst>
                  <a:path w="7559" h="7337" extrusionOk="0">
                    <a:moveTo>
                      <a:pt x="7112" y="1"/>
                    </a:moveTo>
                    <a:cubicBezTo>
                      <a:pt x="7043" y="1"/>
                      <a:pt x="6972" y="25"/>
                      <a:pt x="6907" y="83"/>
                    </a:cubicBezTo>
                    <a:cubicBezTo>
                      <a:pt x="4539" y="2209"/>
                      <a:pt x="2103" y="4508"/>
                      <a:pt x="119" y="7003"/>
                    </a:cubicBezTo>
                    <a:cubicBezTo>
                      <a:pt x="0" y="7152"/>
                      <a:pt x="115" y="7337"/>
                      <a:pt x="261" y="7337"/>
                    </a:cubicBezTo>
                    <a:cubicBezTo>
                      <a:pt x="305" y="7337"/>
                      <a:pt x="352" y="7320"/>
                      <a:pt x="396" y="7280"/>
                    </a:cubicBezTo>
                    <a:cubicBezTo>
                      <a:pt x="2793" y="5137"/>
                      <a:pt x="5040" y="2763"/>
                      <a:pt x="7339" y="514"/>
                    </a:cubicBezTo>
                    <a:cubicBezTo>
                      <a:pt x="7558" y="299"/>
                      <a:pt x="7352" y="1"/>
                      <a:pt x="71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23"/>
              <p:cNvSpPr/>
              <p:nvPr/>
            </p:nvSpPr>
            <p:spPr>
              <a:xfrm>
                <a:off x="3509923" y="4364918"/>
                <a:ext cx="413027" cy="344261"/>
              </a:xfrm>
              <a:custGeom>
                <a:avLst/>
                <a:gdLst/>
                <a:ahLst/>
                <a:cxnLst/>
                <a:rect l="l" t="t" r="r" b="b"/>
                <a:pathLst>
                  <a:path w="12481" h="10403" extrusionOk="0">
                    <a:moveTo>
                      <a:pt x="11998" y="1"/>
                    </a:moveTo>
                    <a:cubicBezTo>
                      <a:pt x="11928" y="1"/>
                      <a:pt x="11855" y="24"/>
                      <a:pt x="11789" y="79"/>
                    </a:cubicBezTo>
                    <a:cubicBezTo>
                      <a:pt x="7868" y="3351"/>
                      <a:pt x="3903" y="6627"/>
                      <a:pt x="146" y="10087"/>
                    </a:cubicBezTo>
                    <a:cubicBezTo>
                      <a:pt x="0" y="10222"/>
                      <a:pt x="135" y="10403"/>
                      <a:pt x="290" y="10403"/>
                    </a:cubicBezTo>
                    <a:cubicBezTo>
                      <a:pt x="333" y="10403"/>
                      <a:pt x="377" y="10389"/>
                      <a:pt x="417" y="10358"/>
                    </a:cubicBezTo>
                    <a:cubicBezTo>
                      <a:pt x="4459" y="7223"/>
                      <a:pt x="8352" y="3853"/>
                      <a:pt x="12236" y="527"/>
                    </a:cubicBezTo>
                    <a:cubicBezTo>
                      <a:pt x="12481" y="317"/>
                      <a:pt x="12256" y="1"/>
                      <a:pt x="119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23"/>
              <p:cNvSpPr/>
              <p:nvPr/>
            </p:nvSpPr>
            <p:spPr>
              <a:xfrm>
                <a:off x="3598644" y="4439773"/>
                <a:ext cx="398467" cy="361172"/>
              </a:xfrm>
              <a:custGeom>
                <a:avLst/>
                <a:gdLst/>
                <a:ahLst/>
                <a:cxnLst/>
                <a:rect l="l" t="t" r="r" b="b"/>
                <a:pathLst>
                  <a:path w="12041" h="10914" extrusionOk="0">
                    <a:moveTo>
                      <a:pt x="11581" y="1"/>
                    </a:moveTo>
                    <a:cubicBezTo>
                      <a:pt x="11511" y="1"/>
                      <a:pt x="11437" y="25"/>
                      <a:pt x="11370" y="83"/>
                    </a:cubicBezTo>
                    <a:cubicBezTo>
                      <a:pt x="9416" y="1764"/>
                      <a:pt x="7560" y="3572"/>
                      <a:pt x="5668" y="5325"/>
                    </a:cubicBezTo>
                    <a:cubicBezTo>
                      <a:pt x="3796" y="7060"/>
                      <a:pt x="1720" y="8725"/>
                      <a:pt x="75" y="10678"/>
                    </a:cubicBezTo>
                    <a:cubicBezTo>
                      <a:pt x="1" y="10766"/>
                      <a:pt x="67" y="10914"/>
                      <a:pt x="167" y="10914"/>
                    </a:cubicBezTo>
                    <a:cubicBezTo>
                      <a:pt x="189" y="10914"/>
                      <a:pt x="213" y="10906"/>
                      <a:pt x="237" y="10889"/>
                    </a:cubicBezTo>
                    <a:cubicBezTo>
                      <a:pt x="2247" y="9476"/>
                      <a:pt x="4014" y="7636"/>
                      <a:pt x="5832" y="5988"/>
                    </a:cubicBezTo>
                    <a:cubicBezTo>
                      <a:pt x="7831" y="4176"/>
                      <a:pt x="9885" y="2409"/>
                      <a:pt x="11814" y="525"/>
                    </a:cubicBezTo>
                    <a:cubicBezTo>
                      <a:pt x="12041" y="303"/>
                      <a:pt x="11829" y="1"/>
                      <a:pt x="1158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23"/>
              <p:cNvSpPr/>
              <p:nvPr/>
            </p:nvSpPr>
            <p:spPr>
              <a:xfrm>
                <a:off x="3701264" y="4530512"/>
                <a:ext cx="379505" cy="352832"/>
              </a:xfrm>
              <a:custGeom>
                <a:avLst/>
                <a:gdLst/>
                <a:ahLst/>
                <a:cxnLst/>
                <a:rect l="l" t="t" r="r" b="b"/>
                <a:pathLst>
                  <a:path w="11468" h="10662" extrusionOk="0">
                    <a:moveTo>
                      <a:pt x="10990" y="1"/>
                    </a:moveTo>
                    <a:cubicBezTo>
                      <a:pt x="10919" y="1"/>
                      <a:pt x="10844" y="26"/>
                      <a:pt x="10776" y="84"/>
                    </a:cubicBezTo>
                    <a:cubicBezTo>
                      <a:pt x="7058" y="3254"/>
                      <a:pt x="3526" y="6737"/>
                      <a:pt x="158" y="10273"/>
                    </a:cubicBezTo>
                    <a:cubicBezTo>
                      <a:pt x="0" y="10438"/>
                      <a:pt x="151" y="10662"/>
                      <a:pt x="326" y="10662"/>
                    </a:cubicBezTo>
                    <a:cubicBezTo>
                      <a:pt x="378" y="10662"/>
                      <a:pt x="431" y="10642"/>
                      <a:pt x="480" y="10596"/>
                    </a:cubicBezTo>
                    <a:cubicBezTo>
                      <a:pt x="4036" y="7213"/>
                      <a:pt x="7666" y="3910"/>
                      <a:pt x="11230" y="537"/>
                    </a:cubicBezTo>
                    <a:cubicBezTo>
                      <a:pt x="11468" y="313"/>
                      <a:pt x="11246" y="1"/>
                      <a:pt x="109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23"/>
              <p:cNvSpPr/>
              <p:nvPr/>
            </p:nvSpPr>
            <p:spPr>
              <a:xfrm>
                <a:off x="3803520" y="4626150"/>
                <a:ext cx="361866" cy="345320"/>
              </a:xfrm>
              <a:custGeom>
                <a:avLst/>
                <a:gdLst/>
                <a:ahLst/>
                <a:cxnLst/>
                <a:rect l="l" t="t" r="r" b="b"/>
                <a:pathLst>
                  <a:path w="10935" h="10435" extrusionOk="0">
                    <a:moveTo>
                      <a:pt x="10476" y="1"/>
                    </a:moveTo>
                    <a:cubicBezTo>
                      <a:pt x="10207" y="1"/>
                      <a:pt x="9988" y="323"/>
                      <a:pt x="10226" y="555"/>
                    </a:cubicBezTo>
                    <a:cubicBezTo>
                      <a:pt x="10225" y="555"/>
                      <a:pt x="10223" y="554"/>
                      <a:pt x="10221" y="554"/>
                    </a:cubicBezTo>
                    <a:cubicBezTo>
                      <a:pt x="9960" y="554"/>
                      <a:pt x="980" y="9294"/>
                      <a:pt x="146" y="10102"/>
                    </a:cubicBezTo>
                    <a:cubicBezTo>
                      <a:pt x="1" y="10243"/>
                      <a:pt x="136" y="10435"/>
                      <a:pt x="295" y="10435"/>
                    </a:cubicBezTo>
                    <a:cubicBezTo>
                      <a:pt x="339" y="10435"/>
                      <a:pt x="386" y="10420"/>
                      <a:pt x="428" y="10384"/>
                    </a:cubicBezTo>
                    <a:cubicBezTo>
                      <a:pt x="2474" y="8633"/>
                      <a:pt x="4449" y="6797"/>
                      <a:pt x="6414" y="4956"/>
                    </a:cubicBezTo>
                    <a:cubicBezTo>
                      <a:pt x="7353" y="4075"/>
                      <a:pt x="8288" y="3190"/>
                      <a:pt x="9218" y="2300"/>
                    </a:cubicBezTo>
                    <a:cubicBezTo>
                      <a:pt x="9785" y="1758"/>
                      <a:pt x="10653" y="1251"/>
                      <a:pt x="10892" y="482"/>
                    </a:cubicBezTo>
                    <a:cubicBezTo>
                      <a:pt x="10935" y="344"/>
                      <a:pt x="10866" y="153"/>
                      <a:pt x="10731" y="87"/>
                    </a:cubicBezTo>
                    <a:lnTo>
                      <a:pt x="10627" y="36"/>
                    </a:lnTo>
                    <a:cubicBezTo>
                      <a:pt x="10577" y="12"/>
                      <a:pt x="10525" y="1"/>
                      <a:pt x="104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7" name="Google Shape;487;p23"/>
            <p:cNvSpPr/>
            <p:nvPr/>
          </p:nvSpPr>
          <p:spPr>
            <a:xfrm>
              <a:off x="3992710" y="4206570"/>
              <a:ext cx="70950" cy="81573"/>
            </a:xfrm>
            <a:custGeom>
              <a:avLst/>
              <a:gdLst/>
              <a:ahLst/>
              <a:cxnLst/>
              <a:rect l="l" t="t" r="r" b="b"/>
              <a:pathLst>
                <a:path w="2144" h="2465" extrusionOk="0">
                  <a:moveTo>
                    <a:pt x="204" y="0"/>
                  </a:moveTo>
                  <a:cubicBezTo>
                    <a:pt x="104" y="0"/>
                    <a:pt x="0" y="116"/>
                    <a:pt x="72" y="216"/>
                  </a:cubicBezTo>
                  <a:cubicBezTo>
                    <a:pt x="612" y="965"/>
                    <a:pt x="1185" y="1705"/>
                    <a:pt x="1779" y="2412"/>
                  </a:cubicBezTo>
                  <a:cubicBezTo>
                    <a:pt x="1811" y="2449"/>
                    <a:pt x="1850" y="2465"/>
                    <a:pt x="1891" y="2465"/>
                  </a:cubicBezTo>
                  <a:cubicBezTo>
                    <a:pt x="2014" y="2465"/>
                    <a:pt x="2144" y="2321"/>
                    <a:pt x="2054" y="2201"/>
                  </a:cubicBezTo>
                  <a:cubicBezTo>
                    <a:pt x="1498" y="1463"/>
                    <a:pt x="905" y="737"/>
                    <a:pt x="297" y="43"/>
                  </a:cubicBezTo>
                  <a:cubicBezTo>
                    <a:pt x="271" y="13"/>
                    <a:pt x="238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3"/>
            <p:cNvSpPr/>
            <p:nvPr/>
          </p:nvSpPr>
          <p:spPr>
            <a:xfrm>
              <a:off x="4071933" y="4230363"/>
              <a:ext cx="60890" cy="66946"/>
            </a:xfrm>
            <a:custGeom>
              <a:avLst/>
              <a:gdLst/>
              <a:ahLst/>
              <a:cxnLst/>
              <a:rect l="l" t="t" r="r" b="b"/>
              <a:pathLst>
                <a:path w="1840" h="2023" extrusionOk="0">
                  <a:moveTo>
                    <a:pt x="198" y="1"/>
                  </a:moveTo>
                  <a:cubicBezTo>
                    <a:pt x="91" y="1"/>
                    <a:pt x="1" y="149"/>
                    <a:pt x="88" y="261"/>
                  </a:cubicBezTo>
                  <a:cubicBezTo>
                    <a:pt x="540" y="843"/>
                    <a:pt x="1017" y="1413"/>
                    <a:pt x="1505" y="1967"/>
                  </a:cubicBezTo>
                  <a:cubicBezTo>
                    <a:pt x="1539" y="2006"/>
                    <a:pt x="1578" y="2022"/>
                    <a:pt x="1615" y="2022"/>
                  </a:cubicBezTo>
                  <a:cubicBezTo>
                    <a:pt x="1734" y="2022"/>
                    <a:pt x="1840" y="1857"/>
                    <a:pt x="1740" y="1733"/>
                  </a:cubicBezTo>
                  <a:cubicBezTo>
                    <a:pt x="1277" y="1159"/>
                    <a:pt x="796" y="594"/>
                    <a:pt x="298" y="50"/>
                  </a:cubicBezTo>
                  <a:cubicBezTo>
                    <a:pt x="267" y="15"/>
                    <a:pt x="232" y="1"/>
                    <a:pt x="1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23"/>
          <p:cNvGrpSpPr/>
          <p:nvPr/>
        </p:nvGrpSpPr>
        <p:grpSpPr>
          <a:xfrm>
            <a:off x="4756021" y="3831533"/>
            <a:ext cx="142364" cy="69263"/>
            <a:chOff x="4756021" y="3831533"/>
            <a:chExt cx="142364" cy="69263"/>
          </a:xfrm>
        </p:grpSpPr>
        <p:sp>
          <p:nvSpPr>
            <p:cNvPr id="490" name="Google Shape;490;p23"/>
            <p:cNvSpPr/>
            <p:nvPr/>
          </p:nvSpPr>
          <p:spPr>
            <a:xfrm>
              <a:off x="4756021" y="3831533"/>
              <a:ext cx="118802" cy="28923"/>
            </a:xfrm>
            <a:custGeom>
              <a:avLst/>
              <a:gdLst/>
              <a:ahLst/>
              <a:cxnLst/>
              <a:rect l="l" t="t" r="r" b="b"/>
              <a:pathLst>
                <a:path w="3590" h="874" extrusionOk="0">
                  <a:moveTo>
                    <a:pt x="3290" y="1"/>
                  </a:moveTo>
                  <a:cubicBezTo>
                    <a:pt x="3279" y="1"/>
                    <a:pt x="3267" y="2"/>
                    <a:pt x="3254" y="4"/>
                  </a:cubicBezTo>
                  <a:cubicBezTo>
                    <a:pt x="2219" y="177"/>
                    <a:pt x="1176" y="361"/>
                    <a:pt x="151" y="587"/>
                  </a:cubicBezTo>
                  <a:cubicBezTo>
                    <a:pt x="0" y="621"/>
                    <a:pt x="24" y="873"/>
                    <a:pt x="172" y="873"/>
                  </a:cubicBezTo>
                  <a:cubicBezTo>
                    <a:pt x="178" y="873"/>
                    <a:pt x="184" y="873"/>
                    <a:pt x="189" y="872"/>
                  </a:cubicBezTo>
                  <a:cubicBezTo>
                    <a:pt x="1246" y="741"/>
                    <a:pt x="2308" y="564"/>
                    <a:pt x="3357" y="378"/>
                  </a:cubicBezTo>
                  <a:cubicBezTo>
                    <a:pt x="3589" y="335"/>
                    <a:pt x="3507" y="1"/>
                    <a:pt x="32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3"/>
            <p:cNvSpPr/>
            <p:nvPr/>
          </p:nvSpPr>
          <p:spPr>
            <a:xfrm>
              <a:off x="4801887" y="3872303"/>
              <a:ext cx="96498" cy="28493"/>
            </a:xfrm>
            <a:custGeom>
              <a:avLst/>
              <a:gdLst/>
              <a:ahLst/>
              <a:cxnLst/>
              <a:rect l="l" t="t" r="r" b="b"/>
              <a:pathLst>
                <a:path w="2916" h="861" extrusionOk="0">
                  <a:moveTo>
                    <a:pt x="2651" y="0"/>
                  </a:moveTo>
                  <a:cubicBezTo>
                    <a:pt x="2622" y="0"/>
                    <a:pt x="2591" y="8"/>
                    <a:pt x="2559" y="26"/>
                  </a:cubicBezTo>
                  <a:cubicBezTo>
                    <a:pt x="1994" y="348"/>
                    <a:pt x="1400" y="522"/>
                    <a:pt x="772" y="522"/>
                  </a:cubicBezTo>
                  <a:cubicBezTo>
                    <a:pt x="611" y="522"/>
                    <a:pt x="448" y="510"/>
                    <a:pt x="283" y="487"/>
                  </a:cubicBezTo>
                  <a:cubicBezTo>
                    <a:pt x="274" y="486"/>
                    <a:pt x="266" y="485"/>
                    <a:pt x="257" y="485"/>
                  </a:cubicBezTo>
                  <a:cubicBezTo>
                    <a:pt x="76" y="485"/>
                    <a:pt x="1" y="760"/>
                    <a:pt x="197" y="795"/>
                  </a:cubicBezTo>
                  <a:cubicBezTo>
                    <a:pt x="430" y="838"/>
                    <a:pt x="664" y="860"/>
                    <a:pt x="896" y="860"/>
                  </a:cubicBezTo>
                  <a:cubicBezTo>
                    <a:pt x="1543" y="860"/>
                    <a:pt x="2180" y="691"/>
                    <a:pt x="2744" y="345"/>
                  </a:cubicBezTo>
                  <a:cubicBezTo>
                    <a:pt x="2915" y="240"/>
                    <a:pt x="2812" y="0"/>
                    <a:pt x="26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6" name="Google Shape;496;p23"/>
          <p:cNvGrpSpPr/>
          <p:nvPr/>
        </p:nvGrpSpPr>
        <p:grpSpPr>
          <a:xfrm>
            <a:off x="5630954" y="5096427"/>
            <a:ext cx="147626" cy="102487"/>
            <a:chOff x="5630954" y="5096427"/>
            <a:chExt cx="147626" cy="102487"/>
          </a:xfrm>
        </p:grpSpPr>
        <p:sp>
          <p:nvSpPr>
            <p:cNvPr id="497" name="Google Shape;497;p23"/>
            <p:cNvSpPr/>
            <p:nvPr/>
          </p:nvSpPr>
          <p:spPr>
            <a:xfrm>
              <a:off x="5630954" y="5129023"/>
              <a:ext cx="86173" cy="60195"/>
            </a:xfrm>
            <a:custGeom>
              <a:avLst/>
              <a:gdLst/>
              <a:ahLst/>
              <a:cxnLst/>
              <a:rect l="l" t="t" r="r" b="b"/>
              <a:pathLst>
                <a:path w="2604" h="1819" extrusionOk="0">
                  <a:moveTo>
                    <a:pt x="2344" y="1"/>
                  </a:moveTo>
                  <a:cubicBezTo>
                    <a:pt x="2285" y="1"/>
                    <a:pt x="2225" y="25"/>
                    <a:pt x="2181" y="83"/>
                  </a:cubicBezTo>
                  <a:cubicBezTo>
                    <a:pt x="1645" y="776"/>
                    <a:pt x="1019" y="1286"/>
                    <a:pt x="164" y="1535"/>
                  </a:cubicBezTo>
                  <a:cubicBezTo>
                    <a:pt x="0" y="1583"/>
                    <a:pt x="50" y="1818"/>
                    <a:pt x="201" y="1818"/>
                  </a:cubicBezTo>
                  <a:cubicBezTo>
                    <a:pt x="214" y="1818"/>
                    <a:pt x="227" y="1817"/>
                    <a:pt x="241" y="1813"/>
                  </a:cubicBezTo>
                  <a:cubicBezTo>
                    <a:pt x="1137" y="1588"/>
                    <a:pt x="2001" y="1060"/>
                    <a:pt x="2509" y="274"/>
                  </a:cubicBezTo>
                  <a:cubicBezTo>
                    <a:pt x="2604" y="127"/>
                    <a:pt x="2478" y="1"/>
                    <a:pt x="23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3"/>
            <p:cNvSpPr/>
            <p:nvPr/>
          </p:nvSpPr>
          <p:spPr>
            <a:xfrm>
              <a:off x="5696146" y="5096427"/>
              <a:ext cx="82433" cy="102487"/>
            </a:xfrm>
            <a:custGeom>
              <a:avLst/>
              <a:gdLst/>
              <a:ahLst/>
              <a:cxnLst/>
              <a:rect l="l" t="t" r="r" b="b"/>
              <a:pathLst>
                <a:path w="2491" h="3097" extrusionOk="0">
                  <a:moveTo>
                    <a:pt x="2244" y="0"/>
                  </a:moveTo>
                  <a:cubicBezTo>
                    <a:pt x="2166" y="0"/>
                    <a:pt x="2093" y="45"/>
                    <a:pt x="2072" y="149"/>
                  </a:cubicBezTo>
                  <a:cubicBezTo>
                    <a:pt x="1823" y="1340"/>
                    <a:pt x="1156" y="2212"/>
                    <a:pt x="119" y="2827"/>
                  </a:cubicBezTo>
                  <a:cubicBezTo>
                    <a:pt x="1" y="2897"/>
                    <a:pt x="58" y="3096"/>
                    <a:pt x="180" y="3096"/>
                  </a:cubicBezTo>
                  <a:cubicBezTo>
                    <a:pt x="195" y="3096"/>
                    <a:pt x="211" y="3093"/>
                    <a:pt x="228" y="3086"/>
                  </a:cubicBezTo>
                  <a:cubicBezTo>
                    <a:pt x="1397" y="2619"/>
                    <a:pt x="2268" y="1492"/>
                    <a:pt x="2466" y="256"/>
                  </a:cubicBezTo>
                  <a:cubicBezTo>
                    <a:pt x="2491" y="103"/>
                    <a:pt x="2362" y="0"/>
                    <a:pt x="22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9" name="Google Shape;539;p23"/>
          <p:cNvGrpSpPr/>
          <p:nvPr/>
        </p:nvGrpSpPr>
        <p:grpSpPr>
          <a:xfrm>
            <a:off x="7524328" y="2067694"/>
            <a:ext cx="884232" cy="497711"/>
            <a:chOff x="6451118" y="1964685"/>
            <a:chExt cx="884232" cy="497711"/>
          </a:xfrm>
        </p:grpSpPr>
        <p:sp>
          <p:nvSpPr>
            <p:cNvPr id="540" name="Google Shape;540;p23"/>
            <p:cNvSpPr/>
            <p:nvPr/>
          </p:nvSpPr>
          <p:spPr>
            <a:xfrm>
              <a:off x="6451118" y="1964685"/>
              <a:ext cx="772346" cy="497711"/>
            </a:xfrm>
            <a:custGeom>
              <a:avLst/>
              <a:gdLst/>
              <a:ahLst/>
              <a:cxnLst/>
              <a:rect l="l" t="t" r="r" b="b"/>
              <a:pathLst>
                <a:path w="23339" h="15040" extrusionOk="0">
                  <a:moveTo>
                    <a:pt x="7096" y="720"/>
                  </a:moveTo>
                  <a:cubicBezTo>
                    <a:pt x="7623" y="720"/>
                    <a:pt x="8180" y="844"/>
                    <a:pt x="8743" y="1116"/>
                  </a:cubicBezTo>
                  <a:cubicBezTo>
                    <a:pt x="10752" y="2087"/>
                    <a:pt x="11547" y="4286"/>
                    <a:pt x="11826" y="6363"/>
                  </a:cubicBezTo>
                  <a:cubicBezTo>
                    <a:pt x="11674" y="6626"/>
                    <a:pt x="11921" y="6868"/>
                    <a:pt x="12176" y="6868"/>
                  </a:cubicBezTo>
                  <a:cubicBezTo>
                    <a:pt x="12292" y="6868"/>
                    <a:pt x="12409" y="6818"/>
                    <a:pt x="12492" y="6698"/>
                  </a:cubicBezTo>
                  <a:cubicBezTo>
                    <a:pt x="13878" y="4691"/>
                    <a:pt x="15595" y="2216"/>
                    <a:pt x="18285" y="2042"/>
                  </a:cubicBezTo>
                  <a:cubicBezTo>
                    <a:pt x="18381" y="2036"/>
                    <a:pt x="18475" y="2033"/>
                    <a:pt x="18567" y="2033"/>
                  </a:cubicBezTo>
                  <a:cubicBezTo>
                    <a:pt x="21419" y="2033"/>
                    <a:pt x="22593" y="4929"/>
                    <a:pt x="21548" y="7369"/>
                  </a:cubicBezTo>
                  <a:cubicBezTo>
                    <a:pt x="19847" y="11345"/>
                    <a:pt x="14970" y="13249"/>
                    <a:pt x="11086" y="14215"/>
                  </a:cubicBezTo>
                  <a:cubicBezTo>
                    <a:pt x="11080" y="14217"/>
                    <a:pt x="11077" y="14220"/>
                    <a:pt x="11072" y="14222"/>
                  </a:cubicBezTo>
                  <a:cubicBezTo>
                    <a:pt x="8031" y="12031"/>
                    <a:pt x="3304" y="8518"/>
                    <a:pt x="3594" y="4332"/>
                  </a:cubicBezTo>
                  <a:cubicBezTo>
                    <a:pt x="3737" y="2271"/>
                    <a:pt x="5233" y="720"/>
                    <a:pt x="7096" y="720"/>
                  </a:cubicBezTo>
                  <a:close/>
                  <a:moveTo>
                    <a:pt x="6991" y="1"/>
                  </a:moveTo>
                  <a:cubicBezTo>
                    <a:pt x="5760" y="1"/>
                    <a:pt x="4567" y="507"/>
                    <a:pt x="3768" y="1586"/>
                  </a:cubicBezTo>
                  <a:cubicBezTo>
                    <a:pt x="0" y="6677"/>
                    <a:pt x="7237" y="12430"/>
                    <a:pt x="10797" y="14969"/>
                  </a:cubicBezTo>
                  <a:cubicBezTo>
                    <a:pt x="10866" y="15018"/>
                    <a:pt x="10933" y="15040"/>
                    <a:pt x="10997" y="15040"/>
                  </a:cubicBezTo>
                  <a:cubicBezTo>
                    <a:pt x="11172" y="15040"/>
                    <a:pt x="11312" y="14875"/>
                    <a:pt x="11339" y="14690"/>
                  </a:cubicBezTo>
                  <a:cubicBezTo>
                    <a:pt x="15885" y="14101"/>
                    <a:pt x="23339" y="10391"/>
                    <a:pt x="22677" y="4903"/>
                  </a:cubicBezTo>
                  <a:cubicBezTo>
                    <a:pt x="22415" y="2733"/>
                    <a:pt x="20732" y="1287"/>
                    <a:pt x="18603" y="1287"/>
                  </a:cubicBezTo>
                  <a:cubicBezTo>
                    <a:pt x="18494" y="1287"/>
                    <a:pt x="18384" y="1290"/>
                    <a:pt x="18272" y="1298"/>
                  </a:cubicBezTo>
                  <a:cubicBezTo>
                    <a:pt x="15566" y="1485"/>
                    <a:pt x="13769" y="3605"/>
                    <a:pt x="12295" y="5681"/>
                  </a:cubicBezTo>
                  <a:cubicBezTo>
                    <a:pt x="12068" y="3641"/>
                    <a:pt x="11184" y="1634"/>
                    <a:pt x="9308" y="606"/>
                  </a:cubicBezTo>
                  <a:cubicBezTo>
                    <a:pt x="8583" y="208"/>
                    <a:pt x="7779" y="1"/>
                    <a:pt x="69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3"/>
            <p:cNvSpPr/>
            <p:nvPr/>
          </p:nvSpPr>
          <p:spPr>
            <a:xfrm>
              <a:off x="7237231" y="2177603"/>
              <a:ext cx="59732" cy="78098"/>
            </a:xfrm>
            <a:custGeom>
              <a:avLst/>
              <a:gdLst/>
              <a:ahLst/>
              <a:cxnLst/>
              <a:rect l="l" t="t" r="r" b="b"/>
              <a:pathLst>
                <a:path w="1805" h="2360" extrusionOk="0">
                  <a:moveTo>
                    <a:pt x="1357" y="0"/>
                  </a:moveTo>
                  <a:cubicBezTo>
                    <a:pt x="1267" y="0"/>
                    <a:pt x="1176" y="63"/>
                    <a:pt x="1172" y="177"/>
                  </a:cubicBezTo>
                  <a:cubicBezTo>
                    <a:pt x="1143" y="974"/>
                    <a:pt x="948" y="1654"/>
                    <a:pt x="178" y="2037"/>
                  </a:cubicBezTo>
                  <a:cubicBezTo>
                    <a:pt x="0" y="2125"/>
                    <a:pt x="112" y="2359"/>
                    <a:pt x="278" y="2359"/>
                  </a:cubicBezTo>
                  <a:cubicBezTo>
                    <a:pt x="303" y="2359"/>
                    <a:pt x="330" y="2354"/>
                    <a:pt x="357" y="2341"/>
                  </a:cubicBezTo>
                  <a:cubicBezTo>
                    <a:pt x="1129" y="1988"/>
                    <a:pt x="1805" y="1004"/>
                    <a:pt x="1532" y="130"/>
                  </a:cubicBezTo>
                  <a:cubicBezTo>
                    <a:pt x="1504" y="41"/>
                    <a:pt x="1430" y="0"/>
                    <a:pt x="13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3"/>
            <p:cNvSpPr/>
            <p:nvPr/>
          </p:nvSpPr>
          <p:spPr>
            <a:xfrm>
              <a:off x="7278166" y="2184420"/>
              <a:ext cx="57184" cy="84287"/>
            </a:xfrm>
            <a:custGeom>
              <a:avLst/>
              <a:gdLst/>
              <a:ahLst/>
              <a:cxnLst/>
              <a:rect l="l" t="t" r="r" b="b"/>
              <a:pathLst>
                <a:path w="1728" h="2547" extrusionOk="0">
                  <a:moveTo>
                    <a:pt x="1387" y="1"/>
                  </a:moveTo>
                  <a:cubicBezTo>
                    <a:pt x="1277" y="1"/>
                    <a:pt x="1161" y="74"/>
                    <a:pt x="1171" y="202"/>
                  </a:cubicBezTo>
                  <a:cubicBezTo>
                    <a:pt x="1243" y="1066"/>
                    <a:pt x="918" y="1849"/>
                    <a:pt x="139" y="2287"/>
                  </a:cubicBezTo>
                  <a:cubicBezTo>
                    <a:pt x="1" y="2365"/>
                    <a:pt x="86" y="2546"/>
                    <a:pt x="215" y="2546"/>
                  </a:cubicBezTo>
                  <a:cubicBezTo>
                    <a:pt x="236" y="2546"/>
                    <a:pt x="259" y="2541"/>
                    <a:pt x="281" y="2530"/>
                  </a:cubicBezTo>
                  <a:cubicBezTo>
                    <a:pt x="1163" y="2109"/>
                    <a:pt x="1727" y="1126"/>
                    <a:pt x="1575" y="147"/>
                  </a:cubicBezTo>
                  <a:cubicBezTo>
                    <a:pt x="1560" y="47"/>
                    <a:pt x="1475" y="1"/>
                    <a:pt x="13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7" name="Google Shape;547;p23"/>
          <p:cNvGrpSpPr/>
          <p:nvPr/>
        </p:nvGrpSpPr>
        <p:grpSpPr>
          <a:xfrm>
            <a:off x="7485292" y="4430739"/>
            <a:ext cx="1375953" cy="924075"/>
            <a:chOff x="7485292" y="4430739"/>
            <a:chExt cx="1375953" cy="924075"/>
          </a:xfrm>
        </p:grpSpPr>
        <p:sp>
          <p:nvSpPr>
            <p:cNvPr id="548" name="Google Shape;548;p23"/>
            <p:cNvSpPr/>
            <p:nvPr/>
          </p:nvSpPr>
          <p:spPr>
            <a:xfrm>
              <a:off x="7485292" y="4430739"/>
              <a:ext cx="1375953" cy="924075"/>
            </a:xfrm>
            <a:custGeom>
              <a:avLst/>
              <a:gdLst/>
              <a:ahLst/>
              <a:cxnLst/>
              <a:rect l="l" t="t" r="r" b="b"/>
              <a:pathLst>
                <a:path w="41579" h="27924" extrusionOk="0">
                  <a:moveTo>
                    <a:pt x="13728" y="692"/>
                  </a:moveTo>
                  <a:cubicBezTo>
                    <a:pt x="13766" y="692"/>
                    <a:pt x="13774" y="797"/>
                    <a:pt x="13754" y="1006"/>
                  </a:cubicBezTo>
                  <a:lnTo>
                    <a:pt x="13775" y="1913"/>
                  </a:lnTo>
                  <a:cubicBezTo>
                    <a:pt x="13789" y="2518"/>
                    <a:pt x="13804" y="3123"/>
                    <a:pt x="13818" y="3728"/>
                  </a:cubicBezTo>
                  <a:cubicBezTo>
                    <a:pt x="13850" y="5140"/>
                    <a:pt x="13879" y="6551"/>
                    <a:pt x="13921" y="7963"/>
                  </a:cubicBezTo>
                  <a:cubicBezTo>
                    <a:pt x="13925" y="8164"/>
                    <a:pt x="14060" y="8275"/>
                    <a:pt x="14212" y="8309"/>
                  </a:cubicBezTo>
                  <a:cubicBezTo>
                    <a:pt x="14218" y="8393"/>
                    <a:pt x="14268" y="8468"/>
                    <a:pt x="14346" y="8505"/>
                  </a:cubicBezTo>
                  <a:cubicBezTo>
                    <a:pt x="16226" y="9441"/>
                    <a:pt x="18226" y="10162"/>
                    <a:pt x="20191" y="10916"/>
                  </a:cubicBezTo>
                  <a:cubicBezTo>
                    <a:pt x="18350" y="11971"/>
                    <a:pt x="16388" y="12653"/>
                    <a:pt x="14274" y="13006"/>
                  </a:cubicBezTo>
                  <a:cubicBezTo>
                    <a:pt x="14020" y="13049"/>
                    <a:pt x="13957" y="13265"/>
                    <a:pt x="14020" y="13455"/>
                  </a:cubicBezTo>
                  <a:cubicBezTo>
                    <a:pt x="14000" y="13483"/>
                    <a:pt x="13985" y="13512"/>
                    <a:pt x="13973" y="13543"/>
                  </a:cubicBezTo>
                  <a:cubicBezTo>
                    <a:pt x="13215" y="15852"/>
                    <a:pt x="12424" y="18113"/>
                    <a:pt x="11436" y="20331"/>
                  </a:cubicBezTo>
                  <a:cubicBezTo>
                    <a:pt x="10251" y="18385"/>
                    <a:pt x="9122" y="16390"/>
                    <a:pt x="7800" y="14540"/>
                  </a:cubicBezTo>
                  <a:cubicBezTo>
                    <a:pt x="7749" y="14461"/>
                    <a:pt x="7662" y="14415"/>
                    <a:pt x="7569" y="14415"/>
                  </a:cubicBezTo>
                  <a:cubicBezTo>
                    <a:pt x="7562" y="14415"/>
                    <a:pt x="7555" y="14415"/>
                    <a:pt x="7548" y="14416"/>
                  </a:cubicBezTo>
                  <a:cubicBezTo>
                    <a:pt x="7489" y="14352"/>
                    <a:pt x="7408" y="14310"/>
                    <a:pt x="7310" y="14310"/>
                  </a:cubicBezTo>
                  <a:cubicBezTo>
                    <a:pt x="7273" y="14310"/>
                    <a:pt x="7233" y="14316"/>
                    <a:pt x="7191" y="14330"/>
                  </a:cubicBezTo>
                  <a:cubicBezTo>
                    <a:pt x="5233" y="14950"/>
                    <a:pt x="3230" y="15413"/>
                    <a:pt x="1199" y="15713"/>
                  </a:cubicBezTo>
                  <a:cubicBezTo>
                    <a:pt x="2349" y="13876"/>
                    <a:pt x="3661" y="12141"/>
                    <a:pt x="4751" y="10273"/>
                  </a:cubicBezTo>
                  <a:cubicBezTo>
                    <a:pt x="4860" y="10088"/>
                    <a:pt x="4697" y="9892"/>
                    <a:pt x="4521" y="9892"/>
                  </a:cubicBezTo>
                  <a:cubicBezTo>
                    <a:pt x="4514" y="9892"/>
                    <a:pt x="4506" y="9892"/>
                    <a:pt x="4498" y="9893"/>
                  </a:cubicBezTo>
                  <a:cubicBezTo>
                    <a:pt x="3664" y="8055"/>
                    <a:pt x="2818" y="6310"/>
                    <a:pt x="2282" y="4370"/>
                  </a:cubicBezTo>
                  <a:lnTo>
                    <a:pt x="2282" y="4370"/>
                  </a:lnTo>
                  <a:cubicBezTo>
                    <a:pt x="4299" y="5036"/>
                    <a:pt x="6293" y="5762"/>
                    <a:pt x="8264" y="6548"/>
                  </a:cubicBezTo>
                  <a:cubicBezTo>
                    <a:pt x="8315" y="6568"/>
                    <a:pt x="8362" y="6577"/>
                    <a:pt x="8406" y="6577"/>
                  </a:cubicBezTo>
                  <a:cubicBezTo>
                    <a:pt x="8594" y="6577"/>
                    <a:pt x="8715" y="6407"/>
                    <a:pt x="8727" y="6222"/>
                  </a:cubicBezTo>
                  <a:cubicBezTo>
                    <a:pt x="8762" y="6209"/>
                    <a:pt x="8794" y="6188"/>
                    <a:pt x="8820" y="6160"/>
                  </a:cubicBezTo>
                  <a:cubicBezTo>
                    <a:pt x="10326" y="4529"/>
                    <a:pt x="11695" y="2518"/>
                    <a:pt x="13461" y="1154"/>
                  </a:cubicBezTo>
                  <a:cubicBezTo>
                    <a:pt x="13593" y="846"/>
                    <a:pt x="13682" y="692"/>
                    <a:pt x="13728" y="692"/>
                  </a:cubicBezTo>
                  <a:close/>
                  <a:moveTo>
                    <a:pt x="36737" y="13239"/>
                  </a:moveTo>
                  <a:lnTo>
                    <a:pt x="34992" y="16448"/>
                  </a:lnTo>
                  <a:cubicBezTo>
                    <a:pt x="34883" y="16649"/>
                    <a:pt x="34972" y="16943"/>
                    <a:pt x="35216" y="16996"/>
                  </a:cubicBezTo>
                  <a:cubicBezTo>
                    <a:pt x="36545" y="17286"/>
                    <a:pt x="37881" y="17503"/>
                    <a:pt x="39229" y="17662"/>
                  </a:cubicBezTo>
                  <a:cubicBezTo>
                    <a:pt x="38268" y="18797"/>
                    <a:pt x="37383" y="19995"/>
                    <a:pt x="36577" y="21246"/>
                  </a:cubicBezTo>
                  <a:cubicBezTo>
                    <a:pt x="36456" y="21438"/>
                    <a:pt x="36570" y="21737"/>
                    <a:pt x="36796" y="21784"/>
                  </a:cubicBezTo>
                  <a:cubicBezTo>
                    <a:pt x="37740" y="21982"/>
                    <a:pt x="38682" y="22179"/>
                    <a:pt x="39625" y="22375"/>
                  </a:cubicBezTo>
                  <a:cubicBezTo>
                    <a:pt x="38996" y="22884"/>
                    <a:pt x="38365" y="23394"/>
                    <a:pt x="37732" y="23902"/>
                  </a:cubicBezTo>
                  <a:cubicBezTo>
                    <a:pt x="37513" y="24077"/>
                    <a:pt x="37660" y="24415"/>
                    <a:pt x="37888" y="24489"/>
                  </a:cubicBezTo>
                  <a:lnTo>
                    <a:pt x="40239" y="25247"/>
                  </a:lnTo>
                  <a:cubicBezTo>
                    <a:pt x="37347" y="26540"/>
                    <a:pt x="34207" y="27181"/>
                    <a:pt x="31059" y="27181"/>
                  </a:cubicBezTo>
                  <a:cubicBezTo>
                    <a:pt x="28900" y="27181"/>
                    <a:pt x="26736" y="26879"/>
                    <a:pt x="24645" y="26279"/>
                  </a:cubicBezTo>
                  <a:cubicBezTo>
                    <a:pt x="19744" y="24873"/>
                    <a:pt x="16160" y="22005"/>
                    <a:pt x="13325" y="17852"/>
                  </a:cubicBezTo>
                  <a:cubicBezTo>
                    <a:pt x="13852" y="16505"/>
                    <a:pt x="14320" y="15134"/>
                    <a:pt x="14691" y="13740"/>
                  </a:cubicBezTo>
                  <a:cubicBezTo>
                    <a:pt x="14694" y="13729"/>
                    <a:pt x="14691" y="13722"/>
                    <a:pt x="14693" y="13709"/>
                  </a:cubicBezTo>
                  <a:cubicBezTo>
                    <a:pt x="15144" y="13634"/>
                    <a:pt x="15590" y="13536"/>
                    <a:pt x="16031" y="13426"/>
                  </a:cubicBezTo>
                  <a:cubicBezTo>
                    <a:pt x="16053" y="13452"/>
                    <a:pt x="16079" y="13475"/>
                    <a:pt x="16109" y="13490"/>
                  </a:cubicBezTo>
                  <a:cubicBezTo>
                    <a:pt x="19181" y="15158"/>
                    <a:pt x="22603" y="15957"/>
                    <a:pt x="26032" y="15957"/>
                  </a:cubicBezTo>
                  <a:cubicBezTo>
                    <a:pt x="29738" y="15957"/>
                    <a:pt x="33452" y="15023"/>
                    <a:pt x="36737" y="13239"/>
                  </a:cubicBezTo>
                  <a:close/>
                  <a:moveTo>
                    <a:pt x="13872" y="0"/>
                  </a:moveTo>
                  <a:cubicBezTo>
                    <a:pt x="13071" y="0"/>
                    <a:pt x="12066" y="1484"/>
                    <a:pt x="11637" y="1932"/>
                  </a:cubicBezTo>
                  <a:cubicBezTo>
                    <a:pt x="10484" y="3137"/>
                    <a:pt x="9367" y="4399"/>
                    <a:pt x="8438" y="5787"/>
                  </a:cubicBezTo>
                  <a:cubicBezTo>
                    <a:pt x="6263" y="4917"/>
                    <a:pt x="4062" y="4123"/>
                    <a:pt x="1833" y="3406"/>
                  </a:cubicBezTo>
                  <a:cubicBezTo>
                    <a:pt x="1795" y="3394"/>
                    <a:pt x="1758" y="3388"/>
                    <a:pt x="1722" y="3388"/>
                  </a:cubicBezTo>
                  <a:cubicBezTo>
                    <a:pt x="1482" y="3388"/>
                    <a:pt x="1303" y="3644"/>
                    <a:pt x="1359" y="3881"/>
                  </a:cubicBezTo>
                  <a:cubicBezTo>
                    <a:pt x="1869" y="6105"/>
                    <a:pt x="2663" y="8435"/>
                    <a:pt x="4077" y="10260"/>
                  </a:cubicBezTo>
                  <a:cubicBezTo>
                    <a:pt x="2513" y="11959"/>
                    <a:pt x="1296" y="14042"/>
                    <a:pt x="127" y="16013"/>
                  </a:cubicBezTo>
                  <a:cubicBezTo>
                    <a:pt x="0" y="16226"/>
                    <a:pt x="144" y="16584"/>
                    <a:pt x="413" y="16584"/>
                  </a:cubicBezTo>
                  <a:cubicBezTo>
                    <a:pt x="426" y="16584"/>
                    <a:pt x="440" y="16583"/>
                    <a:pt x="453" y="16581"/>
                  </a:cubicBezTo>
                  <a:cubicBezTo>
                    <a:pt x="2817" y="16281"/>
                    <a:pt x="5122" y="15783"/>
                    <a:pt x="7393" y="15066"/>
                  </a:cubicBezTo>
                  <a:cubicBezTo>
                    <a:pt x="7408" y="15060"/>
                    <a:pt x="7424" y="15053"/>
                    <a:pt x="7440" y="15045"/>
                  </a:cubicBezTo>
                  <a:cubicBezTo>
                    <a:pt x="8516" y="17226"/>
                    <a:pt x="9874" y="19281"/>
                    <a:pt x="11155" y="21346"/>
                  </a:cubicBezTo>
                  <a:cubicBezTo>
                    <a:pt x="11228" y="21465"/>
                    <a:pt x="11371" y="21534"/>
                    <a:pt x="11510" y="21534"/>
                  </a:cubicBezTo>
                  <a:cubicBezTo>
                    <a:pt x="11637" y="21534"/>
                    <a:pt x="11760" y="21477"/>
                    <a:pt x="11821" y="21346"/>
                  </a:cubicBezTo>
                  <a:cubicBezTo>
                    <a:pt x="12263" y="20396"/>
                    <a:pt x="12688" y="19435"/>
                    <a:pt x="13083" y="18460"/>
                  </a:cubicBezTo>
                  <a:cubicBezTo>
                    <a:pt x="15105" y="22773"/>
                    <a:pt x="19788" y="25596"/>
                    <a:pt x="24191" y="26910"/>
                  </a:cubicBezTo>
                  <a:cubicBezTo>
                    <a:pt x="26436" y="27580"/>
                    <a:pt x="28786" y="27923"/>
                    <a:pt x="31134" y="27923"/>
                  </a:cubicBezTo>
                  <a:cubicBezTo>
                    <a:pt x="34632" y="27923"/>
                    <a:pt x="38126" y="27161"/>
                    <a:pt x="41255" y="25581"/>
                  </a:cubicBezTo>
                  <a:cubicBezTo>
                    <a:pt x="41578" y="25420"/>
                    <a:pt x="41434" y="25017"/>
                    <a:pt x="41158" y="24931"/>
                  </a:cubicBezTo>
                  <a:cubicBezTo>
                    <a:pt x="41119" y="24843"/>
                    <a:pt x="41042" y="24777"/>
                    <a:pt x="40949" y="24749"/>
                  </a:cubicBezTo>
                  <a:cubicBezTo>
                    <a:pt x="40201" y="24506"/>
                    <a:pt x="39454" y="24261"/>
                    <a:pt x="38706" y="24017"/>
                  </a:cubicBezTo>
                  <a:cubicBezTo>
                    <a:pt x="39370" y="23489"/>
                    <a:pt x="40031" y="22960"/>
                    <a:pt x="40694" y="22433"/>
                  </a:cubicBezTo>
                  <a:cubicBezTo>
                    <a:pt x="40906" y="22265"/>
                    <a:pt x="40783" y="21884"/>
                    <a:pt x="40537" y="21831"/>
                  </a:cubicBezTo>
                  <a:cubicBezTo>
                    <a:pt x="39523" y="21614"/>
                    <a:pt x="38510" y="21400"/>
                    <a:pt x="37496" y="21187"/>
                  </a:cubicBezTo>
                  <a:cubicBezTo>
                    <a:pt x="38322" y="19943"/>
                    <a:pt x="39230" y="18758"/>
                    <a:pt x="40215" y="17638"/>
                  </a:cubicBezTo>
                  <a:cubicBezTo>
                    <a:pt x="40440" y="17384"/>
                    <a:pt x="40275" y="17039"/>
                    <a:pt x="39955" y="17005"/>
                  </a:cubicBezTo>
                  <a:cubicBezTo>
                    <a:pt x="38588" y="16865"/>
                    <a:pt x="37230" y="16652"/>
                    <a:pt x="35885" y="16371"/>
                  </a:cubicBezTo>
                  <a:lnTo>
                    <a:pt x="38040" y="12423"/>
                  </a:lnTo>
                  <a:cubicBezTo>
                    <a:pt x="38183" y="12164"/>
                    <a:pt x="37973" y="11850"/>
                    <a:pt x="37712" y="11850"/>
                  </a:cubicBezTo>
                  <a:cubicBezTo>
                    <a:pt x="37651" y="11850"/>
                    <a:pt x="37587" y="11867"/>
                    <a:pt x="37524" y="11907"/>
                  </a:cubicBezTo>
                  <a:cubicBezTo>
                    <a:pt x="33998" y="14105"/>
                    <a:pt x="30027" y="15171"/>
                    <a:pt x="26030" y="15171"/>
                  </a:cubicBezTo>
                  <a:cubicBezTo>
                    <a:pt x="22887" y="15171"/>
                    <a:pt x="19729" y="14512"/>
                    <a:pt x="16760" y="13227"/>
                  </a:cubicBezTo>
                  <a:cubicBezTo>
                    <a:pt x="18348" y="12755"/>
                    <a:pt x="19863" y="12065"/>
                    <a:pt x="21260" y="11175"/>
                  </a:cubicBezTo>
                  <a:cubicBezTo>
                    <a:pt x="21559" y="10985"/>
                    <a:pt x="21473" y="10590"/>
                    <a:pt x="21168" y="10470"/>
                  </a:cubicBezTo>
                  <a:cubicBezTo>
                    <a:pt x="19019" y="9628"/>
                    <a:pt x="16872" y="8678"/>
                    <a:pt x="14659" y="8020"/>
                  </a:cubicBezTo>
                  <a:cubicBezTo>
                    <a:pt x="14663" y="8000"/>
                    <a:pt x="14667" y="7981"/>
                    <a:pt x="14668" y="7961"/>
                  </a:cubicBezTo>
                  <a:cubicBezTo>
                    <a:pt x="14630" y="5946"/>
                    <a:pt x="14573" y="3929"/>
                    <a:pt x="14523" y="1913"/>
                  </a:cubicBezTo>
                  <a:cubicBezTo>
                    <a:pt x="14509" y="1389"/>
                    <a:pt x="14751" y="187"/>
                    <a:pt x="14008" y="16"/>
                  </a:cubicBezTo>
                  <a:cubicBezTo>
                    <a:pt x="13964" y="5"/>
                    <a:pt x="13918" y="0"/>
                    <a:pt x="138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3"/>
            <p:cNvSpPr/>
            <p:nvPr/>
          </p:nvSpPr>
          <p:spPr>
            <a:xfrm>
              <a:off x="8408507" y="4803526"/>
              <a:ext cx="134587" cy="42888"/>
            </a:xfrm>
            <a:custGeom>
              <a:avLst/>
              <a:gdLst/>
              <a:ahLst/>
              <a:cxnLst/>
              <a:rect l="l" t="t" r="r" b="b"/>
              <a:pathLst>
                <a:path w="4067" h="1296" extrusionOk="0">
                  <a:moveTo>
                    <a:pt x="3798" y="0"/>
                  </a:moveTo>
                  <a:cubicBezTo>
                    <a:pt x="3757" y="0"/>
                    <a:pt x="3712" y="16"/>
                    <a:pt x="3668" y="52"/>
                  </a:cubicBezTo>
                  <a:cubicBezTo>
                    <a:pt x="2871" y="709"/>
                    <a:pt x="1897" y="1038"/>
                    <a:pt x="888" y="1038"/>
                  </a:cubicBezTo>
                  <a:cubicBezTo>
                    <a:pt x="663" y="1038"/>
                    <a:pt x="437" y="1022"/>
                    <a:pt x="211" y="989"/>
                  </a:cubicBezTo>
                  <a:cubicBezTo>
                    <a:pt x="205" y="988"/>
                    <a:pt x="198" y="988"/>
                    <a:pt x="191" y="988"/>
                  </a:cubicBezTo>
                  <a:cubicBezTo>
                    <a:pt x="56" y="988"/>
                    <a:pt x="1" y="1196"/>
                    <a:pt x="148" y="1221"/>
                  </a:cubicBezTo>
                  <a:cubicBezTo>
                    <a:pt x="438" y="1271"/>
                    <a:pt x="726" y="1296"/>
                    <a:pt x="1010" y="1296"/>
                  </a:cubicBezTo>
                  <a:cubicBezTo>
                    <a:pt x="2042" y="1296"/>
                    <a:pt x="3026" y="968"/>
                    <a:pt x="3895" y="345"/>
                  </a:cubicBezTo>
                  <a:cubicBezTo>
                    <a:pt x="4067" y="221"/>
                    <a:pt x="3956" y="0"/>
                    <a:pt x="37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3"/>
            <p:cNvSpPr/>
            <p:nvPr/>
          </p:nvSpPr>
          <p:spPr>
            <a:xfrm>
              <a:off x="8480218" y="4767819"/>
              <a:ext cx="105400" cy="27963"/>
            </a:xfrm>
            <a:custGeom>
              <a:avLst/>
              <a:gdLst/>
              <a:ahLst/>
              <a:cxnLst/>
              <a:rect l="l" t="t" r="r" b="b"/>
              <a:pathLst>
                <a:path w="3185" h="845" extrusionOk="0">
                  <a:moveTo>
                    <a:pt x="2927" y="1"/>
                  </a:moveTo>
                  <a:cubicBezTo>
                    <a:pt x="2896" y="1"/>
                    <a:pt x="2863" y="10"/>
                    <a:pt x="2829" y="30"/>
                  </a:cubicBezTo>
                  <a:cubicBezTo>
                    <a:pt x="2310" y="340"/>
                    <a:pt x="1785" y="505"/>
                    <a:pt x="1239" y="505"/>
                  </a:cubicBezTo>
                  <a:cubicBezTo>
                    <a:pt x="914" y="505"/>
                    <a:pt x="581" y="446"/>
                    <a:pt x="237" y="324"/>
                  </a:cubicBezTo>
                  <a:cubicBezTo>
                    <a:pt x="224" y="319"/>
                    <a:pt x="210" y="317"/>
                    <a:pt x="197" y="317"/>
                  </a:cubicBezTo>
                  <a:cubicBezTo>
                    <a:pt x="74" y="317"/>
                    <a:pt x="0" y="520"/>
                    <a:pt x="130" y="577"/>
                  </a:cubicBezTo>
                  <a:cubicBezTo>
                    <a:pt x="530" y="752"/>
                    <a:pt x="967" y="844"/>
                    <a:pt x="1403" y="844"/>
                  </a:cubicBezTo>
                  <a:cubicBezTo>
                    <a:pt x="1973" y="844"/>
                    <a:pt x="2540" y="687"/>
                    <a:pt x="3019" y="356"/>
                  </a:cubicBezTo>
                  <a:cubicBezTo>
                    <a:pt x="3185" y="242"/>
                    <a:pt x="3087" y="1"/>
                    <a:pt x="29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7" name="Google Shape;567;p23"/>
          <p:cNvGrpSpPr/>
          <p:nvPr/>
        </p:nvGrpSpPr>
        <p:grpSpPr>
          <a:xfrm>
            <a:off x="7961559" y="-202278"/>
            <a:ext cx="1015476" cy="922487"/>
            <a:chOff x="7961559" y="-202278"/>
            <a:chExt cx="1015476" cy="922487"/>
          </a:xfrm>
        </p:grpSpPr>
        <p:grpSp>
          <p:nvGrpSpPr>
            <p:cNvPr id="568" name="Google Shape;568;p23"/>
            <p:cNvGrpSpPr/>
            <p:nvPr/>
          </p:nvGrpSpPr>
          <p:grpSpPr>
            <a:xfrm>
              <a:off x="7961559" y="-121102"/>
              <a:ext cx="1015476" cy="841311"/>
              <a:chOff x="7961559" y="-121102"/>
              <a:chExt cx="1015476" cy="841311"/>
            </a:xfrm>
          </p:grpSpPr>
          <p:sp>
            <p:nvSpPr>
              <p:cNvPr id="569" name="Google Shape;569;p23"/>
              <p:cNvSpPr/>
              <p:nvPr/>
            </p:nvSpPr>
            <p:spPr>
              <a:xfrm>
                <a:off x="7961559" y="-121102"/>
                <a:ext cx="1015476" cy="841311"/>
              </a:xfrm>
              <a:custGeom>
                <a:avLst/>
                <a:gdLst/>
                <a:ahLst/>
                <a:cxnLst/>
                <a:rect l="l" t="t" r="r" b="b"/>
                <a:pathLst>
                  <a:path w="30686" h="25423" extrusionOk="0">
                    <a:moveTo>
                      <a:pt x="27538" y="752"/>
                    </a:moveTo>
                    <a:cubicBezTo>
                      <a:pt x="27287" y="1203"/>
                      <a:pt x="27189" y="1722"/>
                      <a:pt x="27229" y="2252"/>
                    </a:cubicBezTo>
                    <a:cubicBezTo>
                      <a:pt x="27242" y="2432"/>
                      <a:pt x="27378" y="2530"/>
                      <a:pt x="27529" y="2530"/>
                    </a:cubicBezTo>
                    <a:cubicBezTo>
                      <a:pt x="27584" y="2530"/>
                      <a:pt x="27642" y="2516"/>
                      <a:pt x="27696" y="2489"/>
                    </a:cubicBezTo>
                    <a:cubicBezTo>
                      <a:pt x="28142" y="2266"/>
                      <a:pt x="28598" y="2111"/>
                      <a:pt x="29096" y="2059"/>
                    </a:cubicBezTo>
                    <a:cubicBezTo>
                      <a:pt x="29200" y="2047"/>
                      <a:pt x="29304" y="2044"/>
                      <a:pt x="29409" y="2044"/>
                    </a:cubicBezTo>
                    <a:cubicBezTo>
                      <a:pt x="29493" y="2044"/>
                      <a:pt x="29577" y="2046"/>
                      <a:pt x="29661" y="2047"/>
                    </a:cubicBezTo>
                    <a:cubicBezTo>
                      <a:pt x="28577" y="2661"/>
                      <a:pt x="27722" y="3836"/>
                      <a:pt x="27269" y="4955"/>
                    </a:cubicBezTo>
                    <a:cubicBezTo>
                      <a:pt x="26258" y="4491"/>
                      <a:pt x="25141" y="4157"/>
                      <a:pt x="24210" y="3855"/>
                    </a:cubicBezTo>
                    <a:cubicBezTo>
                      <a:pt x="24605" y="3218"/>
                      <a:pt x="24959" y="2587"/>
                      <a:pt x="25514" y="2045"/>
                    </a:cubicBezTo>
                    <a:cubicBezTo>
                      <a:pt x="26111" y="1462"/>
                      <a:pt x="26791" y="1079"/>
                      <a:pt x="27538" y="752"/>
                    </a:cubicBezTo>
                    <a:close/>
                    <a:moveTo>
                      <a:pt x="12595" y="1027"/>
                    </a:moveTo>
                    <a:cubicBezTo>
                      <a:pt x="15327" y="1811"/>
                      <a:pt x="18070" y="2529"/>
                      <a:pt x="20766" y="3434"/>
                    </a:cubicBezTo>
                    <a:cubicBezTo>
                      <a:pt x="22397" y="3983"/>
                      <a:pt x="24013" y="4574"/>
                      <a:pt x="25612" y="5209"/>
                    </a:cubicBezTo>
                    <a:cubicBezTo>
                      <a:pt x="27209" y="5845"/>
                      <a:pt x="29143" y="6369"/>
                      <a:pt x="29309" y="8354"/>
                    </a:cubicBezTo>
                    <a:cubicBezTo>
                      <a:pt x="29451" y="10072"/>
                      <a:pt x="28035" y="11633"/>
                      <a:pt x="27068" y="12924"/>
                    </a:cubicBezTo>
                    <a:cubicBezTo>
                      <a:pt x="26195" y="14088"/>
                      <a:pt x="25311" y="15246"/>
                      <a:pt x="24418" y="16396"/>
                    </a:cubicBezTo>
                    <a:cubicBezTo>
                      <a:pt x="22826" y="18445"/>
                      <a:pt x="21188" y="20459"/>
                      <a:pt x="19539" y="22464"/>
                    </a:cubicBezTo>
                    <a:cubicBezTo>
                      <a:pt x="19524" y="22195"/>
                      <a:pt x="19461" y="21928"/>
                      <a:pt x="19354" y="21680"/>
                    </a:cubicBezTo>
                    <a:cubicBezTo>
                      <a:pt x="19115" y="20637"/>
                      <a:pt x="18355" y="20086"/>
                      <a:pt x="17460" y="19565"/>
                    </a:cubicBezTo>
                    <a:cubicBezTo>
                      <a:pt x="15714" y="18549"/>
                      <a:pt x="13820" y="17727"/>
                      <a:pt x="11936" y="17003"/>
                    </a:cubicBezTo>
                    <a:cubicBezTo>
                      <a:pt x="8809" y="15800"/>
                      <a:pt x="5502" y="14826"/>
                      <a:pt x="2152" y="14518"/>
                    </a:cubicBezTo>
                    <a:cubicBezTo>
                      <a:pt x="2111" y="14475"/>
                      <a:pt x="2060" y="14445"/>
                      <a:pt x="2004" y="14426"/>
                    </a:cubicBezTo>
                    <a:cubicBezTo>
                      <a:pt x="5650" y="10068"/>
                      <a:pt x="8995" y="5438"/>
                      <a:pt x="12592" y="1034"/>
                    </a:cubicBezTo>
                    <a:cubicBezTo>
                      <a:pt x="12593" y="1033"/>
                      <a:pt x="12593" y="1030"/>
                      <a:pt x="12595" y="1027"/>
                    </a:cubicBezTo>
                    <a:close/>
                    <a:moveTo>
                      <a:pt x="2405" y="15057"/>
                    </a:moveTo>
                    <a:cubicBezTo>
                      <a:pt x="5033" y="15632"/>
                      <a:pt x="7651" y="16183"/>
                      <a:pt x="10204" y="17071"/>
                    </a:cubicBezTo>
                    <a:cubicBezTo>
                      <a:pt x="11792" y="17624"/>
                      <a:pt x="13350" y="18265"/>
                      <a:pt x="14867" y="18991"/>
                    </a:cubicBezTo>
                    <a:cubicBezTo>
                      <a:pt x="16188" y="19622"/>
                      <a:pt x="18404" y="20363"/>
                      <a:pt x="18730" y="21948"/>
                    </a:cubicBezTo>
                    <a:cubicBezTo>
                      <a:pt x="18739" y="21996"/>
                      <a:pt x="18761" y="22041"/>
                      <a:pt x="18790" y="22080"/>
                    </a:cubicBezTo>
                    <a:cubicBezTo>
                      <a:pt x="19171" y="23986"/>
                      <a:pt x="17751" y="24564"/>
                      <a:pt x="15860" y="24564"/>
                    </a:cubicBezTo>
                    <a:cubicBezTo>
                      <a:pt x="13387" y="24564"/>
                      <a:pt x="10109" y="23576"/>
                      <a:pt x="9006" y="23279"/>
                    </a:cubicBezTo>
                    <a:cubicBezTo>
                      <a:pt x="6257" y="22539"/>
                      <a:pt x="3624" y="21521"/>
                      <a:pt x="932" y="20620"/>
                    </a:cubicBezTo>
                    <a:cubicBezTo>
                      <a:pt x="2540" y="19294"/>
                      <a:pt x="3100" y="17006"/>
                      <a:pt x="2405" y="15057"/>
                    </a:cubicBezTo>
                    <a:close/>
                    <a:moveTo>
                      <a:pt x="27764" y="0"/>
                    </a:moveTo>
                    <a:cubicBezTo>
                      <a:pt x="27737" y="0"/>
                      <a:pt x="27709" y="3"/>
                      <a:pt x="27679" y="10"/>
                    </a:cubicBezTo>
                    <a:cubicBezTo>
                      <a:pt x="26022" y="379"/>
                      <a:pt x="24126" y="1942"/>
                      <a:pt x="23728" y="3695"/>
                    </a:cubicBezTo>
                    <a:cubicBezTo>
                      <a:pt x="23634" y="3662"/>
                      <a:pt x="23538" y="3630"/>
                      <a:pt x="23451" y="3600"/>
                    </a:cubicBezTo>
                    <a:cubicBezTo>
                      <a:pt x="19951" y="2322"/>
                      <a:pt x="16358" y="1151"/>
                      <a:pt x="12702" y="420"/>
                    </a:cubicBezTo>
                    <a:cubicBezTo>
                      <a:pt x="12679" y="415"/>
                      <a:pt x="12656" y="412"/>
                      <a:pt x="12633" y="412"/>
                    </a:cubicBezTo>
                    <a:cubicBezTo>
                      <a:pt x="12569" y="412"/>
                      <a:pt x="12506" y="433"/>
                      <a:pt x="12455" y="474"/>
                    </a:cubicBezTo>
                    <a:cubicBezTo>
                      <a:pt x="12407" y="450"/>
                      <a:pt x="12355" y="436"/>
                      <a:pt x="12303" y="436"/>
                    </a:cubicBezTo>
                    <a:cubicBezTo>
                      <a:pt x="12219" y="436"/>
                      <a:pt x="12133" y="471"/>
                      <a:pt x="12062" y="558"/>
                    </a:cubicBezTo>
                    <a:cubicBezTo>
                      <a:pt x="8338" y="5062"/>
                      <a:pt x="4468" y="9613"/>
                      <a:pt x="1242" y="14492"/>
                    </a:cubicBezTo>
                    <a:cubicBezTo>
                      <a:pt x="1115" y="14685"/>
                      <a:pt x="1310" y="14886"/>
                      <a:pt x="1501" y="14886"/>
                    </a:cubicBezTo>
                    <a:cubicBezTo>
                      <a:pt x="1521" y="14886"/>
                      <a:pt x="1540" y="14884"/>
                      <a:pt x="1560" y="14880"/>
                    </a:cubicBezTo>
                    <a:lnTo>
                      <a:pt x="1560" y="14880"/>
                    </a:lnTo>
                    <a:cubicBezTo>
                      <a:pt x="2429" y="16854"/>
                      <a:pt x="1870" y="18960"/>
                      <a:pt x="296" y="20395"/>
                    </a:cubicBezTo>
                    <a:cubicBezTo>
                      <a:pt x="285" y="20407"/>
                      <a:pt x="275" y="20421"/>
                      <a:pt x="267" y="20436"/>
                    </a:cubicBezTo>
                    <a:cubicBezTo>
                      <a:pt x="72" y="20485"/>
                      <a:pt x="0" y="20810"/>
                      <a:pt x="215" y="20919"/>
                    </a:cubicBezTo>
                    <a:cubicBezTo>
                      <a:pt x="4382" y="23005"/>
                      <a:pt x="9201" y="24296"/>
                      <a:pt x="13762" y="25160"/>
                    </a:cubicBezTo>
                    <a:cubicBezTo>
                      <a:pt x="14470" y="25294"/>
                      <a:pt x="15236" y="25423"/>
                      <a:pt x="15986" y="25423"/>
                    </a:cubicBezTo>
                    <a:cubicBezTo>
                      <a:pt x="16943" y="25423"/>
                      <a:pt x="17873" y="25213"/>
                      <a:pt x="18618" y="24538"/>
                    </a:cubicBezTo>
                    <a:cubicBezTo>
                      <a:pt x="18768" y="24399"/>
                      <a:pt x="18905" y="24244"/>
                      <a:pt x="19026" y="24079"/>
                    </a:cubicBezTo>
                    <a:cubicBezTo>
                      <a:pt x="19122" y="24074"/>
                      <a:pt x="19213" y="24028"/>
                      <a:pt x="19272" y="23953"/>
                    </a:cubicBezTo>
                    <a:cubicBezTo>
                      <a:pt x="21734" y="21049"/>
                      <a:pt x="24101" y="18061"/>
                      <a:pt x="26408" y="15033"/>
                    </a:cubicBezTo>
                    <a:cubicBezTo>
                      <a:pt x="27851" y="13140"/>
                      <a:pt x="30686" y="10362"/>
                      <a:pt x="30053" y="7700"/>
                    </a:cubicBezTo>
                    <a:cubicBezTo>
                      <a:pt x="29791" y="6592"/>
                      <a:pt x="28912" y="5820"/>
                      <a:pt x="27834" y="5237"/>
                    </a:cubicBezTo>
                    <a:cubicBezTo>
                      <a:pt x="28111" y="4632"/>
                      <a:pt x="28428" y="4065"/>
                      <a:pt x="28857" y="3549"/>
                    </a:cubicBezTo>
                    <a:cubicBezTo>
                      <a:pt x="29274" y="3051"/>
                      <a:pt x="29768" y="2661"/>
                      <a:pt x="30231" y="2214"/>
                    </a:cubicBezTo>
                    <a:cubicBezTo>
                      <a:pt x="30297" y="2151"/>
                      <a:pt x="30297" y="2062"/>
                      <a:pt x="30263" y="1988"/>
                    </a:cubicBezTo>
                    <a:cubicBezTo>
                      <a:pt x="30427" y="1923"/>
                      <a:pt x="30404" y="1685"/>
                      <a:pt x="30266" y="1601"/>
                    </a:cubicBezTo>
                    <a:cubicBezTo>
                      <a:pt x="30017" y="1447"/>
                      <a:pt x="29715" y="1385"/>
                      <a:pt x="29395" y="1385"/>
                    </a:cubicBezTo>
                    <a:cubicBezTo>
                      <a:pt x="28865" y="1385"/>
                      <a:pt x="28286" y="1555"/>
                      <a:pt x="27812" y="1762"/>
                    </a:cubicBezTo>
                    <a:cubicBezTo>
                      <a:pt x="27835" y="1327"/>
                      <a:pt x="27984" y="930"/>
                      <a:pt x="28228" y="535"/>
                    </a:cubicBezTo>
                    <a:cubicBezTo>
                      <a:pt x="28316" y="393"/>
                      <a:pt x="28203" y="256"/>
                      <a:pt x="28070" y="230"/>
                    </a:cubicBezTo>
                    <a:cubicBezTo>
                      <a:pt x="28032" y="105"/>
                      <a:pt x="27921" y="0"/>
                      <a:pt x="277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23"/>
              <p:cNvSpPr/>
              <p:nvPr/>
            </p:nvSpPr>
            <p:spPr>
              <a:xfrm>
                <a:off x="8300393" y="-9514"/>
                <a:ext cx="454393" cy="238465"/>
              </a:xfrm>
              <a:custGeom>
                <a:avLst/>
                <a:gdLst/>
                <a:ahLst/>
                <a:cxnLst/>
                <a:rect l="l" t="t" r="r" b="b"/>
                <a:pathLst>
                  <a:path w="13731" h="7206" extrusionOk="0">
                    <a:moveTo>
                      <a:pt x="3405" y="398"/>
                    </a:moveTo>
                    <a:cubicBezTo>
                      <a:pt x="6672" y="1199"/>
                      <a:pt x="9840" y="2187"/>
                      <a:pt x="13011" y="3312"/>
                    </a:cubicBezTo>
                    <a:cubicBezTo>
                      <a:pt x="12479" y="3907"/>
                      <a:pt x="12000" y="4550"/>
                      <a:pt x="11473" y="5149"/>
                    </a:cubicBezTo>
                    <a:cubicBezTo>
                      <a:pt x="11067" y="5608"/>
                      <a:pt x="10614" y="6052"/>
                      <a:pt x="10240" y="6544"/>
                    </a:cubicBezTo>
                    <a:cubicBezTo>
                      <a:pt x="10193" y="6499"/>
                      <a:pt x="10133" y="6469"/>
                      <a:pt x="10070" y="6455"/>
                    </a:cubicBezTo>
                    <a:cubicBezTo>
                      <a:pt x="6912" y="5792"/>
                      <a:pt x="3808" y="4954"/>
                      <a:pt x="694" y="4118"/>
                    </a:cubicBezTo>
                    <a:cubicBezTo>
                      <a:pt x="1630" y="2949"/>
                      <a:pt x="2576" y="1722"/>
                      <a:pt x="3379" y="460"/>
                    </a:cubicBezTo>
                    <a:cubicBezTo>
                      <a:pt x="3391" y="441"/>
                      <a:pt x="3400" y="419"/>
                      <a:pt x="3405" y="398"/>
                    </a:cubicBezTo>
                    <a:close/>
                    <a:moveTo>
                      <a:pt x="3390" y="1"/>
                    </a:moveTo>
                    <a:cubicBezTo>
                      <a:pt x="3293" y="1"/>
                      <a:pt x="3228" y="67"/>
                      <a:pt x="3207" y="145"/>
                    </a:cubicBezTo>
                    <a:cubicBezTo>
                      <a:pt x="3193" y="142"/>
                      <a:pt x="3178" y="141"/>
                      <a:pt x="3164" y="141"/>
                    </a:cubicBezTo>
                    <a:cubicBezTo>
                      <a:pt x="3106" y="141"/>
                      <a:pt x="3049" y="162"/>
                      <a:pt x="3007" y="202"/>
                    </a:cubicBezTo>
                    <a:cubicBezTo>
                      <a:pt x="1927" y="1257"/>
                      <a:pt x="951" y="2528"/>
                      <a:pt x="109" y="3779"/>
                    </a:cubicBezTo>
                    <a:cubicBezTo>
                      <a:pt x="0" y="3940"/>
                      <a:pt x="81" y="4110"/>
                      <a:pt x="218" y="4202"/>
                    </a:cubicBezTo>
                    <a:cubicBezTo>
                      <a:pt x="152" y="4348"/>
                      <a:pt x="198" y="4559"/>
                      <a:pt x="394" y="4628"/>
                    </a:cubicBezTo>
                    <a:cubicBezTo>
                      <a:pt x="3495" y="5723"/>
                      <a:pt x="6690" y="6516"/>
                      <a:pt x="9906" y="7192"/>
                    </a:cubicBezTo>
                    <a:cubicBezTo>
                      <a:pt x="9929" y="7196"/>
                      <a:pt x="9953" y="7198"/>
                      <a:pt x="9976" y="7198"/>
                    </a:cubicBezTo>
                    <a:cubicBezTo>
                      <a:pt x="10025" y="7198"/>
                      <a:pt x="10074" y="7189"/>
                      <a:pt x="10119" y="7169"/>
                    </a:cubicBezTo>
                    <a:cubicBezTo>
                      <a:pt x="10161" y="7192"/>
                      <a:pt x="10209" y="7206"/>
                      <a:pt x="10256" y="7206"/>
                    </a:cubicBezTo>
                    <a:cubicBezTo>
                      <a:pt x="10298" y="7206"/>
                      <a:pt x="10339" y="7195"/>
                      <a:pt x="10377" y="7172"/>
                    </a:cubicBezTo>
                    <a:cubicBezTo>
                      <a:pt x="11037" y="6764"/>
                      <a:pt x="11583" y="6120"/>
                      <a:pt x="12095" y="5545"/>
                    </a:cubicBezTo>
                    <a:cubicBezTo>
                      <a:pt x="12622" y="4956"/>
                      <a:pt x="13156" y="4348"/>
                      <a:pt x="13591" y="3686"/>
                    </a:cubicBezTo>
                    <a:cubicBezTo>
                      <a:pt x="13731" y="3473"/>
                      <a:pt x="13565" y="3257"/>
                      <a:pt x="13360" y="3204"/>
                    </a:cubicBezTo>
                    <a:cubicBezTo>
                      <a:pt x="13446" y="3060"/>
                      <a:pt x="13441" y="2847"/>
                      <a:pt x="13259" y="2773"/>
                    </a:cubicBezTo>
                    <a:cubicBezTo>
                      <a:pt x="10102" y="1488"/>
                      <a:pt x="6785" y="578"/>
                      <a:pt x="3428" y="4"/>
                    </a:cubicBezTo>
                    <a:cubicBezTo>
                      <a:pt x="3415" y="2"/>
                      <a:pt x="3402" y="1"/>
                      <a:pt x="33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23"/>
              <p:cNvSpPr/>
              <p:nvPr/>
            </p:nvSpPr>
            <p:spPr>
              <a:xfrm>
                <a:off x="8035852" y="538101"/>
                <a:ext cx="467895" cy="136871"/>
              </a:xfrm>
              <a:custGeom>
                <a:avLst/>
                <a:gdLst/>
                <a:ahLst/>
                <a:cxnLst/>
                <a:rect l="l" t="t" r="r" b="b"/>
                <a:pathLst>
                  <a:path w="14139" h="4136" extrusionOk="0">
                    <a:moveTo>
                      <a:pt x="214" y="0"/>
                    </a:moveTo>
                    <a:cubicBezTo>
                      <a:pt x="73" y="0"/>
                      <a:pt x="1" y="223"/>
                      <a:pt x="148" y="285"/>
                    </a:cubicBezTo>
                    <a:cubicBezTo>
                      <a:pt x="4430" y="2105"/>
                      <a:pt x="9175" y="3165"/>
                      <a:pt x="13711" y="4129"/>
                    </a:cubicBezTo>
                    <a:cubicBezTo>
                      <a:pt x="13733" y="4134"/>
                      <a:pt x="13753" y="4136"/>
                      <a:pt x="13772" y="4136"/>
                    </a:cubicBezTo>
                    <a:cubicBezTo>
                      <a:pt x="14058" y="4136"/>
                      <a:pt x="14139" y="3678"/>
                      <a:pt x="13826" y="3612"/>
                    </a:cubicBezTo>
                    <a:cubicBezTo>
                      <a:pt x="9221" y="2642"/>
                      <a:pt x="4795" y="1178"/>
                      <a:pt x="250" y="5"/>
                    </a:cubicBezTo>
                    <a:cubicBezTo>
                      <a:pt x="238" y="2"/>
                      <a:pt x="226" y="0"/>
                      <a:pt x="21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23"/>
              <p:cNvSpPr/>
              <p:nvPr/>
            </p:nvSpPr>
            <p:spPr>
              <a:xfrm>
                <a:off x="8065073" y="496669"/>
                <a:ext cx="284728" cy="96829"/>
              </a:xfrm>
              <a:custGeom>
                <a:avLst/>
                <a:gdLst/>
                <a:ahLst/>
                <a:cxnLst/>
                <a:rect l="l" t="t" r="r" b="b"/>
                <a:pathLst>
                  <a:path w="8604" h="2926" extrusionOk="0">
                    <a:moveTo>
                      <a:pt x="215" y="0"/>
                    </a:moveTo>
                    <a:cubicBezTo>
                      <a:pt x="39" y="0"/>
                      <a:pt x="1" y="272"/>
                      <a:pt x="187" y="332"/>
                    </a:cubicBezTo>
                    <a:cubicBezTo>
                      <a:pt x="2858" y="1203"/>
                      <a:pt x="5540" y="2122"/>
                      <a:pt x="8234" y="2917"/>
                    </a:cubicBezTo>
                    <a:cubicBezTo>
                      <a:pt x="8253" y="2923"/>
                      <a:pt x="8272" y="2925"/>
                      <a:pt x="8291" y="2925"/>
                    </a:cubicBezTo>
                    <a:cubicBezTo>
                      <a:pt x="8497" y="2925"/>
                      <a:pt x="8604" y="2586"/>
                      <a:pt x="8387" y="2496"/>
                    </a:cubicBezTo>
                    <a:cubicBezTo>
                      <a:pt x="5794" y="1431"/>
                      <a:pt x="2990" y="626"/>
                      <a:pt x="259" y="6"/>
                    </a:cubicBezTo>
                    <a:cubicBezTo>
                      <a:pt x="243" y="2"/>
                      <a:pt x="229" y="0"/>
                      <a:pt x="2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23"/>
              <p:cNvSpPr/>
              <p:nvPr/>
            </p:nvSpPr>
            <p:spPr>
              <a:xfrm>
                <a:off x="8062458" y="453450"/>
                <a:ext cx="442447" cy="137566"/>
              </a:xfrm>
              <a:custGeom>
                <a:avLst/>
                <a:gdLst/>
                <a:ahLst/>
                <a:cxnLst/>
                <a:rect l="l" t="t" r="r" b="b"/>
                <a:pathLst>
                  <a:path w="13370" h="4157" extrusionOk="0">
                    <a:moveTo>
                      <a:pt x="229" y="0"/>
                    </a:moveTo>
                    <a:cubicBezTo>
                      <a:pt x="49" y="0"/>
                      <a:pt x="1" y="275"/>
                      <a:pt x="194" y="325"/>
                    </a:cubicBezTo>
                    <a:cubicBezTo>
                      <a:pt x="4520" y="1454"/>
                      <a:pt x="8735" y="2768"/>
                      <a:pt x="12987" y="4146"/>
                    </a:cubicBezTo>
                    <a:cubicBezTo>
                      <a:pt x="13009" y="4154"/>
                      <a:pt x="13030" y="4157"/>
                      <a:pt x="13051" y="4157"/>
                    </a:cubicBezTo>
                    <a:cubicBezTo>
                      <a:pt x="13262" y="4157"/>
                      <a:pt x="13370" y="3801"/>
                      <a:pt x="13146" y="3708"/>
                    </a:cubicBezTo>
                    <a:cubicBezTo>
                      <a:pt x="9037" y="2045"/>
                      <a:pt x="4617" y="824"/>
                      <a:pt x="264" y="4"/>
                    </a:cubicBezTo>
                    <a:cubicBezTo>
                      <a:pt x="252" y="1"/>
                      <a:pt x="240" y="0"/>
                      <a:pt x="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23"/>
              <p:cNvSpPr/>
              <p:nvPr/>
            </p:nvSpPr>
            <p:spPr>
              <a:xfrm>
                <a:off x="8133177" y="416684"/>
                <a:ext cx="277381" cy="106657"/>
              </a:xfrm>
              <a:custGeom>
                <a:avLst/>
                <a:gdLst/>
                <a:ahLst/>
                <a:cxnLst/>
                <a:rect l="l" t="t" r="r" b="b"/>
                <a:pathLst>
                  <a:path w="8382" h="3223" extrusionOk="0">
                    <a:moveTo>
                      <a:pt x="213" y="0"/>
                    </a:moveTo>
                    <a:cubicBezTo>
                      <a:pt x="41" y="0"/>
                      <a:pt x="0" y="259"/>
                      <a:pt x="181" y="314"/>
                    </a:cubicBezTo>
                    <a:cubicBezTo>
                      <a:pt x="2848" y="1118"/>
                      <a:pt x="5404" y="2014"/>
                      <a:pt x="7928" y="3198"/>
                    </a:cubicBezTo>
                    <a:cubicBezTo>
                      <a:pt x="7964" y="3215"/>
                      <a:pt x="8000" y="3222"/>
                      <a:pt x="8033" y="3222"/>
                    </a:cubicBezTo>
                    <a:cubicBezTo>
                      <a:pt x="8252" y="3222"/>
                      <a:pt x="8382" y="2897"/>
                      <a:pt x="8145" y="2778"/>
                    </a:cubicBezTo>
                    <a:cubicBezTo>
                      <a:pt x="5669" y="1537"/>
                      <a:pt x="2973" y="533"/>
                      <a:pt x="250" y="4"/>
                    </a:cubicBezTo>
                    <a:cubicBezTo>
                      <a:pt x="237" y="2"/>
                      <a:pt x="225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5" name="Google Shape;575;p23"/>
            <p:cNvGrpSpPr/>
            <p:nvPr/>
          </p:nvGrpSpPr>
          <p:grpSpPr>
            <a:xfrm>
              <a:off x="8502092" y="-202278"/>
              <a:ext cx="136937" cy="83459"/>
              <a:chOff x="8502092" y="-202278"/>
              <a:chExt cx="136937" cy="83459"/>
            </a:xfrm>
          </p:grpSpPr>
          <p:sp>
            <p:nvSpPr>
              <p:cNvPr id="576" name="Google Shape;576;p23"/>
              <p:cNvSpPr/>
              <p:nvPr/>
            </p:nvSpPr>
            <p:spPr>
              <a:xfrm>
                <a:off x="8502092" y="-153466"/>
                <a:ext cx="103910" cy="34648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1047" extrusionOk="0">
                    <a:moveTo>
                      <a:pt x="230" y="0"/>
                    </a:moveTo>
                    <a:cubicBezTo>
                      <a:pt x="60" y="0"/>
                      <a:pt x="1" y="269"/>
                      <a:pt x="188" y="320"/>
                    </a:cubicBezTo>
                    <a:cubicBezTo>
                      <a:pt x="1065" y="565"/>
                      <a:pt x="1943" y="839"/>
                      <a:pt x="2833" y="1041"/>
                    </a:cubicBezTo>
                    <a:cubicBezTo>
                      <a:pt x="2849" y="1045"/>
                      <a:pt x="2865" y="1047"/>
                      <a:pt x="2880" y="1047"/>
                    </a:cubicBezTo>
                    <a:cubicBezTo>
                      <a:pt x="3074" y="1047"/>
                      <a:pt x="3140" y="752"/>
                      <a:pt x="2929" y="689"/>
                    </a:cubicBezTo>
                    <a:cubicBezTo>
                      <a:pt x="2056" y="424"/>
                      <a:pt x="1159" y="229"/>
                      <a:pt x="273" y="6"/>
                    </a:cubicBezTo>
                    <a:cubicBezTo>
                      <a:pt x="258" y="2"/>
                      <a:pt x="244" y="0"/>
                      <a:pt x="2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23"/>
              <p:cNvSpPr/>
              <p:nvPr/>
            </p:nvSpPr>
            <p:spPr>
              <a:xfrm>
                <a:off x="8542101" y="-202278"/>
                <a:ext cx="96928" cy="43881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1326" extrusionOk="0">
                    <a:moveTo>
                      <a:pt x="234" y="0"/>
                    </a:moveTo>
                    <a:cubicBezTo>
                      <a:pt x="88" y="0"/>
                      <a:pt x="0" y="234"/>
                      <a:pt x="153" y="305"/>
                    </a:cubicBezTo>
                    <a:cubicBezTo>
                      <a:pt x="944" y="674"/>
                      <a:pt x="1772" y="1012"/>
                      <a:pt x="2592" y="1311"/>
                    </a:cubicBezTo>
                    <a:cubicBezTo>
                      <a:pt x="2619" y="1321"/>
                      <a:pt x="2645" y="1326"/>
                      <a:pt x="2669" y="1326"/>
                    </a:cubicBezTo>
                    <a:cubicBezTo>
                      <a:pt x="2872" y="1326"/>
                      <a:pt x="2929" y="989"/>
                      <a:pt x="2706" y="897"/>
                    </a:cubicBezTo>
                    <a:cubicBezTo>
                      <a:pt x="1916" y="571"/>
                      <a:pt x="1094" y="266"/>
                      <a:pt x="279" y="7"/>
                    </a:cubicBezTo>
                    <a:cubicBezTo>
                      <a:pt x="263" y="2"/>
                      <a:pt x="248" y="0"/>
                      <a:pt x="23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78" name="Google Shape;578;p23"/>
          <p:cNvGrpSpPr/>
          <p:nvPr/>
        </p:nvGrpSpPr>
        <p:grpSpPr>
          <a:xfrm>
            <a:off x="4816519" y="4288164"/>
            <a:ext cx="772313" cy="497744"/>
            <a:chOff x="4816519" y="4288164"/>
            <a:chExt cx="772313" cy="497744"/>
          </a:xfrm>
        </p:grpSpPr>
        <p:sp>
          <p:nvSpPr>
            <p:cNvPr id="579" name="Google Shape;579;p23"/>
            <p:cNvSpPr/>
            <p:nvPr/>
          </p:nvSpPr>
          <p:spPr>
            <a:xfrm>
              <a:off x="4925186" y="4301061"/>
              <a:ext cx="627897" cy="471965"/>
            </a:xfrm>
            <a:custGeom>
              <a:avLst/>
              <a:gdLst/>
              <a:ahLst/>
              <a:cxnLst/>
              <a:rect l="l" t="t" r="r" b="b"/>
              <a:pathLst>
                <a:path w="18974" h="14262" extrusionOk="0">
                  <a:moveTo>
                    <a:pt x="2988" y="1"/>
                  </a:moveTo>
                  <a:cubicBezTo>
                    <a:pt x="2525" y="1"/>
                    <a:pt x="2056" y="123"/>
                    <a:pt x="1593" y="416"/>
                  </a:cubicBezTo>
                  <a:cubicBezTo>
                    <a:pt x="1" y="1425"/>
                    <a:pt x="39" y="3716"/>
                    <a:pt x="350" y="5361"/>
                  </a:cubicBezTo>
                  <a:cubicBezTo>
                    <a:pt x="797" y="7721"/>
                    <a:pt x="2174" y="9760"/>
                    <a:pt x="3820" y="11461"/>
                  </a:cubicBezTo>
                  <a:cubicBezTo>
                    <a:pt x="5052" y="12735"/>
                    <a:pt x="6440" y="14261"/>
                    <a:pt x="8322" y="14261"/>
                  </a:cubicBezTo>
                  <a:cubicBezTo>
                    <a:pt x="8371" y="14261"/>
                    <a:pt x="8421" y="14260"/>
                    <a:pt x="8470" y="14258"/>
                  </a:cubicBezTo>
                  <a:cubicBezTo>
                    <a:pt x="12386" y="14096"/>
                    <a:pt x="16661" y="11734"/>
                    <a:pt x="18086" y="7966"/>
                  </a:cubicBezTo>
                  <a:cubicBezTo>
                    <a:pt x="18657" y="6462"/>
                    <a:pt x="18974" y="4192"/>
                    <a:pt x="17952" y="2803"/>
                  </a:cubicBezTo>
                  <a:cubicBezTo>
                    <a:pt x="17453" y="2124"/>
                    <a:pt x="16710" y="1879"/>
                    <a:pt x="15917" y="1879"/>
                  </a:cubicBezTo>
                  <a:cubicBezTo>
                    <a:pt x="15596" y="1879"/>
                    <a:pt x="15266" y="1919"/>
                    <a:pt x="14941" y="1987"/>
                  </a:cubicBezTo>
                  <a:cubicBezTo>
                    <a:pt x="14900" y="1970"/>
                    <a:pt x="14860" y="1956"/>
                    <a:pt x="14817" y="1944"/>
                  </a:cubicBezTo>
                  <a:cubicBezTo>
                    <a:pt x="14573" y="1878"/>
                    <a:pt x="14346" y="1848"/>
                    <a:pt x="14131" y="1848"/>
                  </a:cubicBezTo>
                  <a:cubicBezTo>
                    <a:pt x="13095" y="1848"/>
                    <a:pt x="12355" y="2550"/>
                    <a:pt x="11556" y="3329"/>
                  </a:cubicBezTo>
                  <a:cubicBezTo>
                    <a:pt x="10541" y="4317"/>
                    <a:pt x="9538" y="5315"/>
                    <a:pt x="8535" y="6314"/>
                  </a:cubicBezTo>
                  <a:cubicBezTo>
                    <a:pt x="8423" y="4413"/>
                    <a:pt x="7620" y="2785"/>
                    <a:pt x="6213" y="1454"/>
                  </a:cubicBezTo>
                  <a:cubicBezTo>
                    <a:pt x="6087" y="1333"/>
                    <a:pt x="5935" y="1244"/>
                    <a:pt x="5767" y="1194"/>
                  </a:cubicBezTo>
                  <a:cubicBezTo>
                    <a:pt x="4945" y="560"/>
                    <a:pt x="3980" y="1"/>
                    <a:pt x="298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3"/>
            <p:cNvSpPr/>
            <p:nvPr/>
          </p:nvSpPr>
          <p:spPr>
            <a:xfrm>
              <a:off x="4816519" y="4288164"/>
              <a:ext cx="772313" cy="497744"/>
            </a:xfrm>
            <a:custGeom>
              <a:avLst/>
              <a:gdLst/>
              <a:ahLst/>
              <a:cxnLst/>
              <a:rect l="l" t="t" r="r" b="b"/>
              <a:pathLst>
                <a:path w="23338" h="15041" extrusionOk="0">
                  <a:moveTo>
                    <a:pt x="7095" y="721"/>
                  </a:moveTo>
                  <a:cubicBezTo>
                    <a:pt x="7622" y="721"/>
                    <a:pt x="8178" y="845"/>
                    <a:pt x="8741" y="1117"/>
                  </a:cubicBezTo>
                  <a:cubicBezTo>
                    <a:pt x="10751" y="2088"/>
                    <a:pt x="11547" y="4287"/>
                    <a:pt x="11823" y="6364"/>
                  </a:cubicBezTo>
                  <a:cubicBezTo>
                    <a:pt x="11672" y="6627"/>
                    <a:pt x="11920" y="6868"/>
                    <a:pt x="12174" y="6868"/>
                  </a:cubicBezTo>
                  <a:cubicBezTo>
                    <a:pt x="12290" y="6868"/>
                    <a:pt x="12407" y="6819"/>
                    <a:pt x="12489" y="6699"/>
                  </a:cubicBezTo>
                  <a:cubicBezTo>
                    <a:pt x="13875" y="4691"/>
                    <a:pt x="15594" y="2216"/>
                    <a:pt x="18283" y="2043"/>
                  </a:cubicBezTo>
                  <a:cubicBezTo>
                    <a:pt x="18379" y="2037"/>
                    <a:pt x="18473" y="2034"/>
                    <a:pt x="18566" y="2034"/>
                  </a:cubicBezTo>
                  <a:cubicBezTo>
                    <a:pt x="21416" y="2034"/>
                    <a:pt x="22590" y="4930"/>
                    <a:pt x="21547" y="7369"/>
                  </a:cubicBezTo>
                  <a:cubicBezTo>
                    <a:pt x="19845" y="11346"/>
                    <a:pt x="14967" y="13248"/>
                    <a:pt x="11085" y="14216"/>
                  </a:cubicBezTo>
                  <a:cubicBezTo>
                    <a:pt x="11079" y="14216"/>
                    <a:pt x="11075" y="14221"/>
                    <a:pt x="11071" y="14222"/>
                  </a:cubicBezTo>
                  <a:cubicBezTo>
                    <a:pt x="8029" y="12032"/>
                    <a:pt x="3303" y="8519"/>
                    <a:pt x="3592" y="4333"/>
                  </a:cubicBezTo>
                  <a:cubicBezTo>
                    <a:pt x="3735" y="2272"/>
                    <a:pt x="5232" y="721"/>
                    <a:pt x="7095" y="721"/>
                  </a:cubicBezTo>
                  <a:close/>
                  <a:moveTo>
                    <a:pt x="6988" y="1"/>
                  </a:moveTo>
                  <a:cubicBezTo>
                    <a:pt x="5758" y="1"/>
                    <a:pt x="4566" y="507"/>
                    <a:pt x="3767" y="1587"/>
                  </a:cubicBezTo>
                  <a:cubicBezTo>
                    <a:pt x="1" y="6676"/>
                    <a:pt x="7237" y="12429"/>
                    <a:pt x="10797" y="14970"/>
                  </a:cubicBezTo>
                  <a:cubicBezTo>
                    <a:pt x="10866" y="15019"/>
                    <a:pt x="10933" y="15041"/>
                    <a:pt x="10996" y="15041"/>
                  </a:cubicBezTo>
                  <a:cubicBezTo>
                    <a:pt x="11172" y="15041"/>
                    <a:pt x="11310" y="14876"/>
                    <a:pt x="11337" y="14691"/>
                  </a:cubicBezTo>
                  <a:cubicBezTo>
                    <a:pt x="15885" y="14101"/>
                    <a:pt x="23337" y="10392"/>
                    <a:pt x="22676" y="4904"/>
                  </a:cubicBezTo>
                  <a:cubicBezTo>
                    <a:pt x="22413" y="2733"/>
                    <a:pt x="20731" y="1287"/>
                    <a:pt x="18602" y="1287"/>
                  </a:cubicBezTo>
                  <a:cubicBezTo>
                    <a:pt x="18492" y="1287"/>
                    <a:pt x="18382" y="1291"/>
                    <a:pt x="18271" y="1299"/>
                  </a:cubicBezTo>
                  <a:cubicBezTo>
                    <a:pt x="15565" y="1484"/>
                    <a:pt x="13768" y="3605"/>
                    <a:pt x="12293" y="5682"/>
                  </a:cubicBezTo>
                  <a:cubicBezTo>
                    <a:pt x="12066" y="3642"/>
                    <a:pt x="11183" y="1634"/>
                    <a:pt x="9306" y="607"/>
                  </a:cubicBezTo>
                  <a:cubicBezTo>
                    <a:pt x="8581" y="209"/>
                    <a:pt x="7777" y="1"/>
                    <a:pt x="69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" name="Google Shape;1341;p42"/>
          <p:cNvGrpSpPr/>
          <p:nvPr/>
        </p:nvGrpSpPr>
        <p:grpSpPr>
          <a:xfrm>
            <a:off x="2051720" y="2643758"/>
            <a:ext cx="4896544" cy="457075"/>
            <a:chOff x="3917263" y="1628700"/>
            <a:chExt cx="1309500" cy="457075"/>
          </a:xfrm>
        </p:grpSpPr>
        <p:sp>
          <p:nvSpPr>
            <p:cNvPr id="265" name="Google Shape;1342;p42"/>
            <p:cNvSpPr/>
            <p:nvPr/>
          </p:nvSpPr>
          <p:spPr>
            <a:xfrm>
              <a:off x="3917263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1343;p42"/>
            <p:cNvSpPr/>
            <p:nvPr/>
          </p:nvSpPr>
          <p:spPr>
            <a:xfrm>
              <a:off x="3917263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1789" y="1291"/>
                  </a:moveTo>
                  <a:cubicBezTo>
                    <a:pt x="31974" y="1291"/>
                    <a:pt x="32159" y="1291"/>
                    <a:pt x="32343" y="1293"/>
                  </a:cubicBezTo>
                  <a:cubicBezTo>
                    <a:pt x="33959" y="1309"/>
                    <a:pt x="35586" y="1386"/>
                    <a:pt x="37170" y="1726"/>
                  </a:cubicBezTo>
                  <a:cubicBezTo>
                    <a:pt x="37989" y="1901"/>
                    <a:pt x="38650" y="2440"/>
                    <a:pt x="39116" y="3162"/>
                  </a:cubicBezTo>
                  <a:cubicBezTo>
                    <a:pt x="40148" y="4757"/>
                    <a:pt x="40208" y="6161"/>
                    <a:pt x="40214" y="7773"/>
                  </a:cubicBezTo>
                  <a:cubicBezTo>
                    <a:pt x="40214" y="8849"/>
                    <a:pt x="40393" y="9964"/>
                    <a:pt x="40164" y="10987"/>
                  </a:cubicBezTo>
                  <a:cubicBezTo>
                    <a:pt x="39940" y="11993"/>
                    <a:pt x="40151" y="13111"/>
                    <a:pt x="39513" y="14010"/>
                  </a:cubicBezTo>
                  <a:cubicBezTo>
                    <a:pt x="38667" y="15207"/>
                    <a:pt x="37409" y="15600"/>
                    <a:pt x="36022" y="15741"/>
                  </a:cubicBezTo>
                  <a:cubicBezTo>
                    <a:pt x="34725" y="15871"/>
                    <a:pt x="33416" y="15788"/>
                    <a:pt x="32122" y="16087"/>
                  </a:cubicBezTo>
                  <a:cubicBezTo>
                    <a:pt x="31980" y="16120"/>
                    <a:pt x="31827" y="16129"/>
                    <a:pt x="31668" y="16129"/>
                  </a:cubicBezTo>
                  <a:cubicBezTo>
                    <a:pt x="31493" y="16129"/>
                    <a:pt x="31310" y="16118"/>
                    <a:pt x="31129" y="16118"/>
                  </a:cubicBezTo>
                  <a:cubicBezTo>
                    <a:pt x="30994" y="16118"/>
                    <a:pt x="30860" y="16124"/>
                    <a:pt x="30729" y="16144"/>
                  </a:cubicBezTo>
                  <a:cubicBezTo>
                    <a:pt x="30311" y="16207"/>
                    <a:pt x="29948" y="16542"/>
                    <a:pt x="29523" y="16542"/>
                  </a:cubicBezTo>
                  <a:cubicBezTo>
                    <a:pt x="29426" y="16542"/>
                    <a:pt x="29326" y="16524"/>
                    <a:pt x="29221" y="16482"/>
                  </a:cubicBezTo>
                  <a:cubicBezTo>
                    <a:pt x="28967" y="16379"/>
                    <a:pt x="28715" y="16344"/>
                    <a:pt x="28465" y="16344"/>
                  </a:cubicBezTo>
                  <a:cubicBezTo>
                    <a:pt x="28082" y="16344"/>
                    <a:pt x="27700" y="16427"/>
                    <a:pt x="27312" y="16479"/>
                  </a:cubicBezTo>
                  <a:cubicBezTo>
                    <a:pt x="26701" y="16562"/>
                    <a:pt x="26078" y="16669"/>
                    <a:pt x="25466" y="16669"/>
                  </a:cubicBezTo>
                  <a:cubicBezTo>
                    <a:pt x="25330" y="16669"/>
                    <a:pt x="25194" y="16664"/>
                    <a:pt x="25059" y="16652"/>
                  </a:cubicBezTo>
                  <a:cubicBezTo>
                    <a:pt x="24942" y="16641"/>
                    <a:pt x="24826" y="16637"/>
                    <a:pt x="24710" y="16637"/>
                  </a:cubicBezTo>
                  <a:cubicBezTo>
                    <a:pt x="24140" y="16637"/>
                    <a:pt x="23584" y="16742"/>
                    <a:pt x="23016" y="16742"/>
                  </a:cubicBezTo>
                  <a:cubicBezTo>
                    <a:pt x="22981" y="16742"/>
                    <a:pt x="22947" y="16742"/>
                    <a:pt x="22912" y="16741"/>
                  </a:cubicBezTo>
                  <a:cubicBezTo>
                    <a:pt x="22534" y="16732"/>
                    <a:pt x="22150" y="16709"/>
                    <a:pt x="21768" y="16709"/>
                  </a:cubicBezTo>
                  <a:cubicBezTo>
                    <a:pt x="21114" y="16709"/>
                    <a:pt x="20463" y="16775"/>
                    <a:pt x="19847" y="17083"/>
                  </a:cubicBezTo>
                  <a:cubicBezTo>
                    <a:pt x="19808" y="17102"/>
                    <a:pt x="19773" y="17110"/>
                    <a:pt x="19741" y="17110"/>
                  </a:cubicBezTo>
                  <a:cubicBezTo>
                    <a:pt x="19686" y="17110"/>
                    <a:pt x="19643" y="17084"/>
                    <a:pt x="19618" y="17040"/>
                  </a:cubicBezTo>
                  <a:cubicBezTo>
                    <a:pt x="19526" y="16877"/>
                    <a:pt x="19419" y="16829"/>
                    <a:pt x="19309" y="16829"/>
                  </a:cubicBezTo>
                  <a:cubicBezTo>
                    <a:pt x="19150" y="16829"/>
                    <a:pt x="18983" y="16929"/>
                    <a:pt x="18840" y="16929"/>
                  </a:cubicBezTo>
                  <a:cubicBezTo>
                    <a:pt x="18818" y="16929"/>
                    <a:pt x="18797" y="16927"/>
                    <a:pt x="18777" y="16921"/>
                  </a:cubicBezTo>
                  <a:cubicBezTo>
                    <a:pt x="18579" y="16871"/>
                    <a:pt x="18381" y="16855"/>
                    <a:pt x="18181" y="16855"/>
                  </a:cubicBezTo>
                  <a:cubicBezTo>
                    <a:pt x="17779" y="16855"/>
                    <a:pt x="17374" y="16923"/>
                    <a:pt x="16974" y="16923"/>
                  </a:cubicBezTo>
                  <a:cubicBezTo>
                    <a:pt x="16675" y="16923"/>
                    <a:pt x="16379" y="16885"/>
                    <a:pt x="16090" y="16751"/>
                  </a:cubicBezTo>
                  <a:cubicBezTo>
                    <a:pt x="15987" y="16702"/>
                    <a:pt x="15883" y="16685"/>
                    <a:pt x="15780" y="16685"/>
                  </a:cubicBezTo>
                  <a:cubicBezTo>
                    <a:pt x="15539" y="16685"/>
                    <a:pt x="15297" y="16777"/>
                    <a:pt x="15051" y="16777"/>
                  </a:cubicBezTo>
                  <a:cubicBezTo>
                    <a:pt x="15036" y="16777"/>
                    <a:pt x="15021" y="16777"/>
                    <a:pt x="15007" y="16776"/>
                  </a:cubicBezTo>
                  <a:cubicBezTo>
                    <a:pt x="13871" y="16721"/>
                    <a:pt x="12734" y="16616"/>
                    <a:pt x="11596" y="16599"/>
                  </a:cubicBezTo>
                  <a:cubicBezTo>
                    <a:pt x="11446" y="16597"/>
                    <a:pt x="11273" y="16587"/>
                    <a:pt x="11107" y="16587"/>
                  </a:cubicBezTo>
                  <a:cubicBezTo>
                    <a:pt x="10878" y="16587"/>
                    <a:pt x="10659" y="16606"/>
                    <a:pt x="10524" y="16693"/>
                  </a:cubicBezTo>
                  <a:cubicBezTo>
                    <a:pt x="10408" y="16767"/>
                    <a:pt x="10300" y="16795"/>
                    <a:pt x="10197" y="16795"/>
                  </a:cubicBezTo>
                  <a:cubicBezTo>
                    <a:pt x="9896" y="16795"/>
                    <a:pt x="9641" y="16556"/>
                    <a:pt x="9366" y="16556"/>
                  </a:cubicBezTo>
                  <a:cubicBezTo>
                    <a:pt x="9302" y="16556"/>
                    <a:pt x="9237" y="16569"/>
                    <a:pt x="9169" y="16602"/>
                  </a:cubicBezTo>
                  <a:cubicBezTo>
                    <a:pt x="9140" y="16450"/>
                    <a:pt x="9085" y="16409"/>
                    <a:pt x="9017" y="16409"/>
                  </a:cubicBezTo>
                  <a:cubicBezTo>
                    <a:pt x="8938" y="16409"/>
                    <a:pt x="8841" y="16464"/>
                    <a:pt x="8747" y="16464"/>
                  </a:cubicBezTo>
                  <a:cubicBezTo>
                    <a:pt x="8743" y="16464"/>
                    <a:pt x="8738" y="16464"/>
                    <a:pt x="8733" y="16464"/>
                  </a:cubicBezTo>
                  <a:cubicBezTo>
                    <a:pt x="8714" y="16462"/>
                    <a:pt x="8695" y="16462"/>
                    <a:pt x="8676" y="16462"/>
                  </a:cubicBezTo>
                  <a:cubicBezTo>
                    <a:pt x="8438" y="16462"/>
                    <a:pt x="8183" y="16543"/>
                    <a:pt x="7941" y="16543"/>
                  </a:cubicBezTo>
                  <a:cubicBezTo>
                    <a:pt x="7720" y="16543"/>
                    <a:pt x="7511" y="16475"/>
                    <a:pt x="7337" y="16218"/>
                  </a:cubicBezTo>
                  <a:cubicBezTo>
                    <a:pt x="7322" y="16195"/>
                    <a:pt x="7270" y="16183"/>
                    <a:pt x="7221" y="16183"/>
                  </a:cubicBezTo>
                  <a:cubicBezTo>
                    <a:pt x="7194" y="16183"/>
                    <a:pt x="7168" y="16186"/>
                    <a:pt x="7149" y="16194"/>
                  </a:cubicBezTo>
                  <a:cubicBezTo>
                    <a:pt x="6932" y="16278"/>
                    <a:pt x="6721" y="16312"/>
                    <a:pt x="6514" y="16312"/>
                  </a:cubicBezTo>
                  <a:cubicBezTo>
                    <a:pt x="6050" y="16312"/>
                    <a:pt x="5608" y="16138"/>
                    <a:pt x="5162" y="15959"/>
                  </a:cubicBezTo>
                  <a:cubicBezTo>
                    <a:pt x="5025" y="15904"/>
                    <a:pt x="4862" y="15862"/>
                    <a:pt x="4711" y="15862"/>
                  </a:cubicBezTo>
                  <a:cubicBezTo>
                    <a:pt x="4664" y="15862"/>
                    <a:pt x="4618" y="15866"/>
                    <a:pt x="4575" y="15875"/>
                  </a:cubicBezTo>
                  <a:cubicBezTo>
                    <a:pt x="4445" y="15902"/>
                    <a:pt x="4324" y="15915"/>
                    <a:pt x="4211" y="15915"/>
                  </a:cubicBezTo>
                  <a:cubicBezTo>
                    <a:pt x="3396" y="15915"/>
                    <a:pt x="3006" y="15252"/>
                    <a:pt x="2470" y="14678"/>
                  </a:cubicBezTo>
                  <a:cubicBezTo>
                    <a:pt x="1414" y="13545"/>
                    <a:pt x="1477" y="12151"/>
                    <a:pt x="1224" y="10801"/>
                  </a:cubicBezTo>
                  <a:cubicBezTo>
                    <a:pt x="1009" y="9647"/>
                    <a:pt x="1240" y="8565"/>
                    <a:pt x="1383" y="7443"/>
                  </a:cubicBezTo>
                  <a:cubicBezTo>
                    <a:pt x="1468" y="6768"/>
                    <a:pt x="1515" y="6107"/>
                    <a:pt x="1720" y="5447"/>
                  </a:cubicBezTo>
                  <a:cubicBezTo>
                    <a:pt x="2026" y="4460"/>
                    <a:pt x="2603" y="3787"/>
                    <a:pt x="3489" y="3230"/>
                  </a:cubicBezTo>
                  <a:cubicBezTo>
                    <a:pt x="4713" y="2462"/>
                    <a:pt x="6001" y="2368"/>
                    <a:pt x="7377" y="2307"/>
                  </a:cubicBezTo>
                  <a:cubicBezTo>
                    <a:pt x="7843" y="2286"/>
                    <a:pt x="8402" y="2179"/>
                    <a:pt x="8910" y="2065"/>
                  </a:cubicBezTo>
                  <a:cubicBezTo>
                    <a:pt x="9991" y="1823"/>
                    <a:pt x="11114" y="1755"/>
                    <a:pt x="12224" y="1658"/>
                  </a:cubicBezTo>
                  <a:cubicBezTo>
                    <a:pt x="13237" y="1571"/>
                    <a:pt x="14284" y="1673"/>
                    <a:pt x="15269" y="1546"/>
                  </a:cubicBezTo>
                  <a:cubicBezTo>
                    <a:pt x="16647" y="1368"/>
                    <a:pt x="18024" y="1558"/>
                    <a:pt x="19406" y="1337"/>
                  </a:cubicBezTo>
                  <a:cubicBezTo>
                    <a:pt x="19586" y="1308"/>
                    <a:pt x="19778" y="1298"/>
                    <a:pt x="19978" y="1298"/>
                  </a:cubicBezTo>
                  <a:cubicBezTo>
                    <a:pt x="20455" y="1298"/>
                    <a:pt x="20972" y="1359"/>
                    <a:pt x="21455" y="1382"/>
                  </a:cubicBezTo>
                  <a:cubicBezTo>
                    <a:pt x="22531" y="1436"/>
                    <a:pt x="23610" y="1468"/>
                    <a:pt x="24688" y="1468"/>
                  </a:cubicBezTo>
                  <a:cubicBezTo>
                    <a:pt x="25296" y="1468"/>
                    <a:pt x="25903" y="1458"/>
                    <a:pt x="26510" y="1435"/>
                  </a:cubicBezTo>
                  <a:cubicBezTo>
                    <a:pt x="28269" y="1370"/>
                    <a:pt x="30029" y="1291"/>
                    <a:pt x="31789" y="1291"/>
                  </a:cubicBezTo>
                  <a:close/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" name="Google Shape;329;p23"/>
          <p:cNvSpPr txBox="1">
            <a:spLocks noGrp="1"/>
          </p:cNvSpPr>
          <p:nvPr>
            <p:ph type="subTitle" idx="1"/>
          </p:nvPr>
        </p:nvSpPr>
        <p:spPr>
          <a:xfrm>
            <a:off x="1547664" y="2643758"/>
            <a:ext cx="4896544" cy="504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 dirty="0" err="1">
                <a:latin typeface="Calibri" pitchFamily="34" charset="0"/>
                <a:ea typeface="Comfortaa Regular"/>
                <a:cs typeface="Calibri" pitchFamily="34" charset="0"/>
                <a:sym typeface="Comfortaa Regular"/>
              </a:rPr>
              <a:t>الأستاذة /</a:t>
            </a:r>
            <a:endParaRPr sz="2000" dirty="0">
              <a:latin typeface="Calibri" pitchFamily="34" charset="0"/>
              <a:ea typeface="Comfortaa Regular"/>
              <a:cs typeface="Calibri" pitchFamily="34" charset="0"/>
              <a:sym typeface="Comfortaa Regular"/>
            </a:endParaRPr>
          </a:p>
        </p:txBody>
      </p:sp>
      <p:sp>
        <p:nvSpPr>
          <p:cNvPr id="267" name="Google Shape;328;p23"/>
          <p:cNvSpPr txBox="1">
            <a:spLocks/>
          </p:cNvSpPr>
          <p:nvPr/>
        </p:nvSpPr>
        <p:spPr>
          <a:xfrm>
            <a:off x="323528" y="1491630"/>
            <a:ext cx="8520600" cy="109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ermanent Marker"/>
              <a:buNone/>
              <a:tabLst/>
              <a:defRPr/>
            </a:pPr>
            <a:r>
              <a:rPr kumimoji="0" lang="ar-SA" sz="32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ea typeface="Permanent Marker"/>
                <a:cs typeface="Calibri" pitchFamily="34" charset="0"/>
                <a:sym typeface="Permanent Marker"/>
              </a:rPr>
              <a:t>مذكرة </a:t>
            </a:r>
            <a:endParaRPr lang="ar-SA" sz="3200" dirty="0">
              <a:solidFill>
                <a:schemeClr val="accent5">
                  <a:lumMod val="50000"/>
                </a:schemeClr>
              </a:solidFill>
              <a:latin typeface="Calibri" pitchFamily="34" charset="0"/>
              <a:ea typeface="Permanent Marker"/>
              <a:cs typeface="Calibri" pitchFamily="34" charset="0"/>
              <a:sym typeface="Permanent Marker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ermanent Marker"/>
              <a:buNone/>
              <a:tabLst/>
              <a:defRPr/>
            </a:pPr>
            <a:r>
              <a:rPr kumimoji="0" lang="ar-SA" sz="32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ea typeface="Permanent Marker"/>
                <a:cs typeface="Calibri" pitchFamily="34" charset="0"/>
                <a:sym typeface="Permanent Marker"/>
              </a:rPr>
              <a:t>لتعزيز المهارات القرائية</a:t>
            </a:r>
            <a:r>
              <a:rPr kumimoji="0" lang="ar-SA" sz="3200" b="0" i="0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ea typeface="Permanent Marker"/>
                <a:cs typeface="Calibri" pitchFamily="34" charset="0"/>
                <a:sym typeface="Permanent Marker"/>
              </a:rPr>
              <a:t> </a:t>
            </a:r>
            <a:r>
              <a:rPr kumimoji="0" lang="ar-SA" sz="2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ea typeface="Permanent Marker"/>
                <a:cs typeface="Calibri" pitchFamily="34" charset="0"/>
                <a:sym typeface="Permanent Marker"/>
              </a:rPr>
              <a:t>والكتابية  </a:t>
            </a:r>
          </a:p>
        </p:txBody>
      </p:sp>
      <p:pic>
        <p:nvPicPr>
          <p:cNvPr id="268" name="صورة 267" descr="تنزيل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483518"/>
            <a:ext cx="1397000" cy="749300"/>
          </a:xfrm>
          <a:prstGeom prst="rect">
            <a:avLst/>
          </a:prstGeom>
        </p:spPr>
      </p:pic>
      <p:pic>
        <p:nvPicPr>
          <p:cNvPr id="270" name="صورة 269" descr="j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963450">
            <a:off x="436953" y="2916736"/>
            <a:ext cx="1727374" cy="914113"/>
          </a:xfrm>
          <a:prstGeom prst="rect">
            <a:avLst/>
          </a:prstGeom>
        </p:spPr>
      </p:pic>
      <p:pic>
        <p:nvPicPr>
          <p:cNvPr id="1026" name="Picture 2" descr="C:\Users\user\Pictures\السكر\مدرستي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4008" y="339502"/>
            <a:ext cx="1444160" cy="1008112"/>
          </a:xfrm>
          <a:prstGeom prst="rect">
            <a:avLst/>
          </a:prstGeom>
          <a:noFill/>
        </p:spPr>
      </p:pic>
      <p:grpSp>
        <p:nvGrpSpPr>
          <p:cNvPr id="499" name="Google Shape;499;p23"/>
          <p:cNvGrpSpPr/>
          <p:nvPr/>
        </p:nvGrpSpPr>
        <p:grpSpPr>
          <a:xfrm>
            <a:off x="1979712" y="2211710"/>
            <a:ext cx="519354" cy="629618"/>
            <a:chOff x="5587702" y="3976345"/>
            <a:chExt cx="519354" cy="629618"/>
          </a:xfrm>
        </p:grpSpPr>
        <p:sp>
          <p:nvSpPr>
            <p:cNvPr id="500" name="Google Shape;500;p23"/>
            <p:cNvSpPr/>
            <p:nvPr/>
          </p:nvSpPr>
          <p:spPr>
            <a:xfrm>
              <a:off x="5587702" y="3976345"/>
              <a:ext cx="374839" cy="629618"/>
            </a:xfrm>
            <a:custGeom>
              <a:avLst/>
              <a:gdLst/>
              <a:ahLst/>
              <a:cxnLst/>
              <a:rect l="l" t="t" r="r" b="b"/>
              <a:pathLst>
                <a:path w="11327" h="19026" extrusionOk="0">
                  <a:moveTo>
                    <a:pt x="4224" y="645"/>
                  </a:moveTo>
                  <a:cubicBezTo>
                    <a:pt x="4688" y="645"/>
                    <a:pt x="5148" y="737"/>
                    <a:pt x="5620" y="941"/>
                  </a:cubicBezTo>
                  <a:cubicBezTo>
                    <a:pt x="5636" y="946"/>
                    <a:pt x="5651" y="949"/>
                    <a:pt x="5668" y="952"/>
                  </a:cubicBezTo>
                  <a:cubicBezTo>
                    <a:pt x="5920" y="2108"/>
                    <a:pt x="4559" y="2543"/>
                    <a:pt x="3641" y="2745"/>
                  </a:cubicBezTo>
                  <a:cubicBezTo>
                    <a:pt x="3193" y="2844"/>
                    <a:pt x="2751" y="2921"/>
                    <a:pt x="2327" y="2921"/>
                  </a:cubicBezTo>
                  <a:cubicBezTo>
                    <a:pt x="1879" y="2921"/>
                    <a:pt x="1451" y="2835"/>
                    <a:pt x="1053" y="2597"/>
                  </a:cubicBezTo>
                  <a:cubicBezTo>
                    <a:pt x="1047" y="2543"/>
                    <a:pt x="1021" y="2494"/>
                    <a:pt x="978" y="2462"/>
                  </a:cubicBezTo>
                  <a:cubicBezTo>
                    <a:pt x="174" y="1799"/>
                    <a:pt x="2744" y="913"/>
                    <a:pt x="2955" y="849"/>
                  </a:cubicBezTo>
                  <a:cubicBezTo>
                    <a:pt x="3390" y="718"/>
                    <a:pt x="3809" y="645"/>
                    <a:pt x="4224" y="645"/>
                  </a:cubicBezTo>
                  <a:close/>
                  <a:moveTo>
                    <a:pt x="5018" y="2924"/>
                  </a:moveTo>
                  <a:cubicBezTo>
                    <a:pt x="5481" y="4961"/>
                    <a:pt x="6427" y="7031"/>
                    <a:pt x="8302" y="8100"/>
                  </a:cubicBezTo>
                  <a:cubicBezTo>
                    <a:pt x="8350" y="8128"/>
                    <a:pt x="8405" y="8143"/>
                    <a:pt x="8460" y="8143"/>
                  </a:cubicBezTo>
                  <a:cubicBezTo>
                    <a:pt x="8488" y="8143"/>
                    <a:pt x="8515" y="8139"/>
                    <a:pt x="8543" y="8132"/>
                  </a:cubicBezTo>
                  <a:lnTo>
                    <a:pt x="8543" y="8132"/>
                  </a:lnTo>
                  <a:cubicBezTo>
                    <a:pt x="7916" y="9591"/>
                    <a:pt x="6709" y="10260"/>
                    <a:pt x="5364" y="10260"/>
                  </a:cubicBezTo>
                  <a:cubicBezTo>
                    <a:pt x="4773" y="10260"/>
                    <a:pt x="4155" y="10131"/>
                    <a:pt x="3548" y="9882"/>
                  </a:cubicBezTo>
                  <a:cubicBezTo>
                    <a:pt x="3565" y="9850"/>
                    <a:pt x="3576" y="9815"/>
                    <a:pt x="3582" y="9778"/>
                  </a:cubicBezTo>
                  <a:cubicBezTo>
                    <a:pt x="3837" y="7744"/>
                    <a:pt x="3724" y="5421"/>
                    <a:pt x="2968" y="3473"/>
                  </a:cubicBezTo>
                  <a:cubicBezTo>
                    <a:pt x="3690" y="3428"/>
                    <a:pt x="4426" y="3235"/>
                    <a:pt x="5018" y="2924"/>
                  </a:cubicBezTo>
                  <a:close/>
                  <a:moveTo>
                    <a:pt x="7748" y="6868"/>
                  </a:moveTo>
                  <a:cubicBezTo>
                    <a:pt x="9103" y="6925"/>
                    <a:pt x="10350" y="7343"/>
                    <a:pt x="10457" y="8940"/>
                  </a:cubicBezTo>
                  <a:cubicBezTo>
                    <a:pt x="10570" y="10587"/>
                    <a:pt x="8936" y="11585"/>
                    <a:pt x="7596" y="12063"/>
                  </a:cubicBezTo>
                  <a:cubicBezTo>
                    <a:pt x="6743" y="12367"/>
                    <a:pt x="5773" y="12623"/>
                    <a:pt x="4835" y="12623"/>
                  </a:cubicBezTo>
                  <a:cubicBezTo>
                    <a:pt x="4453" y="12623"/>
                    <a:pt x="4077" y="12580"/>
                    <a:pt x="3715" y="12481"/>
                  </a:cubicBezTo>
                  <a:cubicBezTo>
                    <a:pt x="1889" y="11984"/>
                    <a:pt x="892" y="9282"/>
                    <a:pt x="3000" y="8580"/>
                  </a:cubicBezTo>
                  <a:lnTo>
                    <a:pt x="3000" y="8580"/>
                  </a:lnTo>
                  <a:cubicBezTo>
                    <a:pt x="2998" y="8974"/>
                    <a:pt x="2987" y="9371"/>
                    <a:pt x="2955" y="9778"/>
                  </a:cubicBezTo>
                  <a:cubicBezTo>
                    <a:pt x="2946" y="9885"/>
                    <a:pt x="2984" y="9962"/>
                    <a:pt x="3043" y="10011"/>
                  </a:cubicBezTo>
                  <a:cubicBezTo>
                    <a:pt x="3047" y="10060"/>
                    <a:pt x="3072" y="10104"/>
                    <a:pt x="3110" y="10135"/>
                  </a:cubicBezTo>
                  <a:cubicBezTo>
                    <a:pt x="3802" y="10735"/>
                    <a:pt x="4604" y="11000"/>
                    <a:pt x="5401" y="11000"/>
                  </a:cubicBezTo>
                  <a:cubicBezTo>
                    <a:pt x="7043" y="11000"/>
                    <a:pt x="8663" y="9875"/>
                    <a:pt x="9255" y="8216"/>
                  </a:cubicBezTo>
                  <a:cubicBezTo>
                    <a:pt x="9346" y="7962"/>
                    <a:pt x="9146" y="7801"/>
                    <a:pt x="8937" y="7801"/>
                  </a:cubicBezTo>
                  <a:cubicBezTo>
                    <a:pt x="8886" y="7801"/>
                    <a:pt x="8835" y="7810"/>
                    <a:pt x="8788" y="7830"/>
                  </a:cubicBezTo>
                  <a:cubicBezTo>
                    <a:pt x="8803" y="7709"/>
                    <a:pt x="8742" y="7590"/>
                    <a:pt x="8634" y="7531"/>
                  </a:cubicBezTo>
                  <a:cubicBezTo>
                    <a:pt x="8314" y="7346"/>
                    <a:pt x="8017" y="7122"/>
                    <a:pt x="7748" y="6868"/>
                  </a:cubicBezTo>
                  <a:close/>
                  <a:moveTo>
                    <a:pt x="8431" y="12402"/>
                  </a:moveTo>
                  <a:cubicBezTo>
                    <a:pt x="8396" y="12466"/>
                    <a:pt x="8383" y="12541"/>
                    <a:pt x="8396" y="12613"/>
                  </a:cubicBezTo>
                  <a:cubicBezTo>
                    <a:pt x="8685" y="14260"/>
                    <a:pt x="9027" y="15894"/>
                    <a:pt x="9327" y="17537"/>
                  </a:cubicBezTo>
                  <a:cubicBezTo>
                    <a:pt x="8135" y="16090"/>
                    <a:pt x="7029" y="14580"/>
                    <a:pt x="5844" y="13128"/>
                  </a:cubicBezTo>
                  <a:cubicBezTo>
                    <a:pt x="6221" y="13079"/>
                    <a:pt x="6594" y="13007"/>
                    <a:pt x="6962" y="12912"/>
                  </a:cubicBezTo>
                  <a:cubicBezTo>
                    <a:pt x="7464" y="12783"/>
                    <a:pt x="7956" y="12612"/>
                    <a:pt x="8431" y="12402"/>
                  </a:cubicBezTo>
                  <a:close/>
                  <a:moveTo>
                    <a:pt x="4255" y="0"/>
                  </a:moveTo>
                  <a:cubicBezTo>
                    <a:pt x="3343" y="0"/>
                    <a:pt x="2421" y="308"/>
                    <a:pt x="1580" y="708"/>
                  </a:cubicBezTo>
                  <a:cubicBezTo>
                    <a:pt x="1032" y="969"/>
                    <a:pt x="1" y="1714"/>
                    <a:pt x="200" y="2342"/>
                  </a:cubicBezTo>
                  <a:cubicBezTo>
                    <a:pt x="198" y="2379"/>
                    <a:pt x="206" y="2417"/>
                    <a:pt x="226" y="2450"/>
                  </a:cubicBezTo>
                  <a:cubicBezTo>
                    <a:pt x="620" y="3122"/>
                    <a:pt x="1491" y="3440"/>
                    <a:pt x="2454" y="3477"/>
                  </a:cubicBezTo>
                  <a:cubicBezTo>
                    <a:pt x="2733" y="5085"/>
                    <a:pt x="2974" y="6594"/>
                    <a:pt x="3003" y="8178"/>
                  </a:cubicBezTo>
                  <a:cubicBezTo>
                    <a:pt x="1548" y="8257"/>
                    <a:pt x="705" y="9803"/>
                    <a:pt x="1246" y="11173"/>
                  </a:cubicBezTo>
                  <a:cubicBezTo>
                    <a:pt x="1850" y="12704"/>
                    <a:pt x="3341" y="13194"/>
                    <a:pt x="4851" y="13194"/>
                  </a:cubicBezTo>
                  <a:cubicBezTo>
                    <a:pt x="5008" y="13194"/>
                    <a:pt x="5165" y="13188"/>
                    <a:pt x="5322" y="13178"/>
                  </a:cubicBezTo>
                  <a:cubicBezTo>
                    <a:pt x="5323" y="13186"/>
                    <a:pt x="5326" y="13194"/>
                    <a:pt x="5329" y="13201"/>
                  </a:cubicBezTo>
                  <a:cubicBezTo>
                    <a:pt x="6486" y="15272"/>
                    <a:pt x="8078" y="17136"/>
                    <a:pt x="9630" y="18919"/>
                  </a:cubicBezTo>
                  <a:cubicBezTo>
                    <a:pt x="9696" y="18994"/>
                    <a:pt x="9771" y="19026"/>
                    <a:pt x="9844" y="19026"/>
                  </a:cubicBezTo>
                  <a:cubicBezTo>
                    <a:pt x="10035" y="19026"/>
                    <a:pt x="10213" y="18808"/>
                    <a:pt x="10180" y="18599"/>
                  </a:cubicBezTo>
                  <a:cubicBezTo>
                    <a:pt x="9854" y="16542"/>
                    <a:pt x="9527" y="14463"/>
                    <a:pt x="9013" y="12443"/>
                  </a:cubicBezTo>
                  <a:cubicBezTo>
                    <a:pt x="8979" y="12311"/>
                    <a:pt x="8893" y="12247"/>
                    <a:pt x="8797" y="12226"/>
                  </a:cubicBezTo>
                  <a:cubicBezTo>
                    <a:pt x="10019" y="11596"/>
                    <a:pt x="11030" y="10621"/>
                    <a:pt x="11146" y="9150"/>
                  </a:cubicBezTo>
                  <a:cubicBezTo>
                    <a:pt x="11326" y="6866"/>
                    <a:pt x="9352" y="6222"/>
                    <a:pt x="7479" y="6222"/>
                  </a:cubicBezTo>
                  <a:cubicBezTo>
                    <a:pt x="7378" y="6222"/>
                    <a:pt x="7277" y="6224"/>
                    <a:pt x="7176" y="6228"/>
                  </a:cubicBezTo>
                  <a:cubicBezTo>
                    <a:pt x="6392" y="5191"/>
                    <a:pt x="5973" y="3905"/>
                    <a:pt x="5453" y="2650"/>
                  </a:cubicBezTo>
                  <a:cubicBezTo>
                    <a:pt x="6158" y="2131"/>
                    <a:pt x="6510" y="1394"/>
                    <a:pt x="6086" y="512"/>
                  </a:cubicBezTo>
                  <a:cubicBezTo>
                    <a:pt x="6043" y="423"/>
                    <a:pt x="5962" y="388"/>
                    <a:pt x="5878" y="386"/>
                  </a:cubicBezTo>
                  <a:cubicBezTo>
                    <a:pt x="5355" y="113"/>
                    <a:pt x="4807" y="0"/>
                    <a:pt x="42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3"/>
            <p:cNvSpPr/>
            <p:nvPr/>
          </p:nvSpPr>
          <p:spPr>
            <a:xfrm>
              <a:off x="5989610" y="4164344"/>
              <a:ext cx="48050" cy="85544"/>
            </a:xfrm>
            <a:custGeom>
              <a:avLst/>
              <a:gdLst/>
              <a:ahLst/>
              <a:cxnLst/>
              <a:rect l="l" t="t" r="r" b="b"/>
              <a:pathLst>
                <a:path w="1452" h="2585" extrusionOk="0">
                  <a:moveTo>
                    <a:pt x="233" y="0"/>
                  </a:moveTo>
                  <a:cubicBezTo>
                    <a:pt x="110" y="0"/>
                    <a:pt x="0" y="185"/>
                    <a:pt x="116" y="280"/>
                  </a:cubicBezTo>
                  <a:cubicBezTo>
                    <a:pt x="740" y="797"/>
                    <a:pt x="1017" y="1546"/>
                    <a:pt x="902" y="2345"/>
                  </a:cubicBezTo>
                  <a:cubicBezTo>
                    <a:pt x="882" y="2488"/>
                    <a:pt x="1002" y="2584"/>
                    <a:pt x="1111" y="2584"/>
                  </a:cubicBezTo>
                  <a:cubicBezTo>
                    <a:pt x="1183" y="2584"/>
                    <a:pt x="1249" y="2543"/>
                    <a:pt x="1268" y="2446"/>
                  </a:cubicBezTo>
                  <a:cubicBezTo>
                    <a:pt x="1452" y="1512"/>
                    <a:pt x="1060" y="596"/>
                    <a:pt x="312" y="28"/>
                  </a:cubicBezTo>
                  <a:cubicBezTo>
                    <a:pt x="287" y="8"/>
                    <a:pt x="260" y="0"/>
                    <a:pt x="2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3"/>
            <p:cNvSpPr/>
            <p:nvPr/>
          </p:nvSpPr>
          <p:spPr>
            <a:xfrm>
              <a:off x="6052188" y="4181552"/>
              <a:ext cx="54867" cy="92891"/>
            </a:xfrm>
            <a:custGeom>
              <a:avLst/>
              <a:gdLst/>
              <a:ahLst/>
              <a:cxnLst/>
              <a:rect l="l" t="t" r="r" b="b"/>
              <a:pathLst>
                <a:path w="1658" h="2807" extrusionOk="0">
                  <a:moveTo>
                    <a:pt x="229" y="1"/>
                  </a:moveTo>
                  <a:cubicBezTo>
                    <a:pt x="88" y="1"/>
                    <a:pt x="0" y="208"/>
                    <a:pt x="147" y="303"/>
                  </a:cubicBezTo>
                  <a:cubicBezTo>
                    <a:pt x="906" y="785"/>
                    <a:pt x="1242" y="1696"/>
                    <a:pt x="971" y="2554"/>
                  </a:cubicBezTo>
                  <a:cubicBezTo>
                    <a:pt x="923" y="2706"/>
                    <a:pt x="1051" y="2807"/>
                    <a:pt x="1176" y="2807"/>
                  </a:cubicBezTo>
                  <a:cubicBezTo>
                    <a:pt x="1258" y="2807"/>
                    <a:pt x="1338" y="2763"/>
                    <a:pt x="1367" y="2663"/>
                  </a:cubicBezTo>
                  <a:cubicBezTo>
                    <a:pt x="1658" y="1646"/>
                    <a:pt x="1230" y="552"/>
                    <a:pt x="311" y="24"/>
                  </a:cubicBezTo>
                  <a:cubicBezTo>
                    <a:pt x="283" y="8"/>
                    <a:pt x="255" y="1"/>
                    <a:pt x="2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693306"/>
              </p:ext>
            </p:extLst>
          </p:nvPr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التاريخ    /     /       14هـــ الصف : فصل 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:..................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312783"/>
              </p:ext>
            </p:extLst>
          </p:nvPr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التاريخ    /     /       14هـــ الصف : فصل 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:..................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305633"/>
              </p:ext>
            </p:extLst>
          </p:nvPr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التاريخ    /     /       14هـــ الصف : فصل 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:..................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615803"/>
              </p:ext>
            </p:extLst>
          </p:nvPr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التاريخ    /     /       14هـــ الصف : فصل 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:..................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01583"/>
              </p:ext>
            </p:extLst>
          </p:nvPr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التاريخ    /     /       14هـــ الصف : فصل 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:..................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التاريخ    /     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/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1440هـــ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الصف 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: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فصل </a:t>
                      </a:r>
                      <a:r>
                        <a:rPr lang="ar-SA" sz="800" dirty="0" err="1">
                          <a:latin typeface="Calibri" pitchFamily="34" charset="0"/>
                          <a:cs typeface="Calibri" pitchFamily="34" charset="0"/>
                        </a:rPr>
                        <a:t>:..................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التاريخ    /     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/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1440هـــ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الصف 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: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فصل </a:t>
                      </a:r>
                      <a:r>
                        <a:rPr lang="ar-SA" sz="800" dirty="0" err="1">
                          <a:latin typeface="Calibri" pitchFamily="34" charset="0"/>
                          <a:cs typeface="Calibri" pitchFamily="34" charset="0"/>
                        </a:rPr>
                        <a:t>:..................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5921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التاريخ    /     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/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1440هـــ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الصف 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: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فصل </a:t>
                      </a:r>
                      <a:r>
                        <a:rPr lang="ar-SA" sz="800" dirty="0" err="1">
                          <a:latin typeface="Calibri" pitchFamily="34" charset="0"/>
                          <a:cs typeface="Calibri" pitchFamily="34" charset="0"/>
                        </a:rPr>
                        <a:t>:..................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552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التاريخ    /     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/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1440هـــ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الصف 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: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فصل </a:t>
                      </a:r>
                      <a:r>
                        <a:rPr lang="ar-SA" sz="800" dirty="0" err="1">
                          <a:latin typeface="Calibri" pitchFamily="34" charset="0"/>
                          <a:cs typeface="Calibri" pitchFamily="34" charset="0"/>
                        </a:rPr>
                        <a:t>:..................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16676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التاريخ    /     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/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1440هـــ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الصف 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: 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فصل </a:t>
                      </a:r>
                      <a:r>
                        <a:rPr lang="ar-SA" sz="800" dirty="0" err="1">
                          <a:latin typeface="Calibri" pitchFamily="34" charset="0"/>
                          <a:cs typeface="Calibri" pitchFamily="34" charset="0"/>
                        </a:rPr>
                        <a:t>:..................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079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41"/>
          <p:cNvSpPr/>
          <p:nvPr/>
        </p:nvSpPr>
        <p:spPr>
          <a:xfrm>
            <a:off x="2483768" y="3219822"/>
            <a:ext cx="4896544" cy="1201574"/>
          </a:xfrm>
          <a:custGeom>
            <a:avLst/>
            <a:gdLst/>
            <a:ahLst/>
            <a:cxnLst/>
            <a:rect l="l" t="t" r="r" b="b"/>
            <a:pathLst>
              <a:path w="52127" h="13160" extrusionOk="0">
                <a:moveTo>
                  <a:pt x="41797" y="0"/>
                </a:moveTo>
                <a:cubicBezTo>
                  <a:pt x="41733" y="0"/>
                  <a:pt x="41673" y="3"/>
                  <a:pt x="41623" y="11"/>
                </a:cubicBezTo>
                <a:cubicBezTo>
                  <a:pt x="41525" y="26"/>
                  <a:pt x="41427" y="30"/>
                  <a:pt x="41330" y="30"/>
                </a:cubicBezTo>
                <a:cubicBezTo>
                  <a:pt x="41198" y="30"/>
                  <a:pt x="41068" y="23"/>
                  <a:pt x="40937" y="23"/>
                </a:cubicBezTo>
                <a:cubicBezTo>
                  <a:pt x="40867" y="23"/>
                  <a:pt x="40798" y="25"/>
                  <a:pt x="40729" y="32"/>
                </a:cubicBezTo>
                <a:cubicBezTo>
                  <a:pt x="40603" y="44"/>
                  <a:pt x="40477" y="48"/>
                  <a:pt x="40351" y="48"/>
                </a:cubicBezTo>
                <a:cubicBezTo>
                  <a:pt x="40084" y="48"/>
                  <a:pt x="39817" y="30"/>
                  <a:pt x="39550" y="30"/>
                </a:cubicBezTo>
                <a:cubicBezTo>
                  <a:pt x="39365" y="30"/>
                  <a:pt x="39179" y="39"/>
                  <a:pt x="38993" y="69"/>
                </a:cubicBezTo>
                <a:cubicBezTo>
                  <a:pt x="38821" y="98"/>
                  <a:pt x="38647" y="103"/>
                  <a:pt x="38473" y="103"/>
                </a:cubicBezTo>
                <a:cubicBezTo>
                  <a:pt x="38377" y="103"/>
                  <a:pt x="38281" y="101"/>
                  <a:pt x="38184" y="101"/>
                </a:cubicBezTo>
                <a:cubicBezTo>
                  <a:pt x="37918" y="101"/>
                  <a:pt x="37652" y="113"/>
                  <a:pt x="37390" y="201"/>
                </a:cubicBezTo>
                <a:cubicBezTo>
                  <a:pt x="37360" y="211"/>
                  <a:pt x="37331" y="215"/>
                  <a:pt x="37301" y="215"/>
                </a:cubicBezTo>
                <a:cubicBezTo>
                  <a:pt x="37194" y="215"/>
                  <a:pt x="37089" y="162"/>
                  <a:pt x="36992" y="162"/>
                </a:cubicBezTo>
                <a:cubicBezTo>
                  <a:pt x="36968" y="162"/>
                  <a:pt x="36944" y="165"/>
                  <a:pt x="36921" y="173"/>
                </a:cubicBezTo>
                <a:cubicBezTo>
                  <a:pt x="36796" y="218"/>
                  <a:pt x="36660" y="258"/>
                  <a:pt x="36539" y="258"/>
                </a:cubicBezTo>
                <a:cubicBezTo>
                  <a:pt x="36493" y="258"/>
                  <a:pt x="36449" y="253"/>
                  <a:pt x="36409" y="239"/>
                </a:cubicBezTo>
                <a:cubicBezTo>
                  <a:pt x="36262" y="191"/>
                  <a:pt x="36117" y="175"/>
                  <a:pt x="35971" y="175"/>
                </a:cubicBezTo>
                <a:cubicBezTo>
                  <a:pt x="35659" y="175"/>
                  <a:pt x="35350" y="250"/>
                  <a:pt x="35039" y="250"/>
                </a:cubicBezTo>
                <a:cubicBezTo>
                  <a:pt x="34979" y="250"/>
                  <a:pt x="34919" y="247"/>
                  <a:pt x="34859" y="240"/>
                </a:cubicBezTo>
                <a:cubicBezTo>
                  <a:pt x="34741" y="227"/>
                  <a:pt x="34621" y="223"/>
                  <a:pt x="34502" y="223"/>
                </a:cubicBezTo>
                <a:cubicBezTo>
                  <a:pt x="34240" y="223"/>
                  <a:pt x="33976" y="245"/>
                  <a:pt x="33714" y="245"/>
                </a:cubicBezTo>
                <a:cubicBezTo>
                  <a:pt x="33711" y="245"/>
                  <a:pt x="33709" y="245"/>
                  <a:pt x="33706" y="245"/>
                </a:cubicBezTo>
                <a:cubicBezTo>
                  <a:pt x="33412" y="245"/>
                  <a:pt x="33118" y="196"/>
                  <a:pt x="32824" y="196"/>
                </a:cubicBezTo>
                <a:cubicBezTo>
                  <a:pt x="32722" y="196"/>
                  <a:pt x="32621" y="201"/>
                  <a:pt x="32520" y="217"/>
                </a:cubicBezTo>
                <a:cubicBezTo>
                  <a:pt x="32391" y="238"/>
                  <a:pt x="32252" y="260"/>
                  <a:pt x="32124" y="260"/>
                </a:cubicBezTo>
                <a:cubicBezTo>
                  <a:pt x="32073" y="260"/>
                  <a:pt x="32024" y="256"/>
                  <a:pt x="31977" y="248"/>
                </a:cubicBezTo>
                <a:cubicBezTo>
                  <a:pt x="31895" y="233"/>
                  <a:pt x="31813" y="229"/>
                  <a:pt x="31731" y="229"/>
                </a:cubicBezTo>
                <a:cubicBezTo>
                  <a:pt x="31582" y="229"/>
                  <a:pt x="31433" y="244"/>
                  <a:pt x="31285" y="244"/>
                </a:cubicBezTo>
                <a:cubicBezTo>
                  <a:pt x="31173" y="244"/>
                  <a:pt x="31061" y="235"/>
                  <a:pt x="30949" y="204"/>
                </a:cubicBezTo>
                <a:cubicBezTo>
                  <a:pt x="30839" y="173"/>
                  <a:pt x="30729" y="162"/>
                  <a:pt x="30618" y="162"/>
                </a:cubicBezTo>
                <a:cubicBezTo>
                  <a:pt x="30376" y="162"/>
                  <a:pt x="30133" y="213"/>
                  <a:pt x="29890" y="213"/>
                </a:cubicBezTo>
                <a:cubicBezTo>
                  <a:pt x="29837" y="213"/>
                  <a:pt x="29784" y="211"/>
                  <a:pt x="29731" y="205"/>
                </a:cubicBezTo>
                <a:cubicBezTo>
                  <a:pt x="29524" y="181"/>
                  <a:pt x="29297" y="122"/>
                  <a:pt x="29108" y="122"/>
                </a:cubicBezTo>
                <a:cubicBezTo>
                  <a:pt x="29082" y="122"/>
                  <a:pt x="29057" y="123"/>
                  <a:pt x="29033" y="126"/>
                </a:cubicBezTo>
                <a:cubicBezTo>
                  <a:pt x="28898" y="140"/>
                  <a:pt x="28763" y="145"/>
                  <a:pt x="28629" y="145"/>
                </a:cubicBezTo>
                <a:cubicBezTo>
                  <a:pt x="28307" y="145"/>
                  <a:pt x="27987" y="116"/>
                  <a:pt x="27667" y="116"/>
                </a:cubicBezTo>
                <a:cubicBezTo>
                  <a:pt x="27605" y="116"/>
                  <a:pt x="27543" y="117"/>
                  <a:pt x="27481" y="120"/>
                </a:cubicBezTo>
                <a:cubicBezTo>
                  <a:pt x="27432" y="122"/>
                  <a:pt x="27383" y="123"/>
                  <a:pt x="27335" y="123"/>
                </a:cubicBezTo>
                <a:cubicBezTo>
                  <a:pt x="26924" y="123"/>
                  <a:pt x="26511" y="54"/>
                  <a:pt x="26101" y="54"/>
                </a:cubicBezTo>
                <a:cubicBezTo>
                  <a:pt x="26010" y="54"/>
                  <a:pt x="25919" y="58"/>
                  <a:pt x="25828" y="66"/>
                </a:cubicBezTo>
                <a:cubicBezTo>
                  <a:pt x="25148" y="128"/>
                  <a:pt x="24469" y="164"/>
                  <a:pt x="23789" y="167"/>
                </a:cubicBezTo>
                <a:cubicBezTo>
                  <a:pt x="23617" y="168"/>
                  <a:pt x="23444" y="172"/>
                  <a:pt x="23271" y="172"/>
                </a:cubicBezTo>
                <a:cubicBezTo>
                  <a:pt x="23056" y="172"/>
                  <a:pt x="22842" y="166"/>
                  <a:pt x="22629" y="140"/>
                </a:cubicBezTo>
                <a:cubicBezTo>
                  <a:pt x="22611" y="138"/>
                  <a:pt x="22593" y="137"/>
                  <a:pt x="22576" y="137"/>
                </a:cubicBezTo>
                <a:cubicBezTo>
                  <a:pt x="22393" y="137"/>
                  <a:pt x="22224" y="243"/>
                  <a:pt x="22052" y="243"/>
                </a:cubicBezTo>
                <a:cubicBezTo>
                  <a:pt x="22023" y="243"/>
                  <a:pt x="21994" y="240"/>
                  <a:pt x="21966" y="233"/>
                </a:cubicBezTo>
                <a:cubicBezTo>
                  <a:pt x="21774" y="189"/>
                  <a:pt x="21582" y="174"/>
                  <a:pt x="21391" y="174"/>
                </a:cubicBezTo>
                <a:cubicBezTo>
                  <a:pt x="21065" y="174"/>
                  <a:pt x="20740" y="217"/>
                  <a:pt x="20413" y="232"/>
                </a:cubicBezTo>
                <a:cubicBezTo>
                  <a:pt x="20302" y="237"/>
                  <a:pt x="20191" y="239"/>
                  <a:pt x="20080" y="239"/>
                </a:cubicBezTo>
                <a:cubicBezTo>
                  <a:pt x="19794" y="239"/>
                  <a:pt x="19509" y="227"/>
                  <a:pt x="19223" y="227"/>
                </a:cubicBezTo>
                <a:cubicBezTo>
                  <a:pt x="18976" y="227"/>
                  <a:pt x="18730" y="236"/>
                  <a:pt x="18483" y="267"/>
                </a:cubicBezTo>
                <a:cubicBezTo>
                  <a:pt x="18321" y="288"/>
                  <a:pt x="18159" y="294"/>
                  <a:pt x="17996" y="294"/>
                </a:cubicBezTo>
                <a:cubicBezTo>
                  <a:pt x="17762" y="294"/>
                  <a:pt x="17528" y="282"/>
                  <a:pt x="17294" y="282"/>
                </a:cubicBezTo>
                <a:cubicBezTo>
                  <a:pt x="17144" y="282"/>
                  <a:pt x="16993" y="287"/>
                  <a:pt x="16844" y="304"/>
                </a:cubicBezTo>
                <a:cubicBezTo>
                  <a:pt x="16024" y="399"/>
                  <a:pt x="15204" y="446"/>
                  <a:pt x="14385" y="537"/>
                </a:cubicBezTo>
                <a:cubicBezTo>
                  <a:pt x="13491" y="637"/>
                  <a:pt x="12595" y="650"/>
                  <a:pt x="11701" y="730"/>
                </a:cubicBezTo>
                <a:cubicBezTo>
                  <a:pt x="11506" y="748"/>
                  <a:pt x="11309" y="753"/>
                  <a:pt x="11113" y="753"/>
                </a:cubicBezTo>
                <a:cubicBezTo>
                  <a:pt x="10898" y="753"/>
                  <a:pt x="10682" y="747"/>
                  <a:pt x="10467" y="747"/>
                </a:cubicBezTo>
                <a:cubicBezTo>
                  <a:pt x="10293" y="747"/>
                  <a:pt x="10119" y="751"/>
                  <a:pt x="9946" y="764"/>
                </a:cubicBezTo>
                <a:cubicBezTo>
                  <a:pt x="9610" y="791"/>
                  <a:pt x="9274" y="798"/>
                  <a:pt x="8938" y="798"/>
                </a:cubicBezTo>
                <a:cubicBezTo>
                  <a:pt x="8555" y="798"/>
                  <a:pt x="8173" y="789"/>
                  <a:pt x="7791" y="789"/>
                </a:cubicBezTo>
                <a:cubicBezTo>
                  <a:pt x="7680" y="789"/>
                  <a:pt x="7569" y="789"/>
                  <a:pt x="7459" y="791"/>
                </a:cubicBezTo>
                <a:cubicBezTo>
                  <a:pt x="7452" y="791"/>
                  <a:pt x="7446" y="791"/>
                  <a:pt x="7440" y="791"/>
                </a:cubicBezTo>
                <a:cubicBezTo>
                  <a:pt x="7220" y="791"/>
                  <a:pt x="6999" y="709"/>
                  <a:pt x="6778" y="700"/>
                </a:cubicBezTo>
                <a:cubicBezTo>
                  <a:pt x="6153" y="678"/>
                  <a:pt x="5523" y="714"/>
                  <a:pt x="4899" y="652"/>
                </a:cubicBezTo>
                <a:cubicBezTo>
                  <a:pt x="4596" y="622"/>
                  <a:pt x="4293" y="617"/>
                  <a:pt x="3990" y="617"/>
                </a:cubicBezTo>
                <a:cubicBezTo>
                  <a:pt x="3844" y="617"/>
                  <a:pt x="3697" y="619"/>
                  <a:pt x="3550" y="619"/>
                </a:cubicBezTo>
                <a:cubicBezTo>
                  <a:pt x="3353" y="619"/>
                  <a:pt x="3156" y="617"/>
                  <a:pt x="2958" y="607"/>
                </a:cubicBezTo>
                <a:cubicBezTo>
                  <a:pt x="2803" y="599"/>
                  <a:pt x="2649" y="595"/>
                  <a:pt x="2494" y="595"/>
                </a:cubicBezTo>
                <a:cubicBezTo>
                  <a:pt x="1838" y="595"/>
                  <a:pt x="1183" y="661"/>
                  <a:pt x="530" y="761"/>
                </a:cubicBezTo>
                <a:cubicBezTo>
                  <a:pt x="333" y="791"/>
                  <a:pt x="107" y="899"/>
                  <a:pt x="47" y="1115"/>
                </a:cubicBezTo>
                <a:cubicBezTo>
                  <a:pt x="0" y="1282"/>
                  <a:pt x="87" y="1545"/>
                  <a:pt x="225" y="1721"/>
                </a:cubicBezTo>
                <a:cubicBezTo>
                  <a:pt x="380" y="1917"/>
                  <a:pt x="506" y="2149"/>
                  <a:pt x="649" y="2362"/>
                </a:cubicBezTo>
                <a:cubicBezTo>
                  <a:pt x="1014" y="2911"/>
                  <a:pt x="1347" y="3504"/>
                  <a:pt x="1755" y="3993"/>
                </a:cubicBezTo>
                <a:cubicBezTo>
                  <a:pt x="2224" y="4555"/>
                  <a:pt x="2712" y="5070"/>
                  <a:pt x="3122" y="5724"/>
                </a:cubicBezTo>
                <a:cubicBezTo>
                  <a:pt x="3494" y="6320"/>
                  <a:pt x="3374" y="7060"/>
                  <a:pt x="3027" y="7548"/>
                </a:cubicBezTo>
                <a:cubicBezTo>
                  <a:pt x="2646" y="8087"/>
                  <a:pt x="2333" y="8705"/>
                  <a:pt x="2051" y="9313"/>
                </a:cubicBezTo>
                <a:cubicBezTo>
                  <a:pt x="1765" y="9933"/>
                  <a:pt x="1415" y="10499"/>
                  <a:pt x="1147" y="11134"/>
                </a:cubicBezTo>
                <a:cubicBezTo>
                  <a:pt x="913" y="11688"/>
                  <a:pt x="605" y="12193"/>
                  <a:pt x="335" y="12724"/>
                </a:cubicBezTo>
                <a:cubicBezTo>
                  <a:pt x="274" y="12843"/>
                  <a:pt x="384" y="13160"/>
                  <a:pt x="461" y="13160"/>
                </a:cubicBezTo>
                <a:cubicBezTo>
                  <a:pt x="467" y="13160"/>
                  <a:pt x="473" y="13158"/>
                  <a:pt x="478" y="13154"/>
                </a:cubicBezTo>
                <a:cubicBezTo>
                  <a:pt x="639" y="13037"/>
                  <a:pt x="815" y="13110"/>
                  <a:pt x="988" y="13022"/>
                </a:cubicBezTo>
                <a:cubicBezTo>
                  <a:pt x="1225" y="12901"/>
                  <a:pt x="1511" y="12944"/>
                  <a:pt x="1776" y="12908"/>
                </a:cubicBezTo>
                <a:cubicBezTo>
                  <a:pt x="1778" y="12908"/>
                  <a:pt x="1780" y="12908"/>
                  <a:pt x="1782" y="12908"/>
                </a:cubicBezTo>
                <a:cubicBezTo>
                  <a:pt x="1842" y="12908"/>
                  <a:pt x="1800" y="13061"/>
                  <a:pt x="1851" y="13061"/>
                </a:cubicBezTo>
                <a:cubicBezTo>
                  <a:pt x="1862" y="13061"/>
                  <a:pt x="1877" y="13054"/>
                  <a:pt x="1898" y="13037"/>
                </a:cubicBezTo>
                <a:cubicBezTo>
                  <a:pt x="2040" y="12925"/>
                  <a:pt x="2191" y="12901"/>
                  <a:pt x="2345" y="12901"/>
                </a:cubicBezTo>
                <a:cubicBezTo>
                  <a:pt x="2467" y="12901"/>
                  <a:pt x="2591" y="12916"/>
                  <a:pt x="2713" y="12916"/>
                </a:cubicBezTo>
                <a:cubicBezTo>
                  <a:pt x="2847" y="12916"/>
                  <a:pt x="2979" y="12898"/>
                  <a:pt x="3106" y="12823"/>
                </a:cubicBezTo>
                <a:cubicBezTo>
                  <a:pt x="3114" y="12819"/>
                  <a:pt x="3125" y="12817"/>
                  <a:pt x="3140" y="12817"/>
                </a:cubicBezTo>
                <a:cubicBezTo>
                  <a:pt x="3154" y="12817"/>
                  <a:pt x="3172" y="12819"/>
                  <a:pt x="3192" y="12819"/>
                </a:cubicBezTo>
                <a:cubicBezTo>
                  <a:pt x="3248" y="12819"/>
                  <a:pt x="3317" y="12808"/>
                  <a:pt x="3361" y="12729"/>
                </a:cubicBezTo>
                <a:cubicBezTo>
                  <a:pt x="3362" y="12727"/>
                  <a:pt x="3365" y="12726"/>
                  <a:pt x="3369" y="12726"/>
                </a:cubicBezTo>
                <a:cubicBezTo>
                  <a:pt x="3376" y="12726"/>
                  <a:pt x="3385" y="12729"/>
                  <a:pt x="3389" y="12734"/>
                </a:cubicBezTo>
                <a:cubicBezTo>
                  <a:pt x="3439" y="12796"/>
                  <a:pt x="3489" y="12816"/>
                  <a:pt x="3538" y="12816"/>
                </a:cubicBezTo>
                <a:cubicBezTo>
                  <a:pt x="3622" y="12816"/>
                  <a:pt x="3704" y="12758"/>
                  <a:pt x="3779" y="12758"/>
                </a:cubicBezTo>
                <a:cubicBezTo>
                  <a:pt x="3781" y="12758"/>
                  <a:pt x="3782" y="12758"/>
                  <a:pt x="3784" y="12758"/>
                </a:cubicBezTo>
                <a:cubicBezTo>
                  <a:pt x="3845" y="12760"/>
                  <a:pt x="3907" y="12761"/>
                  <a:pt x="3969" y="12761"/>
                </a:cubicBezTo>
                <a:cubicBezTo>
                  <a:pt x="4233" y="12761"/>
                  <a:pt x="4497" y="12744"/>
                  <a:pt x="4758" y="12708"/>
                </a:cubicBezTo>
                <a:cubicBezTo>
                  <a:pt x="4816" y="12701"/>
                  <a:pt x="4911" y="12629"/>
                  <a:pt x="4997" y="12629"/>
                </a:cubicBezTo>
                <a:cubicBezTo>
                  <a:pt x="5062" y="12629"/>
                  <a:pt x="5120" y="12670"/>
                  <a:pt x="5153" y="12811"/>
                </a:cubicBezTo>
                <a:cubicBezTo>
                  <a:pt x="5194" y="12790"/>
                  <a:pt x="5237" y="12805"/>
                  <a:pt x="5286" y="12783"/>
                </a:cubicBezTo>
                <a:cubicBezTo>
                  <a:pt x="5423" y="12720"/>
                  <a:pt x="5551" y="12535"/>
                  <a:pt x="5700" y="12535"/>
                </a:cubicBezTo>
                <a:cubicBezTo>
                  <a:pt x="5763" y="12535"/>
                  <a:pt x="5830" y="12568"/>
                  <a:pt x="5904" y="12658"/>
                </a:cubicBezTo>
                <a:cubicBezTo>
                  <a:pt x="5907" y="12662"/>
                  <a:pt x="5915" y="12664"/>
                  <a:pt x="5924" y="12664"/>
                </a:cubicBezTo>
                <a:cubicBezTo>
                  <a:pt x="5954" y="12664"/>
                  <a:pt x="6004" y="12645"/>
                  <a:pt x="6015" y="12621"/>
                </a:cubicBezTo>
                <a:cubicBezTo>
                  <a:pt x="6066" y="12508"/>
                  <a:pt x="6128" y="12469"/>
                  <a:pt x="6189" y="12469"/>
                </a:cubicBezTo>
                <a:cubicBezTo>
                  <a:pt x="6275" y="12469"/>
                  <a:pt x="6359" y="12546"/>
                  <a:pt x="6406" y="12596"/>
                </a:cubicBezTo>
                <a:cubicBezTo>
                  <a:pt x="6449" y="12642"/>
                  <a:pt x="6493" y="12656"/>
                  <a:pt x="6539" y="12656"/>
                </a:cubicBezTo>
                <a:cubicBezTo>
                  <a:pt x="6616" y="12656"/>
                  <a:pt x="6695" y="12614"/>
                  <a:pt x="6768" y="12614"/>
                </a:cubicBezTo>
                <a:cubicBezTo>
                  <a:pt x="6817" y="12614"/>
                  <a:pt x="6863" y="12632"/>
                  <a:pt x="6904" y="12695"/>
                </a:cubicBezTo>
                <a:cubicBezTo>
                  <a:pt x="6907" y="12699"/>
                  <a:pt x="6911" y="12701"/>
                  <a:pt x="6915" y="12701"/>
                </a:cubicBezTo>
                <a:cubicBezTo>
                  <a:pt x="6930" y="12701"/>
                  <a:pt x="6945" y="12664"/>
                  <a:pt x="6935" y="12626"/>
                </a:cubicBezTo>
                <a:cubicBezTo>
                  <a:pt x="6901" y="12501"/>
                  <a:pt x="6925" y="12483"/>
                  <a:pt x="6971" y="12483"/>
                </a:cubicBezTo>
                <a:cubicBezTo>
                  <a:pt x="6989" y="12483"/>
                  <a:pt x="7010" y="12486"/>
                  <a:pt x="7031" y="12486"/>
                </a:cubicBezTo>
                <a:cubicBezTo>
                  <a:pt x="7042" y="12486"/>
                  <a:pt x="7053" y="12485"/>
                  <a:pt x="7064" y="12483"/>
                </a:cubicBezTo>
                <a:cubicBezTo>
                  <a:pt x="7075" y="12481"/>
                  <a:pt x="7086" y="12480"/>
                  <a:pt x="7097" y="12480"/>
                </a:cubicBezTo>
                <a:cubicBezTo>
                  <a:pt x="7229" y="12480"/>
                  <a:pt x="7329" y="12622"/>
                  <a:pt x="7452" y="12622"/>
                </a:cubicBezTo>
                <a:cubicBezTo>
                  <a:pt x="7472" y="12622"/>
                  <a:pt x="7492" y="12618"/>
                  <a:pt x="7512" y="12610"/>
                </a:cubicBezTo>
                <a:cubicBezTo>
                  <a:pt x="7831" y="12488"/>
                  <a:pt x="8158" y="12538"/>
                  <a:pt x="8481" y="12504"/>
                </a:cubicBezTo>
                <a:cubicBezTo>
                  <a:pt x="8486" y="12504"/>
                  <a:pt x="8490" y="12503"/>
                  <a:pt x="8495" y="12503"/>
                </a:cubicBezTo>
                <a:cubicBezTo>
                  <a:pt x="8603" y="12503"/>
                  <a:pt x="8709" y="12620"/>
                  <a:pt x="8788" y="12620"/>
                </a:cubicBezTo>
                <a:cubicBezTo>
                  <a:pt x="8803" y="12620"/>
                  <a:pt x="8816" y="12616"/>
                  <a:pt x="8829" y="12607"/>
                </a:cubicBezTo>
                <a:cubicBezTo>
                  <a:pt x="8935" y="12531"/>
                  <a:pt x="9041" y="12508"/>
                  <a:pt x="9149" y="12508"/>
                </a:cubicBezTo>
                <a:cubicBezTo>
                  <a:pt x="9301" y="12508"/>
                  <a:pt x="9454" y="12552"/>
                  <a:pt x="9609" y="12552"/>
                </a:cubicBezTo>
                <a:cubicBezTo>
                  <a:pt x="9692" y="12552"/>
                  <a:pt x="9776" y="12540"/>
                  <a:pt x="9860" y="12500"/>
                </a:cubicBezTo>
                <a:cubicBezTo>
                  <a:pt x="9945" y="12461"/>
                  <a:pt x="10032" y="12446"/>
                  <a:pt x="10120" y="12446"/>
                </a:cubicBezTo>
                <a:cubicBezTo>
                  <a:pt x="10354" y="12446"/>
                  <a:pt x="10598" y="12548"/>
                  <a:pt x="10848" y="12548"/>
                </a:cubicBezTo>
                <a:cubicBezTo>
                  <a:pt x="10909" y="12548"/>
                  <a:pt x="10972" y="12542"/>
                  <a:pt x="11034" y="12526"/>
                </a:cubicBezTo>
                <a:cubicBezTo>
                  <a:pt x="11116" y="12506"/>
                  <a:pt x="11199" y="12498"/>
                  <a:pt x="11283" y="12498"/>
                </a:cubicBezTo>
                <a:cubicBezTo>
                  <a:pt x="11488" y="12498"/>
                  <a:pt x="11699" y="12542"/>
                  <a:pt x="11909" y="12542"/>
                </a:cubicBezTo>
                <a:cubicBezTo>
                  <a:pt x="12000" y="12542"/>
                  <a:pt x="12091" y="12534"/>
                  <a:pt x="12181" y="12510"/>
                </a:cubicBezTo>
                <a:cubicBezTo>
                  <a:pt x="12325" y="12473"/>
                  <a:pt x="12468" y="12460"/>
                  <a:pt x="12612" y="12460"/>
                </a:cubicBezTo>
                <a:cubicBezTo>
                  <a:pt x="12966" y="12460"/>
                  <a:pt x="13320" y="12541"/>
                  <a:pt x="13678" y="12541"/>
                </a:cubicBezTo>
                <a:cubicBezTo>
                  <a:pt x="13822" y="12541"/>
                  <a:pt x="13967" y="12527"/>
                  <a:pt x="14112" y="12491"/>
                </a:cubicBezTo>
                <a:cubicBezTo>
                  <a:pt x="14232" y="12460"/>
                  <a:pt x="14352" y="12449"/>
                  <a:pt x="14473" y="12449"/>
                </a:cubicBezTo>
                <a:cubicBezTo>
                  <a:pt x="14794" y="12449"/>
                  <a:pt x="15119" y="12526"/>
                  <a:pt x="15449" y="12526"/>
                </a:cubicBezTo>
                <a:cubicBezTo>
                  <a:pt x="15537" y="12526"/>
                  <a:pt x="15627" y="12521"/>
                  <a:pt x="15717" y="12507"/>
                </a:cubicBezTo>
                <a:cubicBezTo>
                  <a:pt x="15862" y="12484"/>
                  <a:pt x="16011" y="12476"/>
                  <a:pt x="16163" y="12476"/>
                </a:cubicBezTo>
                <a:cubicBezTo>
                  <a:pt x="16471" y="12476"/>
                  <a:pt x="16787" y="12509"/>
                  <a:pt x="17097" y="12520"/>
                </a:cubicBezTo>
                <a:cubicBezTo>
                  <a:pt x="17191" y="12523"/>
                  <a:pt x="17271" y="12631"/>
                  <a:pt x="17366" y="12631"/>
                </a:cubicBezTo>
                <a:cubicBezTo>
                  <a:pt x="17393" y="12631"/>
                  <a:pt x="17421" y="12622"/>
                  <a:pt x="17451" y="12599"/>
                </a:cubicBezTo>
                <a:cubicBezTo>
                  <a:pt x="17608" y="12480"/>
                  <a:pt x="17769" y="12445"/>
                  <a:pt x="17932" y="12445"/>
                </a:cubicBezTo>
                <a:cubicBezTo>
                  <a:pt x="18165" y="12445"/>
                  <a:pt x="18402" y="12516"/>
                  <a:pt x="18637" y="12516"/>
                </a:cubicBezTo>
                <a:cubicBezTo>
                  <a:pt x="18702" y="12516"/>
                  <a:pt x="18766" y="12510"/>
                  <a:pt x="18831" y="12497"/>
                </a:cubicBezTo>
                <a:cubicBezTo>
                  <a:pt x="18968" y="12468"/>
                  <a:pt x="19134" y="12448"/>
                  <a:pt x="19304" y="12448"/>
                </a:cubicBezTo>
                <a:cubicBezTo>
                  <a:pt x="19406" y="12448"/>
                  <a:pt x="19508" y="12455"/>
                  <a:pt x="19607" y="12471"/>
                </a:cubicBezTo>
                <a:cubicBezTo>
                  <a:pt x="19744" y="12494"/>
                  <a:pt x="19882" y="12503"/>
                  <a:pt x="20021" y="12503"/>
                </a:cubicBezTo>
                <a:cubicBezTo>
                  <a:pt x="20257" y="12503"/>
                  <a:pt x="20495" y="12477"/>
                  <a:pt x="20732" y="12449"/>
                </a:cubicBezTo>
                <a:cubicBezTo>
                  <a:pt x="20750" y="12447"/>
                  <a:pt x="20769" y="12446"/>
                  <a:pt x="20788" y="12446"/>
                </a:cubicBezTo>
                <a:cubicBezTo>
                  <a:pt x="20964" y="12446"/>
                  <a:pt x="21176" y="12526"/>
                  <a:pt x="21316" y="12526"/>
                </a:cubicBezTo>
                <a:cubicBezTo>
                  <a:pt x="21355" y="12526"/>
                  <a:pt x="21389" y="12519"/>
                  <a:pt x="21415" y="12503"/>
                </a:cubicBezTo>
                <a:cubicBezTo>
                  <a:pt x="21477" y="12463"/>
                  <a:pt x="21541" y="12449"/>
                  <a:pt x="21607" y="12449"/>
                </a:cubicBezTo>
                <a:cubicBezTo>
                  <a:pt x="21760" y="12449"/>
                  <a:pt x="21918" y="12527"/>
                  <a:pt x="22063" y="12527"/>
                </a:cubicBezTo>
                <a:cubicBezTo>
                  <a:pt x="22176" y="12527"/>
                  <a:pt x="22282" y="12480"/>
                  <a:pt x="22372" y="12311"/>
                </a:cubicBezTo>
                <a:cubicBezTo>
                  <a:pt x="22386" y="12328"/>
                  <a:pt x="22397" y="12353"/>
                  <a:pt x="22413" y="12362"/>
                </a:cubicBezTo>
                <a:cubicBezTo>
                  <a:pt x="22532" y="12431"/>
                  <a:pt x="22664" y="12461"/>
                  <a:pt x="22789" y="12461"/>
                </a:cubicBezTo>
                <a:cubicBezTo>
                  <a:pt x="22875" y="12461"/>
                  <a:pt x="22958" y="12447"/>
                  <a:pt x="23032" y="12420"/>
                </a:cubicBezTo>
                <a:cubicBezTo>
                  <a:pt x="23129" y="12384"/>
                  <a:pt x="23218" y="12368"/>
                  <a:pt x="23305" y="12368"/>
                </a:cubicBezTo>
                <a:cubicBezTo>
                  <a:pt x="23419" y="12368"/>
                  <a:pt x="23528" y="12396"/>
                  <a:pt x="23644" y="12443"/>
                </a:cubicBezTo>
                <a:cubicBezTo>
                  <a:pt x="23695" y="12464"/>
                  <a:pt x="23735" y="12525"/>
                  <a:pt x="23794" y="12525"/>
                </a:cubicBezTo>
                <a:cubicBezTo>
                  <a:pt x="23815" y="12525"/>
                  <a:pt x="23837" y="12518"/>
                  <a:pt x="23863" y="12499"/>
                </a:cubicBezTo>
                <a:cubicBezTo>
                  <a:pt x="24005" y="12400"/>
                  <a:pt x="24155" y="12371"/>
                  <a:pt x="24306" y="12371"/>
                </a:cubicBezTo>
                <a:cubicBezTo>
                  <a:pt x="24509" y="12371"/>
                  <a:pt x="24714" y="12423"/>
                  <a:pt x="24906" y="12426"/>
                </a:cubicBezTo>
                <a:cubicBezTo>
                  <a:pt x="25329" y="12432"/>
                  <a:pt x="25762" y="12510"/>
                  <a:pt x="26188" y="12510"/>
                </a:cubicBezTo>
                <a:cubicBezTo>
                  <a:pt x="26259" y="12510"/>
                  <a:pt x="26330" y="12508"/>
                  <a:pt x="26401" y="12503"/>
                </a:cubicBezTo>
                <a:cubicBezTo>
                  <a:pt x="26428" y="12501"/>
                  <a:pt x="26454" y="12500"/>
                  <a:pt x="26481" y="12500"/>
                </a:cubicBezTo>
                <a:cubicBezTo>
                  <a:pt x="26684" y="12500"/>
                  <a:pt x="26882" y="12551"/>
                  <a:pt x="27089" y="12551"/>
                </a:cubicBezTo>
                <a:cubicBezTo>
                  <a:pt x="27144" y="12551"/>
                  <a:pt x="27199" y="12547"/>
                  <a:pt x="27255" y="12538"/>
                </a:cubicBezTo>
                <a:cubicBezTo>
                  <a:pt x="27411" y="12514"/>
                  <a:pt x="27570" y="12507"/>
                  <a:pt x="27730" y="12507"/>
                </a:cubicBezTo>
                <a:cubicBezTo>
                  <a:pt x="27965" y="12507"/>
                  <a:pt x="28204" y="12522"/>
                  <a:pt x="28443" y="12522"/>
                </a:cubicBezTo>
                <a:cubicBezTo>
                  <a:pt x="28539" y="12522"/>
                  <a:pt x="28635" y="12520"/>
                  <a:pt x="28730" y="12513"/>
                </a:cubicBezTo>
                <a:cubicBezTo>
                  <a:pt x="28736" y="12512"/>
                  <a:pt x="28742" y="12512"/>
                  <a:pt x="28747" y="12512"/>
                </a:cubicBezTo>
                <a:cubicBezTo>
                  <a:pt x="28835" y="12512"/>
                  <a:pt x="28930" y="12555"/>
                  <a:pt x="29013" y="12555"/>
                </a:cubicBezTo>
                <a:cubicBezTo>
                  <a:pt x="29039" y="12555"/>
                  <a:pt x="29064" y="12551"/>
                  <a:pt x="29088" y="12540"/>
                </a:cubicBezTo>
                <a:cubicBezTo>
                  <a:pt x="29177" y="12497"/>
                  <a:pt x="29260" y="12475"/>
                  <a:pt x="29339" y="12475"/>
                </a:cubicBezTo>
                <a:cubicBezTo>
                  <a:pt x="29485" y="12475"/>
                  <a:pt x="29616" y="12550"/>
                  <a:pt x="29741" y="12708"/>
                </a:cubicBezTo>
                <a:cubicBezTo>
                  <a:pt x="29774" y="12634"/>
                  <a:pt x="29773" y="12466"/>
                  <a:pt x="29839" y="12466"/>
                </a:cubicBezTo>
                <a:cubicBezTo>
                  <a:pt x="29866" y="12466"/>
                  <a:pt x="29905" y="12495"/>
                  <a:pt x="29962" y="12569"/>
                </a:cubicBezTo>
                <a:cubicBezTo>
                  <a:pt x="29998" y="12615"/>
                  <a:pt x="30042" y="12635"/>
                  <a:pt x="30090" y="12635"/>
                </a:cubicBezTo>
                <a:cubicBezTo>
                  <a:pt x="30132" y="12635"/>
                  <a:pt x="30177" y="12620"/>
                  <a:pt x="30221" y="12596"/>
                </a:cubicBezTo>
                <a:cubicBezTo>
                  <a:pt x="30349" y="12525"/>
                  <a:pt x="30483" y="12500"/>
                  <a:pt x="30617" y="12500"/>
                </a:cubicBezTo>
                <a:cubicBezTo>
                  <a:pt x="30766" y="12500"/>
                  <a:pt x="30913" y="12531"/>
                  <a:pt x="31050" y="12560"/>
                </a:cubicBezTo>
                <a:cubicBezTo>
                  <a:pt x="31134" y="12579"/>
                  <a:pt x="31237" y="12640"/>
                  <a:pt x="31321" y="12640"/>
                </a:cubicBezTo>
                <a:cubicBezTo>
                  <a:pt x="31356" y="12640"/>
                  <a:pt x="31389" y="12629"/>
                  <a:pt x="31416" y="12599"/>
                </a:cubicBezTo>
                <a:cubicBezTo>
                  <a:pt x="31461" y="12549"/>
                  <a:pt x="31504" y="12531"/>
                  <a:pt x="31546" y="12531"/>
                </a:cubicBezTo>
                <a:cubicBezTo>
                  <a:pt x="31641" y="12531"/>
                  <a:pt x="31725" y="12621"/>
                  <a:pt x="31793" y="12627"/>
                </a:cubicBezTo>
                <a:cubicBezTo>
                  <a:pt x="31821" y="12630"/>
                  <a:pt x="31849" y="12631"/>
                  <a:pt x="31876" y="12631"/>
                </a:cubicBezTo>
                <a:cubicBezTo>
                  <a:pt x="32078" y="12631"/>
                  <a:pt x="32275" y="12567"/>
                  <a:pt x="32477" y="12567"/>
                </a:cubicBezTo>
                <a:cubicBezTo>
                  <a:pt x="32552" y="12567"/>
                  <a:pt x="32628" y="12576"/>
                  <a:pt x="32705" y="12601"/>
                </a:cubicBezTo>
                <a:cubicBezTo>
                  <a:pt x="32915" y="12668"/>
                  <a:pt x="33150" y="12735"/>
                  <a:pt x="33368" y="12735"/>
                </a:cubicBezTo>
                <a:cubicBezTo>
                  <a:pt x="33474" y="12735"/>
                  <a:pt x="33577" y="12719"/>
                  <a:pt x="33671" y="12679"/>
                </a:cubicBezTo>
                <a:cubicBezTo>
                  <a:pt x="33778" y="12633"/>
                  <a:pt x="33882" y="12617"/>
                  <a:pt x="33983" y="12617"/>
                </a:cubicBezTo>
                <a:cubicBezTo>
                  <a:pt x="34193" y="12617"/>
                  <a:pt x="34395" y="12684"/>
                  <a:pt x="34603" y="12684"/>
                </a:cubicBezTo>
                <a:cubicBezTo>
                  <a:pt x="34644" y="12684"/>
                  <a:pt x="34685" y="12681"/>
                  <a:pt x="34726" y="12675"/>
                </a:cubicBezTo>
                <a:cubicBezTo>
                  <a:pt x="34881" y="12652"/>
                  <a:pt x="35039" y="12646"/>
                  <a:pt x="35200" y="12646"/>
                </a:cubicBezTo>
                <a:cubicBezTo>
                  <a:pt x="35379" y="12646"/>
                  <a:pt x="35561" y="12654"/>
                  <a:pt x="35740" y="12654"/>
                </a:cubicBezTo>
                <a:cubicBezTo>
                  <a:pt x="36151" y="12657"/>
                  <a:pt x="36570" y="12658"/>
                  <a:pt x="36975" y="12744"/>
                </a:cubicBezTo>
                <a:cubicBezTo>
                  <a:pt x="36996" y="12748"/>
                  <a:pt x="37018" y="12750"/>
                  <a:pt x="37040" y="12750"/>
                </a:cubicBezTo>
                <a:cubicBezTo>
                  <a:pt x="37134" y="12750"/>
                  <a:pt x="37235" y="12719"/>
                  <a:pt x="37323" y="12719"/>
                </a:cubicBezTo>
                <a:cubicBezTo>
                  <a:pt x="37396" y="12719"/>
                  <a:pt x="37460" y="12740"/>
                  <a:pt x="37505" y="12816"/>
                </a:cubicBezTo>
                <a:cubicBezTo>
                  <a:pt x="37532" y="12862"/>
                  <a:pt x="37560" y="12880"/>
                  <a:pt x="37588" y="12880"/>
                </a:cubicBezTo>
                <a:cubicBezTo>
                  <a:pt x="37670" y="12880"/>
                  <a:pt x="37751" y="12721"/>
                  <a:pt x="37818" y="12721"/>
                </a:cubicBezTo>
                <a:cubicBezTo>
                  <a:pt x="37850" y="12721"/>
                  <a:pt x="37879" y="12756"/>
                  <a:pt x="37904" y="12862"/>
                </a:cubicBezTo>
                <a:cubicBezTo>
                  <a:pt x="37972" y="12753"/>
                  <a:pt x="38051" y="12721"/>
                  <a:pt x="38133" y="12721"/>
                </a:cubicBezTo>
                <a:cubicBezTo>
                  <a:pt x="38242" y="12721"/>
                  <a:pt x="38358" y="12775"/>
                  <a:pt x="38467" y="12775"/>
                </a:cubicBezTo>
                <a:cubicBezTo>
                  <a:pt x="38529" y="12775"/>
                  <a:pt x="38589" y="12758"/>
                  <a:pt x="38645" y="12704"/>
                </a:cubicBezTo>
                <a:cubicBezTo>
                  <a:pt x="38661" y="12689"/>
                  <a:pt x="38686" y="12683"/>
                  <a:pt x="38714" y="12683"/>
                </a:cubicBezTo>
                <a:cubicBezTo>
                  <a:pt x="38761" y="12683"/>
                  <a:pt x="38817" y="12701"/>
                  <a:pt x="38853" y="12725"/>
                </a:cubicBezTo>
                <a:cubicBezTo>
                  <a:pt x="38938" y="12785"/>
                  <a:pt x="39022" y="12805"/>
                  <a:pt x="39106" y="12805"/>
                </a:cubicBezTo>
                <a:cubicBezTo>
                  <a:pt x="39286" y="12805"/>
                  <a:pt x="39463" y="12713"/>
                  <a:pt x="39638" y="12713"/>
                </a:cubicBezTo>
                <a:cubicBezTo>
                  <a:pt x="39658" y="12713"/>
                  <a:pt x="39678" y="12714"/>
                  <a:pt x="39698" y="12717"/>
                </a:cubicBezTo>
                <a:cubicBezTo>
                  <a:pt x="39714" y="12719"/>
                  <a:pt x="39730" y="12720"/>
                  <a:pt x="39746" y="12720"/>
                </a:cubicBezTo>
                <a:cubicBezTo>
                  <a:pt x="39872" y="12720"/>
                  <a:pt x="40004" y="12663"/>
                  <a:pt x="40131" y="12663"/>
                </a:cubicBezTo>
                <a:cubicBezTo>
                  <a:pt x="40238" y="12663"/>
                  <a:pt x="40341" y="12703"/>
                  <a:pt x="40432" y="12852"/>
                </a:cubicBezTo>
                <a:cubicBezTo>
                  <a:pt x="40455" y="12889"/>
                  <a:pt x="40495" y="12929"/>
                  <a:pt x="40528" y="12929"/>
                </a:cubicBezTo>
                <a:cubicBezTo>
                  <a:pt x="40562" y="12929"/>
                  <a:pt x="40588" y="12888"/>
                  <a:pt x="40581" y="12764"/>
                </a:cubicBezTo>
                <a:cubicBezTo>
                  <a:pt x="40579" y="12719"/>
                  <a:pt x="40619" y="12705"/>
                  <a:pt x="40661" y="12705"/>
                </a:cubicBezTo>
                <a:cubicBezTo>
                  <a:pt x="40690" y="12705"/>
                  <a:pt x="40720" y="12712"/>
                  <a:pt x="40740" y="12719"/>
                </a:cubicBezTo>
                <a:cubicBezTo>
                  <a:pt x="40860" y="12766"/>
                  <a:pt x="40981" y="12796"/>
                  <a:pt x="41101" y="12796"/>
                </a:cubicBezTo>
                <a:cubicBezTo>
                  <a:pt x="41214" y="12796"/>
                  <a:pt x="41326" y="12770"/>
                  <a:pt x="41435" y="12706"/>
                </a:cubicBezTo>
                <a:cubicBezTo>
                  <a:pt x="41449" y="12698"/>
                  <a:pt x="41461" y="12694"/>
                  <a:pt x="41473" y="12694"/>
                </a:cubicBezTo>
                <a:cubicBezTo>
                  <a:pt x="41553" y="12694"/>
                  <a:pt x="41583" y="12859"/>
                  <a:pt x="41605" y="12859"/>
                </a:cubicBezTo>
                <a:cubicBezTo>
                  <a:pt x="41610" y="12859"/>
                  <a:pt x="41614" y="12849"/>
                  <a:pt x="41619" y="12825"/>
                </a:cubicBezTo>
                <a:cubicBezTo>
                  <a:pt x="41644" y="12698"/>
                  <a:pt x="41680" y="12662"/>
                  <a:pt x="41720" y="12662"/>
                </a:cubicBezTo>
                <a:cubicBezTo>
                  <a:pt x="41770" y="12662"/>
                  <a:pt x="41826" y="12717"/>
                  <a:pt x="41874" y="12717"/>
                </a:cubicBezTo>
                <a:cubicBezTo>
                  <a:pt x="41880" y="12717"/>
                  <a:pt x="41887" y="12716"/>
                  <a:pt x="41893" y="12714"/>
                </a:cubicBezTo>
                <a:cubicBezTo>
                  <a:pt x="41936" y="12698"/>
                  <a:pt x="41979" y="12693"/>
                  <a:pt x="42023" y="12693"/>
                </a:cubicBezTo>
                <a:cubicBezTo>
                  <a:pt x="42148" y="12693"/>
                  <a:pt x="42270" y="12742"/>
                  <a:pt x="42388" y="12742"/>
                </a:cubicBezTo>
                <a:cubicBezTo>
                  <a:pt x="42402" y="12742"/>
                  <a:pt x="42416" y="12741"/>
                  <a:pt x="42430" y="12740"/>
                </a:cubicBezTo>
                <a:cubicBezTo>
                  <a:pt x="42618" y="12719"/>
                  <a:pt x="42810" y="12649"/>
                  <a:pt x="42998" y="12649"/>
                </a:cubicBezTo>
                <a:cubicBezTo>
                  <a:pt x="43032" y="12649"/>
                  <a:pt x="43066" y="12652"/>
                  <a:pt x="43099" y="12657"/>
                </a:cubicBezTo>
                <a:cubicBezTo>
                  <a:pt x="43292" y="12687"/>
                  <a:pt x="43499" y="12721"/>
                  <a:pt x="43691" y="12721"/>
                </a:cubicBezTo>
                <a:cubicBezTo>
                  <a:pt x="43805" y="12721"/>
                  <a:pt x="43913" y="12709"/>
                  <a:pt x="44011" y="12678"/>
                </a:cubicBezTo>
                <a:cubicBezTo>
                  <a:pt x="44234" y="12605"/>
                  <a:pt x="44455" y="12593"/>
                  <a:pt x="44674" y="12593"/>
                </a:cubicBezTo>
                <a:cubicBezTo>
                  <a:pt x="44782" y="12593"/>
                  <a:pt x="44889" y="12596"/>
                  <a:pt x="44996" y="12596"/>
                </a:cubicBezTo>
                <a:cubicBezTo>
                  <a:pt x="45096" y="12596"/>
                  <a:pt x="45196" y="12593"/>
                  <a:pt x="45296" y="12584"/>
                </a:cubicBezTo>
                <a:cubicBezTo>
                  <a:pt x="45608" y="12553"/>
                  <a:pt x="45922" y="12454"/>
                  <a:pt x="46237" y="12454"/>
                </a:cubicBezTo>
                <a:cubicBezTo>
                  <a:pt x="46332" y="12454"/>
                  <a:pt x="46426" y="12462"/>
                  <a:pt x="46521" y="12485"/>
                </a:cubicBezTo>
                <a:cubicBezTo>
                  <a:pt x="46530" y="12487"/>
                  <a:pt x="46539" y="12488"/>
                  <a:pt x="46548" y="12488"/>
                </a:cubicBezTo>
                <a:cubicBezTo>
                  <a:pt x="46607" y="12488"/>
                  <a:pt x="46642" y="12436"/>
                  <a:pt x="46687" y="12410"/>
                </a:cubicBezTo>
                <a:cubicBezTo>
                  <a:pt x="46757" y="12370"/>
                  <a:pt x="46827" y="12352"/>
                  <a:pt x="46896" y="12352"/>
                </a:cubicBezTo>
                <a:cubicBezTo>
                  <a:pt x="46981" y="12352"/>
                  <a:pt x="47065" y="12379"/>
                  <a:pt x="47149" y="12422"/>
                </a:cubicBezTo>
                <a:cubicBezTo>
                  <a:pt x="47196" y="12446"/>
                  <a:pt x="47240" y="12477"/>
                  <a:pt x="47287" y="12505"/>
                </a:cubicBezTo>
                <a:cubicBezTo>
                  <a:pt x="47322" y="12372"/>
                  <a:pt x="47350" y="12328"/>
                  <a:pt x="47383" y="12328"/>
                </a:cubicBezTo>
                <a:cubicBezTo>
                  <a:pt x="47426" y="12328"/>
                  <a:pt x="47479" y="12404"/>
                  <a:pt x="47570" y="12457"/>
                </a:cubicBezTo>
                <a:cubicBezTo>
                  <a:pt x="47623" y="12487"/>
                  <a:pt x="47683" y="12500"/>
                  <a:pt x="47747" y="12500"/>
                </a:cubicBezTo>
                <a:cubicBezTo>
                  <a:pt x="47936" y="12500"/>
                  <a:pt x="48158" y="12392"/>
                  <a:pt x="48330" y="12342"/>
                </a:cubicBezTo>
                <a:cubicBezTo>
                  <a:pt x="48719" y="12231"/>
                  <a:pt x="49093" y="12286"/>
                  <a:pt x="49470" y="12256"/>
                </a:cubicBezTo>
                <a:cubicBezTo>
                  <a:pt x="49497" y="12254"/>
                  <a:pt x="49523" y="12253"/>
                  <a:pt x="49550" y="12253"/>
                </a:cubicBezTo>
                <a:cubicBezTo>
                  <a:pt x="49775" y="12253"/>
                  <a:pt x="50018" y="12318"/>
                  <a:pt x="50232" y="12318"/>
                </a:cubicBezTo>
                <a:cubicBezTo>
                  <a:pt x="50248" y="12318"/>
                  <a:pt x="50263" y="12318"/>
                  <a:pt x="50279" y="12317"/>
                </a:cubicBezTo>
                <a:cubicBezTo>
                  <a:pt x="50454" y="12308"/>
                  <a:pt x="50586" y="12301"/>
                  <a:pt x="50695" y="12301"/>
                </a:cubicBezTo>
                <a:cubicBezTo>
                  <a:pt x="50988" y="12301"/>
                  <a:pt x="51115" y="12352"/>
                  <a:pt x="51483" y="12546"/>
                </a:cubicBezTo>
                <a:cubicBezTo>
                  <a:pt x="51501" y="12555"/>
                  <a:pt x="51522" y="12552"/>
                  <a:pt x="51542" y="12554"/>
                </a:cubicBezTo>
                <a:cubicBezTo>
                  <a:pt x="51544" y="12394"/>
                  <a:pt x="51570" y="12346"/>
                  <a:pt x="51606" y="12346"/>
                </a:cubicBezTo>
                <a:cubicBezTo>
                  <a:pt x="51663" y="12346"/>
                  <a:pt x="51744" y="12462"/>
                  <a:pt x="51800" y="12462"/>
                </a:cubicBezTo>
                <a:cubicBezTo>
                  <a:pt x="51808" y="12462"/>
                  <a:pt x="51815" y="12460"/>
                  <a:pt x="51821" y="12455"/>
                </a:cubicBezTo>
                <a:cubicBezTo>
                  <a:pt x="51915" y="12391"/>
                  <a:pt x="51997" y="12333"/>
                  <a:pt x="51957" y="12156"/>
                </a:cubicBezTo>
                <a:cubicBezTo>
                  <a:pt x="51864" y="11751"/>
                  <a:pt x="51710" y="11361"/>
                  <a:pt x="51502" y="11000"/>
                </a:cubicBezTo>
                <a:cubicBezTo>
                  <a:pt x="51057" y="10218"/>
                  <a:pt x="50568" y="9477"/>
                  <a:pt x="50116" y="8701"/>
                </a:cubicBezTo>
                <a:cubicBezTo>
                  <a:pt x="49823" y="8199"/>
                  <a:pt x="49511" y="7722"/>
                  <a:pt x="49191" y="7252"/>
                </a:cubicBezTo>
                <a:cubicBezTo>
                  <a:pt x="49036" y="7022"/>
                  <a:pt x="48916" y="6262"/>
                  <a:pt x="49048" y="6209"/>
                </a:cubicBezTo>
                <a:cubicBezTo>
                  <a:pt x="49525" y="6012"/>
                  <a:pt x="49530" y="5345"/>
                  <a:pt x="49838" y="4970"/>
                </a:cubicBezTo>
                <a:cubicBezTo>
                  <a:pt x="50078" y="4676"/>
                  <a:pt x="50225" y="4230"/>
                  <a:pt x="50486" y="3922"/>
                </a:cubicBezTo>
                <a:cubicBezTo>
                  <a:pt x="50538" y="3864"/>
                  <a:pt x="50571" y="3778"/>
                  <a:pt x="50612" y="3706"/>
                </a:cubicBezTo>
                <a:cubicBezTo>
                  <a:pt x="50801" y="3375"/>
                  <a:pt x="50810" y="2903"/>
                  <a:pt x="51134" y="2670"/>
                </a:cubicBezTo>
                <a:cubicBezTo>
                  <a:pt x="51225" y="2602"/>
                  <a:pt x="51364" y="2540"/>
                  <a:pt x="51356" y="2313"/>
                </a:cubicBezTo>
                <a:cubicBezTo>
                  <a:pt x="51349" y="2104"/>
                  <a:pt x="51488" y="1905"/>
                  <a:pt x="51643" y="1827"/>
                </a:cubicBezTo>
                <a:cubicBezTo>
                  <a:pt x="51719" y="1790"/>
                  <a:pt x="51667" y="1755"/>
                  <a:pt x="51648" y="1723"/>
                </a:cubicBezTo>
                <a:cubicBezTo>
                  <a:pt x="51565" y="1595"/>
                  <a:pt x="51730" y="1563"/>
                  <a:pt x="51709" y="1460"/>
                </a:cubicBezTo>
                <a:lnTo>
                  <a:pt x="51709" y="1460"/>
                </a:lnTo>
                <a:cubicBezTo>
                  <a:pt x="51709" y="1460"/>
                  <a:pt x="51710" y="1460"/>
                  <a:pt x="51710" y="1460"/>
                </a:cubicBezTo>
                <a:cubicBezTo>
                  <a:pt x="51929" y="1460"/>
                  <a:pt x="51940" y="1195"/>
                  <a:pt x="52026" y="1037"/>
                </a:cubicBezTo>
                <a:cubicBezTo>
                  <a:pt x="52127" y="851"/>
                  <a:pt x="51990" y="467"/>
                  <a:pt x="51833" y="467"/>
                </a:cubicBezTo>
                <a:cubicBezTo>
                  <a:pt x="51824" y="467"/>
                  <a:pt x="51814" y="469"/>
                  <a:pt x="51805" y="471"/>
                </a:cubicBezTo>
                <a:cubicBezTo>
                  <a:pt x="51761" y="484"/>
                  <a:pt x="51717" y="490"/>
                  <a:pt x="51675" y="490"/>
                </a:cubicBezTo>
                <a:cubicBezTo>
                  <a:pt x="51438" y="490"/>
                  <a:pt x="51232" y="315"/>
                  <a:pt x="50982" y="315"/>
                </a:cubicBezTo>
                <a:cubicBezTo>
                  <a:pt x="50975" y="315"/>
                  <a:pt x="50969" y="315"/>
                  <a:pt x="50963" y="315"/>
                </a:cubicBezTo>
                <a:cubicBezTo>
                  <a:pt x="50467" y="333"/>
                  <a:pt x="49964" y="345"/>
                  <a:pt x="49464" y="350"/>
                </a:cubicBezTo>
                <a:cubicBezTo>
                  <a:pt x="48938" y="354"/>
                  <a:pt x="48411" y="376"/>
                  <a:pt x="47884" y="376"/>
                </a:cubicBezTo>
                <a:cubicBezTo>
                  <a:pt x="47432" y="376"/>
                  <a:pt x="46979" y="360"/>
                  <a:pt x="46528" y="304"/>
                </a:cubicBezTo>
                <a:cubicBezTo>
                  <a:pt x="46403" y="289"/>
                  <a:pt x="46278" y="285"/>
                  <a:pt x="46152" y="285"/>
                </a:cubicBezTo>
                <a:cubicBezTo>
                  <a:pt x="46031" y="285"/>
                  <a:pt x="45909" y="288"/>
                  <a:pt x="45787" y="288"/>
                </a:cubicBezTo>
                <a:cubicBezTo>
                  <a:pt x="45697" y="288"/>
                  <a:pt x="45607" y="286"/>
                  <a:pt x="45517" y="280"/>
                </a:cubicBezTo>
                <a:cubicBezTo>
                  <a:pt x="45085" y="247"/>
                  <a:pt x="44655" y="171"/>
                  <a:pt x="44221" y="146"/>
                </a:cubicBezTo>
                <a:cubicBezTo>
                  <a:pt x="43917" y="129"/>
                  <a:pt x="43611" y="70"/>
                  <a:pt x="43307" y="70"/>
                </a:cubicBezTo>
                <a:cubicBezTo>
                  <a:pt x="43217" y="70"/>
                  <a:pt x="43128" y="75"/>
                  <a:pt x="43039" y="88"/>
                </a:cubicBezTo>
                <a:cubicBezTo>
                  <a:pt x="42991" y="95"/>
                  <a:pt x="42944" y="97"/>
                  <a:pt x="42896" y="97"/>
                </a:cubicBezTo>
                <a:cubicBezTo>
                  <a:pt x="42671" y="97"/>
                  <a:pt x="42450" y="33"/>
                  <a:pt x="42230" y="21"/>
                </a:cubicBezTo>
                <a:cubicBezTo>
                  <a:pt x="42099" y="14"/>
                  <a:pt x="41937" y="0"/>
                  <a:pt x="41797" y="0"/>
                </a:cubicBezTo>
                <a:close/>
              </a:path>
            </a:pathLst>
          </a:custGeom>
          <a:solidFill>
            <a:srgbClr val="A6DF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41"/>
          <p:cNvSpPr/>
          <p:nvPr/>
        </p:nvSpPr>
        <p:spPr>
          <a:xfrm>
            <a:off x="2498398" y="2760711"/>
            <a:ext cx="12667" cy="6783"/>
          </a:xfrm>
          <a:custGeom>
            <a:avLst/>
            <a:gdLst/>
            <a:ahLst/>
            <a:cxnLst/>
            <a:rect l="l" t="t" r="r" b="b"/>
            <a:pathLst>
              <a:path w="155" h="83" extrusionOk="0">
                <a:moveTo>
                  <a:pt x="77" y="0"/>
                </a:moveTo>
                <a:cubicBezTo>
                  <a:pt x="52" y="0"/>
                  <a:pt x="27" y="13"/>
                  <a:pt x="1" y="41"/>
                </a:cubicBezTo>
                <a:cubicBezTo>
                  <a:pt x="27" y="68"/>
                  <a:pt x="53" y="82"/>
                  <a:pt x="79" y="82"/>
                </a:cubicBezTo>
                <a:cubicBezTo>
                  <a:pt x="104" y="82"/>
                  <a:pt x="129" y="69"/>
                  <a:pt x="155" y="42"/>
                </a:cubicBezTo>
                <a:cubicBezTo>
                  <a:pt x="129" y="14"/>
                  <a:pt x="103" y="0"/>
                  <a:pt x="77" y="0"/>
                </a:cubicBezTo>
                <a:close/>
              </a:path>
            </a:pathLst>
          </a:custGeom>
          <a:solidFill>
            <a:srgbClr val="B8E5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41"/>
          <p:cNvSpPr txBox="1">
            <a:spLocks noGrp="1"/>
          </p:cNvSpPr>
          <p:nvPr>
            <p:ph type="ctrTitle"/>
          </p:nvPr>
        </p:nvSpPr>
        <p:spPr>
          <a:xfrm>
            <a:off x="2987824" y="3435846"/>
            <a:ext cx="396044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 err="1">
                <a:latin typeface="Calibri" pitchFamily="34" charset="0"/>
                <a:cs typeface="Calibri" pitchFamily="34" charset="0"/>
              </a:rPr>
              <a:t>الأسم</a:t>
            </a:r>
            <a:r>
              <a:rPr lang="ar-SA" dirty="0">
                <a:latin typeface="Calibri" pitchFamily="34" charset="0"/>
                <a:cs typeface="Calibri" pitchFamily="34" charset="0"/>
              </a:rPr>
              <a:t> </a:t>
            </a:r>
            <a:r>
              <a:rPr lang="ar-SA" sz="1050" dirty="0" err="1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...............................................................</a:t>
            </a:r>
            <a:br>
              <a:rPr lang="ar-SA" dirty="0">
                <a:latin typeface="Calibri" pitchFamily="34" charset="0"/>
                <a:cs typeface="Calibri" pitchFamily="34" charset="0"/>
              </a:rPr>
            </a:br>
            <a:r>
              <a:rPr lang="ar-SA" dirty="0" err="1">
                <a:latin typeface="Calibri" pitchFamily="34" charset="0"/>
                <a:cs typeface="Calibri" pitchFamily="34" charset="0"/>
              </a:rPr>
              <a:t>الصف </a:t>
            </a:r>
            <a:r>
              <a:rPr lang="ar-SA" sz="1200" dirty="0" err="1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............................</a:t>
            </a:r>
            <a:endParaRPr dirty="0">
              <a:solidFill>
                <a:schemeClr val="accent5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245" name="Google Shape;1245;p41"/>
          <p:cNvGrpSpPr/>
          <p:nvPr/>
        </p:nvGrpSpPr>
        <p:grpSpPr>
          <a:xfrm flipH="1">
            <a:off x="251520" y="3075806"/>
            <a:ext cx="1013600" cy="1805171"/>
            <a:chOff x="3908325" y="238100"/>
            <a:chExt cx="2292175" cy="4082250"/>
          </a:xfrm>
        </p:grpSpPr>
        <p:sp>
          <p:nvSpPr>
            <p:cNvPr id="1246" name="Google Shape;1246;p41"/>
            <p:cNvSpPr/>
            <p:nvPr/>
          </p:nvSpPr>
          <p:spPr>
            <a:xfrm>
              <a:off x="4555525" y="1019075"/>
              <a:ext cx="1320950" cy="3254375"/>
            </a:xfrm>
            <a:custGeom>
              <a:avLst/>
              <a:gdLst/>
              <a:ahLst/>
              <a:cxnLst/>
              <a:rect l="l" t="t" r="r" b="b"/>
              <a:pathLst>
                <a:path w="52838" h="130175" extrusionOk="0">
                  <a:moveTo>
                    <a:pt x="12333" y="114830"/>
                  </a:moveTo>
                  <a:lnTo>
                    <a:pt x="12410" y="114850"/>
                  </a:lnTo>
                  <a:cubicBezTo>
                    <a:pt x="12409" y="115000"/>
                    <a:pt x="12406" y="115149"/>
                    <a:pt x="12400" y="115296"/>
                  </a:cubicBezTo>
                  <a:cubicBezTo>
                    <a:pt x="12379" y="115140"/>
                    <a:pt x="12355" y="114985"/>
                    <a:pt x="12333" y="114830"/>
                  </a:cubicBezTo>
                  <a:close/>
                  <a:moveTo>
                    <a:pt x="4442" y="0"/>
                  </a:moveTo>
                  <a:cubicBezTo>
                    <a:pt x="2337" y="0"/>
                    <a:pt x="1" y="1935"/>
                    <a:pt x="227" y="4215"/>
                  </a:cubicBezTo>
                  <a:cubicBezTo>
                    <a:pt x="3052" y="32744"/>
                    <a:pt x="2112" y="61594"/>
                    <a:pt x="1857" y="90243"/>
                  </a:cubicBezTo>
                  <a:cubicBezTo>
                    <a:pt x="766" y="92514"/>
                    <a:pt x="610" y="95091"/>
                    <a:pt x="1153" y="97535"/>
                  </a:cubicBezTo>
                  <a:cubicBezTo>
                    <a:pt x="981" y="99339"/>
                    <a:pt x="889" y="101150"/>
                    <a:pt x="889" y="102961"/>
                  </a:cubicBezTo>
                  <a:cubicBezTo>
                    <a:pt x="390" y="103314"/>
                    <a:pt x="94" y="103918"/>
                    <a:pt x="335" y="104687"/>
                  </a:cubicBezTo>
                  <a:lnTo>
                    <a:pt x="1810" y="109418"/>
                  </a:lnTo>
                  <a:cubicBezTo>
                    <a:pt x="1803" y="109519"/>
                    <a:pt x="1795" y="109620"/>
                    <a:pt x="1793" y="109727"/>
                  </a:cubicBezTo>
                  <a:cubicBezTo>
                    <a:pt x="1642" y="115645"/>
                    <a:pt x="2268" y="121690"/>
                    <a:pt x="2502" y="127606"/>
                  </a:cubicBezTo>
                  <a:cubicBezTo>
                    <a:pt x="2545" y="128694"/>
                    <a:pt x="3347" y="129234"/>
                    <a:pt x="4159" y="129234"/>
                  </a:cubicBezTo>
                  <a:cubicBezTo>
                    <a:pt x="4975" y="129234"/>
                    <a:pt x="5801" y="128688"/>
                    <a:pt x="5874" y="127606"/>
                  </a:cubicBezTo>
                  <a:cubicBezTo>
                    <a:pt x="6189" y="122931"/>
                    <a:pt x="7163" y="118377"/>
                    <a:pt x="8806" y="114009"/>
                  </a:cubicBezTo>
                  <a:cubicBezTo>
                    <a:pt x="9899" y="118010"/>
                    <a:pt x="10212" y="126710"/>
                    <a:pt x="10369" y="128182"/>
                  </a:cubicBezTo>
                  <a:cubicBezTo>
                    <a:pt x="10479" y="129210"/>
                    <a:pt x="11338" y="129835"/>
                    <a:pt x="12168" y="129835"/>
                  </a:cubicBezTo>
                  <a:cubicBezTo>
                    <a:pt x="12806" y="129835"/>
                    <a:pt x="13428" y="129466"/>
                    <a:pt x="13681" y="128629"/>
                  </a:cubicBezTo>
                  <a:cubicBezTo>
                    <a:pt x="14953" y="124433"/>
                    <a:pt x="15697" y="120033"/>
                    <a:pt x="15705" y="115636"/>
                  </a:cubicBezTo>
                  <a:cubicBezTo>
                    <a:pt x="20355" y="116636"/>
                    <a:pt x="25154" y="117213"/>
                    <a:pt x="29820" y="117213"/>
                  </a:cubicBezTo>
                  <a:cubicBezTo>
                    <a:pt x="31140" y="117213"/>
                    <a:pt x="32450" y="117166"/>
                    <a:pt x="33743" y="117071"/>
                  </a:cubicBezTo>
                  <a:cubicBezTo>
                    <a:pt x="34492" y="117015"/>
                    <a:pt x="35272" y="116965"/>
                    <a:pt x="36066" y="116904"/>
                  </a:cubicBezTo>
                  <a:lnTo>
                    <a:pt x="36066" y="116904"/>
                  </a:lnTo>
                  <a:cubicBezTo>
                    <a:pt x="35975" y="120742"/>
                    <a:pt x="36599" y="124830"/>
                    <a:pt x="36928" y="128508"/>
                  </a:cubicBezTo>
                  <a:cubicBezTo>
                    <a:pt x="37018" y="129509"/>
                    <a:pt x="37989" y="130174"/>
                    <a:pt x="38862" y="130174"/>
                  </a:cubicBezTo>
                  <a:cubicBezTo>
                    <a:pt x="39506" y="130174"/>
                    <a:pt x="40096" y="129812"/>
                    <a:pt x="40240" y="128956"/>
                  </a:cubicBezTo>
                  <a:cubicBezTo>
                    <a:pt x="40951" y="124722"/>
                    <a:pt x="41327" y="120439"/>
                    <a:pt x="41362" y="116147"/>
                  </a:cubicBezTo>
                  <a:cubicBezTo>
                    <a:pt x="41825" y="116031"/>
                    <a:pt x="42281" y="115898"/>
                    <a:pt x="42726" y="115746"/>
                  </a:cubicBezTo>
                  <a:cubicBezTo>
                    <a:pt x="43505" y="119948"/>
                    <a:pt x="44285" y="124149"/>
                    <a:pt x="45064" y="128351"/>
                  </a:cubicBezTo>
                  <a:cubicBezTo>
                    <a:pt x="45221" y="129195"/>
                    <a:pt x="45845" y="129564"/>
                    <a:pt x="46510" y="129564"/>
                  </a:cubicBezTo>
                  <a:cubicBezTo>
                    <a:pt x="47381" y="129564"/>
                    <a:pt x="48323" y="128930"/>
                    <a:pt x="48376" y="127902"/>
                  </a:cubicBezTo>
                  <a:cubicBezTo>
                    <a:pt x="48633" y="122958"/>
                    <a:pt x="49122" y="117673"/>
                    <a:pt x="48603" y="112734"/>
                  </a:cubicBezTo>
                  <a:cubicBezTo>
                    <a:pt x="48553" y="112264"/>
                    <a:pt x="48462" y="111865"/>
                    <a:pt x="48335" y="111524"/>
                  </a:cubicBezTo>
                  <a:cubicBezTo>
                    <a:pt x="50067" y="109139"/>
                    <a:pt x="51173" y="106158"/>
                    <a:pt x="51738" y="103415"/>
                  </a:cubicBezTo>
                  <a:cubicBezTo>
                    <a:pt x="52530" y="99581"/>
                    <a:pt x="52837" y="94961"/>
                    <a:pt x="50783" y="91458"/>
                  </a:cubicBezTo>
                  <a:cubicBezTo>
                    <a:pt x="48706" y="87914"/>
                    <a:pt x="44794" y="86782"/>
                    <a:pt x="40954" y="86382"/>
                  </a:cubicBezTo>
                  <a:cubicBezTo>
                    <a:pt x="31627" y="85411"/>
                    <a:pt x="22116" y="85290"/>
                    <a:pt x="12746" y="85169"/>
                  </a:cubicBezTo>
                  <a:cubicBezTo>
                    <a:pt x="12554" y="85167"/>
                    <a:pt x="12361" y="85165"/>
                    <a:pt x="12170" y="85165"/>
                  </a:cubicBezTo>
                  <a:cubicBezTo>
                    <a:pt x="11552" y="85165"/>
                    <a:pt x="10940" y="85179"/>
                    <a:pt x="10338" y="85215"/>
                  </a:cubicBezTo>
                  <a:cubicBezTo>
                    <a:pt x="10639" y="58222"/>
                    <a:pt x="11318" y="31077"/>
                    <a:pt x="8657" y="4215"/>
                  </a:cubicBezTo>
                  <a:cubicBezTo>
                    <a:pt x="8433" y="1949"/>
                    <a:pt x="6880" y="0"/>
                    <a:pt x="4442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1"/>
            <p:cNvSpPr/>
            <p:nvPr/>
          </p:nvSpPr>
          <p:spPr>
            <a:xfrm>
              <a:off x="4506850" y="927300"/>
              <a:ext cx="1445075" cy="3393050"/>
            </a:xfrm>
            <a:custGeom>
              <a:avLst/>
              <a:gdLst/>
              <a:ahLst/>
              <a:cxnLst/>
              <a:rect l="l" t="t" r="r" b="b"/>
              <a:pathLst>
                <a:path w="57803" h="135722" extrusionOk="0">
                  <a:moveTo>
                    <a:pt x="9490" y="1"/>
                  </a:moveTo>
                  <a:cubicBezTo>
                    <a:pt x="9435" y="1"/>
                    <a:pt x="9380" y="4"/>
                    <a:pt x="9325" y="11"/>
                  </a:cubicBezTo>
                  <a:cubicBezTo>
                    <a:pt x="8644" y="102"/>
                    <a:pt x="8165" y="725"/>
                    <a:pt x="8254" y="1406"/>
                  </a:cubicBezTo>
                  <a:cubicBezTo>
                    <a:pt x="11392" y="25114"/>
                    <a:pt x="11962" y="50296"/>
                    <a:pt x="10043" y="80657"/>
                  </a:cubicBezTo>
                  <a:cubicBezTo>
                    <a:pt x="9911" y="82728"/>
                    <a:pt x="9640" y="87035"/>
                    <a:pt x="12546" y="89195"/>
                  </a:cubicBezTo>
                  <a:cubicBezTo>
                    <a:pt x="14285" y="90487"/>
                    <a:pt x="16517" y="90503"/>
                    <a:pt x="18147" y="90516"/>
                  </a:cubicBezTo>
                  <a:lnTo>
                    <a:pt x="34116" y="90636"/>
                  </a:lnTo>
                  <a:cubicBezTo>
                    <a:pt x="39320" y="90676"/>
                    <a:pt x="44700" y="90717"/>
                    <a:pt x="49212" y="93562"/>
                  </a:cubicBezTo>
                  <a:cubicBezTo>
                    <a:pt x="50805" y="94566"/>
                    <a:pt x="52069" y="95883"/>
                    <a:pt x="52866" y="97373"/>
                  </a:cubicBezTo>
                  <a:cubicBezTo>
                    <a:pt x="55046" y="101439"/>
                    <a:pt x="53436" y="105252"/>
                    <a:pt x="51734" y="109289"/>
                  </a:cubicBezTo>
                  <a:cubicBezTo>
                    <a:pt x="51027" y="110962"/>
                    <a:pt x="50297" y="112692"/>
                    <a:pt x="49823" y="114478"/>
                  </a:cubicBezTo>
                  <a:cubicBezTo>
                    <a:pt x="48820" y="118256"/>
                    <a:pt x="49012" y="122157"/>
                    <a:pt x="49197" y="125929"/>
                  </a:cubicBezTo>
                  <a:cubicBezTo>
                    <a:pt x="49246" y="126925"/>
                    <a:pt x="49293" y="127919"/>
                    <a:pt x="49320" y="128910"/>
                  </a:cubicBezTo>
                  <a:cubicBezTo>
                    <a:pt x="49351" y="130075"/>
                    <a:pt x="49342" y="131289"/>
                    <a:pt x="48873" y="132218"/>
                  </a:cubicBezTo>
                  <a:cubicBezTo>
                    <a:pt x="48673" y="132609"/>
                    <a:pt x="48365" y="132934"/>
                    <a:pt x="47986" y="133157"/>
                  </a:cubicBezTo>
                  <a:cubicBezTo>
                    <a:pt x="47951" y="133150"/>
                    <a:pt x="47858" y="133108"/>
                    <a:pt x="47848" y="133003"/>
                  </a:cubicBezTo>
                  <a:cubicBezTo>
                    <a:pt x="47498" y="129413"/>
                    <a:pt x="47017" y="125796"/>
                    <a:pt x="46419" y="122251"/>
                  </a:cubicBezTo>
                  <a:cubicBezTo>
                    <a:pt x="46295" y="121518"/>
                    <a:pt x="46065" y="120153"/>
                    <a:pt x="44936" y="119386"/>
                  </a:cubicBezTo>
                  <a:cubicBezTo>
                    <a:pt x="44356" y="118993"/>
                    <a:pt x="43717" y="118878"/>
                    <a:pt x="43130" y="118878"/>
                  </a:cubicBezTo>
                  <a:cubicBezTo>
                    <a:pt x="42620" y="118878"/>
                    <a:pt x="42148" y="118965"/>
                    <a:pt x="41790" y="119030"/>
                  </a:cubicBezTo>
                  <a:cubicBezTo>
                    <a:pt x="37621" y="119797"/>
                    <a:pt x="33804" y="120181"/>
                    <a:pt x="30296" y="120181"/>
                  </a:cubicBezTo>
                  <a:cubicBezTo>
                    <a:pt x="26355" y="120181"/>
                    <a:pt x="22804" y="119696"/>
                    <a:pt x="19582" y="118725"/>
                  </a:cubicBezTo>
                  <a:cubicBezTo>
                    <a:pt x="19321" y="118647"/>
                    <a:pt x="19053" y="118608"/>
                    <a:pt x="18786" y="118608"/>
                  </a:cubicBezTo>
                  <a:cubicBezTo>
                    <a:pt x="18247" y="118608"/>
                    <a:pt x="17714" y="118766"/>
                    <a:pt x="17257" y="119073"/>
                  </a:cubicBezTo>
                  <a:cubicBezTo>
                    <a:pt x="16574" y="119532"/>
                    <a:pt x="16133" y="120272"/>
                    <a:pt x="16055" y="121091"/>
                  </a:cubicBezTo>
                  <a:lnTo>
                    <a:pt x="15003" y="132193"/>
                  </a:lnTo>
                  <a:cubicBezTo>
                    <a:pt x="14953" y="132731"/>
                    <a:pt x="14563" y="133173"/>
                    <a:pt x="14096" y="133223"/>
                  </a:cubicBezTo>
                  <a:cubicBezTo>
                    <a:pt x="14062" y="133226"/>
                    <a:pt x="14031" y="133228"/>
                    <a:pt x="14003" y="133228"/>
                  </a:cubicBezTo>
                  <a:cubicBezTo>
                    <a:pt x="13830" y="133228"/>
                    <a:pt x="13751" y="133174"/>
                    <a:pt x="13690" y="133120"/>
                  </a:cubicBezTo>
                  <a:cubicBezTo>
                    <a:pt x="13377" y="132841"/>
                    <a:pt x="13056" y="131973"/>
                    <a:pt x="13042" y="130660"/>
                  </a:cubicBezTo>
                  <a:lnTo>
                    <a:pt x="12971" y="123896"/>
                  </a:lnTo>
                  <a:cubicBezTo>
                    <a:pt x="12966" y="123555"/>
                    <a:pt x="12993" y="123147"/>
                    <a:pt x="13019" y="122713"/>
                  </a:cubicBezTo>
                  <a:cubicBezTo>
                    <a:pt x="13120" y="121031"/>
                    <a:pt x="13225" y="119292"/>
                    <a:pt x="12280" y="118288"/>
                  </a:cubicBezTo>
                  <a:cubicBezTo>
                    <a:pt x="11881" y="117865"/>
                    <a:pt x="11318" y="117640"/>
                    <a:pt x="10747" y="117640"/>
                  </a:cubicBezTo>
                  <a:cubicBezTo>
                    <a:pt x="10200" y="117640"/>
                    <a:pt x="9646" y="117846"/>
                    <a:pt x="9221" y="118281"/>
                  </a:cubicBezTo>
                  <a:cubicBezTo>
                    <a:pt x="7926" y="119609"/>
                    <a:pt x="7746" y="122915"/>
                    <a:pt x="7874" y="127818"/>
                  </a:cubicBezTo>
                  <a:lnTo>
                    <a:pt x="7876" y="127944"/>
                  </a:lnTo>
                  <a:cubicBezTo>
                    <a:pt x="7920" y="129593"/>
                    <a:pt x="7961" y="131150"/>
                    <a:pt x="7098" y="132286"/>
                  </a:cubicBezTo>
                  <a:cubicBezTo>
                    <a:pt x="6799" y="132681"/>
                    <a:pt x="6294" y="133025"/>
                    <a:pt x="5771" y="133025"/>
                  </a:cubicBezTo>
                  <a:cubicBezTo>
                    <a:pt x="5626" y="133025"/>
                    <a:pt x="5481" y="132999"/>
                    <a:pt x="5338" y="132941"/>
                  </a:cubicBezTo>
                  <a:cubicBezTo>
                    <a:pt x="4160" y="132463"/>
                    <a:pt x="4389" y="130095"/>
                    <a:pt x="4542" y="129100"/>
                  </a:cubicBezTo>
                  <a:lnTo>
                    <a:pt x="4628" y="128547"/>
                  </a:lnTo>
                  <a:cubicBezTo>
                    <a:pt x="5081" y="125626"/>
                    <a:pt x="5551" y="122605"/>
                    <a:pt x="5105" y="119562"/>
                  </a:cubicBezTo>
                  <a:cubicBezTo>
                    <a:pt x="4884" y="118053"/>
                    <a:pt x="4447" y="116612"/>
                    <a:pt x="4024" y="115218"/>
                  </a:cubicBezTo>
                  <a:cubicBezTo>
                    <a:pt x="3671" y="114056"/>
                    <a:pt x="3338" y="112958"/>
                    <a:pt x="3125" y="111833"/>
                  </a:cubicBezTo>
                  <a:cubicBezTo>
                    <a:pt x="2518" y="108641"/>
                    <a:pt x="2907" y="105233"/>
                    <a:pt x="3284" y="101937"/>
                  </a:cubicBezTo>
                  <a:lnTo>
                    <a:pt x="3408" y="100835"/>
                  </a:lnTo>
                  <a:cubicBezTo>
                    <a:pt x="4496" y="90999"/>
                    <a:pt x="4616" y="80980"/>
                    <a:pt x="4733" y="71291"/>
                  </a:cubicBezTo>
                  <a:lnTo>
                    <a:pt x="5165" y="35374"/>
                  </a:lnTo>
                  <a:cubicBezTo>
                    <a:pt x="5257" y="27816"/>
                    <a:pt x="5350" y="20000"/>
                    <a:pt x="4752" y="12304"/>
                  </a:cubicBezTo>
                  <a:cubicBezTo>
                    <a:pt x="4701" y="11649"/>
                    <a:pt x="4146" y="11155"/>
                    <a:pt x="3509" y="11155"/>
                  </a:cubicBezTo>
                  <a:cubicBezTo>
                    <a:pt x="3478" y="11155"/>
                    <a:pt x="3446" y="11156"/>
                    <a:pt x="3414" y="11158"/>
                  </a:cubicBezTo>
                  <a:cubicBezTo>
                    <a:pt x="2728" y="11212"/>
                    <a:pt x="2215" y="11811"/>
                    <a:pt x="2268" y="12496"/>
                  </a:cubicBezTo>
                  <a:cubicBezTo>
                    <a:pt x="2859" y="20083"/>
                    <a:pt x="2765" y="27842"/>
                    <a:pt x="2675" y="35344"/>
                  </a:cubicBezTo>
                  <a:lnTo>
                    <a:pt x="2243" y="71261"/>
                  </a:lnTo>
                  <a:cubicBezTo>
                    <a:pt x="2127" y="80890"/>
                    <a:pt x="2007" y="90846"/>
                    <a:pt x="932" y="100560"/>
                  </a:cubicBezTo>
                  <a:lnTo>
                    <a:pt x="809" y="101655"/>
                  </a:lnTo>
                  <a:cubicBezTo>
                    <a:pt x="411" y="105135"/>
                    <a:pt x="1" y="108734"/>
                    <a:pt x="677" y="112298"/>
                  </a:cubicBezTo>
                  <a:cubicBezTo>
                    <a:pt x="916" y="113554"/>
                    <a:pt x="1284" y="114768"/>
                    <a:pt x="1641" y="115942"/>
                  </a:cubicBezTo>
                  <a:cubicBezTo>
                    <a:pt x="2055" y="117308"/>
                    <a:pt x="2447" y="118599"/>
                    <a:pt x="2640" y="119922"/>
                  </a:cubicBezTo>
                  <a:cubicBezTo>
                    <a:pt x="3031" y="122594"/>
                    <a:pt x="2591" y="125427"/>
                    <a:pt x="2166" y="128165"/>
                  </a:cubicBezTo>
                  <a:lnTo>
                    <a:pt x="2080" y="128721"/>
                  </a:lnTo>
                  <a:cubicBezTo>
                    <a:pt x="1376" y="133296"/>
                    <a:pt x="3231" y="134775"/>
                    <a:pt x="4400" y="135250"/>
                  </a:cubicBezTo>
                  <a:cubicBezTo>
                    <a:pt x="4837" y="135427"/>
                    <a:pt x="5296" y="135512"/>
                    <a:pt x="5757" y="135512"/>
                  </a:cubicBezTo>
                  <a:cubicBezTo>
                    <a:pt x="6997" y="135512"/>
                    <a:pt x="8247" y="134894"/>
                    <a:pt x="9083" y="133793"/>
                  </a:cubicBezTo>
                  <a:cubicBezTo>
                    <a:pt x="10474" y="131961"/>
                    <a:pt x="10417" y="129793"/>
                    <a:pt x="10367" y="127882"/>
                  </a:cubicBezTo>
                  <a:lnTo>
                    <a:pt x="10363" y="127756"/>
                  </a:lnTo>
                  <a:cubicBezTo>
                    <a:pt x="10273" y="124270"/>
                    <a:pt x="10395" y="122298"/>
                    <a:pt x="10587" y="121204"/>
                  </a:cubicBezTo>
                  <a:lnTo>
                    <a:pt x="10587" y="121204"/>
                  </a:lnTo>
                  <a:cubicBezTo>
                    <a:pt x="10584" y="121697"/>
                    <a:pt x="10553" y="122220"/>
                    <a:pt x="10532" y="122566"/>
                  </a:cubicBezTo>
                  <a:cubicBezTo>
                    <a:pt x="10503" y="123064"/>
                    <a:pt x="10475" y="123534"/>
                    <a:pt x="10479" y="123925"/>
                  </a:cubicBezTo>
                  <a:lnTo>
                    <a:pt x="10551" y="130689"/>
                  </a:lnTo>
                  <a:cubicBezTo>
                    <a:pt x="10562" y="131809"/>
                    <a:pt x="10771" y="133859"/>
                    <a:pt x="12035" y="134982"/>
                  </a:cubicBezTo>
                  <a:cubicBezTo>
                    <a:pt x="12581" y="135470"/>
                    <a:pt x="13254" y="135722"/>
                    <a:pt x="13997" y="135722"/>
                  </a:cubicBezTo>
                  <a:cubicBezTo>
                    <a:pt x="14119" y="135721"/>
                    <a:pt x="14240" y="135713"/>
                    <a:pt x="14361" y="135699"/>
                  </a:cubicBezTo>
                  <a:cubicBezTo>
                    <a:pt x="16008" y="135525"/>
                    <a:pt x="17321" y="134147"/>
                    <a:pt x="17483" y="132427"/>
                  </a:cubicBezTo>
                  <a:lnTo>
                    <a:pt x="18534" y="121327"/>
                  </a:lnTo>
                  <a:cubicBezTo>
                    <a:pt x="18540" y="121252"/>
                    <a:pt x="18580" y="121184"/>
                    <a:pt x="18643" y="121142"/>
                  </a:cubicBezTo>
                  <a:cubicBezTo>
                    <a:pt x="18686" y="121114"/>
                    <a:pt x="18737" y="121099"/>
                    <a:pt x="18787" y="121099"/>
                  </a:cubicBezTo>
                  <a:cubicBezTo>
                    <a:pt x="18813" y="121099"/>
                    <a:pt x="18838" y="121103"/>
                    <a:pt x="18863" y="121110"/>
                  </a:cubicBezTo>
                  <a:cubicBezTo>
                    <a:pt x="22320" y="122151"/>
                    <a:pt x="26110" y="122671"/>
                    <a:pt x="30299" y="122671"/>
                  </a:cubicBezTo>
                  <a:cubicBezTo>
                    <a:pt x="33960" y="122671"/>
                    <a:pt x="37926" y="122274"/>
                    <a:pt x="42240" y="121481"/>
                  </a:cubicBezTo>
                  <a:cubicBezTo>
                    <a:pt x="42480" y="121437"/>
                    <a:pt x="42852" y="121369"/>
                    <a:pt x="43149" y="121369"/>
                  </a:cubicBezTo>
                  <a:cubicBezTo>
                    <a:pt x="43312" y="121369"/>
                    <a:pt x="43453" y="121390"/>
                    <a:pt x="43536" y="121446"/>
                  </a:cubicBezTo>
                  <a:cubicBezTo>
                    <a:pt x="43786" y="121616"/>
                    <a:pt x="43909" y="122350"/>
                    <a:pt x="43962" y="122664"/>
                  </a:cubicBezTo>
                  <a:cubicBezTo>
                    <a:pt x="44551" y="126154"/>
                    <a:pt x="45024" y="129714"/>
                    <a:pt x="45370" y="133246"/>
                  </a:cubicBezTo>
                  <a:cubicBezTo>
                    <a:pt x="45457" y="134150"/>
                    <a:pt x="45999" y="134947"/>
                    <a:pt x="46808" y="135360"/>
                  </a:cubicBezTo>
                  <a:cubicBezTo>
                    <a:pt x="47182" y="135551"/>
                    <a:pt x="47585" y="135647"/>
                    <a:pt x="47986" y="135647"/>
                  </a:cubicBezTo>
                  <a:cubicBezTo>
                    <a:pt x="48421" y="135647"/>
                    <a:pt x="48853" y="135534"/>
                    <a:pt x="49241" y="135310"/>
                  </a:cubicBezTo>
                  <a:cubicBezTo>
                    <a:pt x="50023" y="134858"/>
                    <a:pt x="50681" y="134161"/>
                    <a:pt x="51095" y="133344"/>
                  </a:cubicBezTo>
                  <a:cubicBezTo>
                    <a:pt x="51827" y="131895"/>
                    <a:pt x="51851" y="130328"/>
                    <a:pt x="51811" y="128843"/>
                  </a:cubicBezTo>
                  <a:cubicBezTo>
                    <a:pt x="51783" y="127835"/>
                    <a:pt x="51734" y="126822"/>
                    <a:pt x="51685" y="125807"/>
                  </a:cubicBezTo>
                  <a:cubicBezTo>
                    <a:pt x="51501" y="122060"/>
                    <a:pt x="51327" y="118521"/>
                    <a:pt x="52231" y="115116"/>
                  </a:cubicBezTo>
                  <a:cubicBezTo>
                    <a:pt x="52660" y="113499"/>
                    <a:pt x="53356" y="111852"/>
                    <a:pt x="54028" y="110257"/>
                  </a:cubicBezTo>
                  <a:cubicBezTo>
                    <a:pt x="55884" y="105859"/>
                    <a:pt x="57803" y="101311"/>
                    <a:pt x="55063" y="96196"/>
                  </a:cubicBezTo>
                  <a:cubicBezTo>
                    <a:pt x="54062" y="94328"/>
                    <a:pt x="52498" y="92688"/>
                    <a:pt x="50540" y="91454"/>
                  </a:cubicBezTo>
                  <a:cubicBezTo>
                    <a:pt x="45428" y="88231"/>
                    <a:pt x="39428" y="88186"/>
                    <a:pt x="34135" y="88145"/>
                  </a:cubicBezTo>
                  <a:lnTo>
                    <a:pt x="18166" y="88024"/>
                  </a:lnTo>
                  <a:cubicBezTo>
                    <a:pt x="16498" y="88012"/>
                    <a:pt x="15035" y="87941"/>
                    <a:pt x="14032" y="87196"/>
                  </a:cubicBezTo>
                  <a:cubicBezTo>
                    <a:pt x="12431" y="86007"/>
                    <a:pt x="12363" y="83426"/>
                    <a:pt x="12529" y="80814"/>
                  </a:cubicBezTo>
                  <a:cubicBezTo>
                    <a:pt x="14458" y="50289"/>
                    <a:pt x="13884" y="24951"/>
                    <a:pt x="10723" y="1079"/>
                  </a:cubicBezTo>
                  <a:cubicBezTo>
                    <a:pt x="10638" y="454"/>
                    <a:pt x="10104" y="1"/>
                    <a:pt x="94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1"/>
            <p:cNvSpPr/>
            <p:nvPr/>
          </p:nvSpPr>
          <p:spPr>
            <a:xfrm>
              <a:off x="5444025" y="3910925"/>
              <a:ext cx="157400" cy="408375"/>
            </a:xfrm>
            <a:custGeom>
              <a:avLst/>
              <a:gdLst/>
              <a:ahLst/>
              <a:cxnLst/>
              <a:rect l="l" t="t" r="r" b="b"/>
              <a:pathLst>
                <a:path w="6296" h="16335" extrusionOk="0">
                  <a:moveTo>
                    <a:pt x="5223" y="1"/>
                  </a:moveTo>
                  <a:cubicBezTo>
                    <a:pt x="4635" y="2"/>
                    <a:pt x="4159" y="478"/>
                    <a:pt x="4159" y="1067"/>
                  </a:cubicBezTo>
                  <a:lnTo>
                    <a:pt x="4164" y="12782"/>
                  </a:lnTo>
                  <a:cubicBezTo>
                    <a:pt x="4164" y="13033"/>
                    <a:pt x="4166" y="13294"/>
                    <a:pt x="4126" y="13491"/>
                  </a:cubicBezTo>
                  <a:cubicBezTo>
                    <a:pt x="4045" y="13886"/>
                    <a:pt x="3763" y="14125"/>
                    <a:pt x="3534" y="14179"/>
                  </a:cubicBezTo>
                  <a:cubicBezTo>
                    <a:pt x="3460" y="14197"/>
                    <a:pt x="3380" y="14204"/>
                    <a:pt x="3296" y="14204"/>
                  </a:cubicBezTo>
                  <a:cubicBezTo>
                    <a:pt x="2976" y="14204"/>
                    <a:pt x="2592" y="14093"/>
                    <a:pt x="2217" y="13985"/>
                  </a:cubicBezTo>
                  <a:lnTo>
                    <a:pt x="2150" y="13965"/>
                  </a:lnTo>
                  <a:cubicBezTo>
                    <a:pt x="2147" y="13882"/>
                    <a:pt x="2150" y="13777"/>
                    <a:pt x="2152" y="13717"/>
                  </a:cubicBezTo>
                  <a:lnTo>
                    <a:pt x="2511" y="1853"/>
                  </a:lnTo>
                  <a:cubicBezTo>
                    <a:pt x="2529" y="1265"/>
                    <a:pt x="2067" y="774"/>
                    <a:pt x="1479" y="757"/>
                  </a:cubicBezTo>
                  <a:cubicBezTo>
                    <a:pt x="894" y="761"/>
                    <a:pt x="400" y="1201"/>
                    <a:pt x="382" y="1790"/>
                  </a:cubicBezTo>
                  <a:lnTo>
                    <a:pt x="23" y="13653"/>
                  </a:lnTo>
                  <a:cubicBezTo>
                    <a:pt x="14" y="13960"/>
                    <a:pt x="1" y="14422"/>
                    <a:pt x="187" y="14871"/>
                  </a:cubicBezTo>
                  <a:cubicBezTo>
                    <a:pt x="538" y="15718"/>
                    <a:pt x="1330" y="15946"/>
                    <a:pt x="1628" y="16033"/>
                  </a:cubicBezTo>
                  <a:cubicBezTo>
                    <a:pt x="2111" y="16171"/>
                    <a:pt x="2680" y="16334"/>
                    <a:pt x="3297" y="16334"/>
                  </a:cubicBezTo>
                  <a:cubicBezTo>
                    <a:pt x="3302" y="16334"/>
                    <a:pt x="3307" y="16334"/>
                    <a:pt x="3311" y="16334"/>
                  </a:cubicBezTo>
                  <a:cubicBezTo>
                    <a:pt x="3550" y="16334"/>
                    <a:pt x="3788" y="16307"/>
                    <a:pt x="4022" y="16252"/>
                  </a:cubicBezTo>
                  <a:cubicBezTo>
                    <a:pt x="5116" y="15995"/>
                    <a:pt x="5976" y="15077"/>
                    <a:pt x="6213" y="13914"/>
                  </a:cubicBezTo>
                  <a:cubicBezTo>
                    <a:pt x="6295" y="13505"/>
                    <a:pt x="6294" y="13102"/>
                    <a:pt x="6294" y="12779"/>
                  </a:cubicBezTo>
                  <a:lnTo>
                    <a:pt x="6289" y="1066"/>
                  </a:lnTo>
                  <a:cubicBezTo>
                    <a:pt x="6288" y="477"/>
                    <a:pt x="5811" y="1"/>
                    <a:pt x="5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1"/>
            <p:cNvSpPr/>
            <p:nvPr/>
          </p:nvSpPr>
          <p:spPr>
            <a:xfrm>
              <a:off x="4979150" y="3148525"/>
              <a:ext cx="627400" cy="302575"/>
            </a:xfrm>
            <a:custGeom>
              <a:avLst/>
              <a:gdLst/>
              <a:ahLst/>
              <a:cxnLst/>
              <a:rect l="l" t="t" r="r" b="b"/>
              <a:pathLst>
                <a:path w="25096" h="12103" extrusionOk="0">
                  <a:moveTo>
                    <a:pt x="1088" y="0"/>
                  </a:moveTo>
                  <a:cubicBezTo>
                    <a:pt x="505" y="0"/>
                    <a:pt x="30" y="471"/>
                    <a:pt x="24" y="1055"/>
                  </a:cubicBezTo>
                  <a:cubicBezTo>
                    <a:pt x="1" y="3485"/>
                    <a:pt x="1159" y="5960"/>
                    <a:pt x="3200" y="7847"/>
                  </a:cubicBezTo>
                  <a:cubicBezTo>
                    <a:pt x="6191" y="10608"/>
                    <a:pt x="9767" y="12102"/>
                    <a:pt x="13186" y="12102"/>
                  </a:cubicBezTo>
                  <a:cubicBezTo>
                    <a:pt x="13190" y="12102"/>
                    <a:pt x="13195" y="12102"/>
                    <a:pt x="13199" y="12102"/>
                  </a:cubicBezTo>
                  <a:cubicBezTo>
                    <a:pt x="14141" y="12102"/>
                    <a:pt x="15078" y="11984"/>
                    <a:pt x="15990" y="11749"/>
                  </a:cubicBezTo>
                  <a:cubicBezTo>
                    <a:pt x="18857" y="11004"/>
                    <a:pt x="22729" y="8733"/>
                    <a:pt x="24897" y="2135"/>
                  </a:cubicBezTo>
                  <a:cubicBezTo>
                    <a:pt x="25095" y="1571"/>
                    <a:pt x="24792" y="954"/>
                    <a:pt x="24225" y="768"/>
                  </a:cubicBezTo>
                  <a:cubicBezTo>
                    <a:pt x="24114" y="732"/>
                    <a:pt x="24002" y="715"/>
                    <a:pt x="23891" y="715"/>
                  </a:cubicBezTo>
                  <a:cubicBezTo>
                    <a:pt x="23436" y="715"/>
                    <a:pt x="23013" y="1010"/>
                    <a:pt x="22873" y="1471"/>
                  </a:cubicBezTo>
                  <a:cubicBezTo>
                    <a:pt x="21396" y="5970"/>
                    <a:pt x="18832" y="8811"/>
                    <a:pt x="15456" y="9687"/>
                  </a:cubicBezTo>
                  <a:cubicBezTo>
                    <a:pt x="14718" y="9879"/>
                    <a:pt x="13956" y="9973"/>
                    <a:pt x="13180" y="9973"/>
                  </a:cubicBezTo>
                  <a:cubicBezTo>
                    <a:pt x="10296" y="9973"/>
                    <a:pt x="7236" y="8674"/>
                    <a:pt x="4646" y="6282"/>
                  </a:cubicBezTo>
                  <a:cubicBezTo>
                    <a:pt x="3045" y="4803"/>
                    <a:pt x="2136" y="2906"/>
                    <a:pt x="2154" y="1076"/>
                  </a:cubicBezTo>
                  <a:cubicBezTo>
                    <a:pt x="2159" y="488"/>
                    <a:pt x="1687" y="6"/>
                    <a:pt x="11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1"/>
            <p:cNvSpPr/>
            <p:nvPr/>
          </p:nvSpPr>
          <p:spPr>
            <a:xfrm>
              <a:off x="5054950" y="3668275"/>
              <a:ext cx="577925" cy="283525"/>
            </a:xfrm>
            <a:custGeom>
              <a:avLst/>
              <a:gdLst/>
              <a:ahLst/>
              <a:cxnLst/>
              <a:rect l="l" t="t" r="r" b="b"/>
              <a:pathLst>
                <a:path w="23117" h="11341" extrusionOk="0">
                  <a:moveTo>
                    <a:pt x="14503" y="0"/>
                  </a:moveTo>
                  <a:cubicBezTo>
                    <a:pt x="8314" y="0"/>
                    <a:pt x="2398" y="4077"/>
                    <a:pt x="255" y="9909"/>
                  </a:cubicBezTo>
                  <a:cubicBezTo>
                    <a:pt x="0" y="10604"/>
                    <a:pt x="515" y="11341"/>
                    <a:pt x="1255" y="11341"/>
                  </a:cubicBezTo>
                  <a:cubicBezTo>
                    <a:pt x="1702" y="11341"/>
                    <a:pt x="2100" y="11063"/>
                    <a:pt x="2255" y="10643"/>
                  </a:cubicBezTo>
                  <a:cubicBezTo>
                    <a:pt x="4074" y="5696"/>
                    <a:pt x="9300" y="2133"/>
                    <a:pt x="14564" y="2133"/>
                  </a:cubicBezTo>
                  <a:cubicBezTo>
                    <a:pt x="14745" y="2133"/>
                    <a:pt x="14926" y="2137"/>
                    <a:pt x="15107" y="2146"/>
                  </a:cubicBezTo>
                  <a:cubicBezTo>
                    <a:pt x="16587" y="2220"/>
                    <a:pt x="17691" y="2583"/>
                    <a:pt x="18391" y="3225"/>
                  </a:cubicBezTo>
                  <a:cubicBezTo>
                    <a:pt x="19382" y="4132"/>
                    <a:pt x="19664" y="5620"/>
                    <a:pt x="19962" y="7193"/>
                  </a:cubicBezTo>
                  <a:cubicBezTo>
                    <a:pt x="20183" y="8358"/>
                    <a:pt x="20411" y="9563"/>
                    <a:pt x="20939" y="10681"/>
                  </a:cubicBezTo>
                  <a:cubicBezTo>
                    <a:pt x="21120" y="11066"/>
                    <a:pt x="21503" y="11291"/>
                    <a:pt x="21902" y="11291"/>
                  </a:cubicBezTo>
                  <a:cubicBezTo>
                    <a:pt x="22054" y="11291"/>
                    <a:pt x="22209" y="11258"/>
                    <a:pt x="22356" y="11188"/>
                  </a:cubicBezTo>
                  <a:cubicBezTo>
                    <a:pt x="22888" y="10938"/>
                    <a:pt x="23116" y="10303"/>
                    <a:pt x="22865" y="9771"/>
                  </a:cubicBezTo>
                  <a:cubicBezTo>
                    <a:pt x="22453" y="8899"/>
                    <a:pt x="22259" y="7878"/>
                    <a:pt x="22055" y="6796"/>
                  </a:cubicBezTo>
                  <a:cubicBezTo>
                    <a:pt x="21705" y="4950"/>
                    <a:pt x="21343" y="3041"/>
                    <a:pt x="19830" y="1654"/>
                  </a:cubicBezTo>
                  <a:cubicBezTo>
                    <a:pt x="18756" y="669"/>
                    <a:pt x="17202" y="119"/>
                    <a:pt x="15214" y="18"/>
                  </a:cubicBezTo>
                  <a:cubicBezTo>
                    <a:pt x="14977" y="6"/>
                    <a:pt x="14740" y="0"/>
                    <a:pt x="145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1"/>
            <p:cNvSpPr/>
            <p:nvPr/>
          </p:nvSpPr>
          <p:spPr>
            <a:xfrm>
              <a:off x="5616900" y="3269325"/>
              <a:ext cx="222350" cy="409500"/>
            </a:xfrm>
            <a:custGeom>
              <a:avLst/>
              <a:gdLst/>
              <a:ahLst/>
              <a:cxnLst/>
              <a:rect l="l" t="t" r="r" b="b"/>
              <a:pathLst>
                <a:path w="8894" h="16380" extrusionOk="0">
                  <a:moveTo>
                    <a:pt x="5986" y="1"/>
                  </a:moveTo>
                  <a:cubicBezTo>
                    <a:pt x="5842" y="1"/>
                    <a:pt x="5697" y="30"/>
                    <a:pt x="5557" y="91"/>
                  </a:cubicBezTo>
                  <a:cubicBezTo>
                    <a:pt x="2190" y="1540"/>
                    <a:pt x="1" y="5373"/>
                    <a:pt x="464" y="9008"/>
                  </a:cubicBezTo>
                  <a:cubicBezTo>
                    <a:pt x="926" y="12644"/>
                    <a:pt x="4005" y="15806"/>
                    <a:pt x="7627" y="16367"/>
                  </a:cubicBezTo>
                  <a:cubicBezTo>
                    <a:pt x="7681" y="16375"/>
                    <a:pt x="7736" y="16379"/>
                    <a:pt x="7791" y="16379"/>
                  </a:cubicBezTo>
                  <a:lnTo>
                    <a:pt x="7792" y="16379"/>
                  </a:lnTo>
                  <a:cubicBezTo>
                    <a:pt x="8347" y="16378"/>
                    <a:pt x="8809" y="15950"/>
                    <a:pt x="8852" y="15394"/>
                  </a:cubicBezTo>
                  <a:cubicBezTo>
                    <a:pt x="8894" y="14840"/>
                    <a:pt x="8502" y="14346"/>
                    <a:pt x="7952" y="14261"/>
                  </a:cubicBezTo>
                  <a:cubicBezTo>
                    <a:pt x="5235" y="13841"/>
                    <a:pt x="2923" y="11467"/>
                    <a:pt x="2577" y="8740"/>
                  </a:cubicBezTo>
                  <a:cubicBezTo>
                    <a:pt x="2231" y="6012"/>
                    <a:pt x="3873" y="3135"/>
                    <a:pt x="6399" y="2048"/>
                  </a:cubicBezTo>
                  <a:cubicBezTo>
                    <a:pt x="6944" y="1819"/>
                    <a:pt x="7198" y="1189"/>
                    <a:pt x="6964" y="646"/>
                  </a:cubicBezTo>
                  <a:cubicBezTo>
                    <a:pt x="6791" y="242"/>
                    <a:pt x="6398" y="1"/>
                    <a:pt x="59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1"/>
            <p:cNvSpPr/>
            <p:nvPr/>
          </p:nvSpPr>
          <p:spPr>
            <a:xfrm>
              <a:off x="4712425" y="3422650"/>
              <a:ext cx="376450" cy="311250"/>
            </a:xfrm>
            <a:custGeom>
              <a:avLst/>
              <a:gdLst/>
              <a:ahLst/>
              <a:cxnLst/>
              <a:rect l="l" t="t" r="r" b="b"/>
              <a:pathLst>
                <a:path w="15058" h="12450" extrusionOk="0">
                  <a:moveTo>
                    <a:pt x="7743" y="2132"/>
                  </a:moveTo>
                  <a:cubicBezTo>
                    <a:pt x="8240" y="2132"/>
                    <a:pt x="8728" y="2220"/>
                    <a:pt x="9178" y="2404"/>
                  </a:cubicBezTo>
                  <a:cubicBezTo>
                    <a:pt x="10725" y="3069"/>
                    <a:pt x="11786" y="4133"/>
                    <a:pt x="12332" y="5568"/>
                  </a:cubicBezTo>
                  <a:cubicBezTo>
                    <a:pt x="12940" y="7168"/>
                    <a:pt x="12683" y="8613"/>
                    <a:pt x="12520" y="8959"/>
                  </a:cubicBezTo>
                  <a:cubicBezTo>
                    <a:pt x="12233" y="9568"/>
                    <a:pt x="11501" y="10054"/>
                    <a:pt x="10608" y="10227"/>
                  </a:cubicBezTo>
                  <a:cubicBezTo>
                    <a:pt x="10265" y="10294"/>
                    <a:pt x="9908" y="10320"/>
                    <a:pt x="9544" y="10320"/>
                  </a:cubicBezTo>
                  <a:cubicBezTo>
                    <a:pt x="8898" y="10320"/>
                    <a:pt x="8230" y="10239"/>
                    <a:pt x="7576" y="10158"/>
                  </a:cubicBezTo>
                  <a:cubicBezTo>
                    <a:pt x="5886" y="9954"/>
                    <a:pt x="4165" y="9659"/>
                    <a:pt x="3313" y="8555"/>
                  </a:cubicBezTo>
                  <a:cubicBezTo>
                    <a:pt x="2356" y="7316"/>
                    <a:pt x="2824" y="5370"/>
                    <a:pt x="3749" y="4169"/>
                  </a:cubicBezTo>
                  <a:cubicBezTo>
                    <a:pt x="4740" y="2882"/>
                    <a:pt x="6288" y="2132"/>
                    <a:pt x="7743" y="2132"/>
                  </a:cubicBezTo>
                  <a:close/>
                  <a:moveTo>
                    <a:pt x="7734" y="0"/>
                  </a:moveTo>
                  <a:cubicBezTo>
                    <a:pt x="5632" y="0"/>
                    <a:pt x="3471" y="1040"/>
                    <a:pt x="2061" y="2868"/>
                  </a:cubicBezTo>
                  <a:cubicBezTo>
                    <a:pt x="615" y="4746"/>
                    <a:pt x="1" y="7750"/>
                    <a:pt x="1627" y="9857"/>
                  </a:cubicBezTo>
                  <a:cubicBezTo>
                    <a:pt x="3095" y="11758"/>
                    <a:pt x="5739" y="12081"/>
                    <a:pt x="7319" y="12274"/>
                  </a:cubicBezTo>
                  <a:cubicBezTo>
                    <a:pt x="8014" y="12358"/>
                    <a:pt x="8768" y="12450"/>
                    <a:pt x="9544" y="12450"/>
                  </a:cubicBezTo>
                  <a:cubicBezTo>
                    <a:pt x="10028" y="12450"/>
                    <a:pt x="10522" y="12414"/>
                    <a:pt x="11014" y="12318"/>
                  </a:cubicBezTo>
                  <a:cubicBezTo>
                    <a:pt x="12585" y="12014"/>
                    <a:pt x="13867" y="11097"/>
                    <a:pt x="14447" y="9867"/>
                  </a:cubicBezTo>
                  <a:cubicBezTo>
                    <a:pt x="14940" y="8817"/>
                    <a:pt x="15057" y="6744"/>
                    <a:pt x="14323" y="4811"/>
                  </a:cubicBezTo>
                  <a:cubicBezTo>
                    <a:pt x="13574" y="2840"/>
                    <a:pt x="12081" y="1331"/>
                    <a:pt x="10008" y="443"/>
                  </a:cubicBezTo>
                  <a:lnTo>
                    <a:pt x="9994" y="437"/>
                  </a:lnTo>
                  <a:cubicBezTo>
                    <a:pt x="9276" y="142"/>
                    <a:pt x="8509" y="0"/>
                    <a:pt x="77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1"/>
            <p:cNvSpPr/>
            <p:nvPr/>
          </p:nvSpPr>
          <p:spPr>
            <a:xfrm>
              <a:off x="4551175" y="3078900"/>
              <a:ext cx="218800" cy="403400"/>
            </a:xfrm>
            <a:custGeom>
              <a:avLst/>
              <a:gdLst/>
              <a:ahLst/>
              <a:cxnLst/>
              <a:rect l="l" t="t" r="r" b="b"/>
              <a:pathLst>
                <a:path w="8752" h="16136" extrusionOk="0">
                  <a:moveTo>
                    <a:pt x="2273" y="1"/>
                  </a:moveTo>
                  <a:cubicBezTo>
                    <a:pt x="1986" y="1"/>
                    <a:pt x="1700" y="116"/>
                    <a:pt x="1490" y="344"/>
                  </a:cubicBezTo>
                  <a:cubicBezTo>
                    <a:pt x="1091" y="777"/>
                    <a:pt x="1119" y="1450"/>
                    <a:pt x="1552" y="1849"/>
                  </a:cubicBezTo>
                  <a:cubicBezTo>
                    <a:pt x="3586" y="3720"/>
                    <a:pt x="6411" y="7543"/>
                    <a:pt x="6016" y="9802"/>
                  </a:cubicBezTo>
                  <a:cubicBezTo>
                    <a:pt x="5610" y="12130"/>
                    <a:pt x="3476" y="14004"/>
                    <a:pt x="1299" y="14004"/>
                  </a:cubicBezTo>
                  <a:cubicBezTo>
                    <a:pt x="1247" y="14004"/>
                    <a:pt x="1195" y="14003"/>
                    <a:pt x="1143" y="14001"/>
                  </a:cubicBezTo>
                  <a:cubicBezTo>
                    <a:pt x="1120" y="13999"/>
                    <a:pt x="1097" y="13999"/>
                    <a:pt x="1075" y="13999"/>
                  </a:cubicBezTo>
                  <a:cubicBezTo>
                    <a:pt x="519" y="13999"/>
                    <a:pt x="56" y="14449"/>
                    <a:pt x="29" y="15013"/>
                  </a:cubicBezTo>
                  <a:cubicBezTo>
                    <a:pt x="0" y="15601"/>
                    <a:pt x="453" y="16099"/>
                    <a:pt x="1041" y="16128"/>
                  </a:cubicBezTo>
                  <a:cubicBezTo>
                    <a:pt x="1136" y="16133"/>
                    <a:pt x="1228" y="16135"/>
                    <a:pt x="1323" y="16135"/>
                  </a:cubicBezTo>
                  <a:cubicBezTo>
                    <a:pt x="4519" y="16135"/>
                    <a:pt x="7531" y="13517"/>
                    <a:pt x="8115" y="10169"/>
                  </a:cubicBezTo>
                  <a:cubicBezTo>
                    <a:pt x="8752" y="6513"/>
                    <a:pt x="4636" y="1792"/>
                    <a:pt x="2995" y="282"/>
                  </a:cubicBezTo>
                  <a:cubicBezTo>
                    <a:pt x="2790" y="94"/>
                    <a:pt x="2531" y="1"/>
                    <a:pt x="22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1"/>
            <p:cNvSpPr/>
            <p:nvPr/>
          </p:nvSpPr>
          <p:spPr>
            <a:xfrm>
              <a:off x="4662100" y="2392350"/>
              <a:ext cx="174625" cy="341450"/>
            </a:xfrm>
            <a:custGeom>
              <a:avLst/>
              <a:gdLst/>
              <a:ahLst/>
              <a:cxnLst/>
              <a:rect l="l" t="t" r="r" b="b"/>
              <a:pathLst>
                <a:path w="6985" h="13658" extrusionOk="0">
                  <a:moveTo>
                    <a:pt x="5798" y="1"/>
                  </a:moveTo>
                  <a:cubicBezTo>
                    <a:pt x="5701" y="1"/>
                    <a:pt x="5602" y="14"/>
                    <a:pt x="5504" y="42"/>
                  </a:cubicBezTo>
                  <a:cubicBezTo>
                    <a:pt x="2686" y="851"/>
                    <a:pt x="533" y="3453"/>
                    <a:pt x="267" y="6374"/>
                  </a:cubicBezTo>
                  <a:cubicBezTo>
                    <a:pt x="1" y="9293"/>
                    <a:pt x="1648" y="12242"/>
                    <a:pt x="4275" y="13546"/>
                  </a:cubicBezTo>
                  <a:cubicBezTo>
                    <a:pt x="4422" y="13619"/>
                    <a:pt x="4583" y="13657"/>
                    <a:pt x="4748" y="13657"/>
                  </a:cubicBezTo>
                  <a:lnTo>
                    <a:pt x="4748" y="13656"/>
                  </a:lnTo>
                  <a:cubicBezTo>
                    <a:pt x="4749" y="13656"/>
                    <a:pt x="4750" y="13656"/>
                    <a:pt x="4750" y="13656"/>
                  </a:cubicBezTo>
                  <a:cubicBezTo>
                    <a:pt x="5244" y="13656"/>
                    <a:pt x="5672" y="13316"/>
                    <a:pt x="5786" y="12836"/>
                  </a:cubicBezTo>
                  <a:cubicBezTo>
                    <a:pt x="5898" y="12354"/>
                    <a:pt x="5665" y="11858"/>
                    <a:pt x="5222" y="11638"/>
                  </a:cubicBezTo>
                  <a:cubicBezTo>
                    <a:pt x="3395" y="10731"/>
                    <a:pt x="2203" y="8598"/>
                    <a:pt x="2388" y="6566"/>
                  </a:cubicBezTo>
                  <a:cubicBezTo>
                    <a:pt x="2574" y="4535"/>
                    <a:pt x="4131" y="2653"/>
                    <a:pt x="6092" y="2091"/>
                  </a:cubicBezTo>
                  <a:cubicBezTo>
                    <a:pt x="6657" y="1928"/>
                    <a:pt x="6985" y="1338"/>
                    <a:pt x="6822" y="773"/>
                  </a:cubicBezTo>
                  <a:cubicBezTo>
                    <a:pt x="6688" y="305"/>
                    <a:pt x="6261" y="1"/>
                    <a:pt x="57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1"/>
            <p:cNvSpPr/>
            <p:nvPr/>
          </p:nvSpPr>
          <p:spPr>
            <a:xfrm>
              <a:off x="4642075" y="1858875"/>
              <a:ext cx="168475" cy="260800"/>
            </a:xfrm>
            <a:custGeom>
              <a:avLst/>
              <a:gdLst/>
              <a:ahLst/>
              <a:cxnLst/>
              <a:rect l="l" t="t" r="r" b="b"/>
              <a:pathLst>
                <a:path w="6739" h="10432" extrusionOk="0">
                  <a:moveTo>
                    <a:pt x="3374" y="2361"/>
                  </a:moveTo>
                  <a:lnTo>
                    <a:pt x="3374" y="2362"/>
                  </a:lnTo>
                  <a:cubicBezTo>
                    <a:pt x="3905" y="3432"/>
                    <a:pt x="4417" y="4532"/>
                    <a:pt x="4496" y="5651"/>
                  </a:cubicBezTo>
                  <a:cubicBezTo>
                    <a:pt x="4561" y="6571"/>
                    <a:pt x="4231" y="7761"/>
                    <a:pt x="3351" y="8203"/>
                  </a:cubicBezTo>
                  <a:cubicBezTo>
                    <a:pt x="3185" y="8285"/>
                    <a:pt x="3017" y="8305"/>
                    <a:pt x="2932" y="8305"/>
                  </a:cubicBezTo>
                  <a:cubicBezTo>
                    <a:pt x="2907" y="8305"/>
                    <a:pt x="2890" y="8303"/>
                    <a:pt x="2881" y="8301"/>
                  </a:cubicBezTo>
                  <a:cubicBezTo>
                    <a:pt x="2865" y="8279"/>
                    <a:pt x="2829" y="8213"/>
                    <a:pt x="2767" y="7992"/>
                  </a:cubicBezTo>
                  <a:cubicBezTo>
                    <a:pt x="2249" y="6142"/>
                    <a:pt x="2477" y="4064"/>
                    <a:pt x="3374" y="2361"/>
                  </a:cubicBezTo>
                  <a:close/>
                  <a:moveTo>
                    <a:pt x="3456" y="0"/>
                  </a:moveTo>
                  <a:cubicBezTo>
                    <a:pt x="3034" y="0"/>
                    <a:pt x="2475" y="155"/>
                    <a:pt x="1884" y="746"/>
                  </a:cubicBezTo>
                  <a:lnTo>
                    <a:pt x="1720" y="954"/>
                  </a:lnTo>
                  <a:cubicBezTo>
                    <a:pt x="366" y="3236"/>
                    <a:pt x="0" y="6012"/>
                    <a:pt x="716" y="8567"/>
                  </a:cubicBezTo>
                  <a:cubicBezTo>
                    <a:pt x="821" y="8936"/>
                    <a:pt x="971" y="9364"/>
                    <a:pt x="1301" y="9729"/>
                  </a:cubicBezTo>
                  <a:cubicBezTo>
                    <a:pt x="1756" y="10230"/>
                    <a:pt x="2358" y="10432"/>
                    <a:pt x="2959" y="10432"/>
                  </a:cubicBezTo>
                  <a:cubicBezTo>
                    <a:pt x="3433" y="10432"/>
                    <a:pt x="3906" y="10308"/>
                    <a:pt x="4305" y="10106"/>
                  </a:cubicBezTo>
                  <a:cubicBezTo>
                    <a:pt x="6068" y="9220"/>
                    <a:pt x="6738" y="7154"/>
                    <a:pt x="6621" y="5499"/>
                  </a:cubicBezTo>
                  <a:cubicBezTo>
                    <a:pt x="6505" y="3865"/>
                    <a:pt x="5783" y="2418"/>
                    <a:pt x="5146" y="1141"/>
                  </a:cubicBezTo>
                  <a:cubicBezTo>
                    <a:pt x="4839" y="526"/>
                    <a:pt x="4322" y="119"/>
                    <a:pt x="3728" y="22"/>
                  </a:cubicBezTo>
                  <a:cubicBezTo>
                    <a:pt x="3645" y="9"/>
                    <a:pt x="3555" y="0"/>
                    <a:pt x="34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1"/>
            <p:cNvSpPr/>
            <p:nvPr/>
          </p:nvSpPr>
          <p:spPr>
            <a:xfrm>
              <a:off x="4639900" y="1170400"/>
              <a:ext cx="162050" cy="323325"/>
            </a:xfrm>
            <a:custGeom>
              <a:avLst/>
              <a:gdLst/>
              <a:ahLst/>
              <a:cxnLst/>
              <a:rect l="l" t="t" r="r" b="b"/>
              <a:pathLst>
                <a:path w="6482" h="12933" extrusionOk="0">
                  <a:moveTo>
                    <a:pt x="5283" y="1"/>
                  </a:moveTo>
                  <a:cubicBezTo>
                    <a:pt x="5165" y="1"/>
                    <a:pt x="5046" y="21"/>
                    <a:pt x="4929" y="63"/>
                  </a:cubicBezTo>
                  <a:cubicBezTo>
                    <a:pt x="2416" y="945"/>
                    <a:pt x="0" y="5279"/>
                    <a:pt x="99" y="7748"/>
                  </a:cubicBezTo>
                  <a:cubicBezTo>
                    <a:pt x="193" y="10079"/>
                    <a:pt x="1938" y="12723"/>
                    <a:pt x="4594" y="12931"/>
                  </a:cubicBezTo>
                  <a:cubicBezTo>
                    <a:pt x="4622" y="12932"/>
                    <a:pt x="4649" y="12933"/>
                    <a:pt x="4677" y="12933"/>
                  </a:cubicBezTo>
                  <a:lnTo>
                    <a:pt x="4677" y="12933"/>
                  </a:lnTo>
                  <a:cubicBezTo>
                    <a:pt x="5249" y="12932"/>
                    <a:pt x="5717" y="12481"/>
                    <a:pt x="5740" y="11908"/>
                  </a:cubicBezTo>
                  <a:cubicBezTo>
                    <a:pt x="5762" y="11337"/>
                    <a:pt x="5328" y="10851"/>
                    <a:pt x="4758" y="10806"/>
                  </a:cubicBezTo>
                  <a:cubicBezTo>
                    <a:pt x="3315" y="10694"/>
                    <a:pt x="2285" y="9091"/>
                    <a:pt x="2227" y="7663"/>
                  </a:cubicBezTo>
                  <a:cubicBezTo>
                    <a:pt x="2162" y="6056"/>
                    <a:pt x="4088" y="2615"/>
                    <a:pt x="5635" y="2072"/>
                  </a:cubicBezTo>
                  <a:cubicBezTo>
                    <a:pt x="6189" y="1877"/>
                    <a:pt x="6481" y="1269"/>
                    <a:pt x="6286" y="715"/>
                  </a:cubicBezTo>
                  <a:cubicBezTo>
                    <a:pt x="6133" y="277"/>
                    <a:pt x="5721" y="1"/>
                    <a:pt x="5283" y="1"/>
                  </a:cubicBezTo>
                  <a:close/>
                  <a:moveTo>
                    <a:pt x="4677" y="12933"/>
                  </a:moveTo>
                  <a:lnTo>
                    <a:pt x="4677" y="12933"/>
                  </a:lnTo>
                  <a:cubicBezTo>
                    <a:pt x="4677" y="12933"/>
                    <a:pt x="4676" y="12933"/>
                    <a:pt x="4676" y="12933"/>
                  </a:cubicBezTo>
                  <a:lnTo>
                    <a:pt x="4677" y="12933"/>
                  </a:lnTo>
                  <a:cubicBezTo>
                    <a:pt x="4677" y="12933"/>
                    <a:pt x="4677" y="12933"/>
                    <a:pt x="4677" y="129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1"/>
            <p:cNvSpPr/>
            <p:nvPr/>
          </p:nvSpPr>
          <p:spPr>
            <a:xfrm>
              <a:off x="5825825" y="2474025"/>
              <a:ext cx="374675" cy="861450"/>
            </a:xfrm>
            <a:custGeom>
              <a:avLst/>
              <a:gdLst/>
              <a:ahLst/>
              <a:cxnLst/>
              <a:rect l="l" t="t" r="r" b="b"/>
              <a:pathLst>
                <a:path w="14987" h="34458" extrusionOk="0">
                  <a:moveTo>
                    <a:pt x="10970" y="2130"/>
                  </a:moveTo>
                  <a:cubicBezTo>
                    <a:pt x="11253" y="2130"/>
                    <a:pt x="11583" y="2194"/>
                    <a:pt x="11866" y="2417"/>
                  </a:cubicBezTo>
                  <a:cubicBezTo>
                    <a:pt x="12236" y="2708"/>
                    <a:pt x="12487" y="3203"/>
                    <a:pt x="12627" y="3916"/>
                  </a:cubicBezTo>
                  <a:cubicBezTo>
                    <a:pt x="12582" y="3806"/>
                    <a:pt x="12526" y="3700"/>
                    <a:pt x="12462" y="3600"/>
                  </a:cubicBezTo>
                  <a:cubicBezTo>
                    <a:pt x="12136" y="3103"/>
                    <a:pt x="11737" y="2781"/>
                    <a:pt x="11277" y="2641"/>
                  </a:cubicBezTo>
                  <a:cubicBezTo>
                    <a:pt x="11098" y="2587"/>
                    <a:pt x="10920" y="2560"/>
                    <a:pt x="10744" y="2560"/>
                  </a:cubicBezTo>
                  <a:cubicBezTo>
                    <a:pt x="9897" y="2560"/>
                    <a:pt x="9098" y="3174"/>
                    <a:pt x="8536" y="4290"/>
                  </a:cubicBezTo>
                  <a:cubicBezTo>
                    <a:pt x="8528" y="4306"/>
                    <a:pt x="8521" y="4320"/>
                    <a:pt x="8513" y="4336"/>
                  </a:cubicBezTo>
                  <a:cubicBezTo>
                    <a:pt x="8623" y="3889"/>
                    <a:pt x="8806" y="3454"/>
                    <a:pt x="9093" y="3071"/>
                  </a:cubicBezTo>
                  <a:cubicBezTo>
                    <a:pt x="9462" y="2582"/>
                    <a:pt x="10081" y="2227"/>
                    <a:pt x="10707" y="2147"/>
                  </a:cubicBezTo>
                  <a:cubicBezTo>
                    <a:pt x="10794" y="2136"/>
                    <a:pt x="10881" y="2130"/>
                    <a:pt x="10969" y="2130"/>
                  </a:cubicBezTo>
                  <a:close/>
                  <a:moveTo>
                    <a:pt x="10705" y="4824"/>
                  </a:moveTo>
                  <a:lnTo>
                    <a:pt x="10705" y="4824"/>
                  </a:lnTo>
                  <a:cubicBezTo>
                    <a:pt x="11060" y="5726"/>
                    <a:pt x="10234" y="9248"/>
                    <a:pt x="9449" y="10585"/>
                  </a:cubicBezTo>
                  <a:cubicBezTo>
                    <a:pt x="9339" y="10173"/>
                    <a:pt x="9220" y="9768"/>
                    <a:pt x="9104" y="9372"/>
                  </a:cubicBezTo>
                  <a:cubicBezTo>
                    <a:pt x="9066" y="9243"/>
                    <a:pt x="9028" y="9117"/>
                    <a:pt x="8993" y="8991"/>
                  </a:cubicBezTo>
                  <a:cubicBezTo>
                    <a:pt x="9233" y="7734"/>
                    <a:pt x="9826" y="6467"/>
                    <a:pt x="10439" y="5249"/>
                  </a:cubicBezTo>
                  <a:cubicBezTo>
                    <a:pt x="10538" y="5054"/>
                    <a:pt x="10630" y="4916"/>
                    <a:pt x="10705" y="4824"/>
                  </a:cubicBezTo>
                  <a:close/>
                  <a:moveTo>
                    <a:pt x="12350" y="8965"/>
                  </a:moveTo>
                  <a:cubicBezTo>
                    <a:pt x="12301" y="9153"/>
                    <a:pt x="12249" y="9341"/>
                    <a:pt x="12191" y="9530"/>
                  </a:cubicBezTo>
                  <a:cubicBezTo>
                    <a:pt x="12035" y="10041"/>
                    <a:pt x="11865" y="10466"/>
                    <a:pt x="11671" y="10813"/>
                  </a:cubicBezTo>
                  <a:cubicBezTo>
                    <a:pt x="11928" y="10252"/>
                    <a:pt x="12160" y="9620"/>
                    <a:pt x="12350" y="8965"/>
                  </a:cubicBezTo>
                  <a:close/>
                  <a:moveTo>
                    <a:pt x="10966" y="1"/>
                  </a:moveTo>
                  <a:cubicBezTo>
                    <a:pt x="10792" y="1"/>
                    <a:pt x="10615" y="12"/>
                    <a:pt x="10437" y="35"/>
                  </a:cubicBezTo>
                  <a:cubicBezTo>
                    <a:pt x="9244" y="189"/>
                    <a:pt x="8106" y="844"/>
                    <a:pt x="7393" y="1791"/>
                  </a:cubicBezTo>
                  <a:cubicBezTo>
                    <a:pt x="6080" y="3533"/>
                    <a:pt x="6118" y="5733"/>
                    <a:pt x="6382" y="7271"/>
                  </a:cubicBezTo>
                  <a:cubicBezTo>
                    <a:pt x="6490" y="7903"/>
                    <a:pt x="6645" y="8516"/>
                    <a:pt x="6813" y="9115"/>
                  </a:cubicBezTo>
                  <a:cubicBezTo>
                    <a:pt x="6727" y="9781"/>
                    <a:pt x="6721" y="10461"/>
                    <a:pt x="6828" y="11156"/>
                  </a:cubicBezTo>
                  <a:cubicBezTo>
                    <a:pt x="6967" y="12071"/>
                    <a:pt x="7298" y="12796"/>
                    <a:pt x="7811" y="13316"/>
                  </a:cubicBezTo>
                  <a:cubicBezTo>
                    <a:pt x="8031" y="15278"/>
                    <a:pt x="7866" y="17480"/>
                    <a:pt x="7306" y="20255"/>
                  </a:cubicBezTo>
                  <a:cubicBezTo>
                    <a:pt x="6799" y="22764"/>
                    <a:pt x="6186" y="24720"/>
                    <a:pt x="5373" y="26412"/>
                  </a:cubicBezTo>
                  <a:cubicBezTo>
                    <a:pt x="4223" y="28800"/>
                    <a:pt x="2554" y="30901"/>
                    <a:pt x="489" y="32561"/>
                  </a:cubicBezTo>
                  <a:cubicBezTo>
                    <a:pt x="136" y="32844"/>
                    <a:pt x="0" y="33318"/>
                    <a:pt x="149" y="33746"/>
                  </a:cubicBezTo>
                  <a:cubicBezTo>
                    <a:pt x="300" y="34172"/>
                    <a:pt x="703" y="34457"/>
                    <a:pt x="1155" y="34457"/>
                  </a:cubicBezTo>
                  <a:cubicBezTo>
                    <a:pt x="1396" y="34457"/>
                    <a:pt x="1631" y="34375"/>
                    <a:pt x="1819" y="34223"/>
                  </a:cubicBezTo>
                  <a:cubicBezTo>
                    <a:pt x="4123" y="32378"/>
                    <a:pt x="6016" y="29995"/>
                    <a:pt x="7293" y="27335"/>
                  </a:cubicBezTo>
                  <a:cubicBezTo>
                    <a:pt x="8183" y="25479"/>
                    <a:pt x="8851" y="23363"/>
                    <a:pt x="9393" y="20676"/>
                  </a:cubicBezTo>
                  <a:cubicBezTo>
                    <a:pt x="9736" y="18974"/>
                    <a:pt x="10119" y="16642"/>
                    <a:pt x="10008" y="14181"/>
                  </a:cubicBezTo>
                  <a:cubicBezTo>
                    <a:pt x="10777" y="14176"/>
                    <a:pt x="11573" y="13913"/>
                    <a:pt x="12241" y="13396"/>
                  </a:cubicBezTo>
                  <a:cubicBezTo>
                    <a:pt x="13413" y="12489"/>
                    <a:pt x="13937" y="11109"/>
                    <a:pt x="14229" y="10150"/>
                  </a:cubicBezTo>
                  <a:cubicBezTo>
                    <a:pt x="14772" y="8375"/>
                    <a:pt x="14987" y="6515"/>
                    <a:pt x="14863" y="4663"/>
                  </a:cubicBezTo>
                  <a:cubicBezTo>
                    <a:pt x="14742" y="2823"/>
                    <a:pt x="14193" y="1541"/>
                    <a:pt x="13187" y="747"/>
                  </a:cubicBezTo>
                  <a:cubicBezTo>
                    <a:pt x="12569" y="257"/>
                    <a:pt x="11794" y="1"/>
                    <a:pt x="109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1"/>
            <p:cNvSpPr/>
            <p:nvPr/>
          </p:nvSpPr>
          <p:spPr>
            <a:xfrm>
              <a:off x="4595350" y="336400"/>
              <a:ext cx="148050" cy="296375"/>
            </a:xfrm>
            <a:custGeom>
              <a:avLst/>
              <a:gdLst/>
              <a:ahLst/>
              <a:cxnLst/>
              <a:rect l="l" t="t" r="r" b="b"/>
              <a:pathLst>
                <a:path w="5922" h="11855" extrusionOk="0">
                  <a:moveTo>
                    <a:pt x="4808" y="0"/>
                  </a:moveTo>
                  <a:cubicBezTo>
                    <a:pt x="4804" y="0"/>
                    <a:pt x="4800" y="0"/>
                    <a:pt x="4796" y="0"/>
                  </a:cubicBezTo>
                  <a:cubicBezTo>
                    <a:pt x="4207" y="8"/>
                    <a:pt x="3736" y="491"/>
                    <a:pt x="3744" y="1079"/>
                  </a:cubicBezTo>
                  <a:cubicBezTo>
                    <a:pt x="3784" y="4360"/>
                    <a:pt x="2548" y="7640"/>
                    <a:pt x="354" y="10077"/>
                  </a:cubicBezTo>
                  <a:cubicBezTo>
                    <a:pt x="72" y="10390"/>
                    <a:pt x="1" y="10839"/>
                    <a:pt x="172" y="11223"/>
                  </a:cubicBezTo>
                  <a:cubicBezTo>
                    <a:pt x="343" y="11607"/>
                    <a:pt x="724" y="11855"/>
                    <a:pt x="1144" y="11855"/>
                  </a:cubicBezTo>
                  <a:cubicBezTo>
                    <a:pt x="1446" y="11855"/>
                    <a:pt x="1734" y="11727"/>
                    <a:pt x="1936" y="11503"/>
                  </a:cubicBezTo>
                  <a:cubicBezTo>
                    <a:pt x="4485" y="8672"/>
                    <a:pt x="5922" y="4862"/>
                    <a:pt x="5875" y="1052"/>
                  </a:cubicBezTo>
                  <a:cubicBezTo>
                    <a:pt x="5867" y="469"/>
                    <a:pt x="5391" y="0"/>
                    <a:pt x="48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1"/>
            <p:cNvSpPr/>
            <p:nvPr/>
          </p:nvSpPr>
          <p:spPr>
            <a:xfrm>
              <a:off x="4704125" y="475525"/>
              <a:ext cx="259725" cy="203150"/>
            </a:xfrm>
            <a:custGeom>
              <a:avLst/>
              <a:gdLst/>
              <a:ahLst/>
              <a:cxnLst/>
              <a:rect l="l" t="t" r="r" b="b"/>
              <a:pathLst>
                <a:path w="10389" h="8126" extrusionOk="0">
                  <a:moveTo>
                    <a:pt x="9168" y="0"/>
                  </a:moveTo>
                  <a:cubicBezTo>
                    <a:pt x="8976" y="0"/>
                    <a:pt x="8781" y="52"/>
                    <a:pt x="8606" y="161"/>
                  </a:cubicBezTo>
                  <a:cubicBezTo>
                    <a:pt x="5684" y="1921"/>
                    <a:pt x="2946" y="3971"/>
                    <a:pt x="432" y="6277"/>
                  </a:cubicBezTo>
                  <a:cubicBezTo>
                    <a:pt x="109" y="6574"/>
                    <a:pt x="1" y="7038"/>
                    <a:pt x="160" y="7448"/>
                  </a:cubicBezTo>
                  <a:cubicBezTo>
                    <a:pt x="319" y="7856"/>
                    <a:pt x="713" y="8126"/>
                    <a:pt x="1153" y="8126"/>
                  </a:cubicBezTo>
                  <a:cubicBezTo>
                    <a:pt x="1419" y="8126"/>
                    <a:pt x="1676" y="8026"/>
                    <a:pt x="1872" y="7845"/>
                  </a:cubicBezTo>
                  <a:cubicBezTo>
                    <a:pt x="4282" y="5635"/>
                    <a:pt x="6905" y="3673"/>
                    <a:pt x="9705" y="1986"/>
                  </a:cubicBezTo>
                  <a:cubicBezTo>
                    <a:pt x="10218" y="1686"/>
                    <a:pt x="10388" y="1025"/>
                    <a:pt x="10081" y="515"/>
                  </a:cubicBezTo>
                  <a:cubicBezTo>
                    <a:pt x="9881" y="183"/>
                    <a:pt x="9529" y="0"/>
                    <a:pt x="91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1"/>
            <p:cNvSpPr/>
            <p:nvPr/>
          </p:nvSpPr>
          <p:spPr>
            <a:xfrm>
              <a:off x="4896275" y="403575"/>
              <a:ext cx="135375" cy="146675"/>
            </a:xfrm>
            <a:custGeom>
              <a:avLst/>
              <a:gdLst/>
              <a:ahLst/>
              <a:cxnLst/>
              <a:rect l="l" t="t" r="r" b="b"/>
              <a:pathLst>
                <a:path w="5415" h="5867" extrusionOk="0">
                  <a:moveTo>
                    <a:pt x="3372" y="1"/>
                  </a:moveTo>
                  <a:cubicBezTo>
                    <a:pt x="3369" y="1"/>
                    <a:pt x="3366" y="1"/>
                    <a:pt x="3364" y="1"/>
                  </a:cubicBezTo>
                  <a:cubicBezTo>
                    <a:pt x="2709" y="1"/>
                    <a:pt x="2206" y="337"/>
                    <a:pt x="1884" y="589"/>
                  </a:cubicBezTo>
                  <a:cubicBezTo>
                    <a:pt x="1401" y="967"/>
                    <a:pt x="922" y="1590"/>
                    <a:pt x="702" y="2295"/>
                  </a:cubicBezTo>
                  <a:cubicBezTo>
                    <a:pt x="353" y="2708"/>
                    <a:pt x="123" y="3204"/>
                    <a:pt x="68" y="3693"/>
                  </a:cubicBezTo>
                  <a:cubicBezTo>
                    <a:pt x="0" y="4295"/>
                    <a:pt x="197" y="4850"/>
                    <a:pt x="624" y="5256"/>
                  </a:cubicBezTo>
                  <a:cubicBezTo>
                    <a:pt x="979" y="5594"/>
                    <a:pt x="1423" y="5770"/>
                    <a:pt x="1919" y="5770"/>
                  </a:cubicBezTo>
                  <a:cubicBezTo>
                    <a:pt x="1939" y="5770"/>
                    <a:pt x="1959" y="5770"/>
                    <a:pt x="1979" y="5769"/>
                  </a:cubicBezTo>
                  <a:cubicBezTo>
                    <a:pt x="2050" y="5767"/>
                    <a:pt x="2119" y="5761"/>
                    <a:pt x="2189" y="5751"/>
                  </a:cubicBezTo>
                  <a:cubicBezTo>
                    <a:pt x="2433" y="5828"/>
                    <a:pt x="2687" y="5867"/>
                    <a:pt x="2943" y="5867"/>
                  </a:cubicBezTo>
                  <a:cubicBezTo>
                    <a:pt x="3049" y="5867"/>
                    <a:pt x="3155" y="5860"/>
                    <a:pt x="3260" y="5847"/>
                  </a:cubicBezTo>
                  <a:cubicBezTo>
                    <a:pt x="4065" y="5749"/>
                    <a:pt x="4751" y="5289"/>
                    <a:pt x="5095" y="4617"/>
                  </a:cubicBezTo>
                  <a:cubicBezTo>
                    <a:pt x="5355" y="4108"/>
                    <a:pt x="5401" y="3516"/>
                    <a:pt x="5238" y="2951"/>
                  </a:cubicBezTo>
                  <a:cubicBezTo>
                    <a:pt x="5286" y="2801"/>
                    <a:pt x="5322" y="2646"/>
                    <a:pt x="5343" y="2489"/>
                  </a:cubicBezTo>
                  <a:cubicBezTo>
                    <a:pt x="5414" y="1948"/>
                    <a:pt x="5283" y="1385"/>
                    <a:pt x="4987" y="927"/>
                  </a:cubicBezTo>
                  <a:cubicBezTo>
                    <a:pt x="4977" y="909"/>
                    <a:pt x="4967" y="893"/>
                    <a:pt x="4957" y="875"/>
                  </a:cubicBezTo>
                  <a:cubicBezTo>
                    <a:pt x="4733" y="508"/>
                    <a:pt x="4408" y="248"/>
                    <a:pt x="4022" y="122"/>
                  </a:cubicBezTo>
                  <a:cubicBezTo>
                    <a:pt x="3815" y="43"/>
                    <a:pt x="3594" y="1"/>
                    <a:pt x="33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1"/>
            <p:cNvSpPr/>
            <p:nvPr/>
          </p:nvSpPr>
          <p:spPr>
            <a:xfrm>
              <a:off x="4653875" y="238100"/>
              <a:ext cx="129875" cy="156075"/>
            </a:xfrm>
            <a:custGeom>
              <a:avLst/>
              <a:gdLst/>
              <a:ahLst/>
              <a:cxnLst/>
              <a:rect l="l" t="t" r="r" b="b"/>
              <a:pathLst>
                <a:path w="5195" h="6243" extrusionOk="0">
                  <a:moveTo>
                    <a:pt x="2266" y="1"/>
                  </a:moveTo>
                  <a:cubicBezTo>
                    <a:pt x="2137" y="1"/>
                    <a:pt x="2009" y="16"/>
                    <a:pt x="1883" y="46"/>
                  </a:cubicBezTo>
                  <a:cubicBezTo>
                    <a:pt x="1660" y="86"/>
                    <a:pt x="1449" y="167"/>
                    <a:pt x="1256" y="285"/>
                  </a:cubicBezTo>
                  <a:cubicBezTo>
                    <a:pt x="699" y="624"/>
                    <a:pt x="443" y="1173"/>
                    <a:pt x="300" y="1559"/>
                  </a:cubicBezTo>
                  <a:cubicBezTo>
                    <a:pt x="84" y="2133"/>
                    <a:pt x="0" y="2912"/>
                    <a:pt x="179" y="3630"/>
                  </a:cubicBezTo>
                  <a:cubicBezTo>
                    <a:pt x="98" y="4164"/>
                    <a:pt x="157" y="4706"/>
                    <a:pt x="366" y="5154"/>
                  </a:cubicBezTo>
                  <a:cubicBezTo>
                    <a:pt x="623" y="5702"/>
                    <a:pt x="1081" y="6073"/>
                    <a:pt x="1656" y="6198"/>
                  </a:cubicBezTo>
                  <a:cubicBezTo>
                    <a:pt x="1787" y="6227"/>
                    <a:pt x="1923" y="6241"/>
                    <a:pt x="2059" y="6242"/>
                  </a:cubicBezTo>
                  <a:cubicBezTo>
                    <a:pt x="2416" y="6242"/>
                    <a:pt x="2763" y="6137"/>
                    <a:pt x="3080" y="5928"/>
                  </a:cubicBezTo>
                  <a:cubicBezTo>
                    <a:pt x="3139" y="5891"/>
                    <a:pt x="3195" y="5849"/>
                    <a:pt x="3249" y="5806"/>
                  </a:cubicBezTo>
                  <a:cubicBezTo>
                    <a:pt x="3602" y="5718"/>
                    <a:pt x="3930" y="5555"/>
                    <a:pt x="4214" y="5329"/>
                  </a:cubicBezTo>
                  <a:cubicBezTo>
                    <a:pt x="4849" y="4826"/>
                    <a:pt x="5195" y="4076"/>
                    <a:pt x="5138" y="3323"/>
                  </a:cubicBezTo>
                  <a:cubicBezTo>
                    <a:pt x="5095" y="2754"/>
                    <a:pt x="4825" y="2224"/>
                    <a:pt x="4393" y="1827"/>
                  </a:cubicBezTo>
                  <a:cubicBezTo>
                    <a:pt x="4356" y="1673"/>
                    <a:pt x="4305" y="1523"/>
                    <a:pt x="4242" y="1377"/>
                  </a:cubicBezTo>
                  <a:cubicBezTo>
                    <a:pt x="4020" y="878"/>
                    <a:pt x="3615" y="466"/>
                    <a:pt x="3124" y="230"/>
                  </a:cubicBezTo>
                  <a:cubicBezTo>
                    <a:pt x="3106" y="220"/>
                    <a:pt x="3089" y="211"/>
                    <a:pt x="3072" y="203"/>
                  </a:cubicBezTo>
                  <a:cubicBezTo>
                    <a:pt x="2812" y="68"/>
                    <a:pt x="2539" y="1"/>
                    <a:pt x="22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1"/>
            <p:cNvSpPr/>
            <p:nvPr/>
          </p:nvSpPr>
          <p:spPr>
            <a:xfrm>
              <a:off x="4352700" y="403800"/>
              <a:ext cx="273525" cy="265900"/>
            </a:xfrm>
            <a:custGeom>
              <a:avLst/>
              <a:gdLst/>
              <a:ahLst/>
              <a:cxnLst/>
              <a:rect l="l" t="t" r="r" b="b"/>
              <a:pathLst>
                <a:path w="10941" h="10636" extrusionOk="0">
                  <a:moveTo>
                    <a:pt x="3325" y="1"/>
                  </a:moveTo>
                  <a:cubicBezTo>
                    <a:pt x="3252" y="1"/>
                    <a:pt x="3178" y="5"/>
                    <a:pt x="3103" y="13"/>
                  </a:cubicBezTo>
                  <a:cubicBezTo>
                    <a:pt x="555" y="294"/>
                    <a:pt x="1" y="5377"/>
                    <a:pt x="300" y="9644"/>
                  </a:cubicBezTo>
                  <a:cubicBezTo>
                    <a:pt x="339" y="10202"/>
                    <a:pt x="803" y="10634"/>
                    <a:pt x="1363" y="10635"/>
                  </a:cubicBezTo>
                  <a:cubicBezTo>
                    <a:pt x="1387" y="10635"/>
                    <a:pt x="1412" y="10634"/>
                    <a:pt x="1438" y="10633"/>
                  </a:cubicBezTo>
                  <a:cubicBezTo>
                    <a:pt x="2025" y="10592"/>
                    <a:pt x="2467" y="10082"/>
                    <a:pt x="2426" y="9495"/>
                  </a:cubicBezTo>
                  <a:cubicBezTo>
                    <a:pt x="2115" y="5070"/>
                    <a:pt x="2866" y="2827"/>
                    <a:pt x="3304" y="2237"/>
                  </a:cubicBezTo>
                  <a:cubicBezTo>
                    <a:pt x="3574" y="2562"/>
                    <a:pt x="4205" y="3618"/>
                    <a:pt x="4665" y="6683"/>
                  </a:cubicBezTo>
                  <a:cubicBezTo>
                    <a:pt x="4763" y="7334"/>
                    <a:pt x="4895" y="8227"/>
                    <a:pt x="5658" y="8816"/>
                  </a:cubicBezTo>
                  <a:cubicBezTo>
                    <a:pt x="6105" y="9163"/>
                    <a:pt x="6622" y="9265"/>
                    <a:pt x="6961" y="9333"/>
                  </a:cubicBezTo>
                  <a:lnTo>
                    <a:pt x="9580" y="9851"/>
                  </a:lnTo>
                  <a:cubicBezTo>
                    <a:pt x="9648" y="9865"/>
                    <a:pt x="9716" y="9871"/>
                    <a:pt x="9783" y="9871"/>
                  </a:cubicBezTo>
                  <a:cubicBezTo>
                    <a:pt x="10281" y="9871"/>
                    <a:pt x="10726" y="9520"/>
                    <a:pt x="10826" y="9013"/>
                  </a:cubicBezTo>
                  <a:cubicBezTo>
                    <a:pt x="10941" y="8439"/>
                    <a:pt x="10569" y="7880"/>
                    <a:pt x="9995" y="7763"/>
                  </a:cubicBezTo>
                  <a:lnTo>
                    <a:pt x="7376" y="7243"/>
                  </a:lnTo>
                  <a:cubicBezTo>
                    <a:pt x="7261" y="7221"/>
                    <a:pt x="7022" y="7173"/>
                    <a:pt x="6963" y="7133"/>
                  </a:cubicBezTo>
                  <a:cubicBezTo>
                    <a:pt x="6874" y="7046"/>
                    <a:pt x="6805" y="6588"/>
                    <a:pt x="6763" y="6307"/>
                  </a:cubicBezTo>
                  <a:cubicBezTo>
                    <a:pt x="6133" y="2120"/>
                    <a:pt x="4984" y="1"/>
                    <a:pt x="33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1"/>
            <p:cNvSpPr/>
            <p:nvPr/>
          </p:nvSpPr>
          <p:spPr>
            <a:xfrm>
              <a:off x="4570050" y="597300"/>
              <a:ext cx="434800" cy="332175"/>
            </a:xfrm>
            <a:custGeom>
              <a:avLst/>
              <a:gdLst/>
              <a:ahLst/>
              <a:cxnLst/>
              <a:rect l="l" t="t" r="r" b="b"/>
              <a:pathLst>
                <a:path w="17392" h="13287" extrusionOk="0">
                  <a:moveTo>
                    <a:pt x="1075" y="0"/>
                  </a:moveTo>
                  <a:cubicBezTo>
                    <a:pt x="523" y="0"/>
                    <a:pt x="57" y="452"/>
                    <a:pt x="30" y="1015"/>
                  </a:cubicBezTo>
                  <a:cubicBezTo>
                    <a:pt x="1" y="1603"/>
                    <a:pt x="454" y="2101"/>
                    <a:pt x="1042" y="2130"/>
                  </a:cubicBezTo>
                  <a:cubicBezTo>
                    <a:pt x="5070" y="2326"/>
                    <a:pt x="5848" y="4359"/>
                    <a:pt x="6221" y="5336"/>
                  </a:cubicBezTo>
                  <a:cubicBezTo>
                    <a:pt x="6361" y="5701"/>
                    <a:pt x="6482" y="6016"/>
                    <a:pt x="6787" y="6252"/>
                  </a:cubicBezTo>
                  <a:cubicBezTo>
                    <a:pt x="7196" y="6570"/>
                    <a:pt x="7641" y="6679"/>
                    <a:pt x="8077" y="6679"/>
                  </a:cubicBezTo>
                  <a:cubicBezTo>
                    <a:pt x="8686" y="6679"/>
                    <a:pt x="9276" y="6465"/>
                    <a:pt x="9719" y="6305"/>
                  </a:cubicBezTo>
                  <a:cubicBezTo>
                    <a:pt x="10459" y="6038"/>
                    <a:pt x="11214" y="5932"/>
                    <a:pt x="11946" y="5932"/>
                  </a:cubicBezTo>
                  <a:cubicBezTo>
                    <a:pt x="13068" y="5932"/>
                    <a:pt x="14138" y="6182"/>
                    <a:pt x="15019" y="6480"/>
                  </a:cubicBezTo>
                  <a:cubicBezTo>
                    <a:pt x="13998" y="7824"/>
                    <a:pt x="9086" y="11023"/>
                    <a:pt x="7346" y="11158"/>
                  </a:cubicBezTo>
                  <a:cubicBezTo>
                    <a:pt x="6777" y="11204"/>
                    <a:pt x="6344" y="11691"/>
                    <a:pt x="6366" y="12262"/>
                  </a:cubicBezTo>
                  <a:cubicBezTo>
                    <a:pt x="6388" y="12832"/>
                    <a:pt x="6857" y="13284"/>
                    <a:pt x="7428" y="13286"/>
                  </a:cubicBezTo>
                  <a:cubicBezTo>
                    <a:pt x="7456" y="13286"/>
                    <a:pt x="7484" y="13285"/>
                    <a:pt x="7512" y="13282"/>
                  </a:cubicBezTo>
                  <a:cubicBezTo>
                    <a:pt x="9371" y="13137"/>
                    <a:pt x="16934" y="9092"/>
                    <a:pt x="17300" y="6478"/>
                  </a:cubicBezTo>
                  <a:cubicBezTo>
                    <a:pt x="17391" y="5821"/>
                    <a:pt x="17120" y="4982"/>
                    <a:pt x="16079" y="4594"/>
                  </a:cubicBezTo>
                  <a:cubicBezTo>
                    <a:pt x="14981" y="4186"/>
                    <a:pt x="13539" y="3806"/>
                    <a:pt x="11962" y="3806"/>
                  </a:cubicBezTo>
                  <a:cubicBezTo>
                    <a:pt x="10992" y="3806"/>
                    <a:pt x="9970" y="3950"/>
                    <a:pt x="8947" y="4319"/>
                  </a:cubicBezTo>
                  <a:cubicBezTo>
                    <a:pt x="8742" y="4394"/>
                    <a:pt x="8398" y="4520"/>
                    <a:pt x="8205" y="4559"/>
                  </a:cubicBezTo>
                  <a:cubicBezTo>
                    <a:pt x="7749" y="3367"/>
                    <a:pt x="6537" y="264"/>
                    <a:pt x="1144" y="3"/>
                  </a:cubicBezTo>
                  <a:cubicBezTo>
                    <a:pt x="1121" y="1"/>
                    <a:pt x="1098" y="0"/>
                    <a:pt x="10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1"/>
            <p:cNvSpPr/>
            <p:nvPr/>
          </p:nvSpPr>
          <p:spPr>
            <a:xfrm>
              <a:off x="3908325" y="616400"/>
              <a:ext cx="876850" cy="855375"/>
            </a:xfrm>
            <a:custGeom>
              <a:avLst/>
              <a:gdLst/>
              <a:ahLst/>
              <a:cxnLst/>
              <a:rect l="l" t="t" r="r" b="b"/>
              <a:pathLst>
                <a:path w="35074" h="34215" extrusionOk="0">
                  <a:moveTo>
                    <a:pt x="19137" y="0"/>
                  </a:moveTo>
                  <a:cubicBezTo>
                    <a:pt x="18982" y="0"/>
                    <a:pt x="18824" y="35"/>
                    <a:pt x="18676" y="107"/>
                  </a:cubicBezTo>
                  <a:cubicBezTo>
                    <a:pt x="15035" y="1865"/>
                    <a:pt x="11049" y="4896"/>
                    <a:pt x="6831" y="9114"/>
                  </a:cubicBezTo>
                  <a:cubicBezTo>
                    <a:pt x="3109" y="12836"/>
                    <a:pt x="770" y="17354"/>
                    <a:pt x="245" y="21837"/>
                  </a:cubicBezTo>
                  <a:cubicBezTo>
                    <a:pt x="0" y="23930"/>
                    <a:pt x="56" y="26977"/>
                    <a:pt x="1713" y="29605"/>
                  </a:cubicBezTo>
                  <a:cubicBezTo>
                    <a:pt x="3749" y="32834"/>
                    <a:pt x="7401" y="34214"/>
                    <a:pt x="10963" y="34214"/>
                  </a:cubicBezTo>
                  <a:cubicBezTo>
                    <a:pt x="12416" y="34214"/>
                    <a:pt x="13854" y="33985"/>
                    <a:pt x="15162" y="33557"/>
                  </a:cubicBezTo>
                  <a:cubicBezTo>
                    <a:pt x="19965" y="31987"/>
                    <a:pt x="23664" y="28151"/>
                    <a:pt x="26350" y="24985"/>
                  </a:cubicBezTo>
                  <a:cubicBezTo>
                    <a:pt x="29078" y="21767"/>
                    <a:pt x="33821" y="15769"/>
                    <a:pt x="34926" y="11738"/>
                  </a:cubicBezTo>
                  <a:cubicBezTo>
                    <a:pt x="35074" y="11174"/>
                    <a:pt x="34740" y="10595"/>
                    <a:pt x="34178" y="10440"/>
                  </a:cubicBezTo>
                  <a:cubicBezTo>
                    <a:pt x="34084" y="10414"/>
                    <a:pt x="33989" y="10402"/>
                    <a:pt x="33896" y="10402"/>
                  </a:cubicBezTo>
                  <a:cubicBezTo>
                    <a:pt x="33432" y="10402"/>
                    <a:pt x="33005" y="10707"/>
                    <a:pt x="32872" y="11175"/>
                  </a:cubicBezTo>
                  <a:cubicBezTo>
                    <a:pt x="32144" y="13829"/>
                    <a:pt x="29174" y="18362"/>
                    <a:pt x="24725" y="23606"/>
                  </a:cubicBezTo>
                  <a:cubicBezTo>
                    <a:pt x="22066" y="26743"/>
                    <a:pt x="18770" y="30136"/>
                    <a:pt x="14499" y="31533"/>
                  </a:cubicBezTo>
                  <a:cubicBezTo>
                    <a:pt x="13426" y="31884"/>
                    <a:pt x="12225" y="32073"/>
                    <a:pt x="11009" y="32073"/>
                  </a:cubicBezTo>
                  <a:cubicBezTo>
                    <a:pt x="8105" y="32073"/>
                    <a:pt x="5107" y="30996"/>
                    <a:pt x="3515" y="28469"/>
                  </a:cubicBezTo>
                  <a:cubicBezTo>
                    <a:pt x="2189" y="26368"/>
                    <a:pt x="2156" y="23837"/>
                    <a:pt x="2362" y="22085"/>
                  </a:cubicBezTo>
                  <a:cubicBezTo>
                    <a:pt x="2831" y="18075"/>
                    <a:pt x="4953" y="14004"/>
                    <a:pt x="8337" y="10620"/>
                  </a:cubicBezTo>
                  <a:cubicBezTo>
                    <a:pt x="12386" y="6571"/>
                    <a:pt x="16176" y="3679"/>
                    <a:pt x="19602" y="2024"/>
                  </a:cubicBezTo>
                  <a:cubicBezTo>
                    <a:pt x="20132" y="1769"/>
                    <a:pt x="20353" y="1133"/>
                    <a:pt x="20097" y="603"/>
                  </a:cubicBezTo>
                  <a:cubicBezTo>
                    <a:pt x="19914" y="222"/>
                    <a:pt x="19532" y="0"/>
                    <a:pt x="191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1"/>
            <p:cNvSpPr/>
            <p:nvPr/>
          </p:nvSpPr>
          <p:spPr>
            <a:xfrm>
              <a:off x="4015950" y="913450"/>
              <a:ext cx="448325" cy="456025"/>
            </a:xfrm>
            <a:custGeom>
              <a:avLst/>
              <a:gdLst/>
              <a:ahLst/>
              <a:cxnLst/>
              <a:rect l="l" t="t" r="r" b="b"/>
              <a:pathLst>
                <a:path w="17933" h="18241" extrusionOk="0">
                  <a:moveTo>
                    <a:pt x="3470" y="1"/>
                  </a:moveTo>
                  <a:cubicBezTo>
                    <a:pt x="2627" y="1"/>
                    <a:pt x="1784" y="80"/>
                    <a:pt x="954" y="244"/>
                  </a:cubicBezTo>
                  <a:cubicBezTo>
                    <a:pt x="377" y="358"/>
                    <a:pt x="1" y="918"/>
                    <a:pt x="114" y="1495"/>
                  </a:cubicBezTo>
                  <a:cubicBezTo>
                    <a:pt x="215" y="2003"/>
                    <a:pt x="660" y="2355"/>
                    <a:pt x="1159" y="2355"/>
                  </a:cubicBezTo>
                  <a:cubicBezTo>
                    <a:pt x="1227" y="2355"/>
                    <a:pt x="1296" y="2348"/>
                    <a:pt x="1366" y="2335"/>
                  </a:cubicBezTo>
                  <a:cubicBezTo>
                    <a:pt x="2065" y="2197"/>
                    <a:pt x="2775" y="2130"/>
                    <a:pt x="3486" y="2130"/>
                  </a:cubicBezTo>
                  <a:cubicBezTo>
                    <a:pt x="6693" y="2130"/>
                    <a:pt x="9902" y="3493"/>
                    <a:pt x="12064" y="5877"/>
                  </a:cubicBezTo>
                  <a:cubicBezTo>
                    <a:pt x="14705" y="8790"/>
                    <a:pt x="15681" y="13104"/>
                    <a:pt x="14551" y="16869"/>
                  </a:cubicBezTo>
                  <a:cubicBezTo>
                    <a:pt x="14345" y="17553"/>
                    <a:pt x="14858" y="18241"/>
                    <a:pt x="15572" y="18241"/>
                  </a:cubicBezTo>
                  <a:cubicBezTo>
                    <a:pt x="16042" y="18240"/>
                    <a:pt x="16456" y="17932"/>
                    <a:pt x="16592" y="17483"/>
                  </a:cubicBezTo>
                  <a:cubicBezTo>
                    <a:pt x="17932" y="13017"/>
                    <a:pt x="16774" y="7901"/>
                    <a:pt x="13641" y="4447"/>
                  </a:cubicBezTo>
                  <a:cubicBezTo>
                    <a:pt x="11077" y="1619"/>
                    <a:pt x="7275" y="1"/>
                    <a:pt x="34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1"/>
            <p:cNvSpPr/>
            <p:nvPr/>
          </p:nvSpPr>
          <p:spPr>
            <a:xfrm>
              <a:off x="4083600" y="1078375"/>
              <a:ext cx="112825" cy="108150"/>
            </a:xfrm>
            <a:custGeom>
              <a:avLst/>
              <a:gdLst/>
              <a:ahLst/>
              <a:cxnLst/>
              <a:rect l="l" t="t" r="r" b="b"/>
              <a:pathLst>
                <a:path w="4513" h="4326" extrusionOk="0">
                  <a:moveTo>
                    <a:pt x="3343" y="1"/>
                  </a:moveTo>
                  <a:cubicBezTo>
                    <a:pt x="3071" y="1"/>
                    <a:pt x="2798" y="105"/>
                    <a:pt x="2591" y="312"/>
                  </a:cubicBezTo>
                  <a:lnTo>
                    <a:pt x="395" y="2508"/>
                  </a:lnTo>
                  <a:cubicBezTo>
                    <a:pt x="91" y="2813"/>
                    <a:pt x="0" y="3270"/>
                    <a:pt x="165" y="3669"/>
                  </a:cubicBezTo>
                  <a:cubicBezTo>
                    <a:pt x="330" y="4066"/>
                    <a:pt x="718" y="4326"/>
                    <a:pt x="1149" y="4326"/>
                  </a:cubicBezTo>
                  <a:cubicBezTo>
                    <a:pt x="1431" y="4326"/>
                    <a:pt x="1702" y="4215"/>
                    <a:pt x="1902" y="4014"/>
                  </a:cubicBezTo>
                  <a:lnTo>
                    <a:pt x="4096" y="1819"/>
                  </a:lnTo>
                  <a:cubicBezTo>
                    <a:pt x="4512" y="1403"/>
                    <a:pt x="4512" y="729"/>
                    <a:pt x="4096" y="312"/>
                  </a:cubicBezTo>
                  <a:cubicBezTo>
                    <a:pt x="3888" y="105"/>
                    <a:pt x="3616" y="1"/>
                    <a:pt x="3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0" name="Google Shape;1270;p41"/>
          <p:cNvGrpSpPr/>
          <p:nvPr/>
        </p:nvGrpSpPr>
        <p:grpSpPr>
          <a:xfrm>
            <a:off x="251520" y="3291830"/>
            <a:ext cx="563996" cy="527253"/>
            <a:chOff x="866242" y="485071"/>
            <a:chExt cx="900377" cy="841720"/>
          </a:xfrm>
        </p:grpSpPr>
        <p:sp>
          <p:nvSpPr>
            <p:cNvPr id="1271" name="Google Shape;1271;p41"/>
            <p:cNvSpPr/>
            <p:nvPr/>
          </p:nvSpPr>
          <p:spPr>
            <a:xfrm>
              <a:off x="866242" y="528521"/>
              <a:ext cx="900377" cy="794748"/>
            </a:xfrm>
            <a:custGeom>
              <a:avLst/>
              <a:gdLst/>
              <a:ahLst/>
              <a:cxnLst/>
              <a:rect l="l" t="t" r="r" b="b"/>
              <a:pathLst>
                <a:path w="52158" h="46039" extrusionOk="0">
                  <a:moveTo>
                    <a:pt x="37021" y="1"/>
                  </a:moveTo>
                  <a:cubicBezTo>
                    <a:pt x="36726" y="224"/>
                    <a:pt x="35466" y="298"/>
                    <a:pt x="33929" y="298"/>
                  </a:cubicBezTo>
                  <a:cubicBezTo>
                    <a:pt x="30926" y="298"/>
                    <a:pt x="26865" y="16"/>
                    <a:pt x="26865" y="16"/>
                  </a:cubicBezTo>
                  <a:cubicBezTo>
                    <a:pt x="26865" y="16"/>
                    <a:pt x="24812" y="2982"/>
                    <a:pt x="25065" y="6932"/>
                  </a:cubicBezTo>
                  <a:cubicBezTo>
                    <a:pt x="25295" y="10513"/>
                    <a:pt x="26409" y="17540"/>
                    <a:pt x="24345" y="17540"/>
                  </a:cubicBezTo>
                  <a:cubicBezTo>
                    <a:pt x="24132" y="17540"/>
                    <a:pt x="23885" y="17465"/>
                    <a:pt x="23600" y="17304"/>
                  </a:cubicBezTo>
                  <a:cubicBezTo>
                    <a:pt x="20553" y="15581"/>
                    <a:pt x="23574" y="845"/>
                    <a:pt x="23574" y="845"/>
                  </a:cubicBezTo>
                  <a:lnTo>
                    <a:pt x="23574" y="845"/>
                  </a:lnTo>
                  <a:cubicBezTo>
                    <a:pt x="23574" y="845"/>
                    <a:pt x="20038" y="2085"/>
                    <a:pt x="17416" y="4146"/>
                  </a:cubicBezTo>
                  <a:cubicBezTo>
                    <a:pt x="14796" y="6207"/>
                    <a:pt x="14367" y="6784"/>
                    <a:pt x="14752" y="11475"/>
                  </a:cubicBezTo>
                  <a:cubicBezTo>
                    <a:pt x="15137" y="16165"/>
                    <a:pt x="22041" y="20598"/>
                    <a:pt x="22128" y="23231"/>
                  </a:cubicBezTo>
                  <a:cubicBezTo>
                    <a:pt x="22162" y="24270"/>
                    <a:pt x="21338" y="24938"/>
                    <a:pt x="20232" y="24938"/>
                  </a:cubicBezTo>
                  <a:cubicBezTo>
                    <a:pt x="18533" y="24938"/>
                    <a:pt x="16170" y="23362"/>
                    <a:pt x="15228" y="19127"/>
                  </a:cubicBezTo>
                  <a:cubicBezTo>
                    <a:pt x="13672" y="12135"/>
                    <a:pt x="10746" y="7860"/>
                    <a:pt x="10746" y="7860"/>
                  </a:cubicBezTo>
                  <a:cubicBezTo>
                    <a:pt x="10746" y="7860"/>
                    <a:pt x="7301" y="14284"/>
                    <a:pt x="5741" y="16673"/>
                  </a:cubicBezTo>
                  <a:cubicBezTo>
                    <a:pt x="4181" y="19062"/>
                    <a:pt x="6405" y="20869"/>
                    <a:pt x="9522" y="22922"/>
                  </a:cubicBezTo>
                  <a:cubicBezTo>
                    <a:pt x="12639" y="24975"/>
                    <a:pt x="15883" y="29825"/>
                    <a:pt x="12039" y="29977"/>
                  </a:cubicBezTo>
                  <a:cubicBezTo>
                    <a:pt x="12013" y="29978"/>
                    <a:pt x="11987" y="29979"/>
                    <a:pt x="11961" y="29979"/>
                  </a:cubicBezTo>
                  <a:cubicBezTo>
                    <a:pt x="8144" y="29979"/>
                    <a:pt x="4427" y="18898"/>
                    <a:pt x="4427" y="18897"/>
                  </a:cubicBezTo>
                  <a:lnTo>
                    <a:pt x="4427" y="18897"/>
                  </a:lnTo>
                  <a:cubicBezTo>
                    <a:pt x="4427" y="18898"/>
                    <a:pt x="1" y="29849"/>
                    <a:pt x="6098" y="34943"/>
                  </a:cubicBezTo>
                  <a:cubicBezTo>
                    <a:pt x="8300" y="36781"/>
                    <a:pt x="10693" y="37369"/>
                    <a:pt x="12852" y="37369"/>
                  </a:cubicBezTo>
                  <a:cubicBezTo>
                    <a:pt x="16672" y="37369"/>
                    <a:pt x="19760" y="35529"/>
                    <a:pt x="19760" y="35529"/>
                  </a:cubicBezTo>
                  <a:cubicBezTo>
                    <a:pt x="19760" y="35529"/>
                    <a:pt x="20511" y="42326"/>
                    <a:pt x="29252" y="45358"/>
                  </a:cubicBezTo>
                  <a:cubicBezTo>
                    <a:pt x="30634" y="45837"/>
                    <a:pt x="31944" y="46039"/>
                    <a:pt x="33171" y="46039"/>
                  </a:cubicBezTo>
                  <a:cubicBezTo>
                    <a:pt x="39706" y="46039"/>
                    <a:pt x="43880" y="40316"/>
                    <a:pt x="43880" y="40316"/>
                  </a:cubicBezTo>
                  <a:lnTo>
                    <a:pt x="43880" y="40316"/>
                  </a:lnTo>
                  <a:cubicBezTo>
                    <a:pt x="43261" y="40386"/>
                    <a:pt x="42629" y="40419"/>
                    <a:pt x="41992" y="40419"/>
                  </a:cubicBezTo>
                  <a:cubicBezTo>
                    <a:pt x="35865" y="40419"/>
                    <a:pt x="29303" y="37385"/>
                    <a:pt x="29237" y="35895"/>
                  </a:cubicBezTo>
                  <a:cubicBezTo>
                    <a:pt x="29205" y="35169"/>
                    <a:pt x="29805" y="34779"/>
                    <a:pt x="30890" y="34779"/>
                  </a:cubicBezTo>
                  <a:cubicBezTo>
                    <a:pt x="32269" y="34779"/>
                    <a:pt x="34432" y="35410"/>
                    <a:pt x="37078" y="36787"/>
                  </a:cubicBezTo>
                  <a:cubicBezTo>
                    <a:pt x="40024" y="38321"/>
                    <a:pt x="42132" y="38610"/>
                    <a:pt x="43304" y="38610"/>
                  </a:cubicBezTo>
                  <a:cubicBezTo>
                    <a:pt x="44012" y="38610"/>
                    <a:pt x="44378" y="38504"/>
                    <a:pt x="44378" y="38504"/>
                  </a:cubicBezTo>
                  <a:cubicBezTo>
                    <a:pt x="47014" y="36772"/>
                    <a:pt x="48495" y="32820"/>
                    <a:pt x="48495" y="32820"/>
                  </a:cubicBezTo>
                  <a:lnTo>
                    <a:pt x="48495" y="32820"/>
                  </a:lnTo>
                  <a:cubicBezTo>
                    <a:pt x="46915" y="33383"/>
                    <a:pt x="44946" y="33607"/>
                    <a:pt x="42945" y="33607"/>
                  </a:cubicBezTo>
                  <a:cubicBezTo>
                    <a:pt x="38198" y="33607"/>
                    <a:pt x="33270" y="32346"/>
                    <a:pt x="32922" y="31362"/>
                  </a:cubicBezTo>
                  <a:cubicBezTo>
                    <a:pt x="32641" y="30573"/>
                    <a:pt x="33411" y="30097"/>
                    <a:pt x="35031" y="30097"/>
                  </a:cubicBezTo>
                  <a:cubicBezTo>
                    <a:pt x="36281" y="30097"/>
                    <a:pt x="38038" y="30380"/>
                    <a:pt x="40210" y="31022"/>
                  </a:cubicBezTo>
                  <a:cubicBezTo>
                    <a:pt x="41648" y="31447"/>
                    <a:pt x="43038" y="31598"/>
                    <a:pt x="44289" y="31598"/>
                  </a:cubicBezTo>
                  <a:cubicBezTo>
                    <a:pt x="47373" y="31598"/>
                    <a:pt x="49605" y="30677"/>
                    <a:pt x="49605" y="30677"/>
                  </a:cubicBezTo>
                  <a:cubicBezTo>
                    <a:pt x="48346" y="28212"/>
                    <a:pt x="50531" y="21871"/>
                    <a:pt x="50531" y="21871"/>
                  </a:cubicBezTo>
                  <a:lnTo>
                    <a:pt x="50531" y="21871"/>
                  </a:lnTo>
                  <a:cubicBezTo>
                    <a:pt x="48304" y="23923"/>
                    <a:pt x="43855" y="24847"/>
                    <a:pt x="40502" y="24847"/>
                  </a:cubicBezTo>
                  <a:cubicBezTo>
                    <a:pt x="38063" y="24847"/>
                    <a:pt x="36203" y="24358"/>
                    <a:pt x="36203" y="23456"/>
                  </a:cubicBezTo>
                  <a:cubicBezTo>
                    <a:pt x="36202" y="22049"/>
                    <a:pt x="37623" y="21743"/>
                    <a:pt x="40177" y="21743"/>
                  </a:cubicBezTo>
                  <a:cubicBezTo>
                    <a:pt x="41506" y="21743"/>
                    <a:pt x="43143" y="21826"/>
                    <a:pt x="45045" y="21880"/>
                  </a:cubicBezTo>
                  <a:cubicBezTo>
                    <a:pt x="45187" y="21884"/>
                    <a:pt x="45327" y="21886"/>
                    <a:pt x="45464" y="21886"/>
                  </a:cubicBezTo>
                  <a:cubicBezTo>
                    <a:pt x="50678" y="21886"/>
                    <a:pt x="52129" y="19070"/>
                    <a:pt x="52129" y="19070"/>
                  </a:cubicBezTo>
                  <a:cubicBezTo>
                    <a:pt x="52129" y="19070"/>
                    <a:pt x="52158" y="17671"/>
                    <a:pt x="50177" y="14383"/>
                  </a:cubicBezTo>
                  <a:cubicBezTo>
                    <a:pt x="48197" y="11094"/>
                    <a:pt x="50501" y="2366"/>
                    <a:pt x="50501" y="2366"/>
                  </a:cubicBezTo>
                  <a:cubicBezTo>
                    <a:pt x="50501" y="2366"/>
                    <a:pt x="45879" y="1962"/>
                    <a:pt x="43472" y="978"/>
                  </a:cubicBezTo>
                  <a:cubicBezTo>
                    <a:pt x="42843" y="722"/>
                    <a:pt x="42214" y="588"/>
                    <a:pt x="41621" y="588"/>
                  </a:cubicBezTo>
                  <a:cubicBezTo>
                    <a:pt x="39942" y="588"/>
                    <a:pt x="38562" y="1659"/>
                    <a:pt x="38357" y="4031"/>
                  </a:cubicBezTo>
                  <a:cubicBezTo>
                    <a:pt x="38123" y="6733"/>
                    <a:pt x="35984" y="9729"/>
                    <a:pt x="33789" y="9729"/>
                  </a:cubicBezTo>
                  <a:cubicBezTo>
                    <a:pt x="33377" y="9729"/>
                    <a:pt x="32962" y="9623"/>
                    <a:pt x="32558" y="9389"/>
                  </a:cubicBezTo>
                  <a:cubicBezTo>
                    <a:pt x="30005" y="7912"/>
                    <a:pt x="37021" y="1"/>
                    <a:pt x="37021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1"/>
            <p:cNvSpPr/>
            <p:nvPr/>
          </p:nvSpPr>
          <p:spPr>
            <a:xfrm>
              <a:off x="1114223" y="528815"/>
              <a:ext cx="384574" cy="360061"/>
            </a:xfrm>
            <a:custGeom>
              <a:avLst/>
              <a:gdLst/>
              <a:ahLst/>
              <a:cxnLst/>
              <a:rect l="l" t="t" r="r" b="b"/>
              <a:pathLst>
                <a:path w="22278" h="20858" extrusionOk="0">
                  <a:moveTo>
                    <a:pt x="12499" y="0"/>
                  </a:moveTo>
                  <a:cubicBezTo>
                    <a:pt x="12499" y="0"/>
                    <a:pt x="10446" y="2966"/>
                    <a:pt x="10700" y="6915"/>
                  </a:cubicBezTo>
                  <a:cubicBezTo>
                    <a:pt x="10929" y="10496"/>
                    <a:pt x="12043" y="17523"/>
                    <a:pt x="9980" y="17523"/>
                  </a:cubicBezTo>
                  <a:cubicBezTo>
                    <a:pt x="9767" y="17523"/>
                    <a:pt x="9520" y="17448"/>
                    <a:pt x="9235" y="17287"/>
                  </a:cubicBezTo>
                  <a:cubicBezTo>
                    <a:pt x="6187" y="15564"/>
                    <a:pt x="9209" y="829"/>
                    <a:pt x="9209" y="829"/>
                  </a:cubicBezTo>
                  <a:lnTo>
                    <a:pt x="9209" y="829"/>
                  </a:lnTo>
                  <a:cubicBezTo>
                    <a:pt x="9209" y="829"/>
                    <a:pt x="5672" y="2068"/>
                    <a:pt x="3050" y="4130"/>
                  </a:cubicBezTo>
                  <a:cubicBezTo>
                    <a:pt x="429" y="6192"/>
                    <a:pt x="1" y="6768"/>
                    <a:pt x="386" y="11458"/>
                  </a:cubicBezTo>
                  <a:cubicBezTo>
                    <a:pt x="396" y="11579"/>
                    <a:pt x="413" y="11699"/>
                    <a:pt x="432" y="11819"/>
                  </a:cubicBezTo>
                  <a:cubicBezTo>
                    <a:pt x="863" y="12734"/>
                    <a:pt x="1331" y="13653"/>
                    <a:pt x="1845" y="14568"/>
                  </a:cubicBezTo>
                  <a:cubicBezTo>
                    <a:pt x="4848" y="19927"/>
                    <a:pt x="8608" y="20857"/>
                    <a:pt x="10859" y="20857"/>
                  </a:cubicBezTo>
                  <a:cubicBezTo>
                    <a:pt x="12056" y="20857"/>
                    <a:pt x="12826" y="20594"/>
                    <a:pt x="12826" y="20594"/>
                  </a:cubicBezTo>
                  <a:lnTo>
                    <a:pt x="20473" y="12221"/>
                  </a:lnTo>
                  <a:cubicBezTo>
                    <a:pt x="20076" y="11426"/>
                    <a:pt x="19805" y="10577"/>
                    <a:pt x="19666" y="9701"/>
                  </a:cubicBezTo>
                  <a:cubicBezTo>
                    <a:pt x="19585" y="9709"/>
                    <a:pt x="19505" y="9713"/>
                    <a:pt x="19425" y="9713"/>
                  </a:cubicBezTo>
                  <a:cubicBezTo>
                    <a:pt x="19012" y="9713"/>
                    <a:pt x="18597" y="9607"/>
                    <a:pt x="18193" y="9373"/>
                  </a:cubicBezTo>
                  <a:cubicBezTo>
                    <a:pt x="16274" y="8263"/>
                    <a:pt x="19754" y="3526"/>
                    <a:pt x="21606" y="1235"/>
                  </a:cubicBezTo>
                  <a:cubicBezTo>
                    <a:pt x="21836" y="826"/>
                    <a:pt x="22063" y="453"/>
                    <a:pt x="22278" y="121"/>
                  </a:cubicBezTo>
                  <a:lnTo>
                    <a:pt x="22278" y="121"/>
                  </a:lnTo>
                  <a:cubicBezTo>
                    <a:pt x="21730" y="239"/>
                    <a:pt x="20722" y="281"/>
                    <a:pt x="19554" y="281"/>
                  </a:cubicBezTo>
                  <a:cubicBezTo>
                    <a:pt x="16553" y="281"/>
                    <a:pt x="12499" y="0"/>
                    <a:pt x="12499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1"/>
            <p:cNvSpPr/>
            <p:nvPr/>
          </p:nvSpPr>
          <p:spPr>
            <a:xfrm>
              <a:off x="1183930" y="873033"/>
              <a:ext cx="554627" cy="450223"/>
            </a:xfrm>
            <a:custGeom>
              <a:avLst/>
              <a:gdLst/>
              <a:ahLst/>
              <a:cxnLst/>
              <a:rect l="l" t="t" r="r" b="b"/>
              <a:pathLst>
                <a:path w="32129" h="26081" extrusionOk="0">
                  <a:moveTo>
                    <a:pt x="9599" y="0"/>
                  </a:moveTo>
                  <a:lnTo>
                    <a:pt x="9599" y="0"/>
                  </a:lnTo>
                  <a:cubicBezTo>
                    <a:pt x="3921" y="4914"/>
                    <a:pt x="1" y="16230"/>
                    <a:pt x="1" y="16230"/>
                  </a:cubicBezTo>
                  <a:cubicBezTo>
                    <a:pt x="850" y="15873"/>
                    <a:pt x="1357" y="15574"/>
                    <a:pt x="1357" y="15574"/>
                  </a:cubicBezTo>
                  <a:cubicBezTo>
                    <a:pt x="1357" y="15574"/>
                    <a:pt x="1523" y="17073"/>
                    <a:pt x="2604" y="18977"/>
                  </a:cubicBezTo>
                  <a:lnTo>
                    <a:pt x="6829" y="23435"/>
                  </a:lnTo>
                  <a:lnTo>
                    <a:pt x="6840" y="23443"/>
                  </a:lnTo>
                  <a:lnTo>
                    <a:pt x="14804" y="26080"/>
                  </a:lnTo>
                  <a:cubicBezTo>
                    <a:pt x="21318" y="26058"/>
                    <a:pt x="25477" y="20359"/>
                    <a:pt x="25477" y="20359"/>
                  </a:cubicBezTo>
                  <a:lnTo>
                    <a:pt x="25477" y="20359"/>
                  </a:lnTo>
                  <a:cubicBezTo>
                    <a:pt x="24858" y="20429"/>
                    <a:pt x="24226" y="20462"/>
                    <a:pt x="23589" y="20462"/>
                  </a:cubicBezTo>
                  <a:cubicBezTo>
                    <a:pt x="17462" y="20462"/>
                    <a:pt x="10900" y="17428"/>
                    <a:pt x="10834" y="15938"/>
                  </a:cubicBezTo>
                  <a:cubicBezTo>
                    <a:pt x="10802" y="15212"/>
                    <a:pt x="11402" y="14822"/>
                    <a:pt x="12487" y="14822"/>
                  </a:cubicBezTo>
                  <a:cubicBezTo>
                    <a:pt x="13866" y="14822"/>
                    <a:pt x="16029" y="15453"/>
                    <a:pt x="18675" y="16830"/>
                  </a:cubicBezTo>
                  <a:cubicBezTo>
                    <a:pt x="21621" y="18364"/>
                    <a:pt x="23729" y="18653"/>
                    <a:pt x="24901" y="18653"/>
                  </a:cubicBezTo>
                  <a:cubicBezTo>
                    <a:pt x="25609" y="18653"/>
                    <a:pt x="25975" y="18547"/>
                    <a:pt x="25975" y="18547"/>
                  </a:cubicBezTo>
                  <a:cubicBezTo>
                    <a:pt x="28611" y="16815"/>
                    <a:pt x="30092" y="12863"/>
                    <a:pt x="30092" y="12863"/>
                  </a:cubicBezTo>
                  <a:lnTo>
                    <a:pt x="30092" y="12863"/>
                  </a:lnTo>
                  <a:cubicBezTo>
                    <a:pt x="28512" y="13426"/>
                    <a:pt x="26543" y="13650"/>
                    <a:pt x="24542" y="13650"/>
                  </a:cubicBezTo>
                  <a:cubicBezTo>
                    <a:pt x="19795" y="13650"/>
                    <a:pt x="14867" y="12389"/>
                    <a:pt x="14519" y="11405"/>
                  </a:cubicBezTo>
                  <a:cubicBezTo>
                    <a:pt x="14238" y="10616"/>
                    <a:pt x="15008" y="10139"/>
                    <a:pt x="16629" y="10139"/>
                  </a:cubicBezTo>
                  <a:cubicBezTo>
                    <a:pt x="17879" y="10139"/>
                    <a:pt x="19635" y="10423"/>
                    <a:pt x="21807" y="11065"/>
                  </a:cubicBezTo>
                  <a:cubicBezTo>
                    <a:pt x="23245" y="11490"/>
                    <a:pt x="24635" y="11641"/>
                    <a:pt x="25886" y="11641"/>
                  </a:cubicBezTo>
                  <a:cubicBezTo>
                    <a:pt x="28970" y="11641"/>
                    <a:pt x="31202" y="10720"/>
                    <a:pt x="31202" y="10720"/>
                  </a:cubicBezTo>
                  <a:cubicBezTo>
                    <a:pt x="29942" y="8253"/>
                    <a:pt x="32128" y="1914"/>
                    <a:pt x="32128" y="1914"/>
                  </a:cubicBezTo>
                  <a:lnTo>
                    <a:pt x="32128" y="1914"/>
                  </a:lnTo>
                  <a:cubicBezTo>
                    <a:pt x="31558" y="2439"/>
                    <a:pt x="30840" y="2888"/>
                    <a:pt x="30034" y="3270"/>
                  </a:cubicBezTo>
                  <a:cubicBezTo>
                    <a:pt x="26161" y="6258"/>
                    <a:pt x="21642" y="7184"/>
                    <a:pt x="17842" y="7184"/>
                  </a:cubicBezTo>
                  <a:cubicBezTo>
                    <a:pt x="14237" y="7184"/>
                    <a:pt x="11279" y="6350"/>
                    <a:pt x="10138" y="5653"/>
                  </a:cubicBezTo>
                  <a:cubicBezTo>
                    <a:pt x="7758" y="4199"/>
                    <a:pt x="9599" y="0"/>
                    <a:pt x="9599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1"/>
            <p:cNvSpPr/>
            <p:nvPr/>
          </p:nvSpPr>
          <p:spPr>
            <a:xfrm>
              <a:off x="881848" y="485071"/>
              <a:ext cx="879628" cy="841720"/>
            </a:xfrm>
            <a:custGeom>
              <a:avLst/>
              <a:gdLst/>
              <a:ahLst/>
              <a:cxnLst/>
              <a:rect l="l" t="t" r="r" b="b"/>
              <a:pathLst>
                <a:path w="50956" h="48760" extrusionOk="0">
                  <a:moveTo>
                    <a:pt x="47582" y="22561"/>
                  </a:moveTo>
                  <a:cubicBezTo>
                    <a:pt x="45309" y="24154"/>
                    <a:pt x="41545" y="24839"/>
                    <a:pt x="38688" y="24839"/>
                  </a:cubicBezTo>
                  <a:cubicBezTo>
                    <a:pt x="37295" y="24839"/>
                    <a:pt x="36118" y="24676"/>
                    <a:pt x="35435" y="24377"/>
                  </a:cubicBezTo>
                  <a:cubicBezTo>
                    <a:pt x="35132" y="24244"/>
                    <a:pt x="35036" y="24129"/>
                    <a:pt x="35027" y="24109"/>
                  </a:cubicBezTo>
                  <a:cubicBezTo>
                    <a:pt x="35027" y="23802"/>
                    <a:pt x="35124" y="23668"/>
                    <a:pt x="35211" y="23585"/>
                  </a:cubicBezTo>
                  <a:cubicBezTo>
                    <a:pt x="35637" y="23173"/>
                    <a:pt x="36772" y="23061"/>
                    <a:pt x="38331" y="23061"/>
                  </a:cubicBezTo>
                  <a:cubicBezTo>
                    <a:pt x="39201" y="23061"/>
                    <a:pt x="40204" y="23095"/>
                    <a:pt x="41288" y="23133"/>
                  </a:cubicBezTo>
                  <a:cubicBezTo>
                    <a:pt x="41886" y="23154"/>
                    <a:pt x="42520" y="23178"/>
                    <a:pt x="43186" y="23196"/>
                  </a:cubicBezTo>
                  <a:cubicBezTo>
                    <a:pt x="43339" y="23200"/>
                    <a:pt x="43490" y="23202"/>
                    <a:pt x="43638" y="23202"/>
                  </a:cubicBezTo>
                  <a:cubicBezTo>
                    <a:pt x="45277" y="23202"/>
                    <a:pt x="46567" y="22938"/>
                    <a:pt x="47582" y="22561"/>
                  </a:cubicBezTo>
                  <a:close/>
                  <a:moveTo>
                    <a:pt x="4068" y="21625"/>
                  </a:moveTo>
                  <a:cubicBezTo>
                    <a:pt x="5007" y="22609"/>
                    <a:pt x="6276" y="23445"/>
                    <a:pt x="7316" y="24130"/>
                  </a:cubicBezTo>
                  <a:cubicBezTo>
                    <a:pt x="9743" y="25728"/>
                    <a:pt x="11542" y="28452"/>
                    <a:pt x="11257" y="29477"/>
                  </a:cubicBezTo>
                  <a:cubicBezTo>
                    <a:pt x="11174" y="29777"/>
                    <a:pt x="10809" y="29941"/>
                    <a:pt x="10174" y="29966"/>
                  </a:cubicBezTo>
                  <a:cubicBezTo>
                    <a:pt x="10159" y="29966"/>
                    <a:pt x="10143" y="29967"/>
                    <a:pt x="10128" y="29967"/>
                  </a:cubicBezTo>
                  <a:cubicBezTo>
                    <a:pt x="8138" y="29967"/>
                    <a:pt x="5643" y="25504"/>
                    <a:pt x="4068" y="21625"/>
                  </a:cubicBezTo>
                  <a:close/>
                  <a:moveTo>
                    <a:pt x="25380" y="1359"/>
                  </a:moveTo>
                  <a:cubicBezTo>
                    <a:pt x="26837" y="1456"/>
                    <a:pt x="29596" y="1616"/>
                    <a:pt x="31875" y="1616"/>
                  </a:cubicBezTo>
                  <a:cubicBezTo>
                    <a:pt x="32470" y="1616"/>
                    <a:pt x="33033" y="1605"/>
                    <a:pt x="33531" y="1579"/>
                  </a:cubicBezTo>
                  <a:lnTo>
                    <a:pt x="33531" y="1579"/>
                  </a:lnTo>
                  <a:cubicBezTo>
                    <a:pt x="31725" y="3809"/>
                    <a:pt x="29201" y="7346"/>
                    <a:pt x="29524" y="9342"/>
                  </a:cubicBezTo>
                  <a:cubicBezTo>
                    <a:pt x="29615" y="9902"/>
                    <a:pt x="29912" y="10343"/>
                    <a:pt x="30386" y="10617"/>
                  </a:cubicBezTo>
                  <a:cubicBezTo>
                    <a:pt x="30884" y="10905"/>
                    <a:pt x="31410" y="11049"/>
                    <a:pt x="31950" y="11049"/>
                  </a:cubicBezTo>
                  <a:cubicBezTo>
                    <a:pt x="32486" y="11049"/>
                    <a:pt x="33035" y="10907"/>
                    <a:pt x="33583" y="10622"/>
                  </a:cubicBezTo>
                  <a:cubicBezTo>
                    <a:pt x="35426" y="9663"/>
                    <a:pt x="36971" y="7135"/>
                    <a:pt x="37179" y="4741"/>
                  </a:cubicBezTo>
                  <a:cubicBezTo>
                    <a:pt x="37282" y="3555"/>
                    <a:pt x="37718" y="2695"/>
                    <a:pt x="38441" y="2254"/>
                  </a:cubicBezTo>
                  <a:cubicBezTo>
                    <a:pt x="38820" y="2022"/>
                    <a:pt x="39279" y="1906"/>
                    <a:pt x="39784" y="1906"/>
                  </a:cubicBezTo>
                  <a:cubicBezTo>
                    <a:pt x="40283" y="1906"/>
                    <a:pt x="40826" y="2019"/>
                    <a:pt x="41380" y="2246"/>
                  </a:cubicBezTo>
                  <a:cubicBezTo>
                    <a:pt x="43262" y="3015"/>
                    <a:pt x="46320" y="3433"/>
                    <a:pt x="47835" y="3602"/>
                  </a:cubicBezTo>
                  <a:cubicBezTo>
                    <a:pt x="47282" y="5979"/>
                    <a:pt x="46010" y="12457"/>
                    <a:pt x="47768" y="15377"/>
                  </a:cubicBezTo>
                  <a:cubicBezTo>
                    <a:pt x="49214" y="17778"/>
                    <a:pt x="49535" y="19097"/>
                    <a:pt x="49606" y="19559"/>
                  </a:cubicBezTo>
                  <a:cubicBezTo>
                    <a:pt x="49224" y="20101"/>
                    <a:pt x="47685" y="21874"/>
                    <a:pt x="43644" y="21874"/>
                  </a:cubicBezTo>
                  <a:cubicBezTo>
                    <a:pt x="43507" y="21874"/>
                    <a:pt x="43366" y="21872"/>
                    <a:pt x="43223" y="21867"/>
                  </a:cubicBezTo>
                  <a:cubicBezTo>
                    <a:pt x="42561" y="21848"/>
                    <a:pt x="41931" y="21826"/>
                    <a:pt x="41331" y="21805"/>
                  </a:cubicBezTo>
                  <a:cubicBezTo>
                    <a:pt x="40233" y="21766"/>
                    <a:pt x="39249" y="21732"/>
                    <a:pt x="38381" y="21732"/>
                  </a:cubicBezTo>
                  <a:cubicBezTo>
                    <a:pt x="36405" y="21732"/>
                    <a:pt x="35031" y="21911"/>
                    <a:pt x="34287" y="22629"/>
                  </a:cubicBezTo>
                  <a:cubicBezTo>
                    <a:pt x="33896" y="23007"/>
                    <a:pt x="33697" y="23506"/>
                    <a:pt x="33698" y="24110"/>
                  </a:cubicBezTo>
                  <a:cubicBezTo>
                    <a:pt x="33698" y="24546"/>
                    <a:pt x="33906" y="25158"/>
                    <a:pt x="34901" y="25595"/>
                  </a:cubicBezTo>
                  <a:cubicBezTo>
                    <a:pt x="35785" y="25982"/>
                    <a:pt x="37114" y="26172"/>
                    <a:pt x="38630" y="26172"/>
                  </a:cubicBezTo>
                  <a:cubicBezTo>
                    <a:pt x="41510" y="26172"/>
                    <a:pt x="45063" y="25486"/>
                    <a:pt x="47509" y="24155"/>
                  </a:cubicBezTo>
                  <a:lnTo>
                    <a:pt x="47509" y="24155"/>
                  </a:lnTo>
                  <a:cubicBezTo>
                    <a:pt x="46987" y="26108"/>
                    <a:pt x="46402" y="29022"/>
                    <a:pt x="46906" y="30922"/>
                  </a:cubicBezTo>
                  <a:cubicBezTo>
                    <a:pt x="46095" y="31170"/>
                    <a:pt x="44445" y="31579"/>
                    <a:pt x="42422" y="31579"/>
                  </a:cubicBezTo>
                  <a:cubicBezTo>
                    <a:pt x="41232" y="31579"/>
                    <a:pt x="39912" y="31437"/>
                    <a:pt x="38557" y="31037"/>
                  </a:cubicBezTo>
                  <a:cubicBezTo>
                    <a:pt x="36409" y="30402"/>
                    <a:pt x="34591" y="30082"/>
                    <a:pt x="33218" y="30082"/>
                  </a:cubicBezTo>
                  <a:cubicBezTo>
                    <a:pt x="32034" y="30082"/>
                    <a:pt x="31181" y="30319"/>
                    <a:pt x="30730" y="30795"/>
                  </a:cubicBezTo>
                  <a:cubicBezTo>
                    <a:pt x="30366" y="31178"/>
                    <a:pt x="30265" y="31704"/>
                    <a:pt x="30454" y="32236"/>
                  </a:cubicBezTo>
                  <a:cubicBezTo>
                    <a:pt x="30596" y="32637"/>
                    <a:pt x="30982" y="32976"/>
                    <a:pt x="31671" y="33304"/>
                  </a:cubicBezTo>
                  <a:cubicBezTo>
                    <a:pt x="33296" y="34076"/>
                    <a:pt x="37289" y="34912"/>
                    <a:pt x="41190" y="34912"/>
                  </a:cubicBezTo>
                  <a:cubicBezTo>
                    <a:pt x="42672" y="34912"/>
                    <a:pt x="44140" y="34791"/>
                    <a:pt x="45460" y="34500"/>
                  </a:cubicBezTo>
                  <a:lnTo>
                    <a:pt x="45460" y="34500"/>
                  </a:lnTo>
                  <a:cubicBezTo>
                    <a:pt x="44830" y="35744"/>
                    <a:pt x="43740" y="37523"/>
                    <a:pt x="42272" y="38535"/>
                  </a:cubicBezTo>
                  <a:cubicBezTo>
                    <a:pt x="42151" y="38557"/>
                    <a:pt x="41886" y="38593"/>
                    <a:pt x="41486" y="38593"/>
                  </a:cubicBezTo>
                  <a:cubicBezTo>
                    <a:pt x="40422" y="38593"/>
                    <a:pt x="38395" y="38335"/>
                    <a:pt x="35544" y="36851"/>
                  </a:cubicBezTo>
                  <a:cubicBezTo>
                    <a:pt x="32923" y="35486"/>
                    <a:pt x="30646" y="34768"/>
                    <a:pt x="29059" y="34768"/>
                  </a:cubicBezTo>
                  <a:cubicBezTo>
                    <a:pt x="28402" y="34768"/>
                    <a:pt x="27863" y="34891"/>
                    <a:pt x="27468" y="35143"/>
                  </a:cubicBezTo>
                  <a:cubicBezTo>
                    <a:pt x="26967" y="35462"/>
                    <a:pt x="26706" y="35971"/>
                    <a:pt x="26733" y="36577"/>
                  </a:cubicBezTo>
                  <a:cubicBezTo>
                    <a:pt x="26753" y="37047"/>
                    <a:pt x="27044" y="37515"/>
                    <a:pt x="27625" y="38010"/>
                  </a:cubicBezTo>
                  <a:cubicBezTo>
                    <a:pt x="29543" y="39648"/>
                    <a:pt x="35106" y="41733"/>
                    <a:pt x="40228" y="41733"/>
                  </a:cubicBezTo>
                  <a:cubicBezTo>
                    <a:pt x="40314" y="41733"/>
                    <a:pt x="40401" y="41733"/>
                    <a:pt x="40487" y="41732"/>
                  </a:cubicBezTo>
                  <a:lnTo>
                    <a:pt x="40487" y="41732"/>
                  </a:lnTo>
                  <a:cubicBezTo>
                    <a:pt x="38835" y="43420"/>
                    <a:pt x="35593" y="46023"/>
                    <a:pt x="31315" y="46023"/>
                  </a:cubicBezTo>
                  <a:cubicBezTo>
                    <a:pt x="30158" y="46023"/>
                    <a:pt x="28926" y="45833"/>
                    <a:pt x="27629" y="45383"/>
                  </a:cubicBezTo>
                  <a:cubicBezTo>
                    <a:pt x="20316" y="42847"/>
                    <a:pt x="18853" y="37482"/>
                    <a:pt x="18620" y="36331"/>
                  </a:cubicBezTo>
                  <a:cubicBezTo>
                    <a:pt x="22834" y="28760"/>
                    <a:pt x="29788" y="18701"/>
                    <a:pt x="40544" y="9492"/>
                  </a:cubicBezTo>
                  <a:cubicBezTo>
                    <a:pt x="40823" y="9252"/>
                    <a:pt x="40855" y="8832"/>
                    <a:pt x="40616" y="8554"/>
                  </a:cubicBezTo>
                  <a:cubicBezTo>
                    <a:pt x="40485" y="8400"/>
                    <a:pt x="40298" y="8321"/>
                    <a:pt x="40111" y="8321"/>
                  </a:cubicBezTo>
                  <a:cubicBezTo>
                    <a:pt x="39958" y="8321"/>
                    <a:pt x="39805" y="8374"/>
                    <a:pt x="39680" y="8481"/>
                  </a:cubicBezTo>
                  <a:cubicBezTo>
                    <a:pt x="28812" y="17787"/>
                    <a:pt x="21763" y="27979"/>
                    <a:pt x="17478" y="35668"/>
                  </a:cubicBezTo>
                  <a:cubicBezTo>
                    <a:pt x="16930" y="35966"/>
                    <a:pt x="14228" y="37337"/>
                    <a:pt x="11003" y="37337"/>
                  </a:cubicBezTo>
                  <a:cubicBezTo>
                    <a:pt x="8968" y="37337"/>
                    <a:pt x="6725" y="36792"/>
                    <a:pt x="4683" y="35086"/>
                  </a:cubicBezTo>
                  <a:cubicBezTo>
                    <a:pt x="3208" y="33854"/>
                    <a:pt x="130" y="30108"/>
                    <a:pt x="2622" y="21559"/>
                  </a:cubicBezTo>
                  <a:lnTo>
                    <a:pt x="2622" y="21559"/>
                  </a:lnTo>
                  <a:cubicBezTo>
                    <a:pt x="3056" y="22660"/>
                    <a:pt x="3650" y="24060"/>
                    <a:pt x="4359" y="25450"/>
                  </a:cubicBezTo>
                  <a:cubicBezTo>
                    <a:pt x="6337" y="29328"/>
                    <a:pt x="8267" y="31297"/>
                    <a:pt x="10118" y="31297"/>
                  </a:cubicBezTo>
                  <a:cubicBezTo>
                    <a:pt x="10154" y="31297"/>
                    <a:pt x="10190" y="31297"/>
                    <a:pt x="10225" y="31295"/>
                  </a:cubicBezTo>
                  <a:cubicBezTo>
                    <a:pt x="11902" y="31227"/>
                    <a:pt x="12394" y="30351"/>
                    <a:pt x="12538" y="29833"/>
                  </a:cubicBezTo>
                  <a:cubicBezTo>
                    <a:pt x="13122" y="27734"/>
                    <a:pt x="10253" y="24471"/>
                    <a:pt x="8048" y="23020"/>
                  </a:cubicBezTo>
                  <a:cubicBezTo>
                    <a:pt x="4258" y="20524"/>
                    <a:pt x="3418" y="19278"/>
                    <a:pt x="4457" y="17689"/>
                  </a:cubicBezTo>
                  <a:cubicBezTo>
                    <a:pt x="5644" y="15873"/>
                    <a:pt x="7836" y="11883"/>
                    <a:pt x="8942" y="9848"/>
                  </a:cubicBezTo>
                  <a:cubicBezTo>
                    <a:pt x="9871" y="11481"/>
                    <a:pt x="11653" y="15038"/>
                    <a:pt x="12739" y="19924"/>
                  </a:cubicBezTo>
                  <a:cubicBezTo>
                    <a:pt x="13722" y="24344"/>
                    <a:pt x="16263" y="26255"/>
                    <a:pt x="18380" y="26255"/>
                  </a:cubicBezTo>
                  <a:cubicBezTo>
                    <a:pt x="18523" y="26255"/>
                    <a:pt x="18663" y="26247"/>
                    <a:pt x="18801" y="26229"/>
                  </a:cubicBezTo>
                  <a:cubicBezTo>
                    <a:pt x="20128" y="26062"/>
                    <a:pt x="20994" y="25109"/>
                    <a:pt x="20952" y="23861"/>
                  </a:cubicBezTo>
                  <a:cubicBezTo>
                    <a:pt x="20907" y="22473"/>
                    <a:pt x="19509" y="20911"/>
                    <a:pt x="17892" y="19102"/>
                  </a:cubicBezTo>
                  <a:cubicBezTo>
                    <a:pt x="15962" y="16943"/>
                    <a:pt x="13775" y="14497"/>
                    <a:pt x="13574" y="12072"/>
                  </a:cubicBezTo>
                  <a:cubicBezTo>
                    <a:pt x="13200" y="7513"/>
                    <a:pt x="13625" y="7178"/>
                    <a:pt x="15988" y="5320"/>
                  </a:cubicBezTo>
                  <a:cubicBezTo>
                    <a:pt x="17596" y="4056"/>
                    <a:pt x="19574" y="3104"/>
                    <a:pt x="20851" y="2562"/>
                  </a:cubicBezTo>
                  <a:lnTo>
                    <a:pt x="20851" y="2562"/>
                  </a:lnTo>
                  <a:cubicBezTo>
                    <a:pt x="19988" y="7204"/>
                    <a:pt x="18570" y="16915"/>
                    <a:pt x="21433" y="18534"/>
                  </a:cubicBezTo>
                  <a:cubicBezTo>
                    <a:pt x="21851" y="18770"/>
                    <a:pt x="22209" y="18856"/>
                    <a:pt x="22509" y="18856"/>
                  </a:cubicBezTo>
                  <a:cubicBezTo>
                    <a:pt x="22842" y="18856"/>
                    <a:pt x="23103" y="18750"/>
                    <a:pt x="23293" y="18626"/>
                  </a:cubicBezTo>
                  <a:cubicBezTo>
                    <a:pt x="24703" y="17714"/>
                    <a:pt x="24518" y="14526"/>
                    <a:pt x="24076" y="9760"/>
                  </a:cubicBezTo>
                  <a:cubicBezTo>
                    <a:pt x="24001" y="8949"/>
                    <a:pt x="23930" y="8189"/>
                    <a:pt x="23888" y="7542"/>
                  </a:cubicBezTo>
                  <a:cubicBezTo>
                    <a:pt x="23700" y="4601"/>
                    <a:pt x="24887" y="2211"/>
                    <a:pt x="25380" y="1359"/>
                  </a:cubicBezTo>
                  <a:close/>
                  <a:moveTo>
                    <a:pt x="35169" y="0"/>
                  </a:moveTo>
                  <a:cubicBezTo>
                    <a:pt x="35043" y="0"/>
                    <a:pt x="34915" y="35"/>
                    <a:pt x="34802" y="107"/>
                  </a:cubicBezTo>
                  <a:cubicBezTo>
                    <a:pt x="34604" y="223"/>
                    <a:pt x="33625" y="288"/>
                    <a:pt x="32101" y="288"/>
                  </a:cubicBezTo>
                  <a:cubicBezTo>
                    <a:pt x="30358" y="288"/>
                    <a:pt x="27902" y="202"/>
                    <a:pt x="25085" y="7"/>
                  </a:cubicBezTo>
                  <a:cubicBezTo>
                    <a:pt x="25061" y="4"/>
                    <a:pt x="25036" y="3"/>
                    <a:pt x="25012" y="3"/>
                  </a:cubicBezTo>
                  <a:cubicBezTo>
                    <a:pt x="24802" y="3"/>
                    <a:pt x="24603" y="109"/>
                    <a:pt x="24478" y="291"/>
                  </a:cubicBezTo>
                  <a:cubicBezTo>
                    <a:pt x="24389" y="420"/>
                    <a:pt x="22297" y="3494"/>
                    <a:pt x="22561" y="7627"/>
                  </a:cubicBezTo>
                  <a:cubicBezTo>
                    <a:pt x="22603" y="8284"/>
                    <a:pt x="22675" y="9054"/>
                    <a:pt x="22753" y="9891"/>
                  </a:cubicBezTo>
                  <a:cubicBezTo>
                    <a:pt x="22966" y="12189"/>
                    <a:pt x="23409" y="16968"/>
                    <a:pt x="22570" y="17512"/>
                  </a:cubicBezTo>
                  <a:cubicBezTo>
                    <a:pt x="22555" y="17521"/>
                    <a:pt x="22532" y="17527"/>
                    <a:pt x="22501" y="17527"/>
                  </a:cubicBezTo>
                  <a:cubicBezTo>
                    <a:pt x="22420" y="17527"/>
                    <a:pt x="22283" y="17489"/>
                    <a:pt x="22087" y="17378"/>
                  </a:cubicBezTo>
                  <a:cubicBezTo>
                    <a:pt x="20465" y="16460"/>
                    <a:pt x="20979" y="8490"/>
                    <a:pt x="22385" y="1630"/>
                  </a:cubicBezTo>
                  <a:cubicBezTo>
                    <a:pt x="22473" y="1202"/>
                    <a:pt x="22137" y="832"/>
                    <a:pt x="21736" y="832"/>
                  </a:cubicBezTo>
                  <a:cubicBezTo>
                    <a:pt x="21664" y="832"/>
                    <a:pt x="21589" y="844"/>
                    <a:pt x="21515" y="870"/>
                  </a:cubicBezTo>
                  <a:cubicBezTo>
                    <a:pt x="21366" y="921"/>
                    <a:pt x="17856" y="2159"/>
                    <a:pt x="15165" y="4276"/>
                  </a:cubicBezTo>
                  <a:cubicBezTo>
                    <a:pt x="12322" y="6511"/>
                    <a:pt x="11847" y="7301"/>
                    <a:pt x="12249" y="12181"/>
                  </a:cubicBezTo>
                  <a:cubicBezTo>
                    <a:pt x="12485" y="15050"/>
                    <a:pt x="14831" y="17673"/>
                    <a:pt x="16901" y="19989"/>
                  </a:cubicBezTo>
                  <a:cubicBezTo>
                    <a:pt x="18225" y="21470"/>
                    <a:pt x="19594" y="23000"/>
                    <a:pt x="19623" y="23906"/>
                  </a:cubicBezTo>
                  <a:cubicBezTo>
                    <a:pt x="19650" y="24720"/>
                    <a:pt x="18872" y="24881"/>
                    <a:pt x="18633" y="24911"/>
                  </a:cubicBezTo>
                  <a:cubicBezTo>
                    <a:pt x="18555" y="24921"/>
                    <a:pt x="18474" y="24926"/>
                    <a:pt x="18391" y="24926"/>
                  </a:cubicBezTo>
                  <a:cubicBezTo>
                    <a:pt x="17026" y="24926"/>
                    <a:pt x="14912" y="23575"/>
                    <a:pt x="14036" y="19635"/>
                  </a:cubicBezTo>
                  <a:cubicBezTo>
                    <a:pt x="12472" y="12604"/>
                    <a:pt x="9577" y="8316"/>
                    <a:pt x="9455" y="8137"/>
                  </a:cubicBezTo>
                  <a:cubicBezTo>
                    <a:pt x="9322" y="7942"/>
                    <a:pt x="9114" y="7847"/>
                    <a:pt x="8908" y="7847"/>
                  </a:cubicBezTo>
                  <a:cubicBezTo>
                    <a:pt x="8676" y="7847"/>
                    <a:pt x="8445" y="7967"/>
                    <a:pt x="8320" y="8199"/>
                  </a:cubicBezTo>
                  <a:cubicBezTo>
                    <a:pt x="8287" y="8261"/>
                    <a:pt x="4871" y="14622"/>
                    <a:pt x="3344" y="16962"/>
                  </a:cubicBezTo>
                  <a:cubicBezTo>
                    <a:pt x="2899" y="17645"/>
                    <a:pt x="2716" y="18289"/>
                    <a:pt x="2727" y="18899"/>
                  </a:cubicBezTo>
                  <a:cubicBezTo>
                    <a:pt x="2691" y="18891"/>
                    <a:pt x="2656" y="18887"/>
                    <a:pt x="2620" y="18886"/>
                  </a:cubicBezTo>
                  <a:cubicBezTo>
                    <a:pt x="2605" y="18885"/>
                    <a:pt x="2590" y="18884"/>
                    <a:pt x="2575" y="18884"/>
                  </a:cubicBezTo>
                  <a:cubicBezTo>
                    <a:pt x="2316" y="18884"/>
                    <a:pt x="2074" y="19045"/>
                    <a:pt x="1971" y="19300"/>
                  </a:cubicBezTo>
                  <a:cubicBezTo>
                    <a:pt x="1924" y="19416"/>
                    <a:pt x="825" y="22160"/>
                    <a:pt x="475" y="25595"/>
                  </a:cubicBezTo>
                  <a:cubicBezTo>
                    <a:pt x="1" y="30240"/>
                    <a:pt x="1161" y="33875"/>
                    <a:pt x="3831" y="36105"/>
                  </a:cubicBezTo>
                  <a:cubicBezTo>
                    <a:pt x="6161" y="38051"/>
                    <a:pt x="8698" y="38672"/>
                    <a:pt x="10986" y="38672"/>
                  </a:cubicBezTo>
                  <a:cubicBezTo>
                    <a:pt x="13149" y="38672"/>
                    <a:pt x="15090" y="38118"/>
                    <a:pt x="16427" y="37602"/>
                  </a:cubicBezTo>
                  <a:lnTo>
                    <a:pt x="16427" y="37602"/>
                  </a:lnTo>
                  <a:cubicBezTo>
                    <a:pt x="13214" y="43693"/>
                    <a:pt x="11902" y="47801"/>
                    <a:pt x="11873" y="47894"/>
                  </a:cubicBezTo>
                  <a:cubicBezTo>
                    <a:pt x="11762" y="48246"/>
                    <a:pt x="11958" y="48621"/>
                    <a:pt x="12310" y="48730"/>
                  </a:cubicBezTo>
                  <a:cubicBezTo>
                    <a:pt x="12375" y="48750"/>
                    <a:pt x="12441" y="48760"/>
                    <a:pt x="12506" y="48760"/>
                  </a:cubicBezTo>
                  <a:cubicBezTo>
                    <a:pt x="12791" y="48760"/>
                    <a:pt x="13055" y="48575"/>
                    <a:pt x="13142" y="48288"/>
                  </a:cubicBezTo>
                  <a:cubicBezTo>
                    <a:pt x="13171" y="48197"/>
                    <a:pt x="14483" y="44084"/>
                    <a:pt x="17710" y="38001"/>
                  </a:cubicBezTo>
                  <a:cubicBezTo>
                    <a:pt x="18000" y="38807"/>
                    <a:pt x="18373" y="39579"/>
                    <a:pt x="18823" y="40308"/>
                  </a:cubicBezTo>
                  <a:cubicBezTo>
                    <a:pt x="20047" y="42296"/>
                    <a:pt x="22493" y="45008"/>
                    <a:pt x="27194" y="46639"/>
                  </a:cubicBezTo>
                  <a:cubicBezTo>
                    <a:pt x="28555" y="47111"/>
                    <a:pt x="29936" y="47349"/>
                    <a:pt x="31296" y="47349"/>
                  </a:cubicBezTo>
                  <a:lnTo>
                    <a:pt x="31299" y="47349"/>
                  </a:lnTo>
                  <a:cubicBezTo>
                    <a:pt x="38136" y="47349"/>
                    <a:pt x="42534" y="41419"/>
                    <a:pt x="42578" y="41360"/>
                  </a:cubicBezTo>
                  <a:cubicBezTo>
                    <a:pt x="42732" y="41146"/>
                    <a:pt x="42748" y="40861"/>
                    <a:pt x="42614" y="40634"/>
                  </a:cubicBezTo>
                  <a:cubicBezTo>
                    <a:pt x="42495" y="40428"/>
                    <a:pt x="42275" y="40303"/>
                    <a:pt x="42041" y="40303"/>
                  </a:cubicBezTo>
                  <a:cubicBezTo>
                    <a:pt x="42016" y="40303"/>
                    <a:pt x="41991" y="40305"/>
                    <a:pt x="41965" y="40308"/>
                  </a:cubicBezTo>
                  <a:cubicBezTo>
                    <a:pt x="41370" y="40376"/>
                    <a:pt x="40759" y="40408"/>
                    <a:pt x="40142" y="40408"/>
                  </a:cubicBezTo>
                  <a:cubicBezTo>
                    <a:pt x="35410" y="40408"/>
                    <a:pt x="30296" y="38541"/>
                    <a:pt x="28487" y="36998"/>
                  </a:cubicBezTo>
                  <a:cubicBezTo>
                    <a:pt x="28118" y="36683"/>
                    <a:pt x="28064" y="36516"/>
                    <a:pt x="28061" y="36516"/>
                  </a:cubicBezTo>
                  <a:cubicBezTo>
                    <a:pt x="28054" y="36371"/>
                    <a:pt x="28094" y="36320"/>
                    <a:pt x="28182" y="36264"/>
                  </a:cubicBezTo>
                  <a:cubicBezTo>
                    <a:pt x="28347" y="36159"/>
                    <a:pt x="28635" y="36094"/>
                    <a:pt x="29044" y="36094"/>
                  </a:cubicBezTo>
                  <a:cubicBezTo>
                    <a:pt x="30146" y="36094"/>
                    <a:pt x="32127" y="36569"/>
                    <a:pt x="34930" y="38029"/>
                  </a:cubicBezTo>
                  <a:cubicBezTo>
                    <a:pt x="37973" y="39613"/>
                    <a:pt x="40195" y="39924"/>
                    <a:pt x="41471" y="39924"/>
                  </a:cubicBezTo>
                  <a:cubicBezTo>
                    <a:pt x="42251" y="39924"/>
                    <a:pt x="42678" y="39807"/>
                    <a:pt x="42722" y="39794"/>
                  </a:cubicBezTo>
                  <a:cubicBezTo>
                    <a:pt x="42786" y="39777"/>
                    <a:pt x="42846" y="39749"/>
                    <a:pt x="42902" y="39712"/>
                  </a:cubicBezTo>
                  <a:cubicBezTo>
                    <a:pt x="45688" y="37882"/>
                    <a:pt x="47214" y="33875"/>
                    <a:pt x="47277" y="33704"/>
                  </a:cubicBezTo>
                  <a:cubicBezTo>
                    <a:pt x="47367" y="33462"/>
                    <a:pt x="47309" y="33189"/>
                    <a:pt x="47128" y="33005"/>
                  </a:cubicBezTo>
                  <a:cubicBezTo>
                    <a:pt x="47001" y="32876"/>
                    <a:pt x="46829" y="32806"/>
                    <a:pt x="46654" y="32806"/>
                  </a:cubicBezTo>
                  <a:cubicBezTo>
                    <a:pt x="46579" y="32806"/>
                    <a:pt x="46504" y="32819"/>
                    <a:pt x="46431" y="32845"/>
                  </a:cubicBezTo>
                  <a:cubicBezTo>
                    <a:pt x="44902" y="33391"/>
                    <a:pt x="43013" y="33606"/>
                    <a:pt x="41099" y="33606"/>
                  </a:cubicBezTo>
                  <a:cubicBezTo>
                    <a:pt x="37499" y="33606"/>
                    <a:pt x="33807" y="32847"/>
                    <a:pt x="32243" y="32102"/>
                  </a:cubicBezTo>
                  <a:cubicBezTo>
                    <a:pt x="31837" y="31910"/>
                    <a:pt x="31714" y="31786"/>
                    <a:pt x="31705" y="31786"/>
                  </a:cubicBezTo>
                  <a:cubicBezTo>
                    <a:pt x="31705" y="31786"/>
                    <a:pt x="31705" y="31786"/>
                    <a:pt x="31705" y="31786"/>
                  </a:cubicBezTo>
                  <a:cubicBezTo>
                    <a:pt x="31686" y="31732"/>
                    <a:pt x="31689" y="31710"/>
                    <a:pt x="31694" y="31709"/>
                  </a:cubicBezTo>
                  <a:cubicBezTo>
                    <a:pt x="31856" y="31538"/>
                    <a:pt x="32338" y="31406"/>
                    <a:pt x="33154" y="31406"/>
                  </a:cubicBezTo>
                  <a:cubicBezTo>
                    <a:pt x="34233" y="31406"/>
                    <a:pt x="35895" y="31636"/>
                    <a:pt x="38181" y="32312"/>
                  </a:cubicBezTo>
                  <a:cubicBezTo>
                    <a:pt x="39703" y="32761"/>
                    <a:pt x="41164" y="32921"/>
                    <a:pt x="42473" y="32921"/>
                  </a:cubicBezTo>
                  <a:cubicBezTo>
                    <a:pt x="45616" y="32921"/>
                    <a:pt x="47885" y="31999"/>
                    <a:pt x="48017" y="31944"/>
                  </a:cubicBezTo>
                  <a:cubicBezTo>
                    <a:pt x="48376" y="31796"/>
                    <a:pt x="48533" y="31373"/>
                    <a:pt x="48356" y="31028"/>
                  </a:cubicBezTo>
                  <a:cubicBezTo>
                    <a:pt x="47425" y="29204"/>
                    <a:pt x="48736" y="24427"/>
                    <a:pt x="49320" y="22739"/>
                  </a:cubicBezTo>
                  <a:cubicBezTo>
                    <a:pt x="49435" y="22405"/>
                    <a:pt x="49268" y="22040"/>
                    <a:pt x="48940" y="21906"/>
                  </a:cubicBezTo>
                  <a:cubicBezTo>
                    <a:pt x="50327" y="21061"/>
                    <a:pt x="50841" y="20101"/>
                    <a:pt x="50878" y="20027"/>
                  </a:cubicBezTo>
                  <a:cubicBezTo>
                    <a:pt x="50924" y="19937"/>
                    <a:pt x="50950" y="19837"/>
                    <a:pt x="50952" y="19735"/>
                  </a:cubicBezTo>
                  <a:cubicBezTo>
                    <a:pt x="50956" y="19572"/>
                    <a:pt x="50922" y="18041"/>
                    <a:pt x="48906" y="14692"/>
                  </a:cubicBezTo>
                  <a:cubicBezTo>
                    <a:pt x="47111" y="11712"/>
                    <a:pt x="49281" y="3274"/>
                    <a:pt x="49303" y="3189"/>
                  </a:cubicBezTo>
                  <a:cubicBezTo>
                    <a:pt x="49409" y="2789"/>
                    <a:pt x="49129" y="2392"/>
                    <a:pt x="48718" y="2357"/>
                  </a:cubicBezTo>
                  <a:cubicBezTo>
                    <a:pt x="48673" y="2353"/>
                    <a:pt x="44163" y="1948"/>
                    <a:pt x="41882" y="1016"/>
                  </a:cubicBezTo>
                  <a:cubicBezTo>
                    <a:pt x="41167" y="724"/>
                    <a:pt x="40454" y="578"/>
                    <a:pt x="39782" y="578"/>
                  </a:cubicBezTo>
                  <a:cubicBezTo>
                    <a:pt x="39033" y="578"/>
                    <a:pt x="38336" y="759"/>
                    <a:pt x="37747" y="1119"/>
                  </a:cubicBezTo>
                  <a:cubicBezTo>
                    <a:pt x="36981" y="1587"/>
                    <a:pt x="36031" y="2574"/>
                    <a:pt x="35854" y="4626"/>
                  </a:cubicBezTo>
                  <a:cubicBezTo>
                    <a:pt x="35685" y="6573"/>
                    <a:pt x="34418" y="8689"/>
                    <a:pt x="32969" y="9444"/>
                  </a:cubicBezTo>
                  <a:cubicBezTo>
                    <a:pt x="32614" y="9628"/>
                    <a:pt x="32277" y="9720"/>
                    <a:pt x="31952" y="9720"/>
                  </a:cubicBezTo>
                  <a:cubicBezTo>
                    <a:pt x="31641" y="9720"/>
                    <a:pt x="31342" y="9636"/>
                    <a:pt x="31050" y="9467"/>
                  </a:cubicBezTo>
                  <a:cubicBezTo>
                    <a:pt x="30926" y="9394"/>
                    <a:pt x="30863" y="9297"/>
                    <a:pt x="30835" y="9131"/>
                  </a:cubicBezTo>
                  <a:cubicBezTo>
                    <a:pt x="30579" y="7544"/>
                    <a:pt x="33670" y="3359"/>
                    <a:pt x="35677" y="1094"/>
                  </a:cubicBezTo>
                  <a:cubicBezTo>
                    <a:pt x="35894" y="850"/>
                    <a:pt x="35893" y="486"/>
                    <a:pt x="35675" y="230"/>
                  </a:cubicBezTo>
                  <a:cubicBezTo>
                    <a:pt x="35546" y="79"/>
                    <a:pt x="35359" y="0"/>
                    <a:pt x="351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" name="Google Shape;1275;p41"/>
          <p:cNvGrpSpPr/>
          <p:nvPr/>
        </p:nvGrpSpPr>
        <p:grpSpPr>
          <a:xfrm>
            <a:off x="1187624" y="3795886"/>
            <a:ext cx="535681" cy="335165"/>
            <a:chOff x="866225" y="1483287"/>
            <a:chExt cx="1109530" cy="694211"/>
          </a:xfrm>
        </p:grpSpPr>
        <p:sp>
          <p:nvSpPr>
            <p:cNvPr id="1276" name="Google Shape;1276;p41"/>
            <p:cNvSpPr/>
            <p:nvPr/>
          </p:nvSpPr>
          <p:spPr>
            <a:xfrm>
              <a:off x="932877" y="1660989"/>
              <a:ext cx="450068" cy="417666"/>
            </a:xfrm>
            <a:custGeom>
              <a:avLst/>
              <a:gdLst/>
              <a:ahLst/>
              <a:cxnLst/>
              <a:rect l="l" t="t" r="r" b="b"/>
              <a:pathLst>
                <a:path w="26072" h="24195" extrusionOk="0">
                  <a:moveTo>
                    <a:pt x="26071" y="1"/>
                  </a:moveTo>
                  <a:lnTo>
                    <a:pt x="26071" y="1"/>
                  </a:lnTo>
                  <a:cubicBezTo>
                    <a:pt x="25412" y="192"/>
                    <a:pt x="24762" y="389"/>
                    <a:pt x="24104" y="582"/>
                  </a:cubicBezTo>
                  <a:cubicBezTo>
                    <a:pt x="21764" y="6298"/>
                    <a:pt x="17715" y="12874"/>
                    <a:pt x="12292" y="16077"/>
                  </a:cubicBezTo>
                  <a:cubicBezTo>
                    <a:pt x="11516" y="16535"/>
                    <a:pt x="10767" y="16737"/>
                    <a:pt x="10051" y="16737"/>
                  </a:cubicBezTo>
                  <a:cubicBezTo>
                    <a:pt x="5995" y="16737"/>
                    <a:pt x="2999" y="10229"/>
                    <a:pt x="2229" y="6622"/>
                  </a:cubicBezTo>
                  <a:cubicBezTo>
                    <a:pt x="1484" y="6818"/>
                    <a:pt x="747" y="7017"/>
                    <a:pt x="0" y="7201"/>
                  </a:cubicBezTo>
                  <a:cubicBezTo>
                    <a:pt x="34" y="7212"/>
                    <a:pt x="62" y="7235"/>
                    <a:pt x="78" y="7266"/>
                  </a:cubicBezTo>
                  <a:cubicBezTo>
                    <a:pt x="2883" y="13146"/>
                    <a:pt x="6132" y="19132"/>
                    <a:pt x="11823" y="22686"/>
                  </a:cubicBezTo>
                  <a:cubicBezTo>
                    <a:pt x="12798" y="23292"/>
                    <a:pt x="13811" y="23787"/>
                    <a:pt x="14853" y="24195"/>
                  </a:cubicBezTo>
                  <a:lnTo>
                    <a:pt x="16106" y="23405"/>
                  </a:lnTo>
                  <a:lnTo>
                    <a:pt x="16106" y="23405"/>
                  </a:lnTo>
                  <a:cubicBezTo>
                    <a:pt x="16083" y="23411"/>
                    <a:pt x="16060" y="23414"/>
                    <a:pt x="16036" y="23414"/>
                  </a:cubicBezTo>
                  <a:cubicBezTo>
                    <a:pt x="15994" y="23414"/>
                    <a:pt x="15951" y="23404"/>
                    <a:pt x="15912" y="23384"/>
                  </a:cubicBezTo>
                  <a:cubicBezTo>
                    <a:pt x="15103" y="23021"/>
                    <a:pt x="14429" y="22367"/>
                    <a:pt x="14133" y="21522"/>
                  </a:cubicBezTo>
                  <a:cubicBezTo>
                    <a:pt x="14092" y="21419"/>
                    <a:pt x="14164" y="21339"/>
                    <a:pt x="14251" y="21316"/>
                  </a:cubicBezTo>
                  <a:lnTo>
                    <a:pt x="15480" y="20807"/>
                  </a:lnTo>
                  <a:cubicBezTo>
                    <a:pt x="15212" y="20364"/>
                    <a:pt x="15079" y="19851"/>
                    <a:pt x="15147" y="19336"/>
                  </a:cubicBezTo>
                  <a:cubicBezTo>
                    <a:pt x="15165" y="19202"/>
                    <a:pt x="15272" y="19132"/>
                    <a:pt x="15373" y="19132"/>
                  </a:cubicBezTo>
                  <a:cubicBezTo>
                    <a:pt x="15471" y="19132"/>
                    <a:pt x="15565" y="19198"/>
                    <a:pt x="15569" y="19335"/>
                  </a:cubicBezTo>
                  <a:cubicBezTo>
                    <a:pt x="15602" y="20365"/>
                    <a:pt x="16244" y="21150"/>
                    <a:pt x="17226" y="21433"/>
                  </a:cubicBezTo>
                  <a:lnTo>
                    <a:pt x="18943" y="20698"/>
                  </a:lnTo>
                  <a:cubicBezTo>
                    <a:pt x="17728" y="19486"/>
                    <a:pt x="17200" y="17793"/>
                    <a:pt x="17952" y="15772"/>
                  </a:cubicBezTo>
                  <a:cubicBezTo>
                    <a:pt x="18874" y="13291"/>
                    <a:pt x="20613" y="11035"/>
                    <a:pt x="21847" y="8702"/>
                  </a:cubicBezTo>
                  <a:cubicBezTo>
                    <a:pt x="23358" y="5851"/>
                    <a:pt x="24692" y="2916"/>
                    <a:pt x="26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1"/>
            <p:cNvSpPr/>
            <p:nvPr/>
          </p:nvSpPr>
          <p:spPr>
            <a:xfrm>
              <a:off x="1487376" y="1528084"/>
              <a:ext cx="394241" cy="268018"/>
            </a:xfrm>
            <a:custGeom>
              <a:avLst/>
              <a:gdLst/>
              <a:ahLst/>
              <a:cxnLst/>
              <a:rect l="l" t="t" r="r" b="b"/>
              <a:pathLst>
                <a:path w="22838" h="15526" extrusionOk="0">
                  <a:moveTo>
                    <a:pt x="20059" y="0"/>
                  </a:moveTo>
                  <a:cubicBezTo>
                    <a:pt x="19618" y="127"/>
                    <a:pt x="19184" y="257"/>
                    <a:pt x="18743" y="384"/>
                  </a:cubicBezTo>
                  <a:cubicBezTo>
                    <a:pt x="20035" y="3088"/>
                    <a:pt x="22267" y="8909"/>
                    <a:pt x="18247" y="9849"/>
                  </a:cubicBezTo>
                  <a:cubicBezTo>
                    <a:pt x="17914" y="9925"/>
                    <a:pt x="17577" y="9960"/>
                    <a:pt x="17238" y="9960"/>
                  </a:cubicBezTo>
                  <a:cubicBezTo>
                    <a:pt x="15558" y="9960"/>
                    <a:pt x="13836" y="9119"/>
                    <a:pt x="12351" y="8501"/>
                  </a:cubicBezTo>
                  <a:cubicBezTo>
                    <a:pt x="9438" y="7276"/>
                    <a:pt x="6638" y="6000"/>
                    <a:pt x="3553" y="5277"/>
                  </a:cubicBezTo>
                  <a:cubicBezTo>
                    <a:pt x="3381" y="5236"/>
                    <a:pt x="3337" y="5048"/>
                    <a:pt x="3387" y="4913"/>
                  </a:cubicBezTo>
                  <a:lnTo>
                    <a:pt x="3387" y="4913"/>
                  </a:lnTo>
                  <a:lnTo>
                    <a:pt x="0" y="5914"/>
                  </a:lnTo>
                  <a:cubicBezTo>
                    <a:pt x="5197" y="7651"/>
                    <a:pt x="10106" y="10177"/>
                    <a:pt x="14522" y="13434"/>
                  </a:cubicBezTo>
                  <a:cubicBezTo>
                    <a:pt x="15320" y="14023"/>
                    <a:pt x="16508" y="14670"/>
                    <a:pt x="17209" y="15526"/>
                  </a:cubicBezTo>
                  <a:lnTo>
                    <a:pt x="18467" y="14976"/>
                  </a:lnTo>
                  <a:cubicBezTo>
                    <a:pt x="18465" y="14969"/>
                    <a:pt x="18461" y="14957"/>
                    <a:pt x="18460" y="14951"/>
                  </a:cubicBezTo>
                  <a:cubicBezTo>
                    <a:pt x="18396" y="14639"/>
                    <a:pt x="18357" y="14349"/>
                    <a:pt x="18171" y="14084"/>
                  </a:cubicBezTo>
                  <a:cubicBezTo>
                    <a:pt x="17966" y="13798"/>
                    <a:pt x="17675" y="13616"/>
                    <a:pt x="17345" y="13511"/>
                  </a:cubicBezTo>
                  <a:cubicBezTo>
                    <a:pt x="17122" y="13444"/>
                    <a:pt x="17205" y="13154"/>
                    <a:pt x="17411" y="13154"/>
                  </a:cubicBezTo>
                  <a:cubicBezTo>
                    <a:pt x="17422" y="13154"/>
                    <a:pt x="17432" y="13155"/>
                    <a:pt x="17443" y="13156"/>
                  </a:cubicBezTo>
                  <a:cubicBezTo>
                    <a:pt x="18061" y="13236"/>
                    <a:pt x="18705" y="13758"/>
                    <a:pt x="18897" y="14389"/>
                  </a:cubicBezTo>
                  <a:lnTo>
                    <a:pt x="19765" y="14079"/>
                  </a:lnTo>
                  <a:cubicBezTo>
                    <a:pt x="19500" y="13501"/>
                    <a:pt x="19279" y="12979"/>
                    <a:pt x="18805" y="12497"/>
                  </a:cubicBezTo>
                  <a:cubicBezTo>
                    <a:pt x="18654" y="12341"/>
                    <a:pt x="18790" y="12135"/>
                    <a:pt x="18957" y="12135"/>
                  </a:cubicBezTo>
                  <a:cubicBezTo>
                    <a:pt x="19006" y="12135"/>
                    <a:pt x="19057" y="12153"/>
                    <a:pt x="19105" y="12194"/>
                  </a:cubicBezTo>
                  <a:cubicBezTo>
                    <a:pt x="19652" y="12676"/>
                    <a:pt x="20238" y="13381"/>
                    <a:pt x="20373" y="14123"/>
                  </a:cubicBezTo>
                  <a:cubicBezTo>
                    <a:pt x="20399" y="14243"/>
                    <a:pt x="20333" y="14348"/>
                    <a:pt x="20244" y="14412"/>
                  </a:cubicBezTo>
                  <a:lnTo>
                    <a:pt x="21512" y="14737"/>
                  </a:lnTo>
                  <a:cubicBezTo>
                    <a:pt x="22838" y="9854"/>
                    <a:pt x="22341" y="4574"/>
                    <a:pt x="200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1"/>
            <p:cNvSpPr/>
            <p:nvPr/>
          </p:nvSpPr>
          <p:spPr>
            <a:xfrm>
              <a:off x="1178889" y="1642432"/>
              <a:ext cx="679832" cy="460909"/>
            </a:xfrm>
            <a:custGeom>
              <a:avLst/>
              <a:gdLst/>
              <a:ahLst/>
              <a:cxnLst/>
              <a:rect l="l" t="t" r="r" b="b"/>
              <a:pathLst>
                <a:path w="39382" h="26700" extrusionOk="0">
                  <a:moveTo>
                    <a:pt x="15481" y="0"/>
                  </a:moveTo>
                  <a:cubicBezTo>
                    <a:pt x="14766" y="207"/>
                    <a:pt x="14054" y="421"/>
                    <a:pt x="13340" y="628"/>
                  </a:cubicBezTo>
                  <a:cubicBezTo>
                    <a:pt x="14325" y="4230"/>
                    <a:pt x="15217" y="7859"/>
                    <a:pt x="16018" y="11516"/>
                  </a:cubicBezTo>
                  <a:cubicBezTo>
                    <a:pt x="16580" y="14077"/>
                    <a:pt x="17532" y="16915"/>
                    <a:pt x="17524" y="19551"/>
                  </a:cubicBezTo>
                  <a:cubicBezTo>
                    <a:pt x="17514" y="22859"/>
                    <a:pt x="13963" y="23867"/>
                    <a:pt x="10897" y="23867"/>
                  </a:cubicBezTo>
                  <a:cubicBezTo>
                    <a:pt x="10028" y="23867"/>
                    <a:pt x="9198" y="23786"/>
                    <a:pt x="8499" y="23653"/>
                  </a:cubicBezTo>
                  <a:cubicBezTo>
                    <a:pt x="7010" y="23374"/>
                    <a:pt x="5639" y="22721"/>
                    <a:pt x="4691" y="21773"/>
                  </a:cubicBezTo>
                  <a:lnTo>
                    <a:pt x="2974" y="22508"/>
                  </a:lnTo>
                  <a:cubicBezTo>
                    <a:pt x="3291" y="22598"/>
                    <a:pt x="3180" y="23024"/>
                    <a:pt x="2887" y="23024"/>
                  </a:cubicBezTo>
                  <a:cubicBezTo>
                    <a:pt x="2871" y="23024"/>
                    <a:pt x="2855" y="23022"/>
                    <a:pt x="2838" y="23020"/>
                  </a:cubicBezTo>
                  <a:cubicBezTo>
                    <a:pt x="2158" y="22910"/>
                    <a:pt x="1574" y="22465"/>
                    <a:pt x="1228" y="21882"/>
                  </a:cubicBezTo>
                  <a:lnTo>
                    <a:pt x="0" y="22391"/>
                  </a:lnTo>
                  <a:cubicBezTo>
                    <a:pt x="16" y="22386"/>
                    <a:pt x="33" y="22383"/>
                    <a:pt x="49" y="22383"/>
                  </a:cubicBezTo>
                  <a:cubicBezTo>
                    <a:pt x="107" y="22383"/>
                    <a:pt x="163" y="22413"/>
                    <a:pt x="195" y="22465"/>
                  </a:cubicBezTo>
                  <a:cubicBezTo>
                    <a:pt x="588" y="23149"/>
                    <a:pt x="1110" y="23691"/>
                    <a:pt x="1856" y="23991"/>
                  </a:cubicBezTo>
                  <a:cubicBezTo>
                    <a:pt x="2133" y="24096"/>
                    <a:pt x="2061" y="24425"/>
                    <a:pt x="1855" y="24480"/>
                  </a:cubicBezTo>
                  <a:lnTo>
                    <a:pt x="602" y="25270"/>
                  </a:lnTo>
                  <a:cubicBezTo>
                    <a:pt x="3213" y="26282"/>
                    <a:pt x="6013" y="26700"/>
                    <a:pt x="8843" y="26700"/>
                  </a:cubicBezTo>
                  <a:cubicBezTo>
                    <a:pt x="12566" y="26700"/>
                    <a:pt x="16340" y="25977"/>
                    <a:pt x="19800" y="24938"/>
                  </a:cubicBezTo>
                  <a:cubicBezTo>
                    <a:pt x="26925" y="22794"/>
                    <a:pt x="34538" y="18773"/>
                    <a:pt x="37975" y="11841"/>
                  </a:cubicBezTo>
                  <a:cubicBezTo>
                    <a:pt x="38564" y="10647"/>
                    <a:pt x="39035" y="9399"/>
                    <a:pt x="39382" y="8114"/>
                  </a:cubicBezTo>
                  <a:lnTo>
                    <a:pt x="38114" y="7788"/>
                  </a:lnTo>
                  <a:cubicBezTo>
                    <a:pt x="38065" y="7824"/>
                    <a:pt x="38007" y="7844"/>
                    <a:pt x="37951" y="7844"/>
                  </a:cubicBezTo>
                  <a:cubicBezTo>
                    <a:pt x="37872" y="7844"/>
                    <a:pt x="37796" y="7804"/>
                    <a:pt x="37749" y="7707"/>
                  </a:cubicBezTo>
                  <a:cubicBezTo>
                    <a:pt x="37706" y="7625"/>
                    <a:pt x="37670" y="7540"/>
                    <a:pt x="37634" y="7456"/>
                  </a:cubicBezTo>
                  <a:lnTo>
                    <a:pt x="36767" y="7766"/>
                  </a:lnTo>
                  <a:cubicBezTo>
                    <a:pt x="36822" y="7924"/>
                    <a:pt x="36842" y="8092"/>
                    <a:pt x="36827" y="8259"/>
                  </a:cubicBezTo>
                  <a:cubicBezTo>
                    <a:pt x="36808" y="8411"/>
                    <a:pt x="36666" y="8509"/>
                    <a:pt x="36537" y="8509"/>
                  </a:cubicBezTo>
                  <a:cubicBezTo>
                    <a:pt x="36448" y="8509"/>
                    <a:pt x="36366" y="8462"/>
                    <a:pt x="36336" y="8353"/>
                  </a:cubicBezTo>
                  <a:lnTo>
                    <a:pt x="35078" y="8903"/>
                  </a:lnTo>
                  <a:cubicBezTo>
                    <a:pt x="35388" y="9280"/>
                    <a:pt x="35601" y="9692"/>
                    <a:pt x="35642" y="10163"/>
                  </a:cubicBezTo>
                  <a:cubicBezTo>
                    <a:pt x="35784" y="11720"/>
                    <a:pt x="34292" y="13532"/>
                    <a:pt x="33314" y="14643"/>
                  </a:cubicBezTo>
                  <a:cubicBezTo>
                    <a:pt x="31693" y="16480"/>
                    <a:pt x="29466" y="17982"/>
                    <a:pt x="27248" y="17982"/>
                  </a:cubicBezTo>
                  <a:cubicBezTo>
                    <a:pt x="26038" y="17982"/>
                    <a:pt x="24831" y="17535"/>
                    <a:pt x="23725" y="16452"/>
                  </a:cubicBezTo>
                  <a:cubicBezTo>
                    <a:pt x="21699" y="14469"/>
                    <a:pt x="20674" y="11290"/>
                    <a:pt x="19496" y="8781"/>
                  </a:cubicBezTo>
                  <a:cubicBezTo>
                    <a:pt x="18128" y="5869"/>
                    <a:pt x="16752" y="2952"/>
                    <a:pt x="154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1"/>
            <p:cNvSpPr/>
            <p:nvPr/>
          </p:nvSpPr>
          <p:spPr>
            <a:xfrm>
              <a:off x="1553095" y="1539546"/>
              <a:ext cx="277857" cy="141552"/>
            </a:xfrm>
            <a:custGeom>
              <a:avLst/>
              <a:gdLst/>
              <a:ahLst/>
              <a:cxnLst/>
              <a:rect l="l" t="t" r="r" b="b"/>
              <a:pathLst>
                <a:path w="16096" h="8200" extrusionOk="0">
                  <a:moveTo>
                    <a:pt x="11325" y="2497"/>
                  </a:moveTo>
                  <a:cubicBezTo>
                    <a:pt x="11598" y="2497"/>
                    <a:pt x="11870" y="2499"/>
                    <a:pt x="12141" y="2505"/>
                  </a:cubicBezTo>
                  <a:cubicBezTo>
                    <a:pt x="12550" y="2507"/>
                    <a:pt x="12546" y="3131"/>
                    <a:pt x="12137" y="3135"/>
                  </a:cubicBezTo>
                  <a:cubicBezTo>
                    <a:pt x="12118" y="3135"/>
                    <a:pt x="12099" y="3135"/>
                    <a:pt x="12080" y="3135"/>
                  </a:cubicBezTo>
                  <a:cubicBezTo>
                    <a:pt x="11060" y="3135"/>
                    <a:pt x="10026" y="3106"/>
                    <a:pt x="9008" y="3035"/>
                  </a:cubicBezTo>
                  <a:cubicBezTo>
                    <a:pt x="8707" y="3016"/>
                    <a:pt x="8701" y="2575"/>
                    <a:pt x="9012" y="2557"/>
                  </a:cubicBezTo>
                  <a:cubicBezTo>
                    <a:pt x="9778" y="2517"/>
                    <a:pt x="10554" y="2497"/>
                    <a:pt x="11325" y="2497"/>
                  </a:cubicBezTo>
                  <a:close/>
                  <a:moveTo>
                    <a:pt x="5621" y="3718"/>
                  </a:moveTo>
                  <a:cubicBezTo>
                    <a:pt x="5643" y="3718"/>
                    <a:pt x="5666" y="3721"/>
                    <a:pt x="5691" y="3728"/>
                  </a:cubicBezTo>
                  <a:cubicBezTo>
                    <a:pt x="6807" y="4034"/>
                    <a:pt x="7977" y="4273"/>
                    <a:pt x="9056" y="4690"/>
                  </a:cubicBezTo>
                  <a:cubicBezTo>
                    <a:pt x="9354" y="4802"/>
                    <a:pt x="9278" y="5226"/>
                    <a:pt x="8980" y="5226"/>
                  </a:cubicBezTo>
                  <a:cubicBezTo>
                    <a:pt x="8958" y="5226"/>
                    <a:pt x="8935" y="5224"/>
                    <a:pt x="8911" y="5219"/>
                  </a:cubicBezTo>
                  <a:cubicBezTo>
                    <a:pt x="7785" y="4975"/>
                    <a:pt x="6667" y="4535"/>
                    <a:pt x="5573" y="4182"/>
                  </a:cubicBezTo>
                  <a:cubicBezTo>
                    <a:pt x="5310" y="4094"/>
                    <a:pt x="5384" y="3718"/>
                    <a:pt x="5621" y="3718"/>
                  </a:cubicBezTo>
                  <a:close/>
                  <a:moveTo>
                    <a:pt x="12127" y="5139"/>
                  </a:moveTo>
                  <a:cubicBezTo>
                    <a:pt x="12156" y="5139"/>
                    <a:pt x="12186" y="5145"/>
                    <a:pt x="12218" y="5158"/>
                  </a:cubicBezTo>
                  <a:cubicBezTo>
                    <a:pt x="13032" y="5465"/>
                    <a:pt x="13846" y="5720"/>
                    <a:pt x="14702" y="5862"/>
                  </a:cubicBezTo>
                  <a:cubicBezTo>
                    <a:pt x="15125" y="5931"/>
                    <a:pt x="14990" y="6556"/>
                    <a:pt x="14594" y="6556"/>
                  </a:cubicBezTo>
                  <a:cubicBezTo>
                    <a:pt x="14570" y="6556"/>
                    <a:pt x="14545" y="6554"/>
                    <a:pt x="14520" y="6549"/>
                  </a:cubicBezTo>
                  <a:cubicBezTo>
                    <a:pt x="13650" y="6383"/>
                    <a:pt x="12780" y="6091"/>
                    <a:pt x="12015" y="5642"/>
                  </a:cubicBezTo>
                  <a:cubicBezTo>
                    <a:pt x="11794" y="5511"/>
                    <a:pt x="11900" y="5139"/>
                    <a:pt x="12127" y="5139"/>
                  </a:cubicBezTo>
                  <a:close/>
                  <a:moveTo>
                    <a:pt x="13980" y="1"/>
                  </a:moveTo>
                  <a:cubicBezTo>
                    <a:pt x="9325" y="1367"/>
                    <a:pt x="4665" y="2741"/>
                    <a:pt x="1" y="4122"/>
                  </a:cubicBezTo>
                  <a:cubicBezTo>
                    <a:pt x="2848" y="4414"/>
                    <a:pt x="5454" y="5522"/>
                    <a:pt x="8087" y="6602"/>
                  </a:cubicBezTo>
                  <a:cubicBezTo>
                    <a:pt x="9138" y="7033"/>
                    <a:pt x="11387" y="8199"/>
                    <a:pt x="13190" y="8199"/>
                  </a:cubicBezTo>
                  <a:cubicBezTo>
                    <a:pt x="14337" y="8199"/>
                    <a:pt x="15302" y="7727"/>
                    <a:pt x="15663" y="6292"/>
                  </a:cubicBezTo>
                  <a:cubicBezTo>
                    <a:pt x="16095" y="4579"/>
                    <a:pt x="14740" y="1637"/>
                    <a:pt x="13980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1"/>
            <p:cNvSpPr/>
            <p:nvPr/>
          </p:nvSpPr>
          <p:spPr>
            <a:xfrm>
              <a:off x="1458443" y="1636735"/>
              <a:ext cx="321997" cy="299090"/>
            </a:xfrm>
            <a:custGeom>
              <a:avLst/>
              <a:gdLst/>
              <a:ahLst/>
              <a:cxnLst/>
              <a:rect l="l" t="t" r="r" b="b"/>
              <a:pathLst>
                <a:path w="18653" h="17326" extrusionOk="0">
                  <a:moveTo>
                    <a:pt x="7076" y="5114"/>
                  </a:moveTo>
                  <a:cubicBezTo>
                    <a:pt x="7102" y="5114"/>
                    <a:pt x="7130" y="5119"/>
                    <a:pt x="7159" y="5128"/>
                  </a:cubicBezTo>
                  <a:cubicBezTo>
                    <a:pt x="8211" y="5445"/>
                    <a:pt x="9304" y="5718"/>
                    <a:pt x="10317" y="6140"/>
                  </a:cubicBezTo>
                  <a:cubicBezTo>
                    <a:pt x="10605" y="6260"/>
                    <a:pt x="10428" y="6668"/>
                    <a:pt x="10166" y="6668"/>
                  </a:cubicBezTo>
                  <a:cubicBezTo>
                    <a:pt x="10145" y="6668"/>
                    <a:pt x="10124" y="6665"/>
                    <a:pt x="10103" y="6660"/>
                  </a:cubicBezTo>
                  <a:cubicBezTo>
                    <a:pt x="9062" y="6406"/>
                    <a:pt x="8040" y="5974"/>
                    <a:pt x="7027" y="5625"/>
                  </a:cubicBezTo>
                  <a:cubicBezTo>
                    <a:pt x="6745" y="5526"/>
                    <a:pt x="6819" y="5114"/>
                    <a:pt x="7076" y="5114"/>
                  </a:cubicBezTo>
                  <a:close/>
                  <a:moveTo>
                    <a:pt x="3943" y="3794"/>
                  </a:moveTo>
                  <a:cubicBezTo>
                    <a:pt x="4028" y="3794"/>
                    <a:pt x="4117" y="3829"/>
                    <a:pt x="4182" y="3912"/>
                  </a:cubicBezTo>
                  <a:cubicBezTo>
                    <a:pt x="4895" y="4832"/>
                    <a:pt x="5585" y="5796"/>
                    <a:pt x="6213" y="6772"/>
                  </a:cubicBezTo>
                  <a:cubicBezTo>
                    <a:pt x="6362" y="7013"/>
                    <a:pt x="6159" y="7221"/>
                    <a:pt x="5943" y="7221"/>
                  </a:cubicBezTo>
                  <a:cubicBezTo>
                    <a:pt x="5850" y="7221"/>
                    <a:pt x="5754" y="7182"/>
                    <a:pt x="5683" y="7091"/>
                  </a:cubicBezTo>
                  <a:cubicBezTo>
                    <a:pt x="4982" y="6161"/>
                    <a:pt x="4318" y="5176"/>
                    <a:pt x="3701" y="4190"/>
                  </a:cubicBezTo>
                  <a:cubicBezTo>
                    <a:pt x="3568" y="3975"/>
                    <a:pt x="3748" y="3794"/>
                    <a:pt x="3943" y="3794"/>
                  </a:cubicBezTo>
                  <a:close/>
                  <a:moveTo>
                    <a:pt x="7940" y="8254"/>
                  </a:moveTo>
                  <a:cubicBezTo>
                    <a:pt x="7970" y="8254"/>
                    <a:pt x="8002" y="8260"/>
                    <a:pt x="8036" y="8274"/>
                  </a:cubicBezTo>
                  <a:cubicBezTo>
                    <a:pt x="8871" y="8610"/>
                    <a:pt x="9808" y="9199"/>
                    <a:pt x="10233" y="10022"/>
                  </a:cubicBezTo>
                  <a:cubicBezTo>
                    <a:pt x="10357" y="10259"/>
                    <a:pt x="10154" y="10528"/>
                    <a:pt x="9935" y="10528"/>
                  </a:cubicBezTo>
                  <a:cubicBezTo>
                    <a:pt x="9861" y="10528"/>
                    <a:pt x="9785" y="10497"/>
                    <a:pt x="9719" y="10424"/>
                  </a:cubicBezTo>
                  <a:lnTo>
                    <a:pt x="9719" y="10423"/>
                  </a:lnTo>
                  <a:cubicBezTo>
                    <a:pt x="9441" y="10117"/>
                    <a:pt x="9215" y="9776"/>
                    <a:pt x="8898" y="9500"/>
                  </a:cubicBezTo>
                  <a:cubicBezTo>
                    <a:pt x="8572" y="9214"/>
                    <a:pt x="8206" y="8999"/>
                    <a:pt x="7808" y="8818"/>
                  </a:cubicBezTo>
                  <a:cubicBezTo>
                    <a:pt x="7535" y="8695"/>
                    <a:pt x="7683" y="8254"/>
                    <a:pt x="7940" y="8254"/>
                  </a:cubicBezTo>
                  <a:close/>
                  <a:moveTo>
                    <a:pt x="12148" y="10269"/>
                  </a:moveTo>
                  <a:cubicBezTo>
                    <a:pt x="12213" y="10269"/>
                    <a:pt x="12283" y="10296"/>
                    <a:pt x="12349" y="10359"/>
                  </a:cubicBezTo>
                  <a:cubicBezTo>
                    <a:pt x="12869" y="10868"/>
                    <a:pt x="13378" y="11386"/>
                    <a:pt x="13938" y="11843"/>
                  </a:cubicBezTo>
                  <a:cubicBezTo>
                    <a:pt x="14506" y="12305"/>
                    <a:pt x="15145" y="12662"/>
                    <a:pt x="15695" y="13128"/>
                  </a:cubicBezTo>
                  <a:cubicBezTo>
                    <a:pt x="15949" y="13342"/>
                    <a:pt x="15707" y="13645"/>
                    <a:pt x="15447" y="13645"/>
                  </a:cubicBezTo>
                  <a:cubicBezTo>
                    <a:pt x="15404" y="13645"/>
                    <a:pt x="15361" y="13637"/>
                    <a:pt x="15319" y="13619"/>
                  </a:cubicBezTo>
                  <a:cubicBezTo>
                    <a:pt x="14053" y="13078"/>
                    <a:pt x="12781" y="11850"/>
                    <a:pt x="11934" y="10786"/>
                  </a:cubicBezTo>
                  <a:cubicBezTo>
                    <a:pt x="11756" y="10562"/>
                    <a:pt x="11930" y="10269"/>
                    <a:pt x="12148" y="10269"/>
                  </a:cubicBezTo>
                  <a:close/>
                  <a:moveTo>
                    <a:pt x="7313" y="11197"/>
                  </a:moveTo>
                  <a:cubicBezTo>
                    <a:pt x="7406" y="11197"/>
                    <a:pt x="7500" y="11242"/>
                    <a:pt x="7565" y="11350"/>
                  </a:cubicBezTo>
                  <a:cubicBezTo>
                    <a:pt x="8353" y="12671"/>
                    <a:pt x="9295" y="13621"/>
                    <a:pt x="10380" y="14680"/>
                  </a:cubicBezTo>
                  <a:cubicBezTo>
                    <a:pt x="10605" y="14897"/>
                    <a:pt x="10401" y="15262"/>
                    <a:pt x="10144" y="15262"/>
                  </a:cubicBezTo>
                  <a:cubicBezTo>
                    <a:pt x="10091" y="15262"/>
                    <a:pt x="10036" y="15247"/>
                    <a:pt x="9982" y="15211"/>
                  </a:cubicBezTo>
                  <a:lnTo>
                    <a:pt x="9981" y="15211"/>
                  </a:lnTo>
                  <a:cubicBezTo>
                    <a:pt x="8725" y="14386"/>
                    <a:pt x="7679" y="13008"/>
                    <a:pt x="7016" y="11674"/>
                  </a:cubicBezTo>
                  <a:cubicBezTo>
                    <a:pt x="6892" y="11425"/>
                    <a:pt x="7102" y="11197"/>
                    <a:pt x="7313" y="11197"/>
                  </a:cubicBezTo>
                  <a:close/>
                  <a:moveTo>
                    <a:pt x="405" y="1"/>
                  </a:moveTo>
                  <a:cubicBezTo>
                    <a:pt x="273" y="36"/>
                    <a:pt x="138" y="80"/>
                    <a:pt x="1" y="118"/>
                  </a:cubicBezTo>
                  <a:cubicBezTo>
                    <a:pt x="1901" y="3803"/>
                    <a:pt x="3656" y="7568"/>
                    <a:pt x="5437" y="11313"/>
                  </a:cubicBezTo>
                  <a:cubicBezTo>
                    <a:pt x="6321" y="13164"/>
                    <a:pt x="7226" y="15652"/>
                    <a:pt x="9084" y="16769"/>
                  </a:cubicBezTo>
                  <a:cubicBezTo>
                    <a:pt x="9734" y="17159"/>
                    <a:pt x="10401" y="17325"/>
                    <a:pt x="11064" y="17325"/>
                  </a:cubicBezTo>
                  <a:cubicBezTo>
                    <a:pt x="13098" y="17325"/>
                    <a:pt x="15089" y="15756"/>
                    <a:pt x="16391" y="14259"/>
                  </a:cubicBezTo>
                  <a:cubicBezTo>
                    <a:pt x="17381" y="13118"/>
                    <a:pt x="18652" y="11459"/>
                    <a:pt x="17932" y="9793"/>
                  </a:cubicBezTo>
                  <a:cubicBezTo>
                    <a:pt x="17579" y="8963"/>
                    <a:pt x="15950" y="8226"/>
                    <a:pt x="15278" y="7747"/>
                  </a:cubicBezTo>
                  <a:cubicBezTo>
                    <a:pt x="13931" y="6781"/>
                    <a:pt x="12539" y="5884"/>
                    <a:pt x="11101" y="5055"/>
                  </a:cubicBezTo>
                  <a:cubicBezTo>
                    <a:pt x="7824" y="3157"/>
                    <a:pt x="4375" y="1690"/>
                    <a:pt x="791" y="485"/>
                  </a:cubicBezTo>
                  <a:cubicBezTo>
                    <a:pt x="542" y="406"/>
                    <a:pt x="419" y="205"/>
                    <a:pt x="40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1"/>
            <p:cNvSpPr/>
            <p:nvPr/>
          </p:nvSpPr>
          <p:spPr>
            <a:xfrm>
              <a:off x="1245782" y="1665322"/>
              <a:ext cx="218250" cy="371679"/>
            </a:xfrm>
            <a:custGeom>
              <a:avLst/>
              <a:gdLst/>
              <a:ahLst/>
              <a:cxnLst/>
              <a:rect l="l" t="t" r="r" b="b"/>
              <a:pathLst>
                <a:path w="12643" h="21531" extrusionOk="0">
                  <a:moveTo>
                    <a:pt x="8102" y="4968"/>
                  </a:moveTo>
                  <a:cubicBezTo>
                    <a:pt x="8209" y="4968"/>
                    <a:pt x="8309" y="5029"/>
                    <a:pt x="8339" y="5172"/>
                  </a:cubicBezTo>
                  <a:cubicBezTo>
                    <a:pt x="8589" y="6384"/>
                    <a:pt x="8765" y="7844"/>
                    <a:pt x="8357" y="9034"/>
                  </a:cubicBezTo>
                  <a:cubicBezTo>
                    <a:pt x="8309" y="9169"/>
                    <a:pt x="8188" y="9235"/>
                    <a:pt x="8071" y="9235"/>
                  </a:cubicBezTo>
                  <a:cubicBezTo>
                    <a:pt x="7931" y="9235"/>
                    <a:pt x="7796" y="9141"/>
                    <a:pt x="7794" y="8959"/>
                  </a:cubicBezTo>
                  <a:cubicBezTo>
                    <a:pt x="7792" y="7720"/>
                    <a:pt x="7977" y="6570"/>
                    <a:pt x="7791" y="5321"/>
                  </a:cubicBezTo>
                  <a:cubicBezTo>
                    <a:pt x="7762" y="5110"/>
                    <a:pt x="7940" y="4968"/>
                    <a:pt x="8102" y="4968"/>
                  </a:cubicBezTo>
                  <a:close/>
                  <a:moveTo>
                    <a:pt x="6193" y="8098"/>
                  </a:moveTo>
                  <a:cubicBezTo>
                    <a:pt x="6343" y="8098"/>
                    <a:pt x="6503" y="8233"/>
                    <a:pt x="6445" y="8408"/>
                  </a:cubicBezTo>
                  <a:cubicBezTo>
                    <a:pt x="5936" y="9940"/>
                    <a:pt x="5551" y="11580"/>
                    <a:pt x="4920" y="13058"/>
                  </a:cubicBezTo>
                  <a:cubicBezTo>
                    <a:pt x="4871" y="13174"/>
                    <a:pt x="4787" y="13221"/>
                    <a:pt x="4699" y="13221"/>
                  </a:cubicBezTo>
                  <a:cubicBezTo>
                    <a:pt x="4522" y="13221"/>
                    <a:pt x="4328" y="13033"/>
                    <a:pt x="4362" y="12827"/>
                  </a:cubicBezTo>
                  <a:cubicBezTo>
                    <a:pt x="4601" y="11268"/>
                    <a:pt x="5332" y="9642"/>
                    <a:pt x="5998" y="8221"/>
                  </a:cubicBezTo>
                  <a:cubicBezTo>
                    <a:pt x="6039" y="8134"/>
                    <a:pt x="6114" y="8098"/>
                    <a:pt x="6193" y="8098"/>
                  </a:cubicBezTo>
                  <a:close/>
                  <a:moveTo>
                    <a:pt x="9562" y="10509"/>
                  </a:moveTo>
                  <a:cubicBezTo>
                    <a:pt x="9662" y="10509"/>
                    <a:pt x="9761" y="10564"/>
                    <a:pt x="9790" y="10682"/>
                  </a:cubicBezTo>
                  <a:cubicBezTo>
                    <a:pt x="10090" y="11908"/>
                    <a:pt x="10141" y="13549"/>
                    <a:pt x="9575" y="14702"/>
                  </a:cubicBezTo>
                  <a:cubicBezTo>
                    <a:pt x="9521" y="14815"/>
                    <a:pt x="9413" y="14865"/>
                    <a:pt x="9302" y="14865"/>
                  </a:cubicBezTo>
                  <a:cubicBezTo>
                    <a:pt x="9124" y="14865"/>
                    <a:pt x="8939" y="14737"/>
                    <a:pt x="8954" y="14535"/>
                  </a:cubicBezTo>
                  <a:cubicBezTo>
                    <a:pt x="9017" y="13901"/>
                    <a:pt x="9221" y="13297"/>
                    <a:pt x="9281" y="12657"/>
                  </a:cubicBezTo>
                  <a:cubicBezTo>
                    <a:pt x="9344" y="12023"/>
                    <a:pt x="9325" y="11385"/>
                    <a:pt x="9311" y="10745"/>
                  </a:cubicBezTo>
                  <a:cubicBezTo>
                    <a:pt x="9311" y="10593"/>
                    <a:pt x="9438" y="10509"/>
                    <a:pt x="9562" y="10509"/>
                  </a:cubicBezTo>
                  <a:close/>
                  <a:moveTo>
                    <a:pt x="7430" y="13028"/>
                  </a:moveTo>
                  <a:cubicBezTo>
                    <a:pt x="7542" y="13028"/>
                    <a:pt x="7652" y="13129"/>
                    <a:pt x="7625" y="13268"/>
                  </a:cubicBezTo>
                  <a:cubicBezTo>
                    <a:pt x="7467" y="14041"/>
                    <a:pt x="7134" y="14789"/>
                    <a:pt x="6871" y="15524"/>
                  </a:cubicBezTo>
                  <a:cubicBezTo>
                    <a:pt x="6623" y="16214"/>
                    <a:pt x="6381" y="16903"/>
                    <a:pt x="6095" y="17578"/>
                  </a:cubicBezTo>
                  <a:cubicBezTo>
                    <a:pt x="6042" y="17701"/>
                    <a:pt x="5937" y="17752"/>
                    <a:pt x="5826" y="17752"/>
                  </a:cubicBezTo>
                  <a:cubicBezTo>
                    <a:pt x="5610" y="17752"/>
                    <a:pt x="5371" y="17556"/>
                    <a:pt x="5460" y="17314"/>
                  </a:cubicBezTo>
                  <a:cubicBezTo>
                    <a:pt x="5702" y="16625"/>
                    <a:pt x="6004" y="15960"/>
                    <a:pt x="6290" y="15286"/>
                  </a:cubicBezTo>
                  <a:cubicBezTo>
                    <a:pt x="6597" y="14566"/>
                    <a:pt x="6862" y="13791"/>
                    <a:pt x="7271" y="13123"/>
                  </a:cubicBezTo>
                  <a:cubicBezTo>
                    <a:pt x="7310" y="13056"/>
                    <a:pt x="7370" y="13028"/>
                    <a:pt x="7430" y="13028"/>
                  </a:cubicBezTo>
                  <a:close/>
                  <a:moveTo>
                    <a:pt x="3762" y="15455"/>
                  </a:moveTo>
                  <a:cubicBezTo>
                    <a:pt x="3970" y="15455"/>
                    <a:pt x="4183" y="15684"/>
                    <a:pt x="4068" y="15937"/>
                  </a:cubicBezTo>
                  <a:cubicBezTo>
                    <a:pt x="3624" y="16896"/>
                    <a:pt x="3087" y="17825"/>
                    <a:pt x="2596" y="18757"/>
                  </a:cubicBezTo>
                  <a:cubicBezTo>
                    <a:pt x="2545" y="18851"/>
                    <a:pt x="2468" y="18889"/>
                    <a:pt x="2390" y="18889"/>
                  </a:cubicBezTo>
                  <a:cubicBezTo>
                    <a:pt x="2221" y="18889"/>
                    <a:pt x="2048" y="18705"/>
                    <a:pt x="2145" y="18504"/>
                  </a:cubicBezTo>
                  <a:cubicBezTo>
                    <a:pt x="2595" y="17543"/>
                    <a:pt x="3014" y="16551"/>
                    <a:pt x="3512" y="15618"/>
                  </a:cubicBezTo>
                  <a:cubicBezTo>
                    <a:pt x="3573" y="15503"/>
                    <a:pt x="3667" y="15455"/>
                    <a:pt x="3762" y="15455"/>
                  </a:cubicBezTo>
                  <a:close/>
                  <a:moveTo>
                    <a:pt x="9161" y="16093"/>
                  </a:moveTo>
                  <a:cubicBezTo>
                    <a:pt x="9359" y="16093"/>
                    <a:pt x="9574" y="16268"/>
                    <a:pt x="9536" y="16528"/>
                  </a:cubicBezTo>
                  <a:cubicBezTo>
                    <a:pt x="9433" y="17280"/>
                    <a:pt x="9272" y="18021"/>
                    <a:pt x="9105" y="18763"/>
                  </a:cubicBezTo>
                  <a:cubicBezTo>
                    <a:pt x="9073" y="18909"/>
                    <a:pt x="8944" y="18976"/>
                    <a:pt x="8815" y="18976"/>
                  </a:cubicBezTo>
                  <a:cubicBezTo>
                    <a:pt x="8653" y="18976"/>
                    <a:pt x="8490" y="18871"/>
                    <a:pt x="8513" y="18682"/>
                  </a:cubicBezTo>
                  <a:cubicBezTo>
                    <a:pt x="8609" y="17899"/>
                    <a:pt x="8710" y="17115"/>
                    <a:pt x="8871" y="16347"/>
                  </a:cubicBezTo>
                  <a:cubicBezTo>
                    <a:pt x="8907" y="16169"/>
                    <a:pt x="9030" y="16093"/>
                    <a:pt x="9161" y="16093"/>
                  </a:cubicBezTo>
                  <a:close/>
                  <a:moveTo>
                    <a:pt x="8602" y="0"/>
                  </a:moveTo>
                  <a:cubicBezTo>
                    <a:pt x="7349" y="3425"/>
                    <a:pt x="5770" y="6715"/>
                    <a:pt x="4048" y="9918"/>
                  </a:cubicBezTo>
                  <a:cubicBezTo>
                    <a:pt x="3220" y="11462"/>
                    <a:pt x="2242" y="12942"/>
                    <a:pt x="1445" y="14498"/>
                  </a:cubicBezTo>
                  <a:cubicBezTo>
                    <a:pt x="1" y="17297"/>
                    <a:pt x="822" y="20223"/>
                    <a:pt x="4025" y="21156"/>
                  </a:cubicBezTo>
                  <a:cubicBezTo>
                    <a:pt x="4805" y="21385"/>
                    <a:pt x="5823" y="21531"/>
                    <a:pt x="6882" y="21531"/>
                  </a:cubicBezTo>
                  <a:cubicBezTo>
                    <a:pt x="9623" y="21531"/>
                    <a:pt x="12642" y="20557"/>
                    <a:pt x="12550" y="17532"/>
                  </a:cubicBezTo>
                  <a:cubicBezTo>
                    <a:pt x="12492" y="15590"/>
                    <a:pt x="11819" y="13508"/>
                    <a:pt x="11418" y="11614"/>
                  </a:cubicBezTo>
                  <a:cubicBezTo>
                    <a:pt x="10581" y="7717"/>
                    <a:pt x="9642" y="3846"/>
                    <a:pt x="8602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1"/>
            <p:cNvSpPr/>
            <p:nvPr/>
          </p:nvSpPr>
          <p:spPr>
            <a:xfrm>
              <a:off x="980419" y="1676837"/>
              <a:ext cx="348513" cy="251532"/>
            </a:xfrm>
            <a:custGeom>
              <a:avLst/>
              <a:gdLst/>
              <a:ahLst/>
              <a:cxnLst/>
              <a:rect l="l" t="t" r="r" b="b"/>
              <a:pathLst>
                <a:path w="20189" h="14571" extrusionOk="0">
                  <a:moveTo>
                    <a:pt x="15149" y="2524"/>
                  </a:moveTo>
                  <a:cubicBezTo>
                    <a:pt x="15397" y="2524"/>
                    <a:pt x="15547" y="2927"/>
                    <a:pt x="15286" y="3042"/>
                  </a:cubicBezTo>
                  <a:lnTo>
                    <a:pt x="15285" y="3042"/>
                  </a:lnTo>
                  <a:cubicBezTo>
                    <a:pt x="14064" y="3555"/>
                    <a:pt x="12792" y="3955"/>
                    <a:pt x="11538" y="4396"/>
                  </a:cubicBezTo>
                  <a:cubicBezTo>
                    <a:pt x="11509" y="4406"/>
                    <a:pt x="11482" y="4410"/>
                    <a:pt x="11457" y="4410"/>
                  </a:cubicBezTo>
                  <a:cubicBezTo>
                    <a:pt x="11226" y="4410"/>
                    <a:pt x="11162" y="4032"/>
                    <a:pt x="11412" y="3934"/>
                  </a:cubicBezTo>
                  <a:cubicBezTo>
                    <a:pt x="12624" y="3457"/>
                    <a:pt x="13835" y="2934"/>
                    <a:pt x="15074" y="2536"/>
                  </a:cubicBezTo>
                  <a:cubicBezTo>
                    <a:pt x="15100" y="2528"/>
                    <a:pt x="15125" y="2524"/>
                    <a:pt x="15149" y="2524"/>
                  </a:cubicBezTo>
                  <a:close/>
                  <a:moveTo>
                    <a:pt x="17522" y="3184"/>
                  </a:moveTo>
                  <a:cubicBezTo>
                    <a:pt x="17751" y="3184"/>
                    <a:pt x="17950" y="3458"/>
                    <a:pt x="17740" y="3662"/>
                  </a:cubicBezTo>
                  <a:lnTo>
                    <a:pt x="17738" y="3662"/>
                  </a:lnTo>
                  <a:cubicBezTo>
                    <a:pt x="16920" y="4420"/>
                    <a:pt x="16057" y="5144"/>
                    <a:pt x="15189" y="5843"/>
                  </a:cubicBezTo>
                  <a:cubicBezTo>
                    <a:pt x="15136" y="5887"/>
                    <a:pt x="15077" y="5906"/>
                    <a:pt x="15021" y="5906"/>
                  </a:cubicBezTo>
                  <a:cubicBezTo>
                    <a:pt x="14823" y="5906"/>
                    <a:pt x="14652" y="5672"/>
                    <a:pt x="14834" y="5498"/>
                  </a:cubicBezTo>
                  <a:cubicBezTo>
                    <a:pt x="15643" y="4729"/>
                    <a:pt x="16468" y="3968"/>
                    <a:pt x="17328" y="3258"/>
                  </a:cubicBezTo>
                  <a:cubicBezTo>
                    <a:pt x="17389" y="3206"/>
                    <a:pt x="17456" y="3184"/>
                    <a:pt x="17522" y="3184"/>
                  </a:cubicBezTo>
                  <a:close/>
                  <a:moveTo>
                    <a:pt x="6977" y="4442"/>
                  </a:moveTo>
                  <a:cubicBezTo>
                    <a:pt x="7236" y="4442"/>
                    <a:pt x="7400" y="4821"/>
                    <a:pt x="7129" y="4991"/>
                  </a:cubicBezTo>
                  <a:cubicBezTo>
                    <a:pt x="5908" y="5778"/>
                    <a:pt x="4640" y="6512"/>
                    <a:pt x="3381" y="7229"/>
                  </a:cubicBezTo>
                  <a:cubicBezTo>
                    <a:pt x="3334" y="7255"/>
                    <a:pt x="3288" y="7267"/>
                    <a:pt x="3246" y="7267"/>
                  </a:cubicBezTo>
                  <a:cubicBezTo>
                    <a:pt x="3012" y="7267"/>
                    <a:pt x="2867" y="6923"/>
                    <a:pt x="3108" y="6767"/>
                  </a:cubicBezTo>
                  <a:cubicBezTo>
                    <a:pt x="4324" y="5988"/>
                    <a:pt x="5564" y="5202"/>
                    <a:pt x="6830" y="4483"/>
                  </a:cubicBezTo>
                  <a:cubicBezTo>
                    <a:pt x="6881" y="4454"/>
                    <a:pt x="6931" y="4442"/>
                    <a:pt x="6977" y="4442"/>
                  </a:cubicBezTo>
                  <a:close/>
                  <a:moveTo>
                    <a:pt x="12089" y="4941"/>
                  </a:moveTo>
                  <a:cubicBezTo>
                    <a:pt x="12326" y="4941"/>
                    <a:pt x="12469" y="5288"/>
                    <a:pt x="12224" y="5462"/>
                  </a:cubicBezTo>
                  <a:lnTo>
                    <a:pt x="12223" y="5462"/>
                  </a:lnTo>
                  <a:cubicBezTo>
                    <a:pt x="10956" y="6350"/>
                    <a:pt x="9486" y="6984"/>
                    <a:pt x="8032" y="7500"/>
                  </a:cubicBezTo>
                  <a:cubicBezTo>
                    <a:pt x="8001" y="7510"/>
                    <a:pt x="7972" y="7515"/>
                    <a:pt x="7944" y="7515"/>
                  </a:cubicBezTo>
                  <a:cubicBezTo>
                    <a:pt x="7694" y="7515"/>
                    <a:pt x="7625" y="7111"/>
                    <a:pt x="7898" y="7006"/>
                  </a:cubicBezTo>
                  <a:cubicBezTo>
                    <a:pt x="9321" y="6445"/>
                    <a:pt x="10610" y="5714"/>
                    <a:pt x="11946" y="4981"/>
                  </a:cubicBezTo>
                  <a:cubicBezTo>
                    <a:pt x="11995" y="4953"/>
                    <a:pt x="12044" y="4941"/>
                    <a:pt x="12089" y="4941"/>
                  </a:cubicBezTo>
                  <a:close/>
                  <a:moveTo>
                    <a:pt x="12104" y="7328"/>
                  </a:moveTo>
                  <a:cubicBezTo>
                    <a:pt x="12356" y="7328"/>
                    <a:pt x="12578" y="7698"/>
                    <a:pt x="12347" y="7888"/>
                  </a:cubicBezTo>
                  <a:cubicBezTo>
                    <a:pt x="11181" y="8829"/>
                    <a:pt x="9806" y="9490"/>
                    <a:pt x="8364" y="9877"/>
                  </a:cubicBezTo>
                  <a:cubicBezTo>
                    <a:pt x="8338" y="9884"/>
                    <a:pt x="8312" y="9887"/>
                    <a:pt x="8289" y="9887"/>
                  </a:cubicBezTo>
                  <a:cubicBezTo>
                    <a:pt x="8030" y="9887"/>
                    <a:pt x="7957" y="9489"/>
                    <a:pt x="8232" y="9389"/>
                  </a:cubicBezTo>
                  <a:cubicBezTo>
                    <a:pt x="9600" y="8904"/>
                    <a:pt x="10777" y="8228"/>
                    <a:pt x="11947" y="7381"/>
                  </a:cubicBezTo>
                  <a:cubicBezTo>
                    <a:pt x="11998" y="7344"/>
                    <a:pt x="12052" y="7328"/>
                    <a:pt x="12104" y="7328"/>
                  </a:cubicBezTo>
                  <a:close/>
                  <a:moveTo>
                    <a:pt x="6006" y="8940"/>
                  </a:moveTo>
                  <a:cubicBezTo>
                    <a:pt x="6258" y="8940"/>
                    <a:pt x="6411" y="9332"/>
                    <a:pt x="6156" y="9525"/>
                  </a:cubicBezTo>
                  <a:cubicBezTo>
                    <a:pt x="5397" y="10086"/>
                    <a:pt x="4589" y="10587"/>
                    <a:pt x="3807" y="11115"/>
                  </a:cubicBezTo>
                  <a:cubicBezTo>
                    <a:pt x="3759" y="11148"/>
                    <a:pt x="3712" y="11162"/>
                    <a:pt x="3669" y="11162"/>
                  </a:cubicBezTo>
                  <a:cubicBezTo>
                    <a:pt x="3462" y="11162"/>
                    <a:pt x="3336" y="10840"/>
                    <a:pt x="3549" y="10683"/>
                  </a:cubicBezTo>
                  <a:cubicBezTo>
                    <a:pt x="4307" y="10120"/>
                    <a:pt x="5056" y="9522"/>
                    <a:pt x="5844" y="8993"/>
                  </a:cubicBezTo>
                  <a:cubicBezTo>
                    <a:pt x="5900" y="8956"/>
                    <a:pt x="5955" y="8940"/>
                    <a:pt x="6006" y="8940"/>
                  </a:cubicBezTo>
                  <a:close/>
                  <a:moveTo>
                    <a:pt x="10906" y="9794"/>
                  </a:moveTo>
                  <a:cubicBezTo>
                    <a:pt x="11157" y="9794"/>
                    <a:pt x="11373" y="10169"/>
                    <a:pt x="11152" y="10371"/>
                  </a:cubicBezTo>
                  <a:lnTo>
                    <a:pt x="11152" y="10372"/>
                  </a:lnTo>
                  <a:cubicBezTo>
                    <a:pt x="10148" y="11288"/>
                    <a:pt x="8785" y="11973"/>
                    <a:pt x="7450" y="12236"/>
                  </a:cubicBezTo>
                  <a:cubicBezTo>
                    <a:pt x="7440" y="12238"/>
                    <a:pt x="7430" y="12239"/>
                    <a:pt x="7421" y="12239"/>
                  </a:cubicBezTo>
                  <a:cubicBezTo>
                    <a:pt x="7269" y="12239"/>
                    <a:pt x="7159" y="12011"/>
                    <a:pt x="7328" y="11934"/>
                  </a:cubicBezTo>
                  <a:cubicBezTo>
                    <a:pt x="8581" y="11345"/>
                    <a:pt x="9638" y="10696"/>
                    <a:pt x="10742" y="9852"/>
                  </a:cubicBezTo>
                  <a:cubicBezTo>
                    <a:pt x="10796" y="9812"/>
                    <a:pt x="10852" y="9794"/>
                    <a:pt x="10906" y="9794"/>
                  </a:cubicBezTo>
                  <a:close/>
                  <a:moveTo>
                    <a:pt x="20189" y="0"/>
                  </a:moveTo>
                  <a:cubicBezTo>
                    <a:pt x="13479" y="1944"/>
                    <a:pt x="6752" y="3827"/>
                    <a:pt x="1" y="5568"/>
                  </a:cubicBezTo>
                  <a:cubicBezTo>
                    <a:pt x="1022" y="8192"/>
                    <a:pt x="2154" y="10853"/>
                    <a:pt x="4069" y="12967"/>
                  </a:cubicBezTo>
                  <a:cubicBezTo>
                    <a:pt x="5114" y="14117"/>
                    <a:pt x="6156" y="14571"/>
                    <a:pt x="7173" y="14571"/>
                  </a:cubicBezTo>
                  <a:cubicBezTo>
                    <a:pt x="9080" y="14571"/>
                    <a:pt x="10900" y="12979"/>
                    <a:pt x="12490" y="11402"/>
                  </a:cubicBezTo>
                  <a:cubicBezTo>
                    <a:pt x="15791" y="8132"/>
                    <a:pt x="18355" y="4252"/>
                    <a:pt x="20189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1"/>
            <p:cNvSpPr/>
            <p:nvPr/>
          </p:nvSpPr>
          <p:spPr>
            <a:xfrm>
              <a:off x="887855" y="1786006"/>
              <a:ext cx="435740" cy="365171"/>
            </a:xfrm>
            <a:custGeom>
              <a:avLst/>
              <a:gdLst/>
              <a:ahLst/>
              <a:cxnLst/>
              <a:rect l="l" t="t" r="r" b="b"/>
              <a:pathLst>
                <a:path w="25242" h="21154" extrusionOk="0">
                  <a:moveTo>
                    <a:pt x="2458" y="0"/>
                  </a:moveTo>
                  <a:lnTo>
                    <a:pt x="2458" y="0"/>
                  </a:lnTo>
                  <a:cubicBezTo>
                    <a:pt x="1638" y="209"/>
                    <a:pt x="824" y="423"/>
                    <a:pt x="1" y="627"/>
                  </a:cubicBezTo>
                  <a:cubicBezTo>
                    <a:pt x="3594" y="7853"/>
                    <a:pt x="6665" y="15209"/>
                    <a:pt x="14500" y="18830"/>
                  </a:cubicBezTo>
                  <a:cubicBezTo>
                    <a:pt x="17843" y="20381"/>
                    <a:pt x="21501" y="21062"/>
                    <a:pt x="25211" y="21153"/>
                  </a:cubicBezTo>
                  <a:lnTo>
                    <a:pt x="25241" y="19389"/>
                  </a:lnTo>
                  <a:cubicBezTo>
                    <a:pt x="21697" y="19293"/>
                    <a:pt x="18230" y="18547"/>
                    <a:pt x="15121" y="16851"/>
                  </a:cubicBezTo>
                  <a:cubicBezTo>
                    <a:pt x="8845" y="13410"/>
                    <a:pt x="4628" y="6776"/>
                    <a:pt x="2409" y="140"/>
                  </a:cubicBezTo>
                  <a:cubicBezTo>
                    <a:pt x="2386" y="79"/>
                    <a:pt x="2414" y="32"/>
                    <a:pt x="245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1"/>
            <p:cNvSpPr/>
            <p:nvPr/>
          </p:nvSpPr>
          <p:spPr>
            <a:xfrm>
              <a:off x="1323068" y="1512720"/>
              <a:ext cx="631341" cy="638661"/>
            </a:xfrm>
            <a:custGeom>
              <a:avLst/>
              <a:gdLst/>
              <a:ahLst/>
              <a:cxnLst/>
              <a:rect l="l" t="t" r="r" b="b"/>
              <a:pathLst>
                <a:path w="36573" h="36997" extrusionOk="0">
                  <a:moveTo>
                    <a:pt x="32627" y="0"/>
                  </a:moveTo>
                  <a:lnTo>
                    <a:pt x="32627" y="0"/>
                  </a:lnTo>
                  <a:cubicBezTo>
                    <a:pt x="31960" y="189"/>
                    <a:pt x="31292" y="390"/>
                    <a:pt x="30620" y="586"/>
                  </a:cubicBezTo>
                  <a:cubicBezTo>
                    <a:pt x="33448" y="6379"/>
                    <a:pt x="33635" y="13231"/>
                    <a:pt x="30948" y="19149"/>
                  </a:cubicBezTo>
                  <a:cubicBezTo>
                    <a:pt x="27707" y="26283"/>
                    <a:pt x="20507" y="30545"/>
                    <a:pt x="13340" y="32976"/>
                  </a:cubicBezTo>
                  <a:cubicBezTo>
                    <a:pt x="9438" y="34302"/>
                    <a:pt x="5067" y="35229"/>
                    <a:pt x="777" y="35229"/>
                  </a:cubicBezTo>
                  <a:cubicBezTo>
                    <a:pt x="528" y="35229"/>
                    <a:pt x="279" y="35226"/>
                    <a:pt x="30" y="35220"/>
                  </a:cubicBezTo>
                  <a:lnTo>
                    <a:pt x="0" y="36984"/>
                  </a:lnTo>
                  <a:cubicBezTo>
                    <a:pt x="302" y="36992"/>
                    <a:pt x="605" y="36996"/>
                    <a:pt x="908" y="36996"/>
                  </a:cubicBezTo>
                  <a:cubicBezTo>
                    <a:pt x="4797" y="36996"/>
                    <a:pt x="8719" y="36358"/>
                    <a:pt x="12354" y="35389"/>
                  </a:cubicBezTo>
                  <a:cubicBezTo>
                    <a:pt x="20159" y="33307"/>
                    <a:pt x="27869" y="28980"/>
                    <a:pt x="32084" y="21850"/>
                  </a:cubicBezTo>
                  <a:cubicBezTo>
                    <a:pt x="36000" y="15222"/>
                    <a:pt x="36572" y="7025"/>
                    <a:pt x="32697" y="283"/>
                  </a:cubicBezTo>
                  <a:cubicBezTo>
                    <a:pt x="32648" y="198"/>
                    <a:pt x="32623" y="100"/>
                    <a:pt x="32627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1"/>
            <p:cNvSpPr/>
            <p:nvPr/>
          </p:nvSpPr>
          <p:spPr>
            <a:xfrm>
              <a:off x="866225" y="1483287"/>
              <a:ext cx="1109530" cy="694211"/>
            </a:xfrm>
            <a:custGeom>
              <a:avLst/>
              <a:gdLst/>
              <a:ahLst/>
              <a:cxnLst/>
              <a:rect l="l" t="t" r="r" b="b"/>
              <a:pathLst>
                <a:path w="64274" h="40215" extrusionOk="0">
                  <a:moveTo>
                    <a:pt x="53616" y="3597"/>
                  </a:moveTo>
                  <a:cubicBezTo>
                    <a:pt x="54319" y="5117"/>
                    <a:pt x="55572" y="7930"/>
                    <a:pt x="55179" y="9482"/>
                  </a:cubicBezTo>
                  <a:cubicBezTo>
                    <a:pt x="54997" y="10209"/>
                    <a:pt x="54649" y="10689"/>
                    <a:pt x="54116" y="10948"/>
                  </a:cubicBezTo>
                  <a:cubicBezTo>
                    <a:pt x="53781" y="11111"/>
                    <a:pt x="53392" y="11179"/>
                    <a:pt x="52973" y="11179"/>
                  </a:cubicBezTo>
                  <a:cubicBezTo>
                    <a:pt x="51555" y="11179"/>
                    <a:pt x="49796" y="10399"/>
                    <a:pt x="48639" y="9885"/>
                  </a:cubicBezTo>
                  <a:cubicBezTo>
                    <a:pt x="48389" y="9775"/>
                    <a:pt x="48168" y="9677"/>
                    <a:pt x="47983" y="9601"/>
                  </a:cubicBezTo>
                  <a:lnTo>
                    <a:pt x="47670" y="9472"/>
                  </a:lnTo>
                  <a:cubicBezTo>
                    <a:pt x="45561" y="8606"/>
                    <a:pt x="43393" y="7714"/>
                    <a:pt x="41097" y="7287"/>
                  </a:cubicBezTo>
                  <a:cubicBezTo>
                    <a:pt x="45273" y="6050"/>
                    <a:pt x="49446" y="4819"/>
                    <a:pt x="53616" y="3597"/>
                  </a:cubicBezTo>
                  <a:close/>
                  <a:moveTo>
                    <a:pt x="26303" y="11650"/>
                  </a:moveTo>
                  <a:lnTo>
                    <a:pt x="26303" y="11650"/>
                  </a:lnTo>
                  <a:cubicBezTo>
                    <a:pt x="24455" y="15762"/>
                    <a:pt x="21969" y="19381"/>
                    <a:pt x="18907" y="22414"/>
                  </a:cubicBezTo>
                  <a:cubicBezTo>
                    <a:pt x="17288" y="24020"/>
                    <a:pt x="15549" y="25501"/>
                    <a:pt x="13788" y="25501"/>
                  </a:cubicBezTo>
                  <a:cubicBezTo>
                    <a:pt x="13761" y="25501"/>
                    <a:pt x="13733" y="25501"/>
                    <a:pt x="13707" y="25500"/>
                  </a:cubicBezTo>
                  <a:cubicBezTo>
                    <a:pt x="12711" y="25474"/>
                    <a:pt x="11792" y="24980"/>
                    <a:pt x="10892" y="23990"/>
                  </a:cubicBezTo>
                  <a:cubicBezTo>
                    <a:pt x="9074" y="21984"/>
                    <a:pt x="7960" y="19438"/>
                    <a:pt x="6992" y="16973"/>
                  </a:cubicBezTo>
                  <a:cubicBezTo>
                    <a:pt x="12800" y="15471"/>
                    <a:pt x="18960" y="13773"/>
                    <a:pt x="26303" y="11650"/>
                  </a:cubicBezTo>
                  <a:close/>
                  <a:moveTo>
                    <a:pt x="34933" y="9612"/>
                  </a:moveTo>
                  <a:lnTo>
                    <a:pt x="34933" y="9612"/>
                  </a:lnTo>
                  <a:cubicBezTo>
                    <a:pt x="34957" y="9622"/>
                    <a:pt x="34981" y="9632"/>
                    <a:pt x="35007" y="9640"/>
                  </a:cubicBezTo>
                  <a:cubicBezTo>
                    <a:pt x="38863" y="10936"/>
                    <a:pt x="42219" y="12422"/>
                    <a:pt x="45266" y="14187"/>
                  </a:cubicBezTo>
                  <a:cubicBezTo>
                    <a:pt x="46688" y="15005"/>
                    <a:pt x="48085" y="15906"/>
                    <a:pt x="49420" y="16865"/>
                  </a:cubicBezTo>
                  <a:cubicBezTo>
                    <a:pt x="49605" y="16996"/>
                    <a:pt x="49860" y="17147"/>
                    <a:pt x="50140" y="17313"/>
                  </a:cubicBezTo>
                  <a:cubicBezTo>
                    <a:pt x="50823" y="17717"/>
                    <a:pt x="51756" y="18269"/>
                    <a:pt x="51980" y="18794"/>
                  </a:cubicBezTo>
                  <a:cubicBezTo>
                    <a:pt x="52602" y="20234"/>
                    <a:pt x="51573" y="21710"/>
                    <a:pt x="50486" y="22965"/>
                  </a:cubicBezTo>
                  <a:cubicBezTo>
                    <a:pt x="49783" y="23772"/>
                    <a:pt x="47682" y="25938"/>
                    <a:pt x="45382" y="25938"/>
                  </a:cubicBezTo>
                  <a:cubicBezTo>
                    <a:pt x="44773" y="25938"/>
                    <a:pt x="44150" y="25786"/>
                    <a:pt x="43535" y="25417"/>
                  </a:cubicBezTo>
                  <a:cubicBezTo>
                    <a:pt x="42024" y="24509"/>
                    <a:pt x="41157" y="22609"/>
                    <a:pt x="40392" y="20935"/>
                  </a:cubicBezTo>
                  <a:cubicBezTo>
                    <a:pt x="40257" y="20641"/>
                    <a:pt x="40126" y="20354"/>
                    <a:pt x="39996" y="20081"/>
                  </a:cubicBezTo>
                  <a:lnTo>
                    <a:pt x="39088" y="18168"/>
                  </a:lnTo>
                  <a:cubicBezTo>
                    <a:pt x="37752" y="15351"/>
                    <a:pt x="36374" y="12445"/>
                    <a:pt x="34933" y="9612"/>
                  </a:cubicBezTo>
                  <a:close/>
                  <a:moveTo>
                    <a:pt x="30545" y="11464"/>
                  </a:moveTo>
                  <a:cubicBezTo>
                    <a:pt x="31515" y="15113"/>
                    <a:pt x="32384" y="18726"/>
                    <a:pt x="33129" y="22216"/>
                  </a:cubicBezTo>
                  <a:cubicBezTo>
                    <a:pt x="33242" y="22751"/>
                    <a:pt x="33377" y="23300"/>
                    <a:pt x="33513" y="23858"/>
                  </a:cubicBezTo>
                  <a:cubicBezTo>
                    <a:pt x="33858" y="25263"/>
                    <a:pt x="34214" y="26719"/>
                    <a:pt x="34255" y="28086"/>
                  </a:cubicBezTo>
                  <a:cubicBezTo>
                    <a:pt x="34290" y="29168"/>
                    <a:pt x="33894" y="30037"/>
                    <a:pt x="33080" y="30664"/>
                  </a:cubicBezTo>
                  <a:cubicBezTo>
                    <a:pt x="32006" y="31494"/>
                    <a:pt x="30399" y="31797"/>
                    <a:pt x="28891" y="31797"/>
                  </a:cubicBezTo>
                  <a:cubicBezTo>
                    <a:pt x="27837" y="31797"/>
                    <a:pt x="26832" y="31649"/>
                    <a:pt x="26090" y="31430"/>
                  </a:cubicBezTo>
                  <a:cubicBezTo>
                    <a:pt x="24743" y="31039"/>
                    <a:pt x="23788" y="30265"/>
                    <a:pt x="23327" y="29192"/>
                  </a:cubicBezTo>
                  <a:cubicBezTo>
                    <a:pt x="22824" y="28017"/>
                    <a:pt x="22950" y="26591"/>
                    <a:pt x="23682" y="25171"/>
                  </a:cubicBezTo>
                  <a:cubicBezTo>
                    <a:pt x="24111" y="24333"/>
                    <a:pt x="24604" y="23499"/>
                    <a:pt x="25080" y="22692"/>
                  </a:cubicBezTo>
                  <a:cubicBezTo>
                    <a:pt x="25485" y="22011"/>
                    <a:pt x="25902" y="21305"/>
                    <a:pt x="26281" y="20595"/>
                  </a:cubicBezTo>
                  <a:cubicBezTo>
                    <a:pt x="28060" y="17289"/>
                    <a:pt x="29459" y="14292"/>
                    <a:pt x="30545" y="11464"/>
                  </a:cubicBezTo>
                  <a:close/>
                  <a:moveTo>
                    <a:pt x="55894" y="2930"/>
                  </a:moveTo>
                  <a:cubicBezTo>
                    <a:pt x="58052" y="7385"/>
                    <a:pt x="58525" y="12463"/>
                    <a:pt x="57222" y="17260"/>
                  </a:cubicBezTo>
                  <a:cubicBezTo>
                    <a:pt x="56881" y="18527"/>
                    <a:pt x="56415" y="19758"/>
                    <a:pt x="55836" y="20935"/>
                  </a:cubicBezTo>
                  <a:cubicBezTo>
                    <a:pt x="52207" y="28253"/>
                    <a:pt x="44043" y="32018"/>
                    <a:pt x="37831" y="33888"/>
                  </a:cubicBezTo>
                  <a:cubicBezTo>
                    <a:pt x="34794" y="34800"/>
                    <a:pt x="30933" y="35631"/>
                    <a:pt x="26946" y="35631"/>
                  </a:cubicBezTo>
                  <a:cubicBezTo>
                    <a:pt x="24221" y="35631"/>
                    <a:pt x="21437" y="35242"/>
                    <a:pt x="18817" y="34226"/>
                  </a:cubicBezTo>
                  <a:cubicBezTo>
                    <a:pt x="17758" y="33813"/>
                    <a:pt x="16754" y="33314"/>
                    <a:pt x="15833" y="32742"/>
                  </a:cubicBezTo>
                  <a:cubicBezTo>
                    <a:pt x="10207" y="29229"/>
                    <a:pt x="6926" y="23147"/>
                    <a:pt x="4306" y="17674"/>
                  </a:cubicBezTo>
                  <a:cubicBezTo>
                    <a:pt x="4741" y="17564"/>
                    <a:pt x="5173" y="17449"/>
                    <a:pt x="5607" y="17334"/>
                  </a:cubicBezTo>
                  <a:lnTo>
                    <a:pt x="5880" y="17262"/>
                  </a:lnTo>
                  <a:cubicBezTo>
                    <a:pt x="6609" y="20361"/>
                    <a:pt x="8870" y="25486"/>
                    <a:pt x="12158" y="26930"/>
                  </a:cubicBezTo>
                  <a:cubicBezTo>
                    <a:pt x="12740" y="27186"/>
                    <a:pt x="13326" y="27314"/>
                    <a:pt x="13913" y="27314"/>
                  </a:cubicBezTo>
                  <a:cubicBezTo>
                    <a:pt x="14708" y="27314"/>
                    <a:pt x="15504" y="27080"/>
                    <a:pt x="16296" y="26614"/>
                  </a:cubicBezTo>
                  <a:cubicBezTo>
                    <a:pt x="22800" y="22771"/>
                    <a:pt x="26737" y="14587"/>
                    <a:pt x="28174" y="11108"/>
                  </a:cubicBezTo>
                  <a:lnTo>
                    <a:pt x="29410" y="10741"/>
                  </a:lnTo>
                  <a:lnTo>
                    <a:pt x="29410" y="10741"/>
                  </a:lnTo>
                  <a:cubicBezTo>
                    <a:pt x="29220" y="11147"/>
                    <a:pt x="29029" y="11551"/>
                    <a:pt x="28839" y="11956"/>
                  </a:cubicBezTo>
                  <a:cubicBezTo>
                    <a:pt x="27768" y="14238"/>
                    <a:pt x="26660" y="16600"/>
                    <a:pt x="25460" y="18864"/>
                  </a:cubicBezTo>
                  <a:cubicBezTo>
                    <a:pt x="25014" y="19708"/>
                    <a:pt x="24486" y="20563"/>
                    <a:pt x="23978" y="21388"/>
                  </a:cubicBezTo>
                  <a:cubicBezTo>
                    <a:pt x="23076" y="22853"/>
                    <a:pt x="22143" y="24366"/>
                    <a:pt x="21550" y="25968"/>
                  </a:cubicBezTo>
                  <a:cubicBezTo>
                    <a:pt x="20821" y="27929"/>
                    <a:pt x="21196" y="29784"/>
                    <a:pt x="22604" y="31190"/>
                  </a:cubicBezTo>
                  <a:cubicBezTo>
                    <a:pt x="23570" y="32155"/>
                    <a:pt x="24975" y="32851"/>
                    <a:pt x="26559" y="33147"/>
                  </a:cubicBezTo>
                  <a:cubicBezTo>
                    <a:pt x="27304" y="33288"/>
                    <a:pt x="28144" y="33368"/>
                    <a:pt x="29007" y="33368"/>
                  </a:cubicBezTo>
                  <a:cubicBezTo>
                    <a:pt x="31021" y="33368"/>
                    <a:pt x="33158" y="32933"/>
                    <a:pt x="34496" y="31829"/>
                  </a:cubicBezTo>
                  <a:cubicBezTo>
                    <a:pt x="35436" y="31052"/>
                    <a:pt x="35915" y="30023"/>
                    <a:pt x="35918" y="28771"/>
                  </a:cubicBezTo>
                  <a:cubicBezTo>
                    <a:pt x="35923" y="26787"/>
                    <a:pt x="35402" y="24717"/>
                    <a:pt x="34898" y="22716"/>
                  </a:cubicBezTo>
                  <a:cubicBezTo>
                    <a:pt x="34723" y="22023"/>
                    <a:pt x="34549" y="21339"/>
                    <a:pt x="34405" y="20674"/>
                  </a:cubicBezTo>
                  <a:cubicBezTo>
                    <a:pt x="33653" y="17239"/>
                    <a:pt x="32776" y="13663"/>
                    <a:pt x="31796" y="10040"/>
                  </a:cubicBezTo>
                  <a:lnTo>
                    <a:pt x="33434" y="9559"/>
                  </a:lnTo>
                  <a:cubicBezTo>
                    <a:pt x="34626" y="12313"/>
                    <a:pt x="35924" y="15074"/>
                    <a:pt x="37180" y="17748"/>
                  </a:cubicBezTo>
                  <a:lnTo>
                    <a:pt x="37355" y="18119"/>
                  </a:lnTo>
                  <a:cubicBezTo>
                    <a:pt x="37619" y="18682"/>
                    <a:pt x="37875" y="19278"/>
                    <a:pt x="38136" y="19886"/>
                  </a:cubicBezTo>
                  <a:cubicBezTo>
                    <a:pt x="39069" y="22054"/>
                    <a:pt x="40032" y="24296"/>
                    <a:pt x="41641" y="25870"/>
                  </a:cubicBezTo>
                  <a:cubicBezTo>
                    <a:pt x="42734" y="26940"/>
                    <a:pt x="43986" y="27482"/>
                    <a:pt x="45361" y="27482"/>
                  </a:cubicBezTo>
                  <a:cubicBezTo>
                    <a:pt x="45425" y="27482"/>
                    <a:pt x="45488" y="27480"/>
                    <a:pt x="45552" y="27478"/>
                  </a:cubicBezTo>
                  <a:cubicBezTo>
                    <a:pt x="47560" y="27405"/>
                    <a:pt x="49777" y="26154"/>
                    <a:pt x="51638" y="24047"/>
                  </a:cubicBezTo>
                  <a:cubicBezTo>
                    <a:pt x="52829" y="22694"/>
                    <a:pt x="54178" y="20939"/>
                    <a:pt x="54035" y="19356"/>
                  </a:cubicBezTo>
                  <a:cubicBezTo>
                    <a:pt x="53991" y="18866"/>
                    <a:pt x="53787" y="18403"/>
                    <a:pt x="53408" y="17942"/>
                  </a:cubicBezTo>
                  <a:cubicBezTo>
                    <a:pt x="52873" y="17290"/>
                    <a:pt x="52083" y="16762"/>
                    <a:pt x="51386" y="16296"/>
                  </a:cubicBezTo>
                  <a:cubicBezTo>
                    <a:pt x="51131" y="16125"/>
                    <a:pt x="50886" y="15962"/>
                    <a:pt x="50671" y="15803"/>
                  </a:cubicBezTo>
                  <a:cubicBezTo>
                    <a:pt x="46493" y="12722"/>
                    <a:pt x="41865" y="10278"/>
                    <a:pt x="36905" y="8529"/>
                  </a:cubicBezTo>
                  <a:lnTo>
                    <a:pt x="39126" y="7874"/>
                  </a:lnTo>
                  <a:cubicBezTo>
                    <a:pt x="39128" y="7879"/>
                    <a:pt x="39131" y="7883"/>
                    <a:pt x="39134" y="7889"/>
                  </a:cubicBezTo>
                  <a:cubicBezTo>
                    <a:pt x="39203" y="8019"/>
                    <a:pt x="39326" y="8114"/>
                    <a:pt x="39470" y="8146"/>
                  </a:cubicBezTo>
                  <a:cubicBezTo>
                    <a:pt x="42136" y="8772"/>
                    <a:pt x="44549" y="9797"/>
                    <a:pt x="47105" y="10884"/>
                  </a:cubicBezTo>
                  <a:lnTo>
                    <a:pt x="48224" y="11357"/>
                  </a:lnTo>
                  <a:cubicBezTo>
                    <a:pt x="48416" y="11436"/>
                    <a:pt x="48611" y="11520"/>
                    <a:pt x="48809" y="11604"/>
                  </a:cubicBezTo>
                  <a:cubicBezTo>
                    <a:pt x="50181" y="12189"/>
                    <a:pt x="51699" y="12837"/>
                    <a:pt x="53214" y="12837"/>
                  </a:cubicBezTo>
                  <a:cubicBezTo>
                    <a:pt x="53575" y="12837"/>
                    <a:pt x="53934" y="12800"/>
                    <a:pt x="54292" y="12717"/>
                  </a:cubicBezTo>
                  <a:cubicBezTo>
                    <a:pt x="55304" y="12480"/>
                    <a:pt x="56021" y="11937"/>
                    <a:pt x="56423" y="11100"/>
                  </a:cubicBezTo>
                  <a:cubicBezTo>
                    <a:pt x="57462" y="8941"/>
                    <a:pt x="56119" y="5315"/>
                    <a:pt x="55120" y="3157"/>
                  </a:cubicBezTo>
                  <a:lnTo>
                    <a:pt x="55894" y="2930"/>
                  </a:lnTo>
                  <a:close/>
                  <a:moveTo>
                    <a:pt x="58881" y="2056"/>
                  </a:moveTo>
                  <a:cubicBezTo>
                    <a:pt x="58891" y="2081"/>
                    <a:pt x="58903" y="2104"/>
                    <a:pt x="58916" y="2127"/>
                  </a:cubicBezTo>
                  <a:cubicBezTo>
                    <a:pt x="62556" y="8459"/>
                    <a:pt x="62323" y="16614"/>
                    <a:pt x="58306" y="23411"/>
                  </a:cubicBezTo>
                  <a:cubicBezTo>
                    <a:pt x="54598" y="29685"/>
                    <a:pt x="47652" y="34446"/>
                    <a:pt x="38745" y="36822"/>
                  </a:cubicBezTo>
                  <a:cubicBezTo>
                    <a:pt x="34764" y="37884"/>
                    <a:pt x="30945" y="38420"/>
                    <a:pt x="27376" y="38420"/>
                  </a:cubicBezTo>
                  <a:cubicBezTo>
                    <a:pt x="27073" y="38420"/>
                    <a:pt x="26771" y="38417"/>
                    <a:pt x="26471" y="38409"/>
                  </a:cubicBezTo>
                  <a:cubicBezTo>
                    <a:pt x="22515" y="38312"/>
                    <a:pt x="18949" y="37539"/>
                    <a:pt x="15871" y="36112"/>
                  </a:cubicBezTo>
                  <a:cubicBezTo>
                    <a:pt x="8765" y="32828"/>
                    <a:pt x="5662" y="26502"/>
                    <a:pt x="2376" y="19805"/>
                  </a:cubicBezTo>
                  <a:cubicBezTo>
                    <a:pt x="2139" y="19322"/>
                    <a:pt x="1901" y="18837"/>
                    <a:pt x="1661" y="18352"/>
                  </a:cubicBezTo>
                  <a:cubicBezTo>
                    <a:pt x="2092" y="18244"/>
                    <a:pt x="2521" y="18134"/>
                    <a:pt x="2950" y="18023"/>
                  </a:cubicBezTo>
                  <a:lnTo>
                    <a:pt x="3439" y="17897"/>
                  </a:lnTo>
                  <a:cubicBezTo>
                    <a:pt x="4969" y="22417"/>
                    <a:pt x="8639" y="30469"/>
                    <a:pt x="16241" y="34635"/>
                  </a:cubicBezTo>
                  <a:cubicBezTo>
                    <a:pt x="19178" y="36238"/>
                    <a:pt x="22626" y="37103"/>
                    <a:pt x="26487" y="37208"/>
                  </a:cubicBezTo>
                  <a:cubicBezTo>
                    <a:pt x="26716" y="37213"/>
                    <a:pt x="26947" y="37216"/>
                    <a:pt x="27179" y="37216"/>
                  </a:cubicBezTo>
                  <a:cubicBezTo>
                    <a:pt x="31114" y="37216"/>
                    <a:pt x="35496" y="36443"/>
                    <a:pt x="39894" y="34949"/>
                  </a:cubicBezTo>
                  <a:cubicBezTo>
                    <a:pt x="46055" y="32858"/>
                    <a:pt x="54138" y="28737"/>
                    <a:pt x="57668" y="20970"/>
                  </a:cubicBezTo>
                  <a:cubicBezTo>
                    <a:pt x="60333" y="15102"/>
                    <a:pt x="60261" y="8378"/>
                    <a:pt x="57481" y="2467"/>
                  </a:cubicBezTo>
                  <a:lnTo>
                    <a:pt x="57870" y="2352"/>
                  </a:lnTo>
                  <a:cubicBezTo>
                    <a:pt x="58208" y="2252"/>
                    <a:pt x="58545" y="2153"/>
                    <a:pt x="58881" y="2056"/>
                  </a:cubicBezTo>
                  <a:close/>
                  <a:moveTo>
                    <a:pt x="59846" y="1"/>
                  </a:moveTo>
                  <a:cubicBezTo>
                    <a:pt x="59765" y="1"/>
                    <a:pt x="59680" y="13"/>
                    <a:pt x="59592" y="39"/>
                  </a:cubicBezTo>
                  <a:cubicBezTo>
                    <a:pt x="53395" y="1822"/>
                    <a:pt x="47060" y="3575"/>
                    <a:pt x="40933" y="5269"/>
                  </a:cubicBezTo>
                  <a:cubicBezTo>
                    <a:pt x="27611" y="8954"/>
                    <a:pt x="13835" y="12765"/>
                    <a:pt x="527" y="17159"/>
                  </a:cubicBezTo>
                  <a:cubicBezTo>
                    <a:pt x="196" y="17273"/>
                    <a:pt x="0" y="17579"/>
                    <a:pt x="42" y="17923"/>
                  </a:cubicBezTo>
                  <a:cubicBezTo>
                    <a:pt x="73" y="18187"/>
                    <a:pt x="234" y="18401"/>
                    <a:pt x="457" y="18498"/>
                  </a:cubicBezTo>
                  <a:cubicBezTo>
                    <a:pt x="2420" y="25794"/>
                    <a:pt x="7589" y="34760"/>
                    <a:pt x="16278" y="38232"/>
                  </a:cubicBezTo>
                  <a:cubicBezTo>
                    <a:pt x="19588" y="39554"/>
                    <a:pt x="23376" y="40215"/>
                    <a:pt x="27451" y="40215"/>
                  </a:cubicBezTo>
                  <a:cubicBezTo>
                    <a:pt x="31609" y="40215"/>
                    <a:pt x="36066" y="39527"/>
                    <a:pt x="40615" y="38151"/>
                  </a:cubicBezTo>
                  <a:cubicBezTo>
                    <a:pt x="49661" y="35414"/>
                    <a:pt x="56640" y="30222"/>
                    <a:pt x="60266" y="23530"/>
                  </a:cubicBezTo>
                  <a:cubicBezTo>
                    <a:pt x="63864" y="16898"/>
                    <a:pt x="64273" y="9290"/>
                    <a:pt x="61362" y="3168"/>
                  </a:cubicBezTo>
                  <a:cubicBezTo>
                    <a:pt x="61238" y="2569"/>
                    <a:pt x="61087" y="1786"/>
                    <a:pt x="61010" y="980"/>
                  </a:cubicBezTo>
                  <a:cubicBezTo>
                    <a:pt x="60982" y="677"/>
                    <a:pt x="60776" y="486"/>
                    <a:pt x="60545" y="420"/>
                  </a:cubicBezTo>
                  <a:cubicBezTo>
                    <a:pt x="60408" y="181"/>
                    <a:pt x="60159" y="1"/>
                    <a:pt x="598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1"/>
            <p:cNvSpPr/>
            <p:nvPr/>
          </p:nvSpPr>
          <p:spPr>
            <a:xfrm>
              <a:off x="1756710" y="1628242"/>
              <a:ext cx="57501" cy="24495"/>
            </a:xfrm>
            <a:custGeom>
              <a:avLst/>
              <a:gdLst/>
              <a:ahLst/>
              <a:cxnLst/>
              <a:rect l="l" t="t" r="r" b="b"/>
              <a:pathLst>
                <a:path w="3331" h="1419" extrusionOk="0">
                  <a:moveTo>
                    <a:pt x="332" y="1"/>
                  </a:moveTo>
                  <a:cubicBezTo>
                    <a:pt x="106" y="1"/>
                    <a:pt x="0" y="373"/>
                    <a:pt x="220" y="504"/>
                  </a:cubicBezTo>
                  <a:cubicBezTo>
                    <a:pt x="986" y="952"/>
                    <a:pt x="1855" y="1245"/>
                    <a:pt x="2725" y="1411"/>
                  </a:cubicBezTo>
                  <a:cubicBezTo>
                    <a:pt x="2750" y="1416"/>
                    <a:pt x="2775" y="1418"/>
                    <a:pt x="2799" y="1418"/>
                  </a:cubicBezTo>
                  <a:cubicBezTo>
                    <a:pt x="3195" y="1418"/>
                    <a:pt x="3330" y="793"/>
                    <a:pt x="2907" y="724"/>
                  </a:cubicBezTo>
                  <a:cubicBezTo>
                    <a:pt x="2051" y="582"/>
                    <a:pt x="1238" y="327"/>
                    <a:pt x="423" y="20"/>
                  </a:cubicBezTo>
                  <a:cubicBezTo>
                    <a:pt x="391" y="7"/>
                    <a:pt x="361" y="1"/>
                    <a:pt x="33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1"/>
            <p:cNvSpPr/>
            <p:nvPr/>
          </p:nvSpPr>
          <p:spPr>
            <a:xfrm>
              <a:off x="1809379" y="1737584"/>
              <a:ext cx="30140" cy="40273"/>
            </a:xfrm>
            <a:custGeom>
              <a:avLst/>
              <a:gdLst/>
              <a:ahLst/>
              <a:cxnLst/>
              <a:rect l="l" t="t" r="r" b="b"/>
              <a:pathLst>
                <a:path w="1746" h="2333" extrusionOk="0">
                  <a:moveTo>
                    <a:pt x="304" y="0"/>
                  </a:moveTo>
                  <a:cubicBezTo>
                    <a:pt x="137" y="0"/>
                    <a:pt x="1" y="206"/>
                    <a:pt x="152" y="362"/>
                  </a:cubicBezTo>
                  <a:cubicBezTo>
                    <a:pt x="625" y="843"/>
                    <a:pt x="847" y="1367"/>
                    <a:pt x="1112" y="1944"/>
                  </a:cubicBezTo>
                  <a:cubicBezTo>
                    <a:pt x="1148" y="2028"/>
                    <a:pt x="1185" y="2113"/>
                    <a:pt x="1227" y="2195"/>
                  </a:cubicBezTo>
                  <a:cubicBezTo>
                    <a:pt x="1273" y="2292"/>
                    <a:pt x="1349" y="2332"/>
                    <a:pt x="1428" y="2332"/>
                  </a:cubicBezTo>
                  <a:cubicBezTo>
                    <a:pt x="1484" y="2332"/>
                    <a:pt x="1542" y="2312"/>
                    <a:pt x="1591" y="2276"/>
                  </a:cubicBezTo>
                  <a:cubicBezTo>
                    <a:pt x="1680" y="2213"/>
                    <a:pt x="1746" y="2107"/>
                    <a:pt x="1720" y="1987"/>
                  </a:cubicBezTo>
                  <a:cubicBezTo>
                    <a:pt x="1585" y="1246"/>
                    <a:pt x="999" y="542"/>
                    <a:pt x="452" y="60"/>
                  </a:cubicBezTo>
                  <a:cubicBezTo>
                    <a:pt x="404" y="18"/>
                    <a:pt x="353" y="0"/>
                    <a:pt x="30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1"/>
            <p:cNvSpPr/>
            <p:nvPr/>
          </p:nvSpPr>
          <p:spPr>
            <a:xfrm>
              <a:off x="1703299" y="1582634"/>
              <a:ext cx="66461" cy="11031"/>
            </a:xfrm>
            <a:custGeom>
              <a:avLst/>
              <a:gdLst/>
              <a:ahLst/>
              <a:cxnLst/>
              <a:rect l="l" t="t" r="r" b="b"/>
              <a:pathLst>
                <a:path w="3850" h="639" extrusionOk="0">
                  <a:moveTo>
                    <a:pt x="2624" y="1"/>
                  </a:moveTo>
                  <a:cubicBezTo>
                    <a:pt x="1853" y="1"/>
                    <a:pt x="1077" y="21"/>
                    <a:pt x="311" y="61"/>
                  </a:cubicBezTo>
                  <a:cubicBezTo>
                    <a:pt x="0" y="79"/>
                    <a:pt x="6" y="520"/>
                    <a:pt x="307" y="539"/>
                  </a:cubicBezTo>
                  <a:cubicBezTo>
                    <a:pt x="1325" y="610"/>
                    <a:pt x="2360" y="639"/>
                    <a:pt x="3379" y="639"/>
                  </a:cubicBezTo>
                  <a:cubicBezTo>
                    <a:pt x="3398" y="639"/>
                    <a:pt x="3417" y="639"/>
                    <a:pt x="3436" y="639"/>
                  </a:cubicBezTo>
                  <a:cubicBezTo>
                    <a:pt x="3845" y="635"/>
                    <a:pt x="3849" y="11"/>
                    <a:pt x="3440" y="9"/>
                  </a:cubicBezTo>
                  <a:cubicBezTo>
                    <a:pt x="3169" y="3"/>
                    <a:pt x="2897" y="1"/>
                    <a:pt x="262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1"/>
            <p:cNvSpPr/>
            <p:nvPr/>
          </p:nvSpPr>
          <p:spPr>
            <a:xfrm>
              <a:off x="1782932" y="1755158"/>
              <a:ext cx="31987" cy="34180"/>
            </a:xfrm>
            <a:custGeom>
              <a:avLst/>
              <a:gdLst/>
              <a:ahLst/>
              <a:cxnLst/>
              <a:rect l="l" t="t" r="r" b="b"/>
              <a:pathLst>
                <a:path w="1853" h="1980" extrusionOk="0">
                  <a:moveTo>
                    <a:pt x="290" y="0"/>
                  </a:moveTo>
                  <a:cubicBezTo>
                    <a:pt x="84" y="0"/>
                    <a:pt x="1" y="291"/>
                    <a:pt x="224" y="357"/>
                  </a:cubicBezTo>
                  <a:cubicBezTo>
                    <a:pt x="553" y="462"/>
                    <a:pt x="845" y="645"/>
                    <a:pt x="1050" y="931"/>
                  </a:cubicBezTo>
                  <a:cubicBezTo>
                    <a:pt x="1236" y="1196"/>
                    <a:pt x="1275" y="1486"/>
                    <a:pt x="1339" y="1797"/>
                  </a:cubicBezTo>
                  <a:cubicBezTo>
                    <a:pt x="1340" y="1804"/>
                    <a:pt x="1344" y="1816"/>
                    <a:pt x="1346" y="1823"/>
                  </a:cubicBezTo>
                  <a:cubicBezTo>
                    <a:pt x="1376" y="1932"/>
                    <a:pt x="1458" y="1979"/>
                    <a:pt x="1547" y="1979"/>
                  </a:cubicBezTo>
                  <a:cubicBezTo>
                    <a:pt x="1675" y="1979"/>
                    <a:pt x="1818" y="1881"/>
                    <a:pt x="1836" y="1729"/>
                  </a:cubicBezTo>
                  <a:cubicBezTo>
                    <a:pt x="1853" y="1562"/>
                    <a:pt x="1831" y="1394"/>
                    <a:pt x="1776" y="1236"/>
                  </a:cubicBezTo>
                  <a:cubicBezTo>
                    <a:pt x="1584" y="605"/>
                    <a:pt x="940" y="82"/>
                    <a:pt x="322" y="2"/>
                  </a:cubicBezTo>
                  <a:cubicBezTo>
                    <a:pt x="311" y="1"/>
                    <a:pt x="301" y="0"/>
                    <a:pt x="29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1"/>
            <p:cNvSpPr/>
            <p:nvPr/>
          </p:nvSpPr>
          <p:spPr>
            <a:xfrm>
              <a:off x="1644761" y="1603712"/>
              <a:ext cx="69827" cy="26066"/>
            </a:xfrm>
            <a:custGeom>
              <a:avLst/>
              <a:gdLst/>
              <a:ahLst/>
              <a:cxnLst/>
              <a:rect l="l" t="t" r="r" b="b"/>
              <a:pathLst>
                <a:path w="4045" h="1510" extrusionOk="0">
                  <a:moveTo>
                    <a:pt x="311" y="1"/>
                  </a:moveTo>
                  <a:cubicBezTo>
                    <a:pt x="74" y="1"/>
                    <a:pt x="0" y="378"/>
                    <a:pt x="263" y="465"/>
                  </a:cubicBezTo>
                  <a:cubicBezTo>
                    <a:pt x="1357" y="818"/>
                    <a:pt x="2475" y="1258"/>
                    <a:pt x="3601" y="1502"/>
                  </a:cubicBezTo>
                  <a:cubicBezTo>
                    <a:pt x="3625" y="1507"/>
                    <a:pt x="3648" y="1509"/>
                    <a:pt x="3670" y="1509"/>
                  </a:cubicBezTo>
                  <a:cubicBezTo>
                    <a:pt x="3968" y="1509"/>
                    <a:pt x="4044" y="1085"/>
                    <a:pt x="3746" y="973"/>
                  </a:cubicBezTo>
                  <a:cubicBezTo>
                    <a:pt x="2667" y="556"/>
                    <a:pt x="1497" y="317"/>
                    <a:pt x="381" y="11"/>
                  </a:cubicBezTo>
                  <a:cubicBezTo>
                    <a:pt x="356" y="4"/>
                    <a:pt x="333" y="1"/>
                    <a:pt x="31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1"/>
            <p:cNvSpPr/>
            <p:nvPr/>
          </p:nvSpPr>
          <p:spPr>
            <a:xfrm>
              <a:off x="1661367" y="1813989"/>
              <a:ext cx="72399" cy="58295"/>
            </a:xfrm>
            <a:custGeom>
              <a:avLst/>
              <a:gdLst/>
              <a:ahLst/>
              <a:cxnLst/>
              <a:rect l="l" t="t" r="r" b="b"/>
              <a:pathLst>
                <a:path w="4194" h="3377" extrusionOk="0">
                  <a:moveTo>
                    <a:pt x="393" y="1"/>
                  </a:moveTo>
                  <a:cubicBezTo>
                    <a:pt x="175" y="1"/>
                    <a:pt x="1" y="294"/>
                    <a:pt x="179" y="518"/>
                  </a:cubicBezTo>
                  <a:cubicBezTo>
                    <a:pt x="1026" y="1582"/>
                    <a:pt x="2297" y="2811"/>
                    <a:pt x="3564" y="3351"/>
                  </a:cubicBezTo>
                  <a:cubicBezTo>
                    <a:pt x="3605" y="3369"/>
                    <a:pt x="3648" y="3377"/>
                    <a:pt x="3691" y="3377"/>
                  </a:cubicBezTo>
                  <a:cubicBezTo>
                    <a:pt x="3952" y="3377"/>
                    <a:pt x="4194" y="3074"/>
                    <a:pt x="3939" y="2860"/>
                  </a:cubicBezTo>
                  <a:cubicBezTo>
                    <a:pt x="3390" y="2393"/>
                    <a:pt x="2751" y="2037"/>
                    <a:pt x="2183" y="1575"/>
                  </a:cubicBezTo>
                  <a:cubicBezTo>
                    <a:pt x="1623" y="1118"/>
                    <a:pt x="1114" y="599"/>
                    <a:pt x="594" y="90"/>
                  </a:cubicBezTo>
                  <a:cubicBezTo>
                    <a:pt x="528" y="27"/>
                    <a:pt x="459" y="1"/>
                    <a:pt x="39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1"/>
            <p:cNvSpPr/>
            <p:nvPr/>
          </p:nvSpPr>
          <p:spPr>
            <a:xfrm>
              <a:off x="1574863" y="1725000"/>
              <a:ext cx="66633" cy="26843"/>
            </a:xfrm>
            <a:custGeom>
              <a:avLst/>
              <a:gdLst/>
              <a:ahLst/>
              <a:cxnLst/>
              <a:rect l="l" t="t" r="r" b="b"/>
              <a:pathLst>
                <a:path w="3860" h="1555" extrusionOk="0">
                  <a:moveTo>
                    <a:pt x="332" y="0"/>
                  </a:moveTo>
                  <a:cubicBezTo>
                    <a:pt x="75" y="0"/>
                    <a:pt x="1" y="412"/>
                    <a:pt x="283" y="512"/>
                  </a:cubicBezTo>
                  <a:cubicBezTo>
                    <a:pt x="1296" y="861"/>
                    <a:pt x="2318" y="1293"/>
                    <a:pt x="3359" y="1547"/>
                  </a:cubicBezTo>
                  <a:cubicBezTo>
                    <a:pt x="3380" y="1552"/>
                    <a:pt x="3401" y="1555"/>
                    <a:pt x="3422" y="1555"/>
                  </a:cubicBezTo>
                  <a:cubicBezTo>
                    <a:pt x="3684" y="1555"/>
                    <a:pt x="3860" y="1146"/>
                    <a:pt x="3573" y="1026"/>
                  </a:cubicBezTo>
                  <a:cubicBezTo>
                    <a:pt x="2560" y="604"/>
                    <a:pt x="1467" y="331"/>
                    <a:pt x="415" y="14"/>
                  </a:cubicBezTo>
                  <a:cubicBezTo>
                    <a:pt x="386" y="4"/>
                    <a:pt x="358" y="0"/>
                    <a:pt x="33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1"/>
            <p:cNvSpPr/>
            <p:nvPr/>
          </p:nvSpPr>
          <p:spPr>
            <a:xfrm>
              <a:off x="1588484" y="1779204"/>
              <a:ext cx="48749" cy="39272"/>
            </a:xfrm>
            <a:custGeom>
              <a:avLst/>
              <a:gdLst/>
              <a:ahLst/>
              <a:cxnLst/>
              <a:rect l="l" t="t" r="r" b="b"/>
              <a:pathLst>
                <a:path w="2824" h="2275" extrusionOk="0">
                  <a:moveTo>
                    <a:pt x="406" y="1"/>
                  </a:moveTo>
                  <a:cubicBezTo>
                    <a:pt x="150" y="1"/>
                    <a:pt x="1" y="442"/>
                    <a:pt x="274" y="565"/>
                  </a:cubicBezTo>
                  <a:cubicBezTo>
                    <a:pt x="672" y="745"/>
                    <a:pt x="1038" y="961"/>
                    <a:pt x="1364" y="1247"/>
                  </a:cubicBezTo>
                  <a:cubicBezTo>
                    <a:pt x="1682" y="1523"/>
                    <a:pt x="1908" y="1864"/>
                    <a:pt x="2186" y="2170"/>
                  </a:cubicBezTo>
                  <a:cubicBezTo>
                    <a:pt x="2252" y="2244"/>
                    <a:pt x="2328" y="2275"/>
                    <a:pt x="2402" y="2275"/>
                  </a:cubicBezTo>
                  <a:cubicBezTo>
                    <a:pt x="2621" y="2275"/>
                    <a:pt x="2824" y="2005"/>
                    <a:pt x="2699" y="1769"/>
                  </a:cubicBezTo>
                  <a:cubicBezTo>
                    <a:pt x="2275" y="947"/>
                    <a:pt x="1338" y="356"/>
                    <a:pt x="501" y="21"/>
                  </a:cubicBezTo>
                  <a:cubicBezTo>
                    <a:pt x="468" y="7"/>
                    <a:pt x="436" y="1"/>
                    <a:pt x="40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1"/>
            <p:cNvSpPr/>
            <p:nvPr/>
          </p:nvSpPr>
          <p:spPr>
            <a:xfrm>
              <a:off x="1577418" y="1830009"/>
              <a:ext cx="64113" cy="70207"/>
            </a:xfrm>
            <a:custGeom>
              <a:avLst/>
              <a:gdLst/>
              <a:ahLst/>
              <a:cxnLst/>
              <a:rect l="l" t="t" r="r" b="b"/>
              <a:pathLst>
                <a:path w="3714" h="4067" extrusionOk="0">
                  <a:moveTo>
                    <a:pt x="420" y="1"/>
                  </a:moveTo>
                  <a:cubicBezTo>
                    <a:pt x="210" y="1"/>
                    <a:pt x="0" y="229"/>
                    <a:pt x="124" y="478"/>
                  </a:cubicBezTo>
                  <a:cubicBezTo>
                    <a:pt x="787" y="1812"/>
                    <a:pt x="1833" y="3190"/>
                    <a:pt x="3089" y="4015"/>
                  </a:cubicBezTo>
                  <a:cubicBezTo>
                    <a:pt x="3143" y="4051"/>
                    <a:pt x="3198" y="4066"/>
                    <a:pt x="3252" y="4066"/>
                  </a:cubicBezTo>
                  <a:cubicBezTo>
                    <a:pt x="3509" y="4066"/>
                    <a:pt x="3713" y="3701"/>
                    <a:pt x="3487" y="3484"/>
                  </a:cubicBezTo>
                  <a:cubicBezTo>
                    <a:pt x="2403" y="2425"/>
                    <a:pt x="1460" y="1475"/>
                    <a:pt x="673" y="154"/>
                  </a:cubicBezTo>
                  <a:cubicBezTo>
                    <a:pt x="608" y="46"/>
                    <a:pt x="514" y="1"/>
                    <a:pt x="42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1"/>
            <p:cNvSpPr/>
            <p:nvPr/>
          </p:nvSpPr>
          <p:spPr>
            <a:xfrm>
              <a:off x="1520037" y="1702230"/>
              <a:ext cx="48249" cy="59159"/>
            </a:xfrm>
            <a:custGeom>
              <a:avLst/>
              <a:gdLst/>
              <a:ahLst/>
              <a:cxnLst/>
              <a:rect l="l" t="t" r="r" b="b"/>
              <a:pathLst>
                <a:path w="2795" h="3427" extrusionOk="0">
                  <a:moveTo>
                    <a:pt x="375" y="1"/>
                  </a:moveTo>
                  <a:cubicBezTo>
                    <a:pt x="180" y="1"/>
                    <a:pt x="0" y="181"/>
                    <a:pt x="133" y="396"/>
                  </a:cubicBezTo>
                  <a:cubicBezTo>
                    <a:pt x="750" y="1382"/>
                    <a:pt x="1413" y="2367"/>
                    <a:pt x="2114" y="3297"/>
                  </a:cubicBezTo>
                  <a:cubicBezTo>
                    <a:pt x="2185" y="3388"/>
                    <a:pt x="2281" y="3427"/>
                    <a:pt x="2375" y="3427"/>
                  </a:cubicBezTo>
                  <a:cubicBezTo>
                    <a:pt x="2591" y="3427"/>
                    <a:pt x="2794" y="3219"/>
                    <a:pt x="2645" y="2978"/>
                  </a:cubicBezTo>
                  <a:cubicBezTo>
                    <a:pt x="2017" y="2002"/>
                    <a:pt x="1327" y="1038"/>
                    <a:pt x="614" y="118"/>
                  </a:cubicBezTo>
                  <a:cubicBezTo>
                    <a:pt x="549" y="36"/>
                    <a:pt x="460" y="1"/>
                    <a:pt x="37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1"/>
            <p:cNvSpPr/>
            <p:nvPr/>
          </p:nvSpPr>
          <p:spPr>
            <a:xfrm>
              <a:off x="1379759" y="1751084"/>
              <a:ext cx="17332" cy="73676"/>
            </a:xfrm>
            <a:custGeom>
              <a:avLst/>
              <a:gdLst/>
              <a:ahLst/>
              <a:cxnLst/>
              <a:rect l="l" t="t" r="r" b="b"/>
              <a:pathLst>
                <a:path w="1004" h="4268" extrusionOk="0">
                  <a:moveTo>
                    <a:pt x="341" y="0"/>
                  </a:moveTo>
                  <a:cubicBezTo>
                    <a:pt x="179" y="0"/>
                    <a:pt x="1" y="142"/>
                    <a:pt x="30" y="353"/>
                  </a:cubicBezTo>
                  <a:cubicBezTo>
                    <a:pt x="216" y="1602"/>
                    <a:pt x="31" y="2752"/>
                    <a:pt x="33" y="3991"/>
                  </a:cubicBezTo>
                  <a:cubicBezTo>
                    <a:pt x="35" y="4173"/>
                    <a:pt x="170" y="4267"/>
                    <a:pt x="310" y="4267"/>
                  </a:cubicBezTo>
                  <a:cubicBezTo>
                    <a:pt x="427" y="4267"/>
                    <a:pt x="548" y="4201"/>
                    <a:pt x="596" y="4066"/>
                  </a:cubicBezTo>
                  <a:cubicBezTo>
                    <a:pt x="1004" y="2876"/>
                    <a:pt x="828" y="1416"/>
                    <a:pt x="578" y="204"/>
                  </a:cubicBezTo>
                  <a:cubicBezTo>
                    <a:pt x="548" y="61"/>
                    <a:pt x="448" y="0"/>
                    <a:pt x="341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1"/>
            <p:cNvSpPr/>
            <p:nvPr/>
          </p:nvSpPr>
          <p:spPr>
            <a:xfrm>
              <a:off x="1400077" y="1846736"/>
              <a:ext cx="20767" cy="75178"/>
            </a:xfrm>
            <a:custGeom>
              <a:avLst/>
              <a:gdLst/>
              <a:ahLst/>
              <a:cxnLst/>
              <a:rect l="l" t="t" r="r" b="b"/>
              <a:pathLst>
                <a:path w="1203" h="4355" extrusionOk="0">
                  <a:moveTo>
                    <a:pt x="624" y="0"/>
                  </a:moveTo>
                  <a:cubicBezTo>
                    <a:pt x="500" y="0"/>
                    <a:pt x="373" y="84"/>
                    <a:pt x="373" y="236"/>
                  </a:cubicBezTo>
                  <a:cubicBezTo>
                    <a:pt x="387" y="876"/>
                    <a:pt x="406" y="1514"/>
                    <a:pt x="343" y="2147"/>
                  </a:cubicBezTo>
                  <a:cubicBezTo>
                    <a:pt x="283" y="2787"/>
                    <a:pt x="78" y="3392"/>
                    <a:pt x="16" y="4026"/>
                  </a:cubicBezTo>
                  <a:cubicBezTo>
                    <a:pt x="1" y="4228"/>
                    <a:pt x="186" y="4355"/>
                    <a:pt x="364" y="4355"/>
                  </a:cubicBezTo>
                  <a:cubicBezTo>
                    <a:pt x="475" y="4355"/>
                    <a:pt x="584" y="4305"/>
                    <a:pt x="638" y="4192"/>
                  </a:cubicBezTo>
                  <a:cubicBezTo>
                    <a:pt x="1203" y="3040"/>
                    <a:pt x="1152" y="1399"/>
                    <a:pt x="852" y="173"/>
                  </a:cubicBezTo>
                  <a:cubicBezTo>
                    <a:pt x="823" y="55"/>
                    <a:pt x="724" y="0"/>
                    <a:pt x="62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1"/>
            <p:cNvSpPr/>
            <p:nvPr/>
          </p:nvSpPr>
          <p:spPr>
            <a:xfrm>
              <a:off x="1392344" y="1943131"/>
              <a:ext cx="18730" cy="49785"/>
            </a:xfrm>
            <a:custGeom>
              <a:avLst/>
              <a:gdLst/>
              <a:ahLst/>
              <a:cxnLst/>
              <a:rect l="l" t="t" r="r" b="b"/>
              <a:pathLst>
                <a:path w="1085" h="2884" extrusionOk="0">
                  <a:moveTo>
                    <a:pt x="671" y="0"/>
                  </a:moveTo>
                  <a:cubicBezTo>
                    <a:pt x="540" y="0"/>
                    <a:pt x="417" y="76"/>
                    <a:pt x="381" y="254"/>
                  </a:cubicBezTo>
                  <a:cubicBezTo>
                    <a:pt x="220" y="1022"/>
                    <a:pt x="119" y="1806"/>
                    <a:pt x="23" y="2589"/>
                  </a:cubicBezTo>
                  <a:cubicBezTo>
                    <a:pt x="0" y="2778"/>
                    <a:pt x="163" y="2883"/>
                    <a:pt x="325" y="2883"/>
                  </a:cubicBezTo>
                  <a:cubicBezTo>
                    <a:pt x="454" y="2883"/>
                    <a:pt x="583" y="2816"/>
                    <a:pt x="615" y="2670"/>
                  </a:cubicBezTo>
                  <a:cubicBezTo>
                    <a:pt x="782" y="1928"/>
                    <a:pt x="943" y="1186"/>
                    <a:pt x="1046" y="435"/>
                  </a:cubicBezTo>
                  <a:cubicBezTo>
                    <a:pt x="1084" y="175"/>
                    <a:pt x="869" y="0"/>
                    <a:pt x="671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1"/>
            <p:cNvSpPr/>
            <p:nvPr/>
          </p:nvSpPr>
          <p:spPr>
            <a:xfrm>
              <a:off x="1320496" y="1805099"/>
              <a:ext cx="37563" cy="88470"/>
            </a:xfrm>
            <a:custGeom>
              <a:avLst/>
              <a:gdLst/>
              <a:ahLst/>
              <a:cxnLst/>
              <a:rect l="l" t="t" r="r" b="b"/>
              <a:pathLst>
                <a:path w="2176" h="5125" extrusionOk="0">
                  <a:moveTo>
                    <a:pt x="1865" y="1"/>
                  </a:moveTo>
                  <a:cubicBezTo>
                    <a:pt x="1786" y="1"/>
                    <a:pt x="1711" y="37"/>
                    <a:pt x="1670" y="124"/>
                  </a:cubicBezTo>
                  <a:cubicBezTo>
                    <a:pt x="1004" y="1545"/>
                    <a:pt x="274" y="3171"/>
                    <a:pt x="34" y="4730"/>
                  </a:cubicBezTo>
                  <a:cubicBezTo>
                    <a:pt x="0" y="4936"/>
                    <a:pt x="194" y="5124"/>
                    <a:pt x="371" y="5124"/>
                  </a:cubicBezTo>
                  <a:cubicBezTo>
                    <a:pt x="459" y="5124"/>
                    <a:pt x="543" y="5077"/>
                    <a:pt x="592" y="4961"/>
                  </a:cubicBezTo>
                  <a:cubicBezTo>
                    <a:pt x="1223" y="3482"/>
                    <a:pt x="1608" y="1843"/>
                    <a:pt x="2117" y="311"/>
                  </a:cubicBezTo>
                  <a:cubicBezTo>
                    <a:pt x="2175" y="136"/>
                    <a:pt x="2015" y="1"/>
                    <a:pt x="18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1"/>
            <p:cNvSpPr/>
            <p:nvPr/>
          </p:nvSpPr>
          <p:spPr>
            <a:xfrm>
              <a:off x="1338501" y="1890204"/>
              <a:ext cx="39393" cy="81583"/>
            </a:xfrm>
            <a:custGeom>
              <a:avLst/>
              <a:gdLst/>
              <a:ahLst/>
              <a:cxnLst/>
              <a:rect l="l" t="t" r="r" b="b"/>
              <a:pathLst>
                <a:path w="2282" h="4726" extrusionOk="0">
                  <a:moveTo>
                    <a:pt x="2058" y="0"/>
                  </a:moveTo>
                  <a:cubicBezTo>
                    <a:pt x="1999" y="0"/>
                    <a:pt x="1939" y="29"/>
                    <a:pt x="1900" y="95"/>
                  </a:cubicBezTo>
                  <a:cubicBezTo>
                    <a:pt x="1491" y="763"/>
                    <a:pt x="1226" y="1539"/>
                    <a:pt x="919" y="2259"/>
                  </a:cubicBezTo>
                  <a:cubicBezTo>
                    <a:pt x="633" y="2933"/>
                    <a:pt x="331" y="3598"/>
                    <a:pt x="89" y="4287"/>
                  </a:cubicBezTo>
                  <a:cubicBezTo>
                    <a:pt x="0" y="4529"/>
                    <a:pt x="239" y="4725"/>
                    <a:pt x="455" y="4725"/>
                  </a:cubicBezTo>
                  <a:cubicBezTo>
                    <a:pt x="566" y="4725"/>
                    <a:pt x="671" y="4674"/>
                    <a:pt x="724" y="4551"/>
                  </a:cubicBezTo>
                  <a:cubicBezTo>
                    <a:pt x="1010" y="3876"/>
                    <a:pt x="1252" y="3187"/>
                    <a:pt x="1500" y="2497"/>
                  </a:cubicBezTo>
                  <a:cubicBezTo>
                    <a:pt x="1763" y="1762"/>
                    <a:pt x="2096" y="1014"/>
                    <a:pt x="2254" y="241"/>
                  </a:cubicBezTo>
                  <a:cubicBezTo>
                    <a:pt x="2281" y="102"/>
                    <a:pt x="2170" y="0"/>
                    <a:pt x="2058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1"/>
            <p:cNvSpPr/>
            <p:nvPr/>
          </p:nvSpPr>
          <p:spPr>
            <a:xfrm>
              <a:off x="1233319" y="1731784"/>
              <a:ext cx="56966" cy="46989"/>
            </a:xfrm>
            <a:custGeom>
              <a:avLst/>
              <a:gdLst/>
              <a:ahLst/>
              <a:cxnLst/>
              <a:rect l="l" t="t" r="r" b="b"/>
              <a:pathLst>
                <a:path w="3300" h="2722" extrusionOk="0">
                  <a:moveTo>
                    <a:pt x="2872" y="0"/>
                  </a:moveTo>
                  <a:cubicBezTo>
                    <a:pt x="2807" y="0"/>
                    <a:pt x="2739" y="22"/>
                    <a:pt x="2678" y="75"/>
                  </a:cubicBezTo>
                  <a:cubicBezTo>
                    <a:pt x="1818" y="784"/>
                    <a:pt x="993" y="1544"/>
                    <a:pt x="183" y="2314"/>
                  </a:cubicBezTo>
                  <a:cubicBezTo>
                    <a:pt x="0" y="2488"/>
                    <a:pt x="172" y="2722"/>
                    <a:pt x="371" y="2722"/>
                  </a:cubicBezTo>
                  <a:cubicBezTo>
                    <a:pt x="427" y="2722"/>
                    <a:pt x="486" y="2703"/>
                    <a:pt x="539" y="2659"/>
                  </a:cubicBezTo>
                  <a:cubicBezTo>
                    <a:pt x="1407" y="1961"/>
                    <a:pt x="2270" y="1237"/>
                    <a:pt x="3088" y="478"/>
                  </a:cubicBezTo>
                  <a:cubicBezTo>
                    <a:pt x="3299" y="275"/>
                    <a:pt x="3101" y="0"/>
                    <a:pt x="287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1"/>
            <p:cNvSpPr/>
            <p:nvPr/>
          </p:nvSpPr>
          <p:spPr>
            <a:xfrm>
              <a:off x="1281119" y="1932118"/>
              <a:ext cx="36873" cy="59297"/>
            </a:xfrm>
            <a:custGeom>
              <a:avLst/>
              <a:gdLst/>
              <a:ahLst/>
              <a:cxnLst/>
              <a:rect l="l" t="t" r="r" b="b"/>
              <a:pathLst>
                <a:path w="2136" h="3435" extrusionOk="0">
                  <a:moveTo>
                    <a:pt x="1715" y="0"/>
                  </a:moveTo>
                  <a:cubicBezTo>
                    <a:pt x="1620" y="0"/>
                    <a:pt x="1526" y="48"/>
                    <a:pt x="1465" y="163"/>
                  </a:cubicBezTo>
                  <a:cubicBezTo>
                    <a:pt x="968" y="1096"/>
                    <a:pt x="548" y="2088"/>
                    <a:pt x="98" y="3049"/>
                  </a:cubicBezTo>
                  <a:cubicBezTo>
                    <a:pt x="1" y="3250"/>
                    <a:pt x="174" y="3434"/>
                    <a:pt x="343" y="3434"/>
                  </a:cubicBezTo>
                  <a:cubicBezTo>
                    <a:pt x="421" y="3434"/>
                    <a:pt x="498" y="3396"/>
                    <a:pt x="549" y="3302"/>
                  </a:cubicBezTo>
                  <a:cubicBezTo>
                    <a:pt x="1040" y="2370"/>
                    <a:pt x="1577" y="1440"/>
                    <a:pt x="2021" y="482"/>
                  </a:cubicBezTo>
                  <a:cubicBezTo>
                    <a:pt x="2136" y="229"/>
                    <a:pt x="1923" y="0"/>
                    <a:pt x="1715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1"/>
            <p:cNvSpPr/>
            <p:nvPr/>
          </p:nvSpPr>
          <p:spPr>
            <a:xfrm>
              <a:off x="1173089" y="1720408"/>
              <a:ext cx="75731" cy="32574"/>
            </a:xfrm>
            <a:custGeom>
              <a:avLst/>
              <a:gdLst/>
              <a:ahLst/>
              <a:cxnLst/>
              <a:rect l="l" t="t" r="r" b="b"/>
              <a:pathLst>
                <a:path w="4387" h="1887" extrusionOk="0">
                  <a:moveTo>
                    <a:pt x="3987" y="1"/>
                  </a:moveTo>
                  <a:cubicBezTo>
                    <a:pt x="3964" y="1"/>
                    <a:pt x="3939" y="4"/>
                    <a:pt x="3913" y="12"/>
                  </a:cubicBezTo>
                  <a:cubicBezTo>
                    <a:pt x="2674" y="410"/>
                    <a:pt x="1463" y="933"/>
                    <a:pt x="251" y="1410"/>
                  </a:cubicBezTo>
                  <a:cubicBezTo>
                    <a:pt x="1" y="1508"/>
                    <a:pt x="65" y="1886"/>
                    <a:pt x="296" y="1886"/>
                  </a:cubicBezTo>
                  <a:cubicBezTo>
                    <a:pt x="321" y="1886"/>
                    <a:pt x="348" y="1882"/>
                    <a:pt x="377" y="1872"/>
                  </a:cubicBezTo>
                  <a:cubicBezTo>
                    <a:pt x="1631" y="1430"/>
                    <a:pt x="2903" y="1031"/>
                    <a:pt x="4124" y="518"/>
                  </a:cubicBezTo>
                  <a:cubicBezTo>
                    <a:pt x="4387" y="404"/>
                    <a:pt x="4236" y="1"/>
                    <a:pt x="398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1"/>
            <p:cNvSpPr/>
            <p:nvPr/>
          </p:nvSpPr>
          <p:spPr>
            <a:xfrm>
              <a:off x="1112030" y="1762132"/>
              <a:ext cx="83654" cy="44451"/>
            </a:xfrm>
            <a:custGeom>
              <a:avLst/>
              <a:gdLst/>
              <a:ahLst/>
              <a:cxnLst/>
              <a:rect l="l" t="t" r="r" b="b"/>
              <a:pathLst>
                <a:path w="4846" h="2575" extrusionOk="0">
                  <a:moveTo>
                    <a:pt x="4464" y="0"/>
                  </a:moveTo>
                  <a:cubicBezTo>
                    <a:pt x="4419" y="0"/>
                    <a:pt x="4371" y="13"/>
                    <a:pt x="4321" y="41"/>
                  </a:cubicBezTo>
                  <a:cubicBezTo>
                    <a:pt x="2986" y="773"/>
                    <a:pt x="1697" y="1504"/>
                    <a:pt x="274" y="2065"/>
                  </a:cubicBezTo>
                  <a:cubicBezTo>
                    <a:pt x="1" y="2171"/>
                    <a:pt x="69" y="2574"/>
                    <a:pt x="320" y="2574"/>
                  </a:cubicBezTo>
                  <a:cubicBezTo>
                    <a:pt x="347" y="2574"/>
                    <a:pt x="377" y="2569"/>
                    <a:pt x="408" y="2559"/>
                  </a:cubicBezTo>
                  <a:cubicBezTo>
                    <a:pt x="1862" y="2043"/>
                    <a:pt x="3333" y="1409"/>
                    <a:pt x="4599" y="521"/>
                  </a:cubicBezTo>
                  <a:cubicBezTo>
                    <a:pt x="4845" y="348"/>
                    <a:pt x="4703" y="0"/>
                    <a:pt x="446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1"/>
            <p:cNvSpPr/>
            <p:nvPr/>
          </p:nvSpPr>
          <p:spPr>
            <a:xfrm>
              <a:off x="1117761" y="1803320"/>
              <a:ext cx="79787" cy="44209"/>
            </a:xfrm>
            <a:custGeom>
              <a:avLst/>
              <a:gdLst/>
              <a:ahLst/>
              <a:cxnLst/>
              <a:rect l="l" t="t" r="r" b="b"/>
              <a:pathLst>
                <a:path w="4622" h="2561" extrusionOk="0">
                  <a:moveTo>
                    <a:pt x="4148" y="1"/>
                  </a:moveTo>
                  <a:cubicBezTo>
                    <a:pt x="4096" y="1"/>
                    <a:pt x="4042" y="17"/>
                    <a:pt x="3991" y="54"/>
                  </a:cubicBezTo>
                  <a:cubicBezTo>
                    <a:pt x="2821" y="901"/>
                    <a:pt x="1644" y="1577"/>
                    <a:pt x="275" y="2062"/>
                  </a:cubicBezTo>
                  <a:cubicBezTo>
                    <a:pt x="0" y="2162"/>
                    <a:pt x="73" y="2560"/>
                    <a:pt x="332" y="2560"/>
                  </a:cubicBezTo>
                  <a:cubicBezTo>
                    <a:pt x="355" y="2560"/>
                    <a:pt x="380" y="2557"/>
                    <a:pt x="407" y="2550"/>
                  </a:cubicBezTo>
                  <a:cubicBezTo>
                    <a:pt x="1850" y="2163"/>
                    <a:pt x="3225" y="1502"/>
                    <a:pt x="4391" y="561"/>
                  </a:cubicBezTo>
                  <a:cubicBezTo>
                    <a:pt x="4622" y="371"/>
                    <a:pt x="4400" y="1"/>
                    <a:pt x="414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1"/>
            <p:cNvSpPr/>
            <p:nvPr/>
          </p:nvSpPr>
          <p:spPr>
            <a:xfrm>
              <a:off x="1193183" y="1991260"/>
              <a:ext cx="42535" cy="48628"/>
            </a:xfrm>
            <a:custGeom>
              <a:avLst/>
              <a:gdLst/>
              <a:ahLst/>
              <a:cxnLst/>
              <a:rect l="l" t="t" r="r" b="b"/>
              <a:pathLst>
                <a:path w="2464" h="2817" extrusionOk="0">
                  <a:moveTo>
                    <a:pt x="294" y="0"/>
                  </a:moveTo>
                  <a:cubicBezTo>
                    <a:pt x="193" y="0"/>
                    <a:pt x="86" y="70"/>
                    <a:pt x="68" y="204"/>
                  </a:cubicBezTo>
                  <a:cubicBezTo>
                    <a:pt x="0" y="719"/>
                    <a:pt x="134" y="1232"/>
                    <a:pt x="401" y="1675"/>
                  </a:cubicBezTo>
                  <a:cubicBezTo>
                    <a:pt x="747" y="2258"/>
                    <a:pt x="1331" y="2703"/>
                    <a:pt x="2011" y="2813"/>
                  </a:cubicBezTo>
                  <a:cubicBezTo>
                    <a:pt x="2028" y="2815"/>
                    <a:pt x="2045" y="2817"/>
                    <a:pt x="2061" y="2817"/>
                  </a:cubicBezTo>
                  <a:cubicBezTo>
                    <a:pt x="2353" y="2817"/>
                    <a:pt x="2464" y="2392"/>
                    <a:pt x="2147" y="2301"/>
                  </a:cubicBezTo>
                  <a:cubicBezTo>
                    <a:pt x="1165" y="2018"/>
                    <a:pt x="523" y="1234"/>
                    <a:pt x="490" y="203"/>
                  </a:cubicBezTo>
                  <a:cubicBezTo>
                    <a:pt x="486" y="66"/>
                    <a:pt x="392" y="0"/>
                    <a:pt x="29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1"/>
            <p:cNvSpPr/>
            <p:nvPr/>
          </p:nvSpPr>
          <p:spPr>
            <a:xfrm>
              <a:off x="1103986" y="1845908"/>
              <a:ext cx="72744" cy="42207"/>
            </a:xfrm>
            <a:custGeom>
              <a:avLst/>
              <a:gdLst/>
              <a:ahLst/>
              <a:cxnLst/>
              <a:rect l="l" t="t" r="r" b="b"/>
              <a:pathLst>
                <a:path w="4214" h="2445" extrusionOk="0">
                  <a:moveTo>
                    <a:pt x="3748" y="1"/>
                  </a:moveTo>
                  <a:cubicBezTo>
                    <a:pt x="3694" y="1"/>
                    <a:pt x="3638" y="18"/>
                    <a:pt x="3584" y="59"/>
                  </a:cubicBezTo>
                  <a:cubicBezTo>
                    <a:pt x="2480" y="902"/>
                    <a:pt x="1423" y="1551"/>
                    <a:pt x="170" y="2140"/>
                  </a:cubicBezTo>
                  <a:cubicBezTo>
                    <a:pt x="1" y="2218"/>
                    <a:pt x="112" y="2444"/>
                    <a:pt x="264" y="2444"/>
                  </a:cubicBezTo>
                  <a:cubicBezTo>
                    <a:pt x="273" y="2444"/>
                    <a:pt x="282" y="2444"/>
                    <a:pt x="292" y="2442"/>
                  </a:cubicBezTo>
                  <a:cubicBezTo>
                    <a:pt x="1628" y="2179"/>
                    <a:pt x="2990" y="1494"/>
                    <a:pt x="3994" y="578"/>
                  </a:cubicBezTo>
                  <a:cubicBezTo>
                    <a:pt x="4213" y="375"/>
                    <a:pt x="3998" y="1"/>
                    <a:pt x="374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1"/>
            <p:cNvSpPr/>
            <p:nvPr/>
          </p:nvSpPr>
          <p:spPr>
            <a:xfrm>
              <a:off x="1176127" y="2028823"/>
              <a:ext cx="39600" cy="36372"/>
            </a:xfrm>
            <a:custGeom>
              <a:avLst/>
              <a:gdLst/>
              <a:ahLst/>
              <a:cxnLst/>
              <a:rect l="l" t="t" r="r" b="b"/>
              <a:pathLst>
                <a:path w="2294" h="2107" extrusionOk="0">
                  <a:moveTo>
                    <a:pt x="210" y="0"/>
                  </a:moveTo>
                  <a:cubicBezTo>
                    <a:pt x="193" y="0"/>
                    <a:pt x="176" y="3"/>
                    <a:pt x="160" y="8"/>
                  </a:cubicBezTo>
                  <a:cubicBezTo>
                    <a:pt x="73" y="31"/>
                    <a:pt x="1" y="111"/>
                    <a:pt x="42" y="214"/>
                  </a:cubicBezTo>
                  <a:cubicBezTo>
                    <a:pt x="339" y="1059"/>
                    <a:pt x="1013" y="1713"/>
                    <a:pt x="1822" y="2076"/>
                  </a:cubicBezTo>
                  <a:cubicBezTo>
                    <a:pt x="1860" y="2096"/>
                    <a:pt x="1903" y="2106"/>
                    <a:pt x="1945" y="2106"/>
                  </a:cubicBezTo>
                  <a:cubicBezTo>
                    <a:pt x="1969" y="2106"/>
                    <a:pt x="1992" y="2103"/>
                    <a:pt x="2015" y="2097"/>
                  </a:cubicBezTo>
                  <a:cubicBezTo>
                    <a:pt x="2221" y="2042"/>
                    <a:pt x="2293" y="1713"/>
                    <a:pt x="2016" y="1608"/>
                  </a:cubicBezTo>
                  <a:cubicBezTo>
                    <a:pt x="1271" y="1308"/>
                    <a:pt x="749" y="766"/>
                    <a:pt x="355" y="82"/>
                  </a:cubicBezTo>
                  <a:cubicBezTo>
                    <a:pt x="324" y="30"/>
                    <a:pt x="268" y="0"/>
                    <a:pt x="21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1"/>
            <p:cNvSpPr/>
            <p:nvPr/>
          </p:nvSpPr>
          <p:spPr>
            <a:xfrm>
              <a:off x="1029911" y="1753500"/>
              <a:ext cx="78251" cy="48784"/>
            </a:xfrm>
            <a:custGeom>
              <a:avLst/>
              <a:gdLst/>
              <a:ahLst/>
              <a:cxnLst/>
              <a:rect l="l" t="t" r="r" b="b"/>
              <a:pathLst>
                <a:path w="4533" h="2826" extrusionOk="0">
                  <a:moveTo>
                    <a:pt x="4110" y="1"/>
                  </a:moveTo>
                  <a:cubicBezTo>
                    <a:pt x="4064" y="1"/>
                    <a:pt x="4014" y="13"/>
                    <a:pt x="3963" y="42"/>
                  </a:cubicBezTo>
                  <a:cubicBezTo>
                    <a:pt x="2697" y="761"/>
                    <a:pt x="1457" y="1547"/>
                    <a:pt x="241" y="2326"/>
                  </a:cubicBezTo>
                  <a:cubicBezTo>
                    <a:pt x="0" y="2482"/>
                    <a:pt x="145" y="2826"/>
                    <a:pt x="379" y="2826"/>
                  </a:cubicBezTo>
                  <a:cubicBezTo>
                    <a:pt x="421" y="2826"/>
                    <a:pt x="467" y="2814"/>
                    <a:pt x="514" y="2788"/>
                  </a:cubicBezTo>
                  <a:cubicBezTo>
                    <a:pt x="1773" y="2071"/>
                    <a:pt x="3041" y="1337"/>
                    <a:pt x="4261" y="550"/>
                  </a:cubicBezTo>
                  <a:cubicBezTo>
                    <a:pt x="4533" y="380"/>
                    <a:pt x="4369" y="1"/>
                    <a:pt x="411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1"/>
            <p:cNvSpPr/>
            <p:nvPr/>
          </p:nvSpPr>
          <p:spPr>
            <a:xfrm>
              <a:off x="1038007" y="1831148"/>
              <a:ext cx="53099" cy="38357"/>
            </a:xfrm>
            <a:custGeom>
              <a:avLst/>
              <a:gdLst/>
              <a:ahLst/>
              <a:cxnLst/>
              <a:rect l="l" t="t" r="r" b="b"/>
              <a:pathLst>
                <a:path w="3076" h="2222" extrusionOk="0">
                  <a:moveTo>
                    <a:pt x="2670" y="1"/>
                  </a:moveTo>
                  <a:cubicBezTo>
                    <a:pt x="2619" y="1"/>
                    <a:pt x="2564" y="17"/>
                    <a:pt x="2508" y="54"/>
                  </a:cubicBezTo>
                  <a:cubicBezTo>
                    <a:pt x="1720" y="583"/>
                    <a:pt x="971" y="1181"/>
                    <a:pt x="213" y="1743"/>
                  </a:cubicBezTo>
                  <a:cubicBezTo>
                    <a:pt x="0" y="1900"/>
                    <a:pt x="126" y="2222"/>
                    <a:pt x="333" y="2222"/>
                  </a:cubicBezTo>
                  <a:cubicBezTo>
                    <a:pt x="376" y="2222"/>
                    <a:pt x="423" y="2207"/>
                    <a:pt x="471" y="2175"/>
                  </a:cubicBezTo>
                  <a:cubicBezTo>
                    <a:pt x="1253" y="1648"/>
                    <a:pt x="2061" y="1146"/>
                    <a:pt x="2820" y="585"/>
                  </a:cubicBezTo>
                  <a:cubicBezTo>
                    <a:pt x="3075" y="393"/>
                    <a:pt x="2922" y="1"/>
                    <a:pt x="267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1" name="Google Shape;1311;p41"/>
          <p:cNvGrpSpPr/>
          <p:nvPr/>
        </p:nvGrpSpPr>
        <p:grpSpPr>
          <a:xfrm>
            <a:off x="1115616" y="4299942"/>
            <a:ext cx="535612" cy="549745"/>
            <a:chOff x="891532" y="2489185"/>
            <a:chExt cx="855063" cy="877626"/>
          </a:xfrm>
        </p:grpSpPr>
        <p:sp>
          <p:nvSpPr>
            <p:cNvPr id="1312" name="Google Shape;1312;p41"/>
            <p:cNvSpPr/>
            <p:nvPr/>
          </p:nvSpPr>
          <p:spPr>
            <a:xfrm>
              <a:off x="1113705" y="2489185"/>
              <a:ext cx="538452" cy="644703"/>
            </a:xfrm>
            <a:custGeom>
              <a:avLst/>
              <a:gdLst/>
              <a:ahLst/>
              <a:cxnLst/>
              <a:rect l="l" t="t" r="r" b="b"/>
              <a:pathLst>
                <a:path w="31192" h="37347" extrusionOk="0">
                  <a:moveTo>
                    <a:pt x="12856" y="1"/>
                  </a:moveTo>
                  <a:cubicBezTo>
                    <a:pt x="8003" y="1"/>
                    <a:pt x="1" y="8912"/>
                    <a:pt x="1" y="19225"/>
                  </a:cubicBezTo>
                  <a:cubicBezTo>
                    <a:pt x="1" y="29448"/>
                    <a:pt x="1496" y="37346"/>
                    <a:pt x="12567" y="37346"/>
                  </a:cubicBezTo>
                  <a:cubicBezTo>
                    <a:pt x="12663" y="37346"/>
                    <a:pt x="12759" y="37345"/>
                    <a:pt x="12856" y="37344"/>
                  </a:cubicBezTo>
                  <a:cubicBezTo>
                    <a:pt x="31192" y="37121"/>
                    <a:pt x="24572" y="29051"/>
                    <a:pt x="24572" y="18738"/>
                  </a:cubicBezTo>
                  <a:cubicBezTo>
                    <a:pt x="24572" y="8427"/>
                    <a:pt x="17711" y="1"/>
                    <a:pt x="1285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1"/>
            <p:cNvSpPr/>
            <p:nvPr/>
          </p:nvSpPr>
          <p:spPr>
            <a:xfrm>
              <a:off x="1278616" y="2623851"/>
              <a:ext cx="109600" cy="105560"/>
            </a:xfrm>
            <a:custGeom>
              <a:avLst/>
              <a:gdLst/>
              <a:ahLst/>
              <a:cxnLst/>
              <a:rect l="l" t="t" r="r" b="b"/>
              <a:pathLst>
                <a:path w="6349" h="6115" extrusionOk="0">
                  <a:moveTo>
                    <a:pt x="4212" y="1813"/>
                  </a:moveTo>
                  <a:cubicBezTo>
                    <a:pt x="3955" y="2503"/>
                    <a:pt x="3690" y="3168"/>
                    <a:pt x="3465" y="3684"/>
                  </a:cubicBezTo>
                  <a:cubicBezTo>
                    <a:pt x="3074" y="3029"/>
                    <a:pt x="2720" y="2434"/>
                    <a:pt x="2437" y="1958"/>
                  </a:cubicBezTo>
                  <a:cubicBezTo>
                    <a:pt x="2719" y="1935"/>
                    <a:pt x="3015" y="1910"/>
                    <a:pt x="3307" y="1887"/>
                  </a:cubicBezTo>
                  <a:cubicBezTo>
                    <a:pt x="3611" y="1862"/>
                    <a:pt x="3918" y="1838"/>
                    <a:pt x="4212" y="1813"/>
                  </a:cubicBezTo>
                  <a:close/>
                  <a:moveTo>
                    <a:pt x="5460" y="0"/>
                  </a:moveTo>
                  <a:cubicBezTo>
                    <a:pt x="5423" y="0"/>
                    <a:pt x="5386" y="3"/>
                    <a:pt x="5349" y="8"/>
                  </a:cubicBezTo>
                  <a:cubicBezTo>
                    <a:pt x="4842" y="72"/>
                    <a:pt x="3994" y="140"/>
                    <a:pt x="3172" y="206"/>
                  </a:cubicBezTo>
                  <a:cubicBezTo>
                    <a:pt x="2298" y="276"/>
                    <a:pt x="1473" y="342"/>
                    <a:pt x="929" y="411"/>
                  </a:cubicBezTo>
                  <a:cubicBezTo>
                    <a:pt x="326" y="487"/>
                    <a:pt x="0" y="1155"/>
                    <a:pt x="310" y="1678"/>
                  </a:cubicBezTo>
                  <a:cubicBezTo>
                    <a:pt x="310" y="1678"/>
                    <a:pt x="1413" y="3541"/>
                    <a:pt x="2680" y="5657"/>
                  </a:cubicBezTo>
                  <a:cubicBezTo>
                    <a:pt x="2853" y="5945"/>
                    <a:pt x="3150" y="6114"/>
                    <a:pt x="3472" y="6114"/>
                  </a:cubicBezTo>
                  <a:cubicBezTo>
                    <a:pt x="3504" y="6113"/>
                    <a:pt x="3536" y="6112"/>
                    <a:pt x="3568" y="6109"/>
                  </a:cubicBezTo>
                  <a:cubicBezTo>
                    <a:pt x="4063" y="6056"/>
                    <a:pt x="4574" y="6004"/>
                    <a:pt x="6254" y="1118"/>
                  </a:cubicBezTo>
                  <a:cubicBezTo>
                    <a:pt x="6348" y="841"/>
                    <a:pt x="6294" y="538"/>
                    <a:pt x="6110" y="312"/>
                  </a:cubicBezTo>
                  <a:cubicBezTo>
                    <a:pt x="5950" y="114"/>
                    <a:pt x="5710" y="0"/>
                    <a:pt x="54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1"/>
            <p:cNvSpPr/>
            <p:nvPr/>
          </p:nvSpPr>
          <p:spPr>
            <a:xfrm>
              <a:off x="1244540" y="2550347"/>
              <a:ext cx="57985" cy="71380"/>
            </a:xfrm>
            <a:custGeom>
              <a:avLst/>
              <a:gdLst/>
              <a:ahLst/>
              <a:cxnLst/>
              <a:rect l="l" t="t" r="r" b="b"/>
              <a:pathLst>
                <a:path w="3359" h="4135" extrusionOk="0">
                  <a:moveTo>
                    <a:pt x="1679" y="0"/>
                  </a:moveTo>
                  <a:cubicBezTo>
                    <a:pt x="752" y="0"/>
                    <a:pt x="0" y="926"/>
                    <a:pt x="0" y="2067"/>
                  </a:cubicBezTo>
                  <a:cubicBezTo>
                    <a:pt x="0" y="3209"/>
                    <a:pt x="752" y="4134"/>
                    <a:pt x="1679" y="4134"/>
                  </a:cubicBezTo>
                  <a:cubicBezTo>
                    <a:pt x="2605" y="4134"/>
                    <a:pt x="3358" y="3209"/>
                    <a:pt x="3358" y="2067"/>
                  </a:cubicBezTo>
                  <a:cubicBezTo>
                    <a:pt x="3358" y="926"/>
                    <a:pt x="2605" y="0"/>
                    <a:pt x="16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1"/>
            <p:cNvSpPr/>
            <p:nvPr/>
          </p:nvSpPr>
          <p:spPr>
            <a:xfrm>
              <a:off x="1349532" y="2544995"/>
              <a:ext cx="57985" cy="71380"/>
            </a:xfrm>
            <a:custGeom>
              <a:avLst/>
              <a:gdLst/>
              <a:ahLst/>
              <a:cxnLst/>
              <a:rect l="l" t="t" r="r" b="b"/>
              <a:pathLst>
                <a:path w="3359" h="4135" extrusionOk="0">
                  <a:moveTo>
                    <a:pt x="1679" y="1"/>
                  </a:moveTo>
                  <a:cubicBezTo>
                    <a:pt x="737" y="1"/>
                    <a:pt x="0" y="908"/>
                    <a:pt x="0" y="2067"/>
                  </a:cubicBezTo>
                  <a:cubicBezTo>
                    <a:pt x="0" y="3226"/>
                    <a:pt x="737" y="4135"/>
                    <a:pt x="1679" y="4135"/>
                  </a:cubicBezTo>
                  <a:cubicBezTo>
                    <a:pt x="2621" y="4135"/>
                    <a:pt x="3358" y="3227"/>
                    <a:pt x="3358" y="2067"/>
                  </a:cubicBezTo>
                  <a:cubicBezTo>
                    <a:pt x="3358" y="908"/>
                    <a:pt x="2621" y="1"/>
                    <a:pt x="16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1"/>
            <p:cNvSpPr/>
            <p:nvPr/>
          </p:nvSpPr>
          <p:spPr>
            <a:xfrm>
              <a:off x="891532" y="2489185"/>
              <a:ext cx="855063" cy="877626"/>
            </a:xfrm>
            <a:custGeom>
              <a:avLst/>
              <a:gdLst/>
              <a:ahLst/>
              <a:cxnLst/>
              <a:rect l="l" t="t" r="r" b="b"/>
              <a:pathLst>
                <a:path w="49533" h="50840" extrusionOk="0">
                  <a:moveTo>
                    <a:pt x="27807" y="20354"/>
                  </a:moveTo>
                  <a:cubicBezTo>
                    <a:pt x="28755" y="20354"/>
                    <a:pt x="29592" y="20595"/>
                    <a:pt x="30192" y="21055"/>
                  </a:cubicBezTo>
                  <a:cubicBezTo>
                    <a:pt x="30342" y="21173"/>
                    <a:pt x="30481" y="21306"/>
                    <a:pt x="30607" y="21450"/>
                  </a:cubicBezTo>
                  <a:lnTo>
                    <a:pt x="24031" y="21572"/>
                  </a:lnTo>
                  <a:cubicBezTo>
                    <a:pt x="25029" y="20909"/>
                    <a:pt x="26173" y="20453"/>
                    <a:pt x="27442" y="20366"/>
                  </a:cubicBezTo>
                  <a:cubicBezTo>
                    <a:pt x="27565" y="20358"/>
                    <a:pt x="27687" y="20354"/>
                    <a:pt x="27807" y="20354"/>
                  </a:cubicBezTo>
                  <a:close/>
                  <a:moveTo>
                    <a:pt x="31531" y="23120"/>
                  </a:moveTo>
                  <a:cubicBezTo>
                    <a:pt x="31606" y="23329"/>
                    <a:pt x="31677" y="23543"/>
                    <a:pt x="31742" y="23765"/>
                  </a:cubicBezTo>
                  <a:cubicBezTo>
                    <a:pt x="29811" y="23841"/>
                    <a:pt x="27870" y="23879"/>
                    <a:pt x="25930" y="23879"/>
                  </a:cubicBezTo>
                  <a:cubicBezTo>
                    <a:pt x="24506" y="23879"/>
                    <a:pt x="23083" y="23858"/>
                    <a:pt x="21664" y="23817"/>
                  </a:cubicBezTo>
                  <a:cubicBezTo>
                    <a:pt x="21801" y="23639"/>
                    <a:pt x="21947" y="23463"/>
                    <a:pt x="22097" y="23291"/>
                  </a:cubicBezTo>
                  <a:lnTo>
                    <a:pt x="22097" y="23290"/>
                  </a:lnTo>
                  <a:cubicBezTo>
                    <a:pt x="22108" y="23290"/>
                    <a:pt x="22117" y="23293"/>
                    <a:pt x="22127" y="23293"/>
                  </a:cubicBezTo>
                  <a:lnTo>
                    <a:pt x="22144" y="23293"/>
                  </a:lnTo>
                  <a:lnTo>
                    <a:pt x="31531" y="23120"/>
                  </a:lnTo>
                  <a:close/>
                  <a:moveTo>
                    <a:pt x="36354" y="11473"/>
                  </a:moveTo>
                  <a:lnTo>
                    <a:pt x="36354" y="11473"/>
                  </a:lnTo>
                  <a:cubicBezTo>
                    <a:pt x="38718" y="12308"/>
                    <a:pt x="40925" y="13432"/>
                    <a:pt x="42821" y="14462"/>
                  </a:cubicBezTo>
                  <a:cubicBezTo>
                    <a:pt x="44691" y="15477"/>
                    <a:pt x="46594" y="16618"/>
                    <a:pt x="47502" y="18422"/>
                  </a:cubicBezTo>
                  <a:cubicBezTo>
                    <a:pt x="47713" y="18841"/>
                    <a:pt x="47787" y="19182"/>
                    <a:pt x="47715" y="19410"/>
                  </a:cubicBezTo>
                  <a:cubicBezTo>
                    <a:pt x="47617" y="19720"/>
                    <a:pt x="47176" y="19904"/>
                    <a:pt x="46771" y="19904"/>
                  </a:cubicBezTo>
                  <a:cubicBezTo>
                    <a:pt x="46701" y="19904"/>
                    <a:pt x="46632" y="19898"/>
                    <a:pt x="46567" y="19887"/>
                  </a:cubicBezTo>
                  <a:cubicBezTo>
                    <a:pt x="46280" y="19839"/>
                    <a:pt x="46113" y="19806"/>
                    <a:pt x="45959" y="19744"/>
                  </a:cubicBezTo>
                  <a:cubicBezTo>
                    <a:pt x="45917" y="19714"/>
                    <a:pt x="45878" y="19683"/>
                    <a:pt x="45833" y="19653"/>
                  </a:cubicBezTo>
                  <a:lnTo>
                    <a:pt x="45830" y="19652"/>
                  </a:lnTo>
                  <a:cubicBezTo>
                    <a:pt x="45616" y="19508"/>
                    <a:pt x="45399" y="19368"/>
                    <a:pt x="45185" y="19235"/>
                  </a:cubicBezTo>
                  <a:cubicBezTo>
                    <a:pt x="45046" y="19147"/>
                    <a:pt x="44890" y="19105"/>
                    <a:pt x="44736" y="19105"/>
                  </a:cubicBezTo>
                  <a:cubicBezTo>
                    <a:pt x="44467" y="19105"/>
                    <a:pt x="44204" y="19233"/>
                    <a:pt x="44041" y="19471"/>
                  </a:cubicBezTo>
                  <a:cubicBezTo>
                    <a:pt x="43785" y="19844"/>
                    <a:pt x="43868" y="20353"/>
                    <a:pt x="44231" y="20623"/>
                  </a:cubicBezTo>
                  <a:cubicBezTo>
                    <a:pt x="44576" y="20880"/>
                    <a:pt x="44825" y="21058"/>
                    <a:pt x="45085" y="21194"/>
                  </a:cubicBezTo>
                  <a:cubicBezTo>
                    <a:pt x="45923" y="21810"/>
                    <a:pt x="46207" y="22382"/>
                    <a:pt x="46178" y="22725"/>
                  </a:cubicBezTo>
                  <a:cubicBezTo>
                    <a:pt x="46163" y="22914"/>
                    <a:pt x="46045" y="23060"/>
                    <a:pt x="45830" y="23158"/>
                  </a:cubicBezTo>
                  <a:cubicBezTo>
                    <a:pt x="45685" y="23223"/>
                    <a:pt x="45494" y="23263"/>
                    <a:pt x="45266" y="23263"/>
                  </a:cubicBezTo>
                  <a:cubicBezTo>
                    <a:pt x="44747" y="23263"/>
                    <a:pt x="44035" y="23055"/>
                    <a:pt x="43230" y="22458"/>
                  </a:cubicBezTo>
                  <a:cubicBezTo>
                    <a:pt x="43080" y="22346"/>
                    <a:pt x="42904" y="22292"/>
                    <a:pt x="42729" y="22292"/>
                  </a:cubicBezTo>
                  <a:cubicBezTo>
                    <a:pt x="42487" y="22292"/>
                    <a:pt x="42248" y="22397"/>
                    <a:pt x="42081" y="22596"/>
                  </a:cubicBezTo>
                  <a:cubicBezTo>
                    <a:pt x="41795" y="22938"/>
                    <a:pt x="41825" y="23444"/>
                    <a:pt x="42151" y="23750"/>
                  </a:cubicBezTo>
                  <a:cubicBezTo>
                    <a:pt x="42992" y="24539"/>
                    <a:pt x="43622" y="25764"/>
                    <a:pt x="43134" y="26484"/>
                  </a:cubicBezTo>
                  <a:cubicBezTo>
                    <a:pt x="42902" y="26828"/>
                    <a:pt x="42452" y="26978"/>
                    <a:pt x="41990" y="26978"/>
                  </a:cubicBezTo>
                  <a:cubicBezTo>
                    <a:pt x="41712" y="26978"/>
                    <a:pt x="41430" y="26924"/>
                    <a:pt x="41187" y="26824"/>
                  </a:cubicBezTo>
                  <a:cubicBezTo>
                    <a:pt x="40395" y="26500"/>
                    <a:pt x="39723" y="25788"/>
                    <a:pt x="39128" y="25121"/>
                  </a:cubicBezTo>
                  <a:cubicBezTo>
                    <a:pt x="39128" y="20463"/>
                    <a:pt x="38162" y="15786"/>
                    <a:pt x="36354" y="11473"/>
                  </a:cubicBezTo>
                  <a:close/>
                  <a:moveTo>
                    <a:pt x="32164" y="25436"/>
                  </a:moveTo>
                  <a:cubicBezTo>
                    <a:pt x="32294" y="25989"/>
                    <a:pt x="32426" y="26564"/>
                    <a:pt x="32549" y="27154"/>
                  </a:cubicBezTo>
                  <a:cubicBezTo>
                    <a:pt x="32264" y="27155"/>
                    <a:pt x="31979" y="27155"/>
                    <a:pt x="31694" y="27155"/>
                  </a:cubicBezTo>
                  <a:cubicBezTo>
                    <a:pt x="27796" y="27155"/>
                    <a:pt x="23863" y="27070"/>
                    <a:pt x="19966" y="26899"/>
                  </a:cubicBezTo>
                  <a:cubicBezTo>
                    <a:pt x="20132" y="26473"/>
                    <a:pt x="20312" y="26051"/>
                    <a:pt x="20518" y="25640"/>
                  </a:cubicBezTo>
                  <a:cubicBezTo>
                    <a:pt x="20546" y="25585"/>
                    <a:pt x="20577" y="25531"/>
                    <a:pt x="20605" y="25476"/>
                  </a:cubicBezTo>
                  <a:cubicBezTo>
                    <a:pt x="22365" y="25538"/>
                    <a:pt x="24132" y="25571"/>
                    <a:pt x="25905" y="25572"/>
                  </a:cubicBezTo>
                  <a:cubicBezTo>
                    <a:pt x="27997" y="25572"/>
                    <a:pt x="30086" y="25523"/>
                    <a:pt x="32164" y="25436"/>
                  </a:cubicBezTo>
                  <a:close/>
                  <a:moveTo>
                    <a:pt x="12980" y="13440"/>
                  </a:moveTo>
                  <a:lnTo>
                    <a:pt x="12980" y="13440"/>
                  </a:lnTo>
                  <a:cubicBezTo>
                    <a:pt x="11501" y="17068"/>
                    <a:pt x="10598" y="20709"/>
                    <a:pt x="10553" y="23327"/>
                  </a:cubicBezTo>
                  <a:cubicBezTo>
                    <a:pt x="10523" y="25054"/>
                    <a:pt x="10667" y="26518"/>
                    <a:pt x="10994" y="27824"/>
                  </a:cubicBezTo>
                  <a:cubicBezTo>
                    <a:pt x="10961" y="27869"/>
                    <a:pt x="10929" y="27911"/>
                    <a:pt x="10897" y="27956"/>
                  </a:cubicBezTo>
                  <a:cubicBezTo>
                    <a:pt x="10074" y="29075"/>
                    <a:pt x="9468" y="29830"/>
                    <a:pt x="8723" y="29830"/>
                  </a:cubicBezTo>
                  <a:cubicBezTo>
                    <a:pt x="8681" y="29830"/>
                    <a:pt x="8639" y="29827"/>
                    <a:pt x="8597" y="29823"/>
                  </a:cubicBezTo>
                  <a:cubicBezTo>
                    <a:pt x="8141" y="29776"/>
                    <a:pt x="7846" y="29575"/>
                    <a:pt x="7669" y="29195"/>
                  </a:cubicBezTo>
                  <a:cubicBezTo>
                    <a:pt x="7341" y="28491"/>
                    <a:pt x="7500" y="27414"/>
                    <a:pt x="7864" y="26704"/>
                  </a:cubicBezTo>
                  <a:cubicBezTo>
                    <a:pt x="7930" y="26602"/>
                    <a:pt x="7992" y="26497"/>
                    <a:pt x="8051" y="26389"/>
                  </a:cubicBezTo>
                  <a:cubicBezTo>
                    <a:pt x="8268" y="25994"/>
                    <a:pt x="8137" y="25498"/>
                    <a:pt x="7753" y="25263"/>
                  </a:cubicBezTo>
                  <a:cubicBezTo>
                    <a:pt x="7616" y="25180"/>
                    <a:pt x="7464" y="25139"/>
                    <a:pt x="7313" y="25139"/>
                  </a:cubicBezTo>
                  <a:cubicBezTo>
                    <a:pt x="7043" y="25139"/>
                    <a:pt x="6777" y="25270"/>
                    <a:pt x="6615" y="25510"/>
                  </a:cubicBezTo>
                  <a:cubicBezTo>
                    <a:pt x="6546" y="25611"/>
                    <a:pt x="6480" y="25719"/>
                    <a:pt x="6418" y="25835"/>
                  </a:cubicBezTo>
                  <a:cubicBezTo>
                    <a:pt x="5747" y="26854"/>
                    <a:pt x="4711" y="27369"/>
                    <a:pt x="3952" y="27369"/>
                  </a:cubicBezTo>
                  <a:cubicBezTo>
                    <a:pt x="3906" y="27369"/>
                    <a:pt x="3860" y="27367"/>
                    <a:pt x="3816" y="27363"/>
                  </a:cubicBezTo>
                  <a:cubicBezTo>
                    <a:pt x="3696" y="27353"/>
                    <a:pt x="3410" y="27310"/>
                    <a:pt x="3352" y="27136"/>
                  </a:cubicBezTo>
                  <a:cubicBezTo>
                    <a:pt x="3246" y="26823"/>
                    <a:pt x="3523" y="25799"/>
                    <a:pt x="5321" y="24151"/>
                  </a:cubicBezTo>
                  <a:cubicBezTo>
                    <a:pt x="5337" y="24137"/>
                    <a:pt x="5354" y="24122"/>
                    <a:pt x="5368" y="24107"/>
                  </a:cubicBezTo>
                  <a:cubicBezTo>
                    <a:pt x="5688" y="23789"/>
                    <a:pt x="5700" y="23276"/>
                    <a:pt x="5397" y="22943"/>
                  </a:cubicBezTo>
                  <a:cubicBezTo>
                    <a:pt x="5231" y="22761"/>
                    <a:pt x="5003" y="22667"/>
                    <a:pt x="4773" y="22667"/>
                  </a:cubicBezTo>
                  <a:cubicBezTo>
                    <a:pt x="4584" y="22667"/>
                    <a:pt x="4394" y="22731"/>
                    <a:pt x="4237" y="22860"/>
                  </a:cubicBezTo>
                  <a:cubicBezTo>
                    <a:pt x="4082" y="22929"/>
                    <a:pt x="3795" y="22967"/>
                    <a:pt x="3476" y="22967"/>
                  </a:cubicBezTo>
                  <a:cubicBezTo>
                    <a:pt x="2879" y="22967"/>
                    <a:pt x="2167" y="22835"/>
                    <a:pt x="1979" y="22532"/>
                  </a:cubicBezTo>
                  <a:cubicBezTo>
                    <a:pt x="1971" y="22520"/>
                    <a:pt x="1301" y="21297"/>
                    <a:pt x="6621" y="17339"/>
                  </a:cubicBezTo>
                  <a:cubicBezTo>
                    <a:pt x="8566" y="15891"/>
                    <a:pt x="10593" y="14766"/>
                    <a:pt x="12739" y="13575"/>
                  </a:cubicBezTo>
                  <a:cubicBezTo>
                    <a:pt x="12820" y="13530"/>
                    <a:pt x="12900" y="13484"/>
                    <a:pt x="12980" y="13440"/>
                  </a:cubicBezTo>
                  <a:close/>
                  <a:moveTo>
                    <a:pt x="19415" y="28565"/>
                  </a:moveTo>
                  <a:cubicBezTo>
                    <a:pt x="23471" y="28750"/>
                    <a:pt x="27573" y="28845"/>
                    <a:pt x="31634" y="28845"/>
                  </a:cubicBezTo>
                  <a:cubicBezTo>
                    <a:pt x="32041" y="28845"/>
                    <a:pt x="32449" y="28844"/>
                    <a:pt x="32856" y="28842"/>
                  </a:cubicBezTo>
                  <a:cubicBezTo>
                    <a:pt x="32951" y="29457"/>
                    <a:pt x="33023" y="30082"/>
                    <a:pt x="33062" y="30707"/>
                  </a:cubicBezTo>
                  <a:lnTo>
                    <a:pt x="18964" y="30441"/>
                  </a:lnTo>
                  <a:cubicBezTo>
                    <a:pt x="19090" y="29807"/>
                    <a:pt x="19240" y="29182"/>
                    <a:pt x="19415" y="28565"/>
                  </a:cubicBezTo>
                  <a:close/>
                  <a:moveTo>
                    <a:pt x="25414" y="1690"/>
                  </a:moveTo>
                  <a:cubicBezTo>
                    <a:pt x="27519" y="1690"/>
                    <a:pt x="29583" y="3235"/>
                    <a:pt x="31726" y="6414"/>
                  </a:cubicBezTo>
                  <a:cubicBezTo>
                    <a:pt x="35428" y="11906"/>
                    <a:pt x="37458" y="18577"/>
                    <a:pt x="37442" y="25200"/>
                  </a:cubicBezTo>
                  <a:cubicBezTo>
                    <a:pt x="37438" y="27375"/>
                    <a:pt x="37195" y="29044"/>
                    <a:pt x="36677" y="30452"/>
                  </a:cubicBezTo>
                  <a:cubicBezTo>
                    <a:pt x="36234" y="31656"/>
                    <a:pt x="35530" y="32760"/>
                    <a:pt x="34638" y="33714"/>
                  </a:cubicBezTo>
                  <a:cubicBezTo>
                    <a:pt x="35104" y="30547"/>
                    <a:pt x="34336" y="27286"/>
                    <a:pt x="33693" y="24577"/>
                  </a:cubicBezTo>
                  <a:cubicBezTo>
                    <a:pt x="33243" y="22673"/>
                    <a:pt x="32715" y="20868"/>
                    <a:pt x="31218" y="19720"/>
                  </a:cubicBezTo>
                  <a:cubicBezTo>
                    <a:pt x="30329" y="19036"/>
                    <a:pt x="29141" y="18668"/>
                    <a:pt x="27827" y="18668"/>
                  </a:cubicBezTo>
                  <a:cubicBezTo>
                    <a:pt x="27662" y="18668"/>
                    <a:pt x="27496" y="18674"/>
                    <a:pt x="27327" y="18686"/>
                  </a:cubicBezTo>
                  <a:cubicBezTo>
                    <a:pt x="23357" y="18956"/>
                    <a:pt x="20428" y="22065"/>
                    <a:pt x="19012" y="24885"/>
                  </a:cubicBezTo>
                  <a:cubicBezTo>
                    <a:pt x="17630" y="27636"/>
                    <a:pt x="17126" y="30748"/>
                    <a:pt x="16764" y="33618"/>
                  </a:cubicBezTo>
                  <a:cubicBezTo>
                    <a:pt x="16190" y="33120"/>
                    <a:pt x="15651" y="32584"/>
                    <a:pt x="15151" y="32011"/>
                  </a:cubicBezTo>
                  <a:cubicBezTo>
                    <a:pt x="14203" y="30925"/>
                    <a:pt x="13528" y="29877"/>
                    <a:pt x="13083" y="28811"/>
                  </a:cubicBezTo>
                  <a:cubicBezTo>
                    <a:pt x="12469" y="27333"/>
                    <a:pt x="12201" y="25601"/>
                    <a:pt x="12240" y="23357"/>
                  </a:cubicBezTo>
                  <a:cubicBezTo>
                    <a:pt x="12372" y="15825"/>
                    <a:pt x="19397" y="1690"/>
                    <a:pt x="25414" y="1690"/>
                  </a:cubicBezTo>
                  <a:close/>
                  <a:moveTo>
                    <a:pt x="18673" y="32122"/>
                  </a:moveTo>
                  <a:lnTo>
                    <a:pt x="33074" y="32393"/>
                  </a:lnTo>
                  <a:cubicBezTo>
                    <a:pt x="33038" y="33102"/>
                    <a:pt x="32943" y="33805"/>
                    <a:pt x="32769" y="34489"/>
                  </a:cubicBezTo>
                  <a:cubicBezTo>
                    <a:pt x="32135" y="34501"/>
                    <a:pt x="31501" y="34507"/>
                    <a:pt x="30867" y="34507"/>
                  </a:cubicBezTo>
                  <a:cubicBezTo>
                    <a:pt x="26717" y="34507"/>
                    <a:pt x="22570" y="34242"/>
                    <a:pt x="18452" y="33710"/>
                  </a:cubicBezTo>
                  <a:cubicBezTo>
                    <a:pt x="18520" y="33182"/>
                    <a:pt x="18593" y="32652"/>
                    <a:pt x="18673" y="32122"/>
                  </a:cubicBezTo>
                  <a:close/>
                  <a:moveTo>
                    <a:pt x="19476" y="35526"/>
                  </a:moveTo>
                  <a:lnTo>
                    <a:pt x="19476" y="35526"/>
                  </a:lnTo>
                  <a:cubicBezTo>
                    <a:pt x="23250" y="35964"/>
                    <a:pt x="27062" y="36198"/>
                    <a:pt x="30863" y="36198"/>
                  </a:cubicBezTo>
                  <a:cubicBezTo>
                    <a:pt x="30984" y="36198"/>
                    <a:pt x="31103" y="36193"/>
                    <a:pt x="31223" y="36193"/>
                  </a:cubicBezTo>
                  <a:cubicBezTo>
                    <a:pt x="29820" y="36863"/>
                    <a:pt x="28268" y="37272"/>
                    <a:pt x="26668" y="37335"/>
                  </a:cubicBezTo>
                  <a:cubicBezTo>
                    <a:pt x="26507" y="37342"/>
                    <a:pt x="26346" y="37345"/>
                    <a:pt x="26185" y="37345"/>
                  </a:cubicBezTo>
                  <a:cubicBezTo>
                    <a:pt x="23897" y="37345"/>
                    <a:pt x="21585" y="36700"/>
                    <a:pt x="19476" y="35526"/>
                  </a:cubicBezTo>
                  <a:close/>
                  <a:moveTo>
                    <a:pt x="25414" y="1"/>
                  </a:moveTo>
                  <a:cubicBezTo>
                    <a:pt x="21076" y="1"/>
                    <a:pt x="16902" y="5144"/>
                    <a:pt x="14088" y="10954"/>
                  </a:cubicBezTo>
                  <a:cubicBezTo>
                    <a:pt x="13982" y="10968"/>
                    <a:pt x="13881" y="11002"/>
                    <a:pt x="13787" y="11054"/>
                  </a:cubicBezTo>
                  <a:cubicBezTo>
                    <a:pt x="13162" y="11410"/>
                    <a:pt x="12540" y="11755"/>
                    <a:pt x="11922" y="12098"/>
                  </a:cubicBezTo>
                  <a:cubicBezTo>
                    <a:pt x="9726" y="13317"/>
                    <a:pt x="7650" y="14470"/>
                    <a:pt x="5615" y="15984"/>
                  </a:cubicBezTo>
                  <a:cubicBezTo>
                    <a:pt x="1697" y="18900"/>
                    <a:pt x="1" y="21035"/>
                    <a:pt x="278" y="22702"/>
                  </a:cubicBezTo>
                  <a:cubicBezTo>
                    <a:pt x="414" y="23517"/>
                    <a:pt x="1012" y="24133"/>
                    <a:pt x="1961" y="24439"/>
                  </a:cubicBezTo>
                  <a:cubicBezTo>
                    <a:pt x="2179" y="24506"/>
                    <a:pt x="2402" y="24558"/>
                    <a:pt x="2628" y="24591"/>
                  </a:cubicBezTo>
                  <a:cubicBezTo>
                    <a:pt x="1575" y="26011"/>
                    <a:pt x="1536" y="27021"/>
                    <a:pt x="1756" y="27674"/>
                  </a:cubicBezTo>
                  <a:cubicBezTo>
                    <a:pt x="2017" y="28447"/>
                    <a:pt x="2732" y="28958"/>
                    <a:pt x="3668" y="29041"/>
                  </a:cubicBezTo>
                  <a:cubicBezTo>
                    <a:pt x="3759" y="29050"/>
                    <a:pt x="3853" y="29054"/>
                    <a:pt x="3949" y="29054"/>
                  </a:cubicBezTo>
                  <a:cubicBezTo>
                    <a:pt x="4522" y="29054"/>
                    <a:pt x="5176" y="28900"/>
                    <a:pt x="5818" y="28577"/>
                  </a:cubicBezTo>
                  <a:cubicBezTo>
                    <a:pt x="5848" y="29039"/>
                    <a:pt x="5949" y="29493"/>
                    <a:pt x="6142" y="29905"/>
                  </a:cubicBezTo>
                  <a:cubicBezTo>
                    <a:pt x="6569" y="30823"/>
                    <a:pt x="7380" y="31390"/>
                    <a:pt x="8424" y="31498"/>
                  </a:cubicBezTo>
                  <a:cubicBezTo>
                    <a:pt x="8527" y="31509"/>
                    <a:pt x="8629" y="31515"/>
                    <a:pt x="8731" y="31515"/>
                  </a:cubicBezTo>
                  <a:cubicBezTo>
                    <a:pt x="10009" y="31515"/>
                    <a:pt x="10921" y="30659"/>
                    <a:pt x="11662" y="29737"/>
                  </a:cubicBezTo>
                  <a:cubicBezTo>
                    <a:pt x="12173" y="30875"/>
                    <a:pt x="12895" y="31985"/>
                    <a:pt x="13882" y="33117"/>
                  </a:cubicBezTo>
                  <a:cubicBezTo>
                    <a:pt x="15488" y="34962"/>
                    <a:pt x="17419" y="36426"/>
                    <a:pt x="19504" y="37437"/>
                  </a:cubicBezTo>
                  <a:cubicBezTo>
                    <a:pt x="19465" y="38667"/>
                    <a:pt x="19427" y="41015"/>
                    <a:pt x="19389" y="43294"/>
                  </a:cubicBezTo>
                  <a:cubicBezTo>
                    <a:pt x="19374" y="44240"/>
                    <a:pt x="19358" y="45199"/>
                    <a:pt x="19343" y="46083"/>
                  </a:cubicBezTo>
                  <a:cubicBezTo>
                    <a:pt x="18265" y="46695"/>
                    <a:pt x="17026" y="48017"/>
                    <a:pt x="16269" y="48894"/>
                  </a:cubicBezTo>
                  <a:cubicBezTo>
                    <a:pt x="15961" y="49246"/>
                    <a:pt x="15999" y="49781"/>
                    <a:pt x="16353" y="50086"/>
                  </a:cubicBezTo>
                  <a:cubicBezTo>
                    <a:pt x="16513" y="50224"/>
                    <a:pt x="16709" y="50292"/>
                    <a:pt x="16904" y="50292"/>
                  </a:cubicBezTo>
                  <a:cubicBezTo>
                    <a:pt x="17142" y="50292"/>
                    <a:pt x="17379" y="50191"/>
                    <a:pt x="17546" y="49995"/>
                  </a:cubicBezTo>
                  <a:cubicBezTo>
                    <a:pt x="18126" y="49323"/>
                    <a:pt x="18766" y="48678"/>
                    <a:pt x="19301" y="48200"/>
                  </a:cubicBezTo>
                  <a:lnTo>
                    <a:pt x="19301" y="48200"/>
                  </a:lnTo>
                  <a:cubicBezTo>
                    <a:pt x="19289" y="48693"/>
                    <a:pt x="19278" y="49110"/>
                    <a:pt x="19267" y="49413"/>
                  </a:cubicBezTo>
                  <a:cubicBezTo>
                    <a:pt x="19249" y="49878"/>
                    <a:pt x="19613" y="50269"/>
                    <a:pt x="20078" y="50287"/>
                  </a:cubicBezTo>
                  <a:lnTo>
                    <a:pt x="20110" y="50287"/>
                  </a:lnTo>
                  <a:cubicBezTo>
                    <a:pt x="20563" y="50287"/>
                    <a:pt x="20935" y="49928"/>
                    <a:pt x="20952" y="49475"/>
                  </a:cubicBezTo>
                  <a:cubicBezTo>
                    <a:pt x="20961" y="49224"/>
                    <a:pt x="20970" y="48896"/>
                    <a:pt x="20980" y="48514"/>
                  </a:cubicBezTo>
                  <a:cubicBezTo>
                    <a:pt x="21270" y="49083"/>
                    <a:pt x="21520" y="49671"/>
                    <a:pt x="21732" y="50273"/>
                  </a:cubicBezTo>
                  <a:cubicBezTo>
                    <a:pt x="21849" y="50612"/>
                    <a:pt x="22168" y="50839"/>
                    <a:pt x="22528" y="50839"/>
                  </a:cubicBezTo>
                  <a:cubicBezTo>
                    <a:pt x="22621" y="50839"/>
                    <a:pt x="22715" y="50823"/>
                    <a:pt x="22804" y="50792"/>
                  </a:cubicBezTo>
                  <a:cubicBezTo>
                    <a:pt x="23244" y="50640"/>
                    <a:pt x="23476" y="50159"/>
                    <a:pt x="23324" y="49720"/>
                  </a:cubicBezTo>
                  <a:cubicBezTo>
                    <a:pt x="22806" y="48232"/>
                    <a:pt x="22021" y="46512"/>
                    <a:pt x="21031" y="45943"/>
                  </a:cubicBezTo>
                  <a:cubicBezTo>
                    <a:pt x="21046" y="45104"/>
                    <a:pt x="21060" y="44207"/>
                    <a:pt x="21075" y="43320"/>
                  </a:cubicBezTo>
                  <a:cubicBezTo>
                    <a:pt x="21106" y="41401"/>
                    <a:pt x="21138" y="39434"/>
                    <a:pt x="21171" y="38137"/>
                  </a:cubicBezTo>
                  <a:cubicBezTo>
                    <a:pt x="22805" y="38718"/>
                    <a:pt x="24505" y="39028"/>
                    <a:pt x="26194" y="39028"/>
                  </a:cubicBezTo>
                  <a:cubicBezTo>
                    <a:pt x="26375" y="39028"/>
                    <a:pt x="26556" y="39023"/>
                    <a:pt x="26737" y="39017"/>
                  </a:cubicBezTo>
                  <a:cubicBezTo>
                    <a:pt x="27795" y="38975"/>
                    <a:pt x="28835" y="38796"/>
                    <a:pt x="29836" y="38508"/>
                  </a:cubicBezTo>
                  <a:lnTo>
                    <a:pt x="29836" y="38508"/>
                  </a:lnTo>
                  <a:cubicBezTo>
                    <a:pt x="29802" y="39718"/>
                    <a:pt x="29769" y="41494"/>
                    <a:pt x="29737" y="43232"/>
                  </a:cubicBezTo>
                  <a:cubicBezTo>
                    <a:pt x="29722" y="44019"/>
                    <a:pt x="29707" y="44814"/>
                    <a:pt x="29692" y="45562"/>
                  </a:cubicBezTo>
                  <a:cubicBezTo>
                    <a:pt x="28591" y="46146"/>
                    <a:pt x="27297" y="47520"/>
                    <a:pt x="26516" y="48426"/>
                  </a:cubicBezTo>
                  <a:cubicBezTo>
                    <a:pt x="26205" y="48778"/>
                    <a:pt x="26242" y="49316"/>
                    <a:pt x="26597" y="49622"/>
                  </a:cubicBezTo>
                  <a:cubicBezTo>
                    <a:pt x="26756" y="49760"/>
                    <a:pt x="26952" y="49827"/>
                    <a:pt x="27147" y="49827"/>
                  </a:cubicBezTo>
                  <a:cubicBezTo>
                    <a:pt x="27387" y="49827"/>
                    <a:pt x="27626" y="49725"/>
                    <a:pt x="27793" y="49528"/>
                  </a:cubicBezTo>
                  <a:cubicBezTo>
                    <a:pt x="28408" y="48814"/>
                    <a:pt x="29092" y="48130"/>
                    <a:pt x="29645" y="47647"/>
                  </a:cubicBezTo>
                  <a:lnTo>
                    <a:pt x="29645" y="47647"/>
                  </a:lnTo>
                  <a:cubicBezTo>
                    <a:pt x="29634" y="48053"/>
                    <a:pt x="29624" y="48409"/>
                    <a:pt x="29613" y="48690"/>
                  </a:cubicBezTo>
                  <a:cubicBezTo>
                    <a:pt x="29596" y="49156"/>
                    <a:pt x="29959" y="49546"/>
                    <a:pt x="30425" y="49564"/>
                  </a:cubicBezTo>
                  <a:lnTo>
                    <a:pt x="30457" y="49564"/>
                  </a:lnTo>
                  <a:cubicBezTo>
                    <a:pt x="30910" y="49563"/>
                    <a:pt x="31282" y="49205"/>
                    <a:pt x="31299" y="48753"/>
                  </a:cubicBezTo>
                  <a:cubicBezTo>
                    <a:pt x="31304" y="48599"/>
                    <a:pt x="31310" y="48420"/>
                    <a:pt x="31315" y="48227"/>
                  </a:cubicBezTo>
                  <a:cubicBezTo>
                    <a:pt x="31568" y="48740"/>
                    <a:pt x="31790" y="49267"/>
                    <a:pt x="31979" y="49807"/>
                  </a:cubicBezTo>
                  <a:cubicBezTo>
                    <a:pt x="32097" y="50145"/>
                    <a:pt x="32416" y="50373"/>
                    <a:pt x="32775" y="50373"/>
                  </a:cubicBezTo>
                  <a:cubicBezTo>
                    <a:pt x="32870" y="50373"/>
                    <a:pt x="32963" y="50357"/>
                    <a:pt x="33052" y="50326"/>
                  </a:cubicBezTo>
                  <a:cubicBezTo>
                    <a:pt x="33492" y="50172"/>
                    <a:pt x="33725" y="49692"/>
                    <a:pt x="33572" y="49253"/>
                  </a:cubicBezTo>
                  <a:cubicBezTo>
                    <a:pt x="33072" y="47815"/>
                    <a:pt x="32322" y="46162"/>
                    <a:pt x="31378" y="45540"/>
                  </a:cubicBezTo>
                  <a:cubicBezTo>
                    <a:pt x="31393" y="44807"/>
                    <a:pt x="31408" y="44031"/>
                    <a:pt x="31422" y="43263"/>
                  </a:cubicBezTo>
                  <a:cubicBezTo>
                    <a:pt x="31461" y="41171"/>
                    <a:pt x="31502" y="39015"/>
                    <a:pt x="31542" y="37892"/>
                  </a:cubicBezTo>
                  <a:cubicBezTo>
                    <a:pt x="34631" y="36535"/>
                    <a:pt x="37146" y="34061"/>
                    <a:pt x="38261" y="31031"/>
                  </a:cubicBezTo>
                  <a:cubicBezTo>
                    <a:pt x="38709" y="29813"/>
                    <a:pt x="38925" y="28552"/>
                    <a:pt x="39031" y="27412"/>
                  </a:cubicBezTo>
                  <a:cubicBezTo>
                    <a:pt x="39476" y="27797"/>
                    <a:pt x="39976" y="28146"/>
                    <a:pt x="40550" y="28381"/>
                  </a:cubicBezTo>
                  <a:cubicBezTo>
                    <a:pt x="40981" y="28558"/>
                    <a:pt x="41480" y="28656"/>
                    <a:pt x="41983" y="28656"/>
                  </a:cubicBezTo>
                  <a:cubicBezTo>
                    <a:pt x="42953" y="28656"/>
                    <a:pt x="43945" y="28291"/>
                    <a:pt x="44533" y="27426"/>
                  </a:cubicBezTo>
                  <a:cubicBezTo>
                    <a:pt x="45057" y="26651"/>
                    <a:pt x="45108" y="25773"/>
                    <a:pt x="44861" y="24926"/>
                  </a:cubicBezTo>
                  <a:lnTo>
                    <a:pt x="44861" y="24926"/>
                  </a:lnTo>
                  <a:cubicBezTo>
                    <a:pt x="44999" y="24942"/>
                    <a:pt x="45135" y="24949"/>
                    <a:pt x="45269" y="24949"/>
                  </a:cubicBezTo>
                  <a:cubicBezTo>
                    <a:pt x="45717" y="24949"/>
                    <a:pt x="46141" y="24863"/>
                    <a:pt x="46526" y="24689"/>
                  </a:cubicBezTo>
                  <a:cubicBezTo>
                    <a:pt x="47294" y="24342"/>
                    <a:pt x="47793" y="23659"/>
                    <a:pt x="47861" y="22861"/>
                  </a:cubicBezTo>
                  <a:cubicBezTo>
                    <a:pt x="47888" y="22532"/>
                    <a:pt x="47853" y="22044"/>
                    <a:pt x="47571" y="21477"/>
                  </a:cubicBezTo>
                  <a:cubicBezTo>
                    <a:pt x="48357" y="21264"/>
                    <a:pt x="49063" y="20740"/>
                    <a:pt x="49325" y="19914"/>
                  </a:cubicBezTo>
                  <a:cubicBezTo>
                    <a:pt x="49533" y="19255"/>
                    <a:pt x="49426" y="18496"/>
                    <a:pt x="49006" y="17662"/>
                  </a:cubicBezTo>
                  <a:cubicBezTo>
                    <a:pt x="47880" y="15424"/>
                    <a:pt x="45637" y="14071"/>
                    <a:pt x="43624" y="12979"/>
                  </a:cubicBezTo>
                  <a:cubicBezTo>
                    <a:pt x="41274" y="11703"/>
                    <a:pt x="38461" y="10279"/>
                    <a:pt x="35406" y="9390"/>
                  </a:cubicBezTo>
                  <a:cubicBezTo>
                    <a:pt x="35404" y="9390"/>
                    <a:pt x="35400" y="9390"/>
                    <a:pt x="35397" y="9388"/>
                  </a:cubicBezTo>
                  <a:cubicBezTo>
                    <a:pt x="34723" y="8033"/>
                    <a:pt x="33967" y="6721"/>
                    <a:pt x="33123" y="5469"/>
                  </a:cubicBezTo>
                  <a:cubicBezTo>
                    <a:pt x="30644" y="1790"/>
                    <a:pt x="28122" y="1"/>
                    <a:pt x="254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" name="Google Shape;328;p23"/>
          <p:cNvSpPr txBox="1">
            <a:spLocks/>
          </p:cNvSpPr>
          <p:nvPr/>
        </p:nvSpPr>
        <p:spPr>
          <a:xfrm>
            <a:off x="323528" y="1635646"/>
            <a:ext cx="8520600" cy="592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ermanent Marker"/>
              <a:buNone/>
              <a:tabLst/>
              <a:defRPr/>
            </a:pPr>
            <a:r>
              <a:rPr kumimoji="0" lang="ar-SA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Permanent Marker"/>
                <a:cs typeface="Calibri" pitchFamily="34" charset="0"/>
                <a:sym typeface="Permanent Marker"/>
              </a:rPr>
              <a:t>مذكرة لتعزيز المهارات القرائية</a:t>
            </a:r>
            <a:r>
              <a:rPr kumimoji="0" lang="ar-SA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Permanent Marker"/>
                <a:cs typeface="Calibri" pitchFamily="34" charset="0"/>
                <a:sym typeface="Permanent Marker"/>
              </a:rPr>
              <a:t> </a:t>
            </a:r>
            <a:r>
              <a:rPr kumimoji="0" lang="ar-SA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Permanent Marker"/>
                <a:cs typeface="Calibri" pitchFamily="34" charset="0"/>
                <a:sym typeface="Permanent Marker"/>
              </a:rPr>
              <a:t>والكتابية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631;p26"/>
          <p:cNvGrpSpPr/>
          <p:nvPr/>
        </p:nvGrpSpPr>
        <p:grpSpPr>
          <a:xfrm>
            <a:off x="5364088" y="1419622"/>
            <a:ext cx="3158186" cy="3171383"/>
            <a:chOff x="1339725" y="238074"/>
            <a:chExt cx="2758001" cy="2769527"/>
          </a:xfrm>
        </p:grpSpPr>
        <p:sp>
          <p:nvSpPr>
            <p:cNvPr id="5" name="Google Shape;632;p26"/>
            <p:cNvSpPr/>
            <p:nvPr/>
          </p:nvSpPr>
          <p:spPr>
            <a:xfrm>
              <a:off x="3231676" y="770775"/>
              <a:ext cx="141425" cy="180375"/>
            </a:xfrm>
            <a:custGeom>
              <a:avLst/>
              <a:gdLst/>
              <a:ahLst/>
              <a:cxnLst/>
              <a:rect l="l" t="t" r="r" b="b"/>
              <a:pathLst>
                <a:path w="5657" h="7215" extrusionOk="0">
                  <a:moveTo>
                    <a:pt x="4822" y="1"/>
                  </a:moveTo>
                  <a:cubicBezTo>
                    <a:pt x="4455" y="363"/>
                    <a:pt x="4163" y="739"/>
                    <a:pt x="3791" y="990"/>
                  </a:cubicBezTo>
                  <a:cubicBezTo>
                    <a:pt x="3246" y="1361"/>
                    <a:pt x="2645" y="1640"/>
                    <a:pt x="2068" y="1956"/>
                  </a:cubicBezTo>
                  <a:cubicBezTo>
                    <a:pt x="1220" y="2424"/>
                    <a:pt x="1022" y="2827"/>
                    <a:pt x="1155" y="3795"/>
                  </a:cubicBezTo>
                  <a:cubicBezTo>
                    <a:pt x="1311" y="4922"/>
                    <a:pt x="1114" y="5949"/>
                    <a:pt x="284" y="6792"/>
                  </a:cubicBezTo>
                  <a:cubicBezTo>
                    <a:pt x="183" y="6893"/>
                    <a:pt x="97" y="7013"/>
                    <a:pt x="0" y="7122"/>
                  </a:cubicBezTo>
                  <a:cubicBezTo>
                    <a:pt x="23" y="7151"/>
                    <a:pt x="43" y="7182"/>
                    <a:pt x="59" y="7215"/>
                  </a:cubicBezTo>
                  <a:cubicBezTo>
                    <a:pt x="188" y="7154"/>
                    <a:pt x="326" y="7114"/>
                    <a:pt x="436" y="7040"/>
                  </a:cubicBezTo>
                  <a:cubicBezTo>
                    <a:pt x="1153" y="6555"/>
                    <a:pt x="1916" y="6327"/>
                    <a:pt x="2766" y="6327"/>
                  </a:cubicBezTo>
                  <a:cubicBezTo>
                    <a:pt x="2873" y="6327"/>
                    <a:pt x="2980" y="6331"/>
                    <a:pt x="3090" y="6338"/>
                  </a:cubicBezTo>
                  <a:cubicBezTo>
                    <a:pt x="3108" y="6339"/>
                    <a:pt x="3126" y="6340"/>
                    <a:pt x="3145" y="6340"/>
                  </a:cubicBezTo>
                  <a:cubicBezTo>
                    <a:pt x="3499" y="6340"/>
                    <a:pt x="3868" y="6135"/>
                    <a:pt x="4226" y="6009"/>
                  </a:cubicBezTo>
                  <a:cubicBezTo>
                    <a:pt x="4698" y="5839"/>
                    <a:pt x="4813" y="5505"/>
                    <a:pt x="4643" y="5046"/>
                  </a:cubicBezTo>
                  <a:cubicBezTo>
                    <a:pt x="4437" y="4497"/>
                    <a:pt x="4226" y="3946"/>
                    <a:pt x="4062" y="3388"/>
                  </a:cubicBezTo>
                  <a:cubicBezTo>
                    <a:pt x="3786" y="2494"/>
                    <a:pt x="3938" y="2259"/>
                    <a:pt x="4832" y="2008"/>
                  </a:cubicBezTo>
                  <a:cubicBezTo>
                    <a:pt x="5015" y="1957"/>
                    <a:pt x="5253" y="1884"/>
                    <a:pt x="5341" y="1741"/>
                  </a:cubicBezTo>
                  <a:cubicBezTo>
                    <a:pt x="5656" y="1215"/>
                    <a:pt x="5267" y="188"/>
                    <a:pt x="482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33;p26"/>
            <p:cNvSpPr/>
            <p:nvPr/>
          </p:nvSpPr>
          <p:spPr>
            <a:xfrm>
              <a:off x="3159926" y="721424"/>
              <a:ext cx="175250" cy="238000"/>
            </a:xfrm>
            <a:custGeom>
              <a:avLst/>
              <a:gdLst/>
              <a:ahLst/>
              <a:cxnLst/>
              <a:rect l="l" t="t" r="r" b="b"/>
              <a:pathLst>
                <a:path w="7010" h="9520" extrusionOk="0">
                  <a:moveTo>
                    <a:pt x="6303" y="0"/>
                  </a:moveTo>
                  <a:cubicBezTo>
                    <a:pt x="5992" y="857"/>
                    <a:pt x="5551" y="1494"/>
                    <a:pt x="4827" y="1833"/>
                  </a:cubicBezTo>
                  <a:cubicBezTo>
                    <a:pt x="4217" y="2113"/>
                    <a:pt x="3582" y="2332"/>
                    <a:pt x="2929" y="2489"/>
                  </a:cubicBezTo>
                  <a:cubicBezTo>
                    <a:pt x="2311" y="2635"/>
                    <a:pt x="1916" y="2855"/>
                    <a:pt x="1701" y="3539"/>
                  </a:cubicBezTo>
                  <a:cubicBezTo>
                    <a:pt x="1476" y="4248"/>
                    <a:pt x="1018" y="4896"/>
                    <a:pt x="601" y="5523"/>
                  </a:cubicBezTo>
                  <a:cubicBezTo>
                    <a:pt x="441" y="5771"/>
                    <a:pt x="381" y="5950"/>
                    <a:pt x="396" y="6252"/>
                  </a:cubicBezTo>
                  <a:cubicBezTo>
                    <a:pt x="423" y="6802"/>
                    <a:pt x="413" y="7389"/>
                    <a:pt x="253" y="7911"/>
                  </a:cubicBezTo>
                  <a:cubicBezTo>
                    <a:pt x="1" y="8759"/>
                    <a:pt x="116" y="9139"/>
                    <a:pt x="991" y="9520"/>
                  </a:cubicBezTo>
                  <a:cubicBezTo>
                    <a:pt x="1128" y="9400"/>
                    <a:pt x="1229" y="9254"/>
                    <a:pt x="1366" y="9190"/>
                  </a:cubicBezTo>
                  <a:cubicBezTo>
                    <a:pt x="2893" y="8479"/>
                    <a:pt x="3526" y="7301"/>
                    <a:pt x="3274" y="5637"/>
                  </a:cubicBezTo>
                  <a:cubicBezTo>
                    <a:pt x="3108" y="4542"/>
                    <a:pt x="3535" y="3758"/>
                    <a:pt x="4515" y="3249"/>
                  </a:cubicBezTo>
                  <a:cubicBezTo>
                    <a:pt x="5162" y="2910"/>
                    <a:pt x="5804" y="2557"/>
                    <a:pt x="6427" y="2177"/>
                  </a:cubicBezTo>
                  <a:cubicBezTo>
                    <a:pt x="6858" y="1914"/>
                    <a:pt x="7010" y="1333"/>
                    <a:pt x="6799" y="875"/>
                  </a:cubicBezTo>
                  <a:cubicBezTo>
                    <a:pt x="6675" y="604"/>
                    <a:pt x="6505" y="351"/>
                    <a:pt x="630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34;p26"/>
            <p:cNvSpPr/>
            <p:nvPr/>
          </p:nvSpPr>
          <p:spPr>
            <a:xfrm>
              <a:off x="3134376" y="665024"/>
              <a:ext cx="178200" cy="183475"/>
            </a:xfrm>
            <a:custGeom>
              <a:avLst/>
              <a:gdLst/>
              <a:ahLst/>
              <a:cxnLst/>
              <a:rect l="l" t="t" r="r" b="b"/>
              <a:pathLst>
                <a:path w="7128" h="7339" extrusionOk="0">
                  <a:moveTo>
                    <a:pt x="6492" y="0"/>
                  </a:moveTo>
                  <a:cubicBezTo>
                    <a:pt x="6216" y="398"/>
                    <a:pt x="5996" y="747"/>
                    <a:pt x="5748" y="1068"/>
                  </a:cubicBezTo>
                  <a:cubicBezTo>
                    <a:pt x="4951" y="2084"/>
                    <a:pt x="3860" y="2607"/>
                    <a:pt x="2632" y="2882"/>
                  </a:cubicBezTo>
                  <a:cubicBezTo>
                    <a:pt x="1728" y="3085"/>
                    <a:pt x="941" y="3506"/>
                    <a:pt x="335" y="4198"/>
                  </a:cubicBezTo>
                  <a:cubicBezTo>
                    <a:pt x="146" y="4410"/>
                    <a:pt x="1" y="4826"/>
                    <a:pt x="78" y="5069"/>
                  </a:cubicBezTo>
                  <a:cubicBezTo>
                    <a:pt x="321" y="5830"/>
                    <a:pt x="674" y="6549"/>
                    <a:pt x="1009" y="7338"/>
                  </a:cubicBezTo>
                  <a:cubicBezTo>
                    <a:pt x="1623" y="6816"/>
                    <a:pt x="1931" y="6206"/>
                    <a:pt x="2068" y="5514"/>
                  </a:cubicBezTo>
                  <a:cubicBezTo>
                    <a:pt x="2237" y="4666"/>
                    <a:pt x="2769" y="4221"/>
                    <a:pt x="3594" y="4084"/>
                  </a:cubicBezTo>
                  <a:cubicBezTo>
                    <a:pt x="3810" y="4048"/>
                    <a:pt x="4029" y="4020"/>
                    <a:pt x="4241" y="3970"/>
                  </a:cubicBezTo>
                  <a:cubicBezTo>
                    <a:pt x="5262" y="3722"/>
                    <a:pt x="6061" y="3209"/>
                    <a:pt x="6629" y="2273"/>
                  </a:cubicBezTo>
                  <a:cubicBezTo>
                    <a:pt x="7128" y="1448"/>
                    <a:pt x="6688" y="770"/>
                    <a:pt x="6492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35;p26"/>
            <p:cNvSpPr/>
            <p:nvPr/>
          </p:nvSpPr>
          <p:spPr>
            <a:xfrm>
              <a:off x="3741476" y="306449"/>
              <a:ext cx="60075" cy="60075"/>
            </a:xfrm>
            <a:custGeom>
              <a:avLst/>
              <a:gdLst/>
              <a:ahLst/>
              <a:cxnLst/>
              <a:rect l="l" t="t" r="r" b="b"/>
              <a:pathLst>
                <a:path w="2403" h="2403" extrusionOk="0">
                  <a:moveTo>
                    <a:pt x="0" y="0"/>
                  </a:moveTo>
                  <a:lnTo>
                    <a:pt x="0" y="0"/>
                  </a:lnTo>
                  <a:cubicBezTo>
                    <a:pt x="225" y="799"/>
                    <a:pt x="1710" y="2238"/>
                    <a:pt x="2297" y="2402"/>
                  </a:cubicBezTo>
                  <a:cubicBezTo>
                    <a:pt x="2329" y="2366"/>
                    <a:pt x="2366" y="2330"/>
                    <a:pt x="2402" y="2293"/>
                  </a:cubicBezTo>
                  <a:cubicBezTo>
                    <a:pt x="1600" y="1527"/>
                    <a:pt x="797" y="767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36;p26"/>
            <p:cNvSpPr/>
            <p:nvPr/>
          </p:nvSpPr>
          <p:spPr>
            <a:xfrm>
              <a:off x="3659651" y="268999"/>
              <a:ext cx="180600" cy="192851"/>
            </a:xfrm>
            <a:custGeom>
              <a:avLst/>
              <a:gdLst/>
              <a:ahLst/>
              <a:cxnLst/>
              <a:rect l="l" t="t" r="r" b="b"/>
              <a:pathLst>
                <a:path w="7224" h="7714" extrusionOk="0">
                  <a:moveTo>
                    <a:pt x="0" y="0"/>
                  </a:moveTo>
                  <a:lnTo>
                    <a:pt x="0" y="0"/>
                  </a:lnTo>
                  <a:cubicBezTo>
                    <a:pt x="597" y="2705"/>
                    <a:pt x="4378" y="6729"/>
                    <a:pt x="7224" y="7714"/>
                  </a:cubicBezTo>
                  <a:cubicBezTo>
                    <a:pt x="6904" y="6830"/>
                    <a:pt x="6628" y="6046"/>
                    <a:pt x="6331" y="5271"/>
                  </a:cubicBezTo>
                  <a:cubicBezTo>
                    <a:pt x="6303" y="5193"/>
                    <a:pt x="6170" y="5147"/>
                    <a:pt x="6079" y="5101"/>
                  </a:cubicBezTo>
                  <a:cubicBezTo>
                    <a:pt x="4432" y="4273"/>
                    <a:pt x="3126" y="3113"/>
                    <a:pt x="2417" y="1367"/>
                  </a:cubicBezTo>
                  <a:cubicBezTo>
                    <a:pt x="2370" y="1251"/>
                    <a:pt x="2333" y="1087"/>
                    <a:pt x="2242" y="1045"/>
                  </a:cubicBezTo>
                  <a:cubicBezTo>
                    <a:pt x="1546" y="702"/>
                    <a:pt x="835" y="385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37;p26"/>
            <p:cNvSpPr/>
            <p:nvPr/>
          </p:nvSpPr>
          <p:spPr>
            <a:xfrm>
              <a:off x="3300426" y="274499"/>
              <a:ext cx="171225" cy="135700"/>
            </a:xfrm>
            <a:custGeom>
              <a:avLst/>
              <a:gdLst/>
              <a:ahLst/>
              <a:cxnLst/>
              <a:rect l="l" t="t" r="r" b="b"/>
              <a:pathLst>
                <a:path w="6849" h="5428" extrusionOk="0">
                  <a:moveTo>
                    <a:pt x="6848" y="0"/>
                  </a:moveTo>
                  <a:lnTo>
                    <a:pt x="6848" y="0"/>
                  </a:lnTo>
                  <a:cubicBezTo>
                    <a:pt x="4323" y="385"/>
                    <a:pt x="344" y="3562"/>
                    <a:pt x="1" y="5428"/>
                  </a:cubicBezTo>
                  <a:cubicBezTo>
                    <a:pt x="2572" y="3993"/>
                    <a:pt x="4974" y="2430"/>
                    <a:pt x="684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38;p26"/>
            <p:cNvSpPr/>
            <p:nvPr/>
          </p:nvSpPr>
          <p:spPr>
            <a:xfrm>
              <a:off x="3267425" y="260149"/>
              <a:ext cx="301825" cy="222725"/>
            </a:xfrm>
            <a:custGeom>
              <a:avLst/>
              <a:gdLst/>
              <a:ahLst/>
              <a:cxnLst/>
              <a:rect l="l" t="t" r="r" b="b"/>
              <a:pathLst>
                <a:path w="12073" h="8909" extrusionOk="0">
                  <a:moveTo>
                    <a:pt x="12073" y="1"/>
                  </a:moveTo>
                  <a:lnTo>
                    <a:pt x="12073" y="1"/>
                  </a:lnTo>
                  <a:cubicBezTo>
                    <a:pt x="11303" y="70"/>
                    <a:pt x="10565" y="152"/>
                    <a:pt x="9822" y="198"/>
                  </a:cubicBezTo>
                  <a:cubicBezTo>
                    <a:pt x="9342" y="226"/>
                    <a:pt x="9039" y="432"/>
                    <a:pt x="8820" y="877"/>
                  </a:cubicBezTo>
                  <a:cubicBezTo>
                    <a:pt x="8627" y="1262"/>
                    <a:pt x="8320" y="1597"/>
                    <a:pt x="8031" y="1921"/>
                  </a:cubicBezTo>
                  <a:cubicBezTo>
                    <a:pt x="6748" y="3356"/>
                    <a:pt x="5143" y="4392"/>
                    <a:pt x="3544" y="5415"/>
                  </a:cubicBezTo>
                  <a:cubicBezTo>
                    <a:pt x="2769" y="5914"/>
                    <a:pt x="1889" y="6248"/>
                    <a:pt x="1056" y="6656"/>
                  </a:cubicBezTo>
                  <a:cubicBezTo>
                    <a:pt x="995" y="6689"/>
                    <a:pt x="909" y="6721"/>
                    <a:pt x="885" y="6771"/>
                  </a:cubicBezTo>
                  <a:cubicBezTo>
                    <a:pt x="587" y="7469"/>
                    <a:pt x="303" y="8169"/>
                    <a:pt x="0" y="8898"/>
                  </a:cubicBezTo>
                  <a:cubicBezTo>
                    <a:pt x="63" y="8905"/>
                    <a:pt x="128" y="8908"/>
                    <a:pt x="196" y="8908"/>
                  </a:cubicBezTo>
                  <a:cubicBezTo>
                    <a:pt x="3146" y="8908"/>
                    <a:pt x="11325" y="2815"/>
                    <a:pt x="12073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39;p26"/>
            <p:cNvSpPr/>
            <p:nvPr/>
          </p:nvSpPr>
          <p:spPr>
            <a:xfrm>
              <a:off x="3260775" y="261224"/>
              <a:ext cx="577100" cy="277300"/>
            </a:xfrm>
            <a:custGeom>
              <a:avLst/>
              <a:gdLst/>
              <a:ahLst/>
              <a:cxnLst/>
              <a:rect l="l" t="t" r="r" b="b"/>
              <a:pathLst>
                <a:path w="23084" h="11092" extrusionOk="0">
                  <a:moveTo>
                    <a:pt x="13380" y="1"/>
                  </a:moveTo>
                  <a:cubicBezTo>
                    <a:pt x="12944" y="673"/>
                    <a:pt x="12610" y="1251"/>
                    <a:pt x="12215" y="1783"/>
                  </a:cubicBezTo>
                  <a:cubicBezTo>
                    <a:pt x="11913" y="2191"/>
                    <a:pt x="11514" y="2530"/>
                    <a:pt x="11194" y="2928"/>
                  </a:cubicBezTo>
                  <a:cubicBezTo>
                    <a:pt x="10157" y="4221"/>
                    <a:pt x="8989" y="5385"/>
                    <a:pt x="7587" y="6266"/>
                  </a:cubicBezTo>
                  <a:cubicBezTo>
                    <a:pt x="6037" y="7237"/>
                    <a:pt x="4456" y="8172"/>
                    <a:pt x="2833" y="9007"/>
                  </a:cubicBezTo>
                  <a:cubicBezTo>
                    <a:pt x="2159" y="9350"/>
                    <a:pt x="1339" y="9469"/>
                    <a:pt x="573" y="9552"/>
                  </a:cubicBezTo>
                  <a:cubicBezTo>
                    <a:pt x="69" y="9602"/>
                    <a:pt x="1" y="9781"/>
                    <a:pt x="51" y="10185"/>
                  </a:cubicBezTo>
                  <a:cubicBezTo>
                    <a:pt x="212" y="10169"/>
                    <a:pt x="360" y="10160"/>
                    <a:pt x="495" y="10160"/>
                  </a:cubicBezTo>
                  <a:cubicBezTo>
                    <a:pt x="1258" y="10160"/>
                    <a:pt x="1628" y="10425"/>
                    <a:pt x="1861" y="11092"/>
                  </a:cubicBezTo>
                  <a:cubicBezTo>
                    <a:pt x="2027" y="10881"/>
                    <a:pt x="2159" y="10615"/>
                    <a:pt x="2374" y="10477"/>
                  </a:cubicBezTo>
                  <a:cubicBezTo>
                    <a:pt x="2591" y="10330"/>
                    <a:pt x="2888" y="10299"/>
                    <a:pt x="3154" y="10235"/>
                  </a:cubicBezTo>
                  <a:cubicBezTo>
                    <a:pt x="5946" y="9537"/>
                    <a:pt x="8342" y="8052"/>
                    <a:pt x="10616" y="6380"/>
                  </a:cubicBezTo>
                  <a:cubicBezTo>
                    <a:pt x="11657" y="5614"/>
                    <a:pt x="12509" y="4611"/>
                    <a:pt x="13467" y="3731"/>
                  </a:cubicBezTo>
                  <a:cubicBezTo>
                    <a:pt x="13562" y="3642"/>
                    <a:pt x="13792" y="3567"/>
                    <a:pt x="13919" y="3567"/>
                  </a:cubicBezTo>
                  <a:cubicBezTo>
                    <a:pt x="13957" y="3567"/>
                    <a:pt x="13985" y="3574"/>
                    <a:pt x="13998" y="3588"/>
                  </a:cubicBezTo>
                  <a:cubicBezTo>
                    <a:pt x="14466" y="4102"/>
                    <a:pt x="14975" y="4615"/>
                    <a:pt x="15309" y="5216"/>
                  </a:cubicBezTo>
                  <a:cubicBezTo>
                    <a:pt x="16079" y="6582"/>
                    <a:pt x="17138" y="7631"/>
                    <a:pt x="18477" y="8415"/>
                  </a:cubicBezTo>
                  <a:cubicBezTo>
                    <a:pt x="19544" y="9043"/>
                    <a:pt x="20617" y="9657"/>
                    <a:pt x="21588" y="10216"/>
                  </a:cubicBezTo>
                  <a:cubicBezTo>
                    <a:pt x="22112" y="10019"/>
                    <a:pt x="22574" y="9845"/>
                    <a:pt x="23083" y="9653"/>
                  </a:cubicBezTo>
                  <a:lnTo>
                    <a:pt x="23083" y="8997"/>
                  </a:lnTo>
                  <a:cubicBezTo>
                    <a:pt x="21369" y="7915"/>
                    <a:pt x="19623" y="6903"/>
                    <a:pt x="18197" y="5455"/>
                  </a:cubicBezTo>
                  <a:cubicBezTo>
                    <a:pt x="16817" y="4052"/>
                    <a:pt x="15671" y="2502"/>
                    <a:pt x="15273" y="514"/>
                  </a:cubicBezTo>
                  <a:cubicBezTo>
                    <a:pt x="15246" y="376"/>
                    <a:pt x="15071" y="188"/>
                    <a:pt x="14938" y="170"/>
                  </a:cubicBezTo>
                  <a:cubicBezTo>
                    <a:pt x="14365" y="78"/>
                    <a:pt x="13784" y="37"/>
                    <a:pt x="13380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40;p26"/>
            <p:cNvSpPr/>
            <p:nvPr/>
          </p:nvSpPr>
          <p:spPr>
            <a:xfrm>
              <a:off x="1339725" y="238074"/>
              <a:ext cx="2758001" cy="2769527"/>
            </a:xfrm>
            <a:custGeom>
              <a:avLst/>
              <a:gdLst/>
              <a:ahLst/>
              <a:cxnLst/>
              <a:rect l="l" t="t" r="r" b="b"/>
              <a:pathLst>
                <a:path w="110320" h="110781" extrusionOk="0">
                  <a:moveTo>
                    <a:pt x="96070" y="2736"/>
                  </a:moveTo>
                  <a:lnTo>
                    <a:pt x="96070" y="2736"/>
                  </a:lnTo>
                  <a:cubicBezTo>
                    <a:pt x="96869" y="3502"/>
                    <a:pt x="97670" y="4263"/>
                    <a:pt x="98472" y="5029"/>
                  </a:cubicBezTo>
                  <a:cubicBezTo>
                    <a:pt x="98436" y="5065"/>
                    <a:pt x="98399" y="5101"/>
                    <a:pt x="98367" y="5138"/>
                  </a:cubicBezTo>
                  <a:cubicBezTo>
                    <a:pt x="97780" y="4973"/>
                    <a:pt x="96295" y="3534"/>
                    <a:pt x="96070" y="2736"/>
                  </a:cubicBezTo>
                  <a:close/>
                  <a:moveTo>
                    <a:pt x="85276" y="1457"/>
                  </a:moveTo>
                  <a:lnTo>
                    <a:pt x="85276" y="1457"/>
                  </a:lnTo>
                  <a:cubicBezTo>
                    <a:pt x="83402" y="3887"/>
                    <a:pt x="81000" y="5450"/>
                    <a:pt x="78429" y="6885"/>
                  </a:cubicBezTo>
                  <a:cubicBezTo>
                    <a:pt x="78772" y="5019"/>
                    <a:pt x="82751" y="1842"/>
                    <a:pt x="85276" y="1457"/>
                  </a:cubicBezTo>
                  <a:close/>
                  <a:moveTo>
                    <a:pt x="92797" y="1237"/>
                  </a:moveTo>
                  <a:lnTo>
                    <a:pt x="92797" y="1237"/>
                  </a:lnTo>
                  <a:cubicBezTo>
                    <a:pt x="93632" y="1622"/>
                    <a:pt x="94342" y="1939"/>
                    <a:pt x="95039" y="2282"/>
                  </a:cubicBezTo>
                  <a:cubicBezTo>
                    <a:pt x="95130" y="2324"/>
                    <a:pt x="95167" y="2488"/>
                    <a:pt x="95212" y="2604"/>
                  </a:cubicBezTo>
                  <a:cubicBezTo>
                    <a:pt x="95923" y="4350"/>
                    <a:pt x="97229" y="5509"/>
                    <a:pt x="98875" y="6338"/>
                  </a:cubicBezTo>
                  <a:cubicBezTo>
                    <a:pt x="98967" y="6385"/>
                    <a:pt x="99100" y="6430"/>
                    <a:pt x="99127" y="6508"/>
                  </a:cubicBezTo>
                  <a:cubicBezTo>
                    <a:pt x="99425" y="7283"/>
                    <a:pt x="99701" y="8067"/>
                    <a:pt x="100021" y="8951"/>
                  </a:cubicBezTo>
                  <a:cubicBezTo>
                    <a:pt x="97175" y="7966"/>
                    <a:pt x="93394" y="3942"/>
                    <a:pt x="92797" y="1237"/>
                  </a:cubicBezTo>
                  <a:close/>
                  <a:moveTo>
                    <a:pt x="89181" y="884"/>
                  </a:moveTo>
                  <a:lnTo>
                    <a:pt x="89181" y="884"/>
                  </a:lnTo>
                  <a:cubicBezTo>
                    <a:pt x="88433" y="3698"/>
                    <a:pt x="80254" y="9791"/>
                    <a:pt x="77304" y="9791"/>
                  </a:cubicBezTo>
                  <a:cubicBezTo>
                    <a:pt x="77236" y="9791"/>
                    <a:pt x="77171" y="9788"/>
                    <a:pt x="77108" y="9781"/>
                  </a:cubicBezTo>
                  <a:cubicBezTo>
                    <a:pt x="77411" y="9053"/>
                    <a:pt x="77695" y="8351"/>
                    <a:pt x="77992" y="7654"/>
                  </a:cubicBezTo>
                  <a:cubicBezTo>
                    <a:pt x="78015" y="7604"/>
                    <a:pt x="78103" y="7572"/>
                    <a:pt x="78162" y="7539"/>
                  </a:cubicBezTo>
                  <a:cubicBezTo>
                    <a:pt x="78996" y="7131"/>
                    <a:pt x="79877" y="6797"/>
                    <a:pt x="80651" y="6298"/>
                  </a:cubicBezTo>
                  <a:cubicBezTo>
                    <a:pt x="82251" y="5275"/>
                    <a:pt x="83855" y="4239"/>
                    <a:pt x="85138" y="2804"/>
                  </a:cubicBezTo>
                  <a:cubicBezTo>
                    <a:pt x="85427" y="2480"/>
                    <a:pt x="85734" y="2145"/>
                    <a:pt x="85927" y="1760"/>
                  </a:cubicBezTo>
                  <a:cubicBezTo>
                    <a:pt x="86147" y="1315"/>
                    <a:pt x="86449" y="1109"/>
                    <a:pt x="86930" y="1081"/>
                  </a:cubicBezTo>
                  <a:cubicBezTo>
                    <a:pt x="87673" y="1035"/>
                    <a:pt x="88411" y="953"/>
                    <a:pt x="89181" y="884"/>
                  </a:cubicBezTo>
                  <a:close/>
                  <a:moveTo>
                    <a:pt x="101046" y="15939"/>
                  </a:moveTo>
                  <a:cubicBezTo>
                    <a:pt x="101214" y="15939"/>
                    <a:pt x="101401" y="15973"/>
                    <a:pt x="101608" y="16042"/>
                  </a:cubicBezTo>
                  <a:cubicBezTo>
                    <a:pt x="101791" y="16101"/>
                    <a:pt x="102002" y="16092"/>
                    <a:pt x="102199" y="16110"/>
                  </a:cubicBezTo>
                  <a:cubicBezTo>
                    <a:pt x="102749" y="16152"/>
                    <a:pt x="103299" y="16147"/>
                    <a:pt x="103840" y="16229"/>
                  </a:cubicBezTo>
                  <a:cubicBezTo>
                    <a:pt x="105027" y="16417"/>
                    <a:pt x="105668" y="17027"/>
                    <a:pt x="105784" y="18205"/>
                  </a:cubicBezTo>
                  <a:cubicBezTo>
                    <a:pt x="105898" y="19387"/>
                    <a:pt x="106411" y="20163"/>
                    <a:pt x="107524" y="20625"/>
                  </a:cubicBezTo>
                  <a:cubicBezTo>
                    <a:pt x="108441" y="21006"/>
                    <a:pt x="108941" y="21803"/>
                    <a:pt x="109005" y="22775"/>
                  </a:cubicBezTo>
                  <a:cubicBezTo>
                    <a:pt x="108492" y="21405"/>
                    <a:pt x="106960" y="21341"/>
                    <a:pt x="106099" y="20432"/>
                  </a:cubicBezTo>
                  <a:cubicBezTo>
                    <a:pt x="105701" y="20016"/>
                    <a:pt x="105234" y="19616"/>
                    <a:pt x="104991" y="19116"/>
                  </a:cubicBezTo>
                  <a:cubicBezTo>
                    <a:pt x="104536" y="18192"/>
                    <a:pt x="103932" y="17563"/>
                    <a:pt x="102905" y="17348"/>
                  </a:cubicBezTo>
                  <a:cubicBezTo>
                    <a:pt x="102424" y="17247"/>
                    <a:pt x="101970" y="17022"/>
                    <a:pt x="101488" y="16917"/>
                  </a:cubicBezTo>
                  <a:cubicBezTo>
                    <a:pt x="101011" y="16816"/>
                    <a:pt x="100521" y="16798"/>
                    <a:pt x="100049" y="16743"/>
                  </a:cubicBezTo>
                  <a:cubicBezTo>
                    <a:pt x="100255" y="16207"/>
                    <a:pt x="100578" y="15939"/>
                    <a:pt x="101046" y="15939"/>
                  </a:cubicBezTo>
                  <a:close/>
                  <a:moveTo>
                    <a:pt x="98706" y="19456"/>
                  </a:moveTo>
                  <a:cubicBezTo>
                    <a:pt x="99526" y="21111"/>
                    <a:pt x="101047" y="21194"/>
                    <a:pt x="102537" y="21271"/>
                  </a:cubicBezTo>
                  <a:cubicBezTo>
                    <a:pt x="104398" y="21372"/>
                    <a:pt x="105608" y="22468"/>
                    <a:pt x="105759" y="24384"/>
                  </a:cubicBezTo>
                  <a:cubicBezTo>
                    <a:pt x="105562" y="24132"/>
                    <a:pt x="105338" y="23888"/>
                    <a:pt x="105168" y="23619"/>
                  </a:cubicBezTo>
                  <a:cubicBezTo>
                    <a:pt x="104665" y="22834"/>
                    <a:pt x="103927" y="22510"/>
                    <a:pt x="103033" y="22496"/>
                  </a:cubicBezTo>
                  <a:cubicBezTo>
                    <a:pt x="102973" y="22494"/>
                    <a:pt x="102913" y="22494"/>
                    <a:pt x="102854" y="22494"/>
                  </a:cubicBezTo>
                  <a:cubicBezTo>
                    <a:pt x="102441" y="22494"/>
                    <a:pt x="102024" y="22519"/>
                    <a:pt x="101612" y="22555"/>
                  </a:cubicBezTo>
                  <a:cubicBezTo>
                    <a:pt x="101491" y="22565"/>
                    <a:pt x="101375" y="22571"/>
                    <a:pt x="101264" y="22571"/>
                  </a:cubicBezTo>
                  <a:cubicBezTo>
                    <a:pt x="100322" y="22571"/>
                    <a:pt x="99704" y="22183"/>
                    <a:pt x="99229" y="21281"/>
                  </a:cubicBezTo>
                  <a:cubicBezTo>
                    <a:pt x="98990" y="20832"/>
                    <a:pt x="98765" y="20369"/>
                    <a:pt x="98569" y="19902"/>
                  </a:cubicBezTo>
                  <a:cubicBezTo>
                    <a:pt x="98523" y="19786"/>
                    <a:pt x="98618" y="19612"/>
                    <a:pt x="98706" y="19456"/>
                  </a:cubicBezTo>
                  <a:close/>
                  <a:moveTo>
                    <a:pt x="78278" y="17078"/>
                  </a:moveTo>
                  <a:cubicBezTo>
                    <a:pt x="78475" y="17848"/>
                    <a:pt x="78915" y="18526"/>
                    <a:pt x="78415" y="19351"/>
                  </a:cubicBezTo>
                  <a:cubicBezTo>
                    <a:pt x="77847" y="20287"/>
                    <a:pt x="77049" y="20801"/>
                    <a:pt x="76028" y="21048"/>
                  </a:cubicBezTo>
                  <a:cubicBezTo>
                    <a:pt x="75816" y="21098"/>
                    <a:pt x="75597" y="21126"/>
                    <a:pt x="75381" y="21163"/>
                  </a:cubicBezTo>
                  <a:cubicBezTo>
                    <a:pt x="74556" y="21300"/>
                    <a:pt x="74024" y="21744"/>
                    <a:pt x="73855" y="22592"/>
                  </a:cubicBezTo>
                  <a:cubicBezTo>
                    <a:pt x="73717" y="23285"/>
                    <a:pt x="73410" y="23894"/>
                    <a:pt x="72796" y="24417"/>
                  </a:cubicBezTo>
                  <a:cubicBezTo>
                    <a:pt x="72461" y="23629"/>
                    <a:pt x="72109" y="22909"/>
                    <a:pt x="71866" y="22148"/>
                  </a:cubicBezTo>
                  <a:cubicBezTo>
                    <a:pt x="71788" y="21905"/>
                    <a:pt x="71935" y="21488"/>
                    <a:pt x="72122" y="21277"/>
                  </a:cubicBezTo>
                  <a:cubicBezTo>
                    <a:pt x="72728" y="20584"/>
                    <a:pt x="73515" y="20163"/>
                    <a:pt x="74419" y="19961"/>
                  </a:cubicBezTo>
                  <a:cubicBezTo>
                    <a:pt x="75647" y="19685"/>
                    <a:pt x="76738" y="19163"/>
                    <a:pt x="77535" y="18146"/>
                  </a:cubicBezTo>
                  <a:cubicBezTo>
                    <a:pt x="77783" y="17825"/>
                    <a:pt x="78003" y="17476"/>
                    <a:pt x="78278" y="17078"/>
                  </a:cubicBezTo>
                  <a:close/>
                  <a:moveTo>
                    <a:pt x="100337" y="17290"/>
                  </a:moveTo>
                  <a:cubicBezTo>
                    <a:pt x="100539" y="17290"/>
                    <a:pt x="100752" y="17346"/>
                    <a:pt x="100945" y="17399"/>
                  </a:cubicBezTo>
                  <a:cubicBezTo>
                    <a:pt x="101738" y="17609"/>
                    <a:pt x="102550" y="17815"/>
                    <a:pt x="103288" y="18159"/>
                  </a:cubicBezTo>
                  <a:cubicBezTo>
                    <a:pt x="103678" y="18343"/>
                    <a:pt x="104054" y="18760"/>
                    <a:pt x="104223" y="19163"/>
                  </a:cubicBezTo>
                  <a:cubicBezTo>
                    <a:pt x="104806" y="20529"/>
                    <a:pt x="105901" y="21312"/>
                    <a:pt x="107157" y="21909"/>
                  </a:cubicBezTo>
                  <a:cubicBezTo>
                    <a:pt x="107863" y="22243"/>
                    <a:pt x="108254" y="22797"/>
                    <a:pt x="108528" y="23472"/>
                  </a:cubicBezTo>
                  <a:cubicBezTo>
                    <a:pt x="108574" y="23581"/>
                    <a:pt x="108565" y="23802"/>
                    <a:pt x="108487" y="23870"/>
                  </a:cubicBezTo>
                  <a:lnTo>
                    <a:pt x="108487" y="23871"/>
                  </a:lnTo>
                  <a:cubicBezTo>
                    <a:pt x="108035" y="24289"/>
                    <a:pt x="107570" y="24710"/>
                    <a:pt x="106826" y="24710"/>
                  </a:cubicBezTo>
                  <a:cubicBezTo>
                    <a:pt x="106802" y="24710"/>
                    <a:pt x="106778" y="24710"/>
                    <a:pt x="106753" y="24709"/>
                  </a:cubicBezTo>
                  <a:cubicBezTo>
                    <a:pt x="106684" y="24389"/>
                    <a:pt x="106625" y="24103"/>
                    <a:pt x="106561" y="23819"/>
                  </a:cubicBezTo>
                  <a:cubicBezTo>
                    <a:pt x="106103" y="21798"/>
                    <a:pt x="104631" y="20598"/>
                    <a:pt x="102537" y="20506"/>
                  </a:cubicBezTo>
                  <a:cubicBezTo>
                    <a:pt x="101973" y="20483"/>
                    <a:pt x="101395" y="20437"/>
                    <a:pt x="100859" y="20281"/>
                  </a:cubicBezTo>
                  <a:cubicBezTo>
                    <a:pt x="100438" y="20157"/>
                    <a:pt x="100015" y="19910"/>
                    <a:pt x="99695" y="19612"/>
                  </a:cubicBezTo>
                  <a:cubicBezTo>
                    <a:pt x="99140" y="19094"/>
                    <a:pt x="99154" y="18577"/>
                    <a:pt x="99708" y="17637"/>
                  </a:cubicBezTo>
                  <a:cubicBezTo>
                    <a:pt x="99866" y="17371"/>
                    <a:pt x="100093" y="17290"/>
                    <a:pt x="100337" y="17290"/>
                  </a:cubicBezTo>
                  <a:close/>
                  <a:moveTo>
                    <a:pt x="80500" y="21309"/>
                  </a:moveTo>
                  <a:cubicBezTo>
                    <a:pt x="80945" y="21496"/>
                    <a:pt x="81334" y="22523"/>
                    <a:pt x="81019" y="23050"/>
                  </a:cubicBezTo>
                  <a:cubicBezTo>
                    <a:pt x="80931" y="23192"/>
                    <a:pt x="80693" y="23265"/>
                    <a:pt x="80510" y="23317"/>
                  </a:cubicBezTo>
                  <a:cubicBezTo>
                    <a:pt x="79616" y="23569"/>
                    <a:pt x="79464" y="23803"/>
                    <a:pt x="79740" y="24697"/>
                  </a:cubicBezTo>
                  <a:cubicBezTo>
                    <a:pt x="79904" y="25255"/>
                    <a:pt x="80116" y="25806"/>
                    <a:pt x="80321" y="26355"/>
                  </a:cubicBezTo>
                  <a:cubicBezTo>
                    <a:pt x="80491" y="26814"/>
                    <a:pt x="80376" y="27148"/>
                    <a:pt x="79904" y="27318"/>
                  </a:cubicBezTo>
                  <a:cubicBezTo>
                    <a:pt x="79546" y="27444"/>
                    <a:pt x="79177" y="27650"/>
                    <a:pt x="78822" y="27650"/>
                  </a:cubicBezTo>
                  <a:cubicBezTo>
                    <a:pt x="78804" y="27650"/>
                    <a:pt x="78786" y="27649"/>
                    <a:pt x="78768" y="27648"/>
                  </a:cubicBezTo>
                  <a:cubicBezTo>
                    <a:pt x="78657" y="27641"/>
                    <a:pt x="78548" y="27637"/>
                    <a:pt x="78441" y="27637"/>
                  </a:cubicBezTo>
                  <a:cubicBezTo>
                    <a:pt x="77592" y="27637"/>
                    <a:pt x="76830" y="27865"/>
                    <a:pt x="76114" y="28349"/>
                  </a:cubicBezTo>
                  <a:cubicBezTo>
                    <a:pt x="76004" y="28423"/>
                    <a:pt x="75866" y="28464"/>
                    <a:pt x="75737" y="28524"/>
                  </a:cubicBezTo>
                  <a:cubicBezTo>
                    <a:pt x="75721" y="28491"/>
                    <a:pt x="75701" y="28460"/>
                    <a:pt x="75678" y="28431"/>
                  </a:cubicBezTo>
                  <a:cubicBezTo>
                    <a:pt x="75775" y="28321"/>
                    <a:pt x="75861" y="28202"/>
                    <a:pt x="75962" y="28101"/>
                  </a:cubicBezTo>
                  <a:cubicBezTo>
                    <a:pt x="76792" y="27259"/>
                    <a:pt x="76989" y="26231"/>
                    <a:pt x="76833" y="25104"/>
                  </a:cubicBezTo>
                  <a:cubicBezTo>
                    <a:pt x="76700" y="24137"/>
                    <a:pt x="76898" y="23734"/>
                    <a:pt x="77746" y="23267"/>
                  </a:cubicBezTo>
                  <a:cubicBezTo>
                    <a:pt x="78323" y="22950"/>
                    <a:pt x="78924" y="22670"/>
                    <a:pt x="79469" y="22299"/>
                  </a:cubicBezTo>
                  <a:cubicBezTo>
                    <a:pt x="79841" y="22047"/>
                    <a:pt x="80133" y="21671"/>
                    <a:pt x="80500" y="21309"/>
                  </a:cubicBezTo>
                  <a:close/>
                  <a:moveTo>
                    <a:pt x="79112" y="19332"/>
                  </a:moveTo>
                  <a:cubicBezTo>
                    <a:pt x="79314" y="19685"/>
                    <a:pt x="79484" y="19938"/>
                    <a:pt x="79607" y="20208"/>
                  </a:cubicBezTo>
                  <a:cubicBezTo>
                    <a:pt x="79818" y="20667"/>
                    <a:pt x="79666" y="21248"/>
                    <a:pt x="79236" y="21511"/>
                  </a:cubicBezTo>
                  <a:lnTo>
                    <a:pt x="79235" y="21511"/>
                  </a:lnTo>
                  <a:cubicBezTo>
                    <a:pt x="78612" y="21890"/>
                    <a:pt x="77970" y="22243"/>
                    <a:pt x="77324" y="22582"/>
                  </a:cubicBezTo>
                  <a:cubicBezTo>
                    <a:pt x="76344" y="23090"/>
                    <a:pt x="75918" y="23874"/>
                    <a:pt x="76083" y="24970"/>
                  </a:cubicBezTo>
                  <a:cubicBezTo>
                    <a:pt x="76335" y="26634"/>
                    <a:pt x="75702" y="27812"/>
                    <a:pt x="74175" y="28521"/>
                  </a:cubicBezTo>
                  <a:cubicBezTo>
                    <a:pt x="74038" y="28586"/>
                    <a:pt x="73937" y="28733"/>
                    <a:pt x="73800" y="28852"/>
                  </a:cubicBezTo>
                  <a:cubicBezTo>
                    <a:pt x="72925" y="28472"/>
                    <a:pt x="72810" y="28091"/>
                    <a:pt x="73062" y="27244"/>
                  </a:cubicBezTo>
                  <a:cubicBezTo>
                    <a:pt x="73222" y="26720"/>
                    <a:pt x="73232" y="26135"/>
                    <a:pt x="73205" y="25584"/>
                  </a:cubicBezTo>
                  <a:cubicBezTo>
                    <a:pt x="73191" y="25281"/>
                    <a:pt x="73250" y="25103"/>
                    <a:pt x="73410" y="24856"/>
                  </a:cubicBezTo>
                  <a:cubicBezTo>
                    <a:pt x="73827" y="24228"/>
                    <a:pt x="74285" y="23581"/>
                    <a:pt x="74510" y="22871"/>
                  </a:cubicBezTo>
                  <a:cubicBezTo>
                    <a:pt x="74725" y="22188"/>
                    <a:pt x="75120" y="21968"/>
                    <a:pt x="75738" y="21821"/>
                  </a:cubicBezTo>
                  <a:cubicBezTo>
                    <a:pt x="76391" y="21665"/>
                    <a:pt x="77026" y="21445"/>
                    <a:pt x="77636" y="21166"/>
                  </a:cubicBezTo>
                  <a:cubicBezTo>
                    <a:pt x="78360" y="20827"/>
                    <a:pt x="78801" y="20189"/>
                    <a:pt x="79112" y="19332"/>
                  </a:cubicBezTo>
                  <a:close/>
                  <a:moveTo>
                    <a:pt x="90222" y="926"/>
                  </a:moveTo>
                  <a:cubicBezTo>
                    <a:pt x="90626" y="962"/>
                    <a:pt x="91207" y="1003"/>
                    <a:pt x="91780" y="1096"/>
                  </a:cubicBezTo>
                  <a:cubicBezTo>
                    <a:pt x="91913" y="1113"/>
                    <a:pt x="92088" y="1302"/>
                    <a:pt x="92115" y="1439"/>
                  </a:cubicBezTo>
                  <a:cubicBezTo>
                    <a:pt x="92513" y="3428"/>
                    <a:pt x="93659" y="4977"/>
                    <a:pt x="95039" y="6380"/>
                  </a:cubicBezTo>
                  <a:cubicBezTo>
                    <a:pt x="96464" y="7829"/>
                    <a:pt x="98211" y="8841"/>
                    <a:pt x="99925" y="9923"/>
                  </a:cubicBezTo>
                  <a:lnTo>
                    <a:pt x="99925" y="10579"/>
                  </a:lnTo>
                  <a:cubicBezTo>
                    <a:pt x="99416" y="10771"/>
                    <a:pt x="98954" y="10945"/>
                    <a:pt x="98430" y="11142"/>
                  </a:cubicBezTo>
                  <a:cubicBezTo>
                    <a:pt x="97459" y="10583"/>
                    <a:pt x="96386" y="9969"/>
                    <a:pt x="95319" y="9341"/>
                  </a:cubicBezTo>
                  <a:cubicBezTo>
                    <a:pt x="93981" y="8557"/>
                    <a:pt x="92921" y="7508"/>
                    <a:pt x="92151" y="6142"/>
                  </a:cubicBezTo>
                  <a:cubicBezTo>
                    <a:pt x="91817" y="5541"/>
                    <a:pt x="91308" y="5028"/>
                    <a:pt x="90840" y="4514"/>
                  </a:cubicBezTo>
                  <a:cubicBezTo>
                    <a:pt x="90827" y="4500"/>
                    <a:pt x="90799" y="4493"/>
                    <a:pt x="90761" y="4493"/>
                  </a:cubicBezTo>
                  <a:cubicBezTo>
                    <a:pt x="90634" y="4493"/>
                    <a:pt x="90404" y="4568"/>
                    <a:pt x="90309" y="4657"/>
                  </a:cubicBezTo>
                  <a:cubicBezTo>
                    <a:pt x="89351" y="5538"/>
                    <a:pt x="88499" y="6540"/>
                    <a:pt x="87458" y="7306"/>
                  </a:cubicBezTo>
                  <a:cubicBezTo>
                    <a:pt x="85184" y="8978"/>
                    <a:pt x="82788" y="10463"/>
                    <a:pt x="79996" y="11161"/>
                  </a:cubicBezTo>
                  <a:cubicBezTo>
                    <a:pt x="79730" y="11226"/>
                    <a:pt x="79433" y="11256"/>
                    <a:pt x="79216" y="11403"/>
                  </a:cubicBezTo>
                  <a:cubicBezTo>
                    <a:pt x="79001" y="11541"/>
                    <a:pt x="78868" y="11807"/>
                    <a:pt x="78703" y="12018"/>
                  </a:cubicBezTo>
                  <a:cubicBezTo>
                    <a:pt x="78720" y="12017"/>
                    <a:pt x="78737" y="12017"/>
                    <a:pt x="78754" y="12017"/>
                  </a:cubicBezTo>
                  <a:cubicBezTo>
                    <a:pt x="78978" y="12017"/>
                    <a:pt x="79205" y="12031"/>
                    <a:pt x="79431" y="12031"/>
                  </a:cubicBezTo>
                  <a:cubicBezTo>
                    <a:pt x="79618" y="12031"/>
                    <a:pt x="79805" y="12022"/>
                    <a:pt x="79986" y="11986"/>
                  </a:cubicBezTo>
                  <a:cubicBezTo>
                    <a:pt x="81770" y="11637"/>
                    <a:pt x="83347" y="10794"/>
                    <a:pt x="84923" y="9923"/>
                  </a:cubicBezTo>
                  <a:cubicBezTo>
                    <a:pt x="87165" y="8690"/>
                    <a:pt x="89208" y="7251"/>
                    <a:pt x="90817" y="5115"/>
                  </a:cubicBezTo>
                  <a:cubicBezTo>
                    <a:pt x="91386" y="6880"/>
                    <a:pt x="92376" y="8301"/>
                    <a:pt x="93825" y="9323"/>
                  </a:cubicBezTo>
                  <a:cubicBezTo>
                    <a:pt x="95209" y="10303"/>
                    <a:pt x="96634" y="11252"/>
                    <a:pt x="98426" y="11670"/>
                  </a:cubicBezTo>
                  <a:cubicBezTo>
                    <a:pt x="98473" y="11870"/>
                    <a:pt x="98513" y="11970"/>
                    <a:pt x="98605" y="11970"/>
                  </a:cubicBezTo>
                  <a:cubicBezTo>
                    <a:pt x="98683" y="11970"/>
                    <a:pt x="98800" y="11898"/>
                    <a:pt x="98994" y="11752"/>
                  </a:cubicBezTo>
                  <a:cubicBezTo>
                    <a:pt x="99257" y="11556"/>
                    <a:pt x="99511" y="11461"/>
                    <a:pt x="99736" y="11461"/>
                  </a:cubicBezTo>
                  <a:cubicBezTo>
                    <a:pt x="100127" y="11461"/>
                    <a:pt x="100431" y="11749"/>
                    <a:pt x="100544" y="12302"/>
                  </a:cubicBezTo>
                  <a:cubicBezTo>
                    <a:pt x="100782" y="13429"/>
                    <a:pt x="100773" y="14525"/>
                    <a:pt x="99871" y="15428"/>
                  </a:cubicBezTo>
                  <a:cubicBezTo>
                    <a:pt x="99585" y="15714"/>
                    <a:pt x="99334" y="16031"/>
                    <a:pt x="99119" y="16372"/>
                  </a:cubicBezTo>
                  <a:cubicBezTo>
                    <a:pt x="98981" y="16587"/>
                    <a:pt x="98899" y="16853"/>
                    <a:pt x="98848" y="17105"/>
                  </a:cubicBezTo>
                  <a:cubicBezTo>
                    <a:pt x="98638" y="18118"/>
                    <a:pt x="98087" y="18907"/>
                    <a:pt x="97308" y="19567"/>
                  </a:cubicBezTo>
                  <a:cubicBezTo>
                    <a:pt x="95943" y="20735"/>
                    <a:pt x="94361" y="21387"/>
                    <a:pt x="92573" y="21537"/>
                  </a:cubicBezTo>
                  <a:cubicBezTo>
                    <a:pt x="92555" y="21537"/>
                    <a:pt x="92542" y="21551"/>
                    <a:pt x="92523" y="21556"/>
                  </a:cubicBezTo>
                  <a:cubicBezTo>
                    <a:pt x="91749" y="21661"/>
                    <a:pt x="91762" y="21661"/>
                    <a:pt x="91904" y="22509"/>
                  </a:cubicBezTo>
                  <a:cubicBezTo>
                    <a:pt x="92083" y="23577"/>
                    <a:pt x="92239" y="24645"/>
                    <a:pt x="92403" y="25712"/>
                  </a:cubicBezTo>
                  <a:cubicBezTo>
                    <a:pt x="92473" y="26162"/>
                    <a:pt x="92560" y="26589"/>
                    <a:pt x="93188" y="26602"/>
                  </a:cubicBezTo>
                  <a:cubicBezTo>
                    <a:pt x="92358" y="27464"/>
                    <a:pt x="91579" y="28293"/>
                    <a:pt x="90768" y="29096"/>
                  </a:cubicBezTo>
                  <a:cubicBezTo>
                    <a:pt x="90594" y="29269"/>
                    <a:pt x="90318" y="29425"/>
                    <a:pt x="90080" y="29439"/>
                  </a:cubicBezTo>
                  <a:cubicBezTo>
                    <a:pt x="89530" y="29476"/>
                    <a:pt x="88985" y="29532"/>
                    <a:pt x="88444" y="29595"/>
                  </a:cubicBezTo>
                  <a:cubicBezTo>
                    <a:pt x="86239" y="29879"/>
                    <a:pt x="84085" y="30397"/>
                    <a:pt x="81940" y="30971"/>
                  </a:cubicBezTo>
                  <a:cubicBezTo>
                    <a:pt x="80280" y="31415"/>
                    <a:pt x="80331" y="31716"/>
                    <a:pt x="80139" y="33115"/>
                  </a:cubicBezTo>
                  <a:cubicBezTo>
                    <a:pt x="79679" y="33165"/>
                    <a:pt x="79208" y="33230"/>
                    <a:pt x="78740" y="33272"/>
                  </a:cubicBezTo>
                  <a:cubicBezTo>
                    <a:pt x="78730" y="33273"/>
                    <a:pt x="78719" y="33273"/>
                    <a:pt x="78707" y="33273"/>
                  </a:cubicBezTo>
                  <a:cubicBezTo>
                    <a:pt x="78600" y="33273"/>
                    <a:pt x="78467" y="33236"/>
                    <a:pt x="78400" y="33171"/>
                  </a:cubicBezTo>
                  <a:cubicBezTo>
                    <a:pt x="77952" y="32698"/>
                    <a:pt x="77516" y="32208"/>
                    <a:pt x="77026" y="31671"/>
                  </a:cubicBezTo>
                  <a:cubicBezTo>
                    <a:pt x="77571" y="31410"/>
                    <a:pt x="78208" y="31072"/>
                    <a:pt x="78873" y="30792"/>
                  </a:cubicBezTo>
                  <a:cubicBezTo>
                    <a:pt x="80986" y="29911"/>
                    <a:pt x="83108" y="29054"/>
                    <a:pt x="85217" y="28175"/>
                  </a:cubicBezTo>
                  <a:cubicBezTo>
                    <a:pt x="85334" y="28127"/>
                    <a:pt x="85434" y="28102"/>
                    <a:pt x="85527" y="28102"/>
                  </a:cubicBezTo>
                  <a:cubicBezTo>
                    <a:pt x="85682" y="28102"/>
                    <a:pt x="85818" y="28171"/>
                    <a:pt x="85982" y="28316"/>
                  </a:cubicBezTo>
                  <a:cubicBezTo>
                    <a:pt x="86405" y="28695"/>
                    <a:pt x="86873" y="29019"/>
                    <a:pt x="87376" y="29284"/>
                  </a:cubicBezTo>
                  <a:cubicBezTo>
                    <a:pt x="87569" y="29385"/>
                    <a:pt x="87803" y="29412"/>
                    <a:pt x="88047" y="29412"/>
                  </a:cubicBezTo>
                  <a:cubicBezTo>
                    <a:pt x="88169" y="29412"/>
                    <a:pt x="88293" y="29405"/>
                    <a:pt x="88415" y="29398"/>
                  </a:cubicBezTo>
                  <a:cubicBezTo>
                    <a:pt x="87939" y="28491"/>
                    <a:pt x="86945" y="28276"/>
                    <a:pt x="86408" y="27739"/>
                  </a:cubicBezTo>
                  <a:cubicBezTo>
                    <a:pt x="86528" y="25888"/>
                    <a:pt x="86637" y="24128"/>
                    <a:pt x="86752" y="22304"/>
                  </a:cubicBezTo>
                  <a:cubicBezTo>
                    <a:pt x="86202" y="22211"/>
                    <a:pt x="85716" y="22175"/>
                    <a:pt x="85253" y="22047"/>
                  </a:cubicBezTo>
                  <a:cubicBezTo>
                    <a:pt x="84080" y="21712"/>
                    <a:pt x="82838" y="21492"/>
                    <a:pt x="81774" y="20937"/>
                  </a:cubicBezTo>
                  <a:cubicBezTo>
                    <a:pt x="80193" y="20121"/>
                    <a:pt x="79556" y="18568"/>
                    <a:pt x="79258" y="16862"/>
                  </a:cubicBezTo>
                  <a:cubicBezTo>
                    <a:pt x="79226" y="16675"/>
                    <a:pt x="78970" y="16469"/>
                    <a:pt x="78768" y="16372"/>
                  </a:cubicBezTo>
                  <a:cubicBezTo>
                    <a:pt x="76902" y="15482"/>
                    <a:pt x="76448" y="14231"/>
                    <a:pt x="76907" y="12449"/>
                  </a:cubicBezTo>
                  <a:cubicBezTo>
                    <a:pt x="76961" y="12224"/>
                    <a:pt x="77209" y="11921"/>
                    <a:pt x="77407" y="11894"/>
                  </a:cubicBezTo>
                  <a:cubicBezTo>
                    <a:pt x="77416" y="11892"/>
                    <a:pt x="77425" y="11892"/>
                    <a:pt x="77434" y="11892"/>
                  </a:cubicBezTo>
                  <a:cubicBezTo>
                    <a:pt x="77621" y="11892"/>
                    <a:pt x="77843" y="12148"/>
                    <a:pt x="78053" y="12279"/>
                  </a:cubicBezTo>
                  <a:cubicBezTo>
                    <a:pt x="78222" y="12384"/>
                    <a:pt x="78392" y="12485"/>
                    <a:pt x="78562" y="12586"/>
                  </a:cubicBezTo>
                  <a:cubicBezTo>
                    <a:pt x="78608" y="12398"/>
                    <a:pt x="78653" y="12205"/>
                    <a:pt x="78703" y="12018"/>
                  </a:cubicBezTo>
                  <a:cubicBezTo>
                    <a:pt x="78470" y="11352"/>
                    <a:pt x="78101" y="11086"/>
                    <a:pt x="77339" y="11086"/>
                  </a:cubicBezTo>
                  <a:cubicBezTo>
                    <a:pt x="77203" y="11086"/>
                    <a:pt x="77055" y="11094"/>
                    <a:pt x="76893" y="11111"/>
                  </a:cubicBezTo>
                  <a:cubicBezTo>
                    <a:pt x="76843" y="10707"/>
                    <a:pt x="76911" y="10528"/>
                    <a:pt x="77415" y="10478"/>
                  </a:cubicBezTo>
                  <a:cubicBezTo>
                    <a:pt x="78181" y="10395"/>
                    <a:pt x="79001" y="10276"/>
                    <a:pt x="79675" y="9933"/>
                  </a:cubicBezTo>
                  <a:cubicBezTo>
                    <a:pt x="81298" y="9098"/>
                    <a:pt x="82879" y="8163"/>
                    <a:pt x="84429" y="7192"/>
                  </a:cubicBezTo>
                  <a:cubicBezTo>
                    <a:pt x="85831" y="6311"/>
                    <a:pt x="86999" y="5147"/>
                    <a:pt x="88036" y="3854"/>
                  </a:cubicBezTo>
                  <a:cubicBezTo>
                    <a:pt x="88356" y="3456"/>
                    <a:pt x="88755" y="3117"/>
                    <a:pt x="89057" y="2709"/>
                  </a:cubicBezTo>
                  <a:cubicBezTo>
                    <a:pt x="89452" y="2177"/>
                    <a:pt x="89786" y="1599"/>
                    <a:pt x="90222" y="926"/>
                  </a:cubicBezTo>
                  <a:close/>
                  <a:moveTo>
                    <a:pt x="93411" y="26965"/>
                  </a:moveTo>
                  <a:cubicBezTo>
                    <a:pt x="95593" y="27492"/>
                    <a:pt x="97812" y="27886"/>
                    <a:pt x="99929" y="28583"/>
                  </a:cubicBezTo>
                  <a:cubicBezTo>
                    <a:pt x="101323" y="29041"/>
                    <a:pt x="102583" y="29917"/>
                    <a:pt x="103216" y="31397"/>
                  </a:cubicBezTo>
                  <a:cubicBezTo>
                    <a:pt x="103317" y="31631"/>
                    <a:pt x="103464" y="31841"/>
                    <a:pt x="103601" y="32094"/>
                  </a:cubicBezTo>
                  <a:cubicBezTo>
                    <a:pt x="103366" y="32167"/>
                    <a:pt x="103179" y="32226"/>
                    <a:pt x="102831" y="32341"/>
                  </a:cubicBezTo>
                  <a:cubicBezTo>
                    <a:pt x="103252" y="32681"/>
                    <a:pt x="103555" y="32965"/>
                    <a:pt x="103894" y="33180"/>
                  </a:cubicBezTo>
                  <a:cubicBezTo>
                    <a:pt x="104952" y="33859"/>
                    <a:pt x="105599" y="34875"/>
                    <a:pt x="106208" y="35925"/>
                  </a:cubicBezTo>
                  <a:cubicBezTo>
                    <a:pt x="106314" y="36099"/>
                    <a:pt x="106337" y="36329"/>
                    <a:pt x="106415" y="36604"/>
                  </a:cubicBezTo>
                  <a:cubicBezTo>
                    <a:pt x="106163" y="36526"/>
                    <a:pt x="105998" y="36480"/>
                    <a:pt x="105805" y="36421"/>
                  </a:cubicBezTo>
                  <a:cubicBezTo>
                    <a:pt x="105742" y="36631"/>
                    <a:pt x="105682" y="36819"/>
                    <a:pt x="105614" y="37035"/>
                  </a:cubicBezTo>
                  <a:cubicBezTo>
                    <a:pt x="105860" y="37176"/>
                    <a:pt x="106090" y="37310"/>
                    <a:pt x="106378" y="37470"/>
                  </a:cubicBezTo>
                  <a:cubicBezTo>
                    <a:pt x="106232" y="37649"/>
                    <a:pt x="106140" y="37864"/>
                    <a:pt x="105980" y="37938"/>
                  </a:cubicBezTo>
                  <a:cubicBezTo>
                    <a:pt x="105255" y="38276"/>
                    <a:pt x="104514" y="38553"/>
                    <a:pt x="103744" y="38553"/>
                  </a:cubicBezTo>
                  <a:cubicBezTo>
                    <a:pt x="103369" y="38553"/>
                    <a:pt x="102987" y="38488"/>
                    <a:pt x="102597" y="38331"/>
                  </a:cubicBezTo>
                  <a:cubicBezTo>
                    <a:pt x="101401" y="37855"/>
                    <a:pt x="100942" y="37075"/>
                    <a:pt x="101020" y="35687"/>
                  </a:cubicBezTo>
                  <a:cubicBezTo>
                    <a:pt x="101076" y="34578"/>
                    <a:pt x="101639" y="33680"/>
                    <a:pt x="102276" y="32818"/>
                  </a:cubicBezTo>
                  <a:cubicBezTo>
                    <a:pt x="102367" y="32694"/>
                    <a:pt x="102386" y="32519"/>
                    <a:pt x="102440" y="32373"/>
                  </a:cubicBezTo>
                  <a:cubicBezTo>
                    <a:pt x="102404" y="32364"/>
                    <a:pt x="102367" y="32355"/>
                    <a:pt x="102326" y="32341"/>
                  </a:cubicBezTo>
                  <a:cubicBezTo>
                    <a:pt x="102212" y="32303"/>
                    <a:pt x="102090" y="32255"/>
                    <a:pt x="101992" y="32255"/>
                  </a:cubicBezTo>
                  <a:cubicBezTo>
                    <a:pt x="101960" y="32255"/>
                    <a:pt x="101930" y="32260"/>
                    <a:pt x="101904" y="32273"/>
                  </a:cubicBezTo>
                  <a:cubicBezTo>
                    <a:pt x="101666" y="32382"/>
                    <a:pt x="101447" y="32580"/>
                    <a:pt x="101291" y="32790"/>
                  </a:cubicBezTo>
                  <a:cubicBezTo>
                    <a:pt x="101011" y="33171"/>
                    <a:pt x="100782" y="33593"/>
                    <a:pt x="100516" y="34023"/>
                  </a:cubicBezTo>
                  <a:cubicBezTo>
                    <a:pt x="100076" y="33899"/>
                    <a:pt x="99608" y="33840"/>
                    <a:pt x="99214" y="33638"/>
                  </a:cubicBezTo>
                  <a:cubicBezTo>
                    <a:pt x="99017" y="33537"/>
                    <a:pt x="98843" y="33189"/>
                    <a:pt x="98834" y="32946"/>
                  </a:cubicBezTo>
                  <a:cubicBezTo>
                    <a:pt x="98807" y="32163"/>
                    <a:pt x="98870" y="31374"/>
                    <a:pt x="98870" y="30586"/>
                  </a:cubicBezTo>
                  <a:cubicBezTo>
                    <a:pt x="98870" y="29710"/>
                    <a:pt x="98595" y="29330"/>
                    <a:pt x="97738" y="29284"/>
                  </a:cubicBezTo>
                  <a:cubicBezTo>
                    <a:pt x="97246" y="29256"/>
                    <a:pt x="96752" y="29248"/>
                    <a:pt x="96258" y="29248"/>
                  </a:cubicBezTo>
                  <a:cubicBezTo>
                    <a:pt x="95526" y="29248"/>
                    <a:pt x="94793" y="29266"/>
                    <a:pt x="94062" y="29266"/>
                  </a:cubicBezTo>
                  <a:lnTo>
                    <a:pt x="91880" y="29266"/>
                  </a:lnTo>
                  <a:cubicBezTo>
                    <a:pt x="92435" y="28532"/>
                    <a:pt x="93375" y="28046"/>
                    <a:pt x="93411" y="26965"/>
                  </a:cubicBezTo>
                  <a:close/>
                  <a:moveTo>
                    <a:pt x="75927" y="32552"/>
                  </a:moveTo>
                  <a:cubicBezTo>
                    <a:pt x="77161" y="32552"/>
                    <a:pt x="77774" y="33429"/>
                    <a:pt x="77870" y="34738"/>
                  </a:cubicBezTo>
                  <a:cubicBezTo>
                    <a:pt x="77884" y="34903"/>
                    <a:pt x="77874" y="35068"/>
                    <a:pt x="77874" y="35233"/>
                  </a:cubicBezTo>
                  <a:cubicBezTo>
                    <a:pt x="77855" y="36998"/>
                    <a:pt x="77278" y="37864"/>
                    <a:pt x="75747" y="38419"/>
                  </a:cubicBezTo>
                  <a:cubicBezTo>
                    <a:pt x="75484" y="38515"/>
                    <a:pt x="75251" y="38563"/>
                    <a:pt x="75045" y="38563"/>
                  </a:cubicBezTo>
                  <a:cubicBezTo>
                    <a:pt x="74493" y="38563"/>
                    <a:pt x="74134" y="38217"/>
                    <a:pt x="73910" y="37507"/>
                  </a:cubicBezTo>
                  <a:cubicBezTo>
                    <a:pt x="73429" y="35962"/>
                    <a:pt x="73653" y="34496"/>
                    <a:pt x="74441" y="33125"/>
                  </a:cubicBezTo>
                  <a:cubicBezTo>
                    <a:pt x="74592" y="32864"/>
                    <a:pt x="75010" y="32671"/>
                    <a:pt x="75335" y="32611"/>
                  </a:cubicBezTo>
                  <a:cubicBezTo>
                    <a:pt x="75546" y="32571"/>
                    <a:pt x="75744" y="32552"/>
                    <a:pt x="75927" y="32552"/>
                  </a:cubicBezTo>
                  <a:close/>
                  <a:moveTo>
                    <a:pt x="28964" y="47925"/>
                  </a:moveTo>
                  <a:cubicBezTo>
                    <a:pt x="28977" y="47957"/>
                    <a:pt x="28995" y="47993"/>
                    <a:pt x="29010" y="48030"/>
                  </a:cubicBezTo>
                  <a:lnTo>
                    <a:pt x="29009" y="48030"/>
                  </a:lnTo>
                  <a:cubicBezTo>
                    <a:pt x="28958" y="48067"/>
                    <a:pt x="28913" y="48113"/>
                    <a:pt x="28854" y="48140"/>
                  </a:cubicBezTo>
                  <a:cubicBezTo>
                    <a:pt x="28354" y="48364"/>
                    <a:pt x="28235" y="48694"/>
                    <a:pt x="28318" y="49268"/>
                  </a:cubicBezTo>
                  <a:cubicBezTo>
                    <a:pt x="28427" y="50055"/>
                    <a:pt x="28345" y="50867"/>
                    <a:pt x="28345" y="51779"/>
                  </a:cubicBezTo>
                  <a:cubicBezTo>
                    <a:pt x="28003" y="51779"/>
                    <a:pt x="27590" y="51856"/>
                    <a:pt x="27206" y="51856"/>
                  </a:cubicBezTo>
                  <a:cubicBezTo>
                    <a:pt x="26962" y="51856"/>
                    <a:pt x="26730" y="51825"/>
                    <a:pt x="26534" y="51725"/>
                  </a:cubicBezTo>
                  <a:cubicBezTo>
                    <a:pt x="26034" y="51468"/>
                    <a:pt x="25287" y="51715"/>
                    <a:pt x="24984" y="50940"/>
                  </a:cubicBezTo>
                  <a:cubicBezTo>
                    <a:pt x="24751" y="50345"/>
                    <a:pt x="24265" y="49854"/>
                    <a:pt x="23848" y="49255"/>
                  </a:cubicBezTo>
                  <a:cubicBezTo>
                    <a:pt x="24797" y="49057"/>
                    <a:pt x="25663" y="48905"/>
                    <a:pt x="26507" y="48685"/>
                  </a:cubicBezTo>
                  <a:cubicBezTo>
                    <a:pt x="27336" y="48466"/>
                    <a:pt x="28148" y="48182"/>
                    <a:pt x="28964" y="47925"/>
                  </a:cubicBezTo>
                  <a:close/>
                  <a:moveTo>
                    <a:pt x="28573" y="52633"/>
                  </a:moveTo>
                  <a:cubicBezTo>
                    <a:pt x="28707" y="53371"/>
                    <a:pt x="28854" y="54168"/>
                    <a:pt x="29004" y="55016"/>
                  </a:cubicBezTo>
                  <a:lnTo>
                    <a:pt x="27372" y="55016"/>
                  </a:lnTo>
                  <a:cubicBezTo>
                    <a:pt x="27033" y="54227"/>
                    <a:pt x="26699" y="53453"/>
                    <a:pt x="26346" y="52633"/>
                  </a:cubicBezTo>
                  <a:close/>
                  <a:moveTo>
                    <a:pt x="22180" y="53050"/>
                  </a:moveTo>
                  <a:lnTo>
                    <a:pt x="22180" y="53050"/>
                  </a:lnTo>
                  <a:cubicBezTo>
                    <a:pt x="23537" y="53319"/>
                    <a:pt x="24856" y="53572"/>
                    <a:pt x="26167" y="53856"/>
                  </a:cubicBezTo>
                  <a:cubicBezTo>
                    <a:pt x="26295" y="53883"/>
                    <a:pt x="26423" y="54066"/>
                    <a:pt x="26484" y="54209"/>
                  </a:cubicBezTo>
                  <a:cubicBezTo>
                    <a:pt x="26585" y="54457"/>
                    <a:pt x="26639" y="54722"/>
                    <a:pt x="26768" y="55176"/>
                  </a:cubicBezTo>
                  <a:cubicBezTo>
                    <a:pt x="25392" y="54928"/>
                    <a:pt x="24123" y="54781"/>
                    <a:pt x="22899" y="54451"/>
                  </a:cubicBezTo>
                  <a:cubicBezTo>
                    <a:pt x="22005" y="54209"/>
                    <a:pt x="22024" y="54081"/>
                    <a:pt x="22180" y="53050"/>
                  </a:cubicBezTo>
                  <a:close/>
                  <a:moveTo>
                    <a:pt x="54929" y="52303"/>
                  </a:moveTo>
                  <a:cubicBezTo>
                    <a:pt x="55153" y="53146"/>
                    <a:pt x="55749" y="53512"/>
                    <a:pt x="56647" y="53563"/>
                  </a:cubicBezTo>
                  <a:cubicBezTo>
                    <a:pt x="56964" y="53581"/>
                    <a:pt x="57293" y="53903"/>
                    <a:pt x="57560" y="54145"/>
                  </a:cubicBezTo>
                  <a:cubicBezTo>
                    <a:pt x="57863" y="54421"/>
                    <a:pt x="58105" y="54764"/>
                    <a:pt x="58435" y="55149"/>
                  </a:cubicBezTo>
                  <a:cubicBezTo>
                    <a:pt x="58059" y="55942"/>
                    <a:pt x="57362" y="56556"/>
                    <a:pt x="56510" y="57006"/>
                  </a:cubicBezTo>
                  <a:cubicBezTo>
                    <a:pt x="56171" y="57185"/>
                    <a:pt x="55814" y="57323"/>
                    <a:pt x="55456" y="57460"/>
                  </a:cubicBezTo>
                  <a:cubicBezTo>
                    <a:pt x="55408" y="57477"/>
                    <a:pt x="55349" y="57486"/>
                    <a:pt x="55290" y="57486"/>
                  </a:cubicBezTo>
                  <a:cubicBezTo>
                    <a:pt x="55224" y="57486"/>
                    <a:pt x="55158" y="57475"/>
                    <a:pt x="55107" y="57451"/>
                  </a:cubicBezTo>
                  <a:cubicBezTo>
                    <a:pt x="54851" y="57317"/>
                    <a:pt x="54571" y="57194"/>
                    <a:pt x="54365" y="56997"/>
                  </a:cubicBezTo>
                  <a:cubicBezTo>
                    <a:pt x="53681" y="56355"/>
                    <a:pt x="52903" y="55960"/>
                    <a:pt x="51968" y="55924"/>
                  </a:cubicBezTo>
                  <a:cubicBezTo>
                    <a:pt x="51674" y="55911"/>
                    <a:pt x="51578" y="55773"/>
                    <a:pt x="51611" y="55503"/>
                  </a:cubicBezTo>
                  <a:cubicBezTo>
                    <a:pt x="51702" y="54691"/>
                    <a:pt x="51912" y="54027"/>
                    <a:pt x="52806" y="53660"/>
                  </a:cubicBezTo>
                  <a:cubicBezTo>
                    <a:pt x="53549" y="53352"/>
                    <a:pt x="54186" y="52788"/>
                    <a:pt x="54929" y="52303"/>
                  </a:cubicBezTo>
                  <a:close/>
                  <a:moveTo>
                    <a:pt x="51562" y="56723"/>
                  </a:moveTo>
                  <a:cubicBezTo>
                    <a:pt x="51573" y="56723"/>
                    <a:pt x="51585" y="56724"/>
                    <a:pt x="51596" y="56725"/>
                  </a:cubicBezTo>
                  <a:cubicBezTo>
                    <a:pt x="52127" y="56780"/>
                    <a:pt x="52697" y="56858"/>
                    <a:pt x="53164" y="57097"/>
                  </a:cubicBezTo>
                  <a:cubicBezTo>
                    <a:pt x="53961" y="57509"/>
                    <a:pt x="54695" y="58050"/>
                    <a:pt x="55547" y="58595"/>
                  </a:cubicBezTo>
                  <a:cubicBezTo>
                    <a:pt x="55171" y="58847"/>
                    <a:pt x="54787" y="59104"/>
                    <a:pt x="54356" y="59397"/>
                  </a:cubicBezTo>
                  <a:lnTo>
                    <a:pt x="54356" y="59397"/>
                  </a:lnTo>
                  <a:cubicBezTo>
                    <a:pt x="54145" y="58572"/>
                    <a:pt x="53576" y="58243"/>
                    <a:pt x="52920" y="57995"/>
                  </a:cubicBezTo>
                  <a:cubicBezTo>
                    <a:pt x="52242" y="57747"/>
                    <a:pt x="51578" y="57482"/>
                    <a:pt x="50904" y="57225"/>
                  </a:cubicBezTo>
                  <a:cubicBezTo>
                    <a:pt x="50894" y="57156"/>
                    <a:pt x="50886" y="57092"/>
                    <a:pt x="50877" y="57028"/>
                  </a:cubicBezTo>
                  <a:cubicBezTo>
                    <a:pt x="51103" y="56923"/>
                    <a:pt x="51342" y="56723"/>
                    <a:pt x="51562" y="56723"/>
                  </a:cubicBezTo>
                  <a:close/>
                  <a:moveTo>
                    <a:pt x="97436" y="30082"/>
                  </a:moveTo>
                  <a:cubicBezTo>
                    <a:pt x="98026" y="30082"/>
                    <a:pt x="98058" y="30197"/>
                    <a:pt x="98078" y="30939"/>
                  </a:cubicBezTo>
                  <a:cubicBezTo>
                    <a:pt x="98097" y="31654"/>
                    <a:pt x="98083" y="32364"/>
                    <a:pt x="98083" y="33106"/>
                  </a:cubicBezTo>
                  <a:lnTo>
                    <a:pt x="98083" y="33106"/>
                  </a:lnTo>
                  <a:cubicBezTo>
                    <a:pt x="97738" y="33148"/>
                    <a:pt x="97487" y="33157"/>
                    <a:pt x="97249" y="33211"/>
                  </a:cubicBezTo>
                  <a:cubicBezTo>
                    <a:pt x="95389" y="33651"/>
                    <a:pt x="94463" y="35018"/>
                    <a:pt x="93949" y="36695"/>
                  </a:cubicBezTo>
                  <a:cubicBezTo>
                    <a:pt x="93042" y="39661"/>
                    <a:pt x="92634" y="42718"/>
                    <a:pt x="92753" y="45807"/>
                  </a:cubicBezTo>
                  <a:cubicBezTo>
                    <a:pt x="92895" y="49446"/>
                    <a:pt x="93216" y="53077"/>
                    <a:pt x="93459" y="56711"/>
                  </a:cubicBezTo>
                  <a:cubicBezTo>
                    <a:pt x="93522" y="57623"/>
                    <a:pt x="93600" y="58536"/>
                    <a:pt x="93665" y="59452"/>
                  </a:cubicBezTo>
                  <a:cubicBezTo>
                    <a:pt x="93678" y="59590"/>
                    <a:pt x="93642" y="59732"/>
                    <a:pt x="93633" y="59870"/>
                  </a:cubicBezTo>
                  <a:cubicBezTo>
                    <a:pt x="93577" y="59897"/>
                    <a:pt x="93527" y="59924"/>
                    <a:pt x="93472" y="59952"/>
                  </a:cubicBezTo>
                  <a:cubicBezTo>
                    <a:pt x="92441" y="58814"/>
                    <a:pt x="91377" y="57710"/>
                    <a:pt x="90392" y="56532"/>
                  </a:cubicBezTo>
                  <a:cubicBezTo>
                    <a:pt x="89553" y="55524"/>
                    <a:pt x="88833" y="54415"/>
                    <a:pt x="88004" y="53393"/>
                  </a:cubicBezTo>
                  <a:cubicBezTo>
                    <a:pt x="87808" y="53149"/>
                    <a:pt x="87634" y="53031"/>
                    <a:pt x="87472" y="53031"/>
                  </a:cubicBezTo>
                  <a:cubicBezTo>
                    <a:pt x="87276" y="53031"/>
                    <a:pt x="87097" y="53202"/>
                    <a:pt x="86917" y="53534"/>
                  </a:cubicBezTo>
                  <a:cubicBezTo>
                    <a:pt x="86675" y="53984"/>
                    <a:pt x="86477" y="54461"/>
                    <a:pt x="86253" y="54920"/>
                  </a:cubicBezTo>
                  <a:cubicBezTo>
                    <a:pt x="85464" y="56523"/>
                    <a:pt x="84672" y="58128"/>
                    <a:pt x="83751" y="59737"/>
                  </a:cubicBezTo>
                  <a:cubicBezTo>
                    <a:pt x="83439" y="58674"/>
                    <a:pt x="83122" y="57610"/>
                    <a:pt x="82819" y="56542"/>
                  </a:cubicBezTo>
                  <a:cubicBezTo>
                    <a:pt x="81069" y="50378"/>
                    <a:pt x="80772" y="44065"/>
                    <a:pt x="80922" y="37708"/>
                  </a:cubicBezTo>
                  <a:cubicBezTo>
                    <a:pt x="80958" y="36114"/>
                    <a:pt x="81032" y="34519"/>
                    <a:pt x="81046" y="32928"/>
                  </a:cubicBezTo>
                  <a:cubicBezTo>
                    <a:pt x="81050" y="32350"/>
                    <a:pt x="81275" y="32033"/>
                    <a:pt x="81812" y="31896"/>
                  </a:cubicBezTo>
                  <a:cubicBezTo>
                    <a:pt x="84649" y="31149"/>
                    <a:pt x="87485" y="30421"/>
                    <a:pt x="90432" y="30306"/>
                  </a:cubicBezTo>
                  <a:cubicBezTo>
                    <a:pt x="92683" y="30224"/>
                    <a:pt x="94934" y="30146"/>
                    <a:pt x="97189" y="30087"/>
                  </a:cubicBezTo>
                  <a:cubicBezTo>
                    <a:pt x="97281" y="30084"/>
                    <a:pt x="97363" y="30082"/>
                    <a:pt x="97436" y="30082"/>
                  </a:cubicBezTo>
                  <a:close/>
                  <a:moveTo>
                    <a:pt x="16841" y="51527"/>
                  </a:moveTo>
                  <a:cubicBezTo>
                    <a:pt x="16956" y="51527"/>
                    <a:pt x="17073" y="51544"/>
                    <a:pt x="17193" y="51578"/>
                  </a:cubicBezTo>
                  <a:cubicBezTo>
                    <a:pt x="18091" y="51825"/>
                    <a:pt x="18976" y="52105"/>
                    <a:pt x="19856" y="52412"/>
                  </a:cubicBezTo>
                  <a:cubicBezTo>
                    <a:pt x="20438" y="52618"/>
                    <a:pt x="20997" y="52888"/>
                    <a:pt x="21749" y="53210"/>
                  </a:cubicBezTo>
                  <a:cubicBezTo>
                    <a:pt x="20983" y="55726"/>
                    <a:pt x="20222" y="58257"/>
                    <a:pt x="19429" y="60864"/>
                  </a:cubicBezTo>
                  <a:cubicBezTo>
                    <a:pt x="18284" y="60387"/>
                    <a:pt x="17138" y="60053"/>
                    <a:pt x="16143" y="59466"/>
                  </a:cubicBezTo>
                  <a:cubicBezTo>
                    <a:pt x="14414" y="58449"/>
                    <a:pt x="13934" y="57752"/>
                    <a:pt x="14199" y="55703"/>
                  </a:cubicBezTo>
                  <a:cubicBezTo>
                    <a:pt x="14387" y="54264"/>
                    <a:pt x="14915" y="52949"/>
                    <a:pt x="15987" y="51903"/>
                  </a:cubicBezTo>
                  <a:cubicBezTo>
                    <a:pt x="16245" y="51649"/>
                    <a:pt x="16533" y="51527"/>
                    <a:pt x="16841" y="51527"/>
                  </a:cubicBezTo>
                  <a:close/>
                  <a:moveTo>
                    <a:pt x="48447" y="47870"/>
                  </a:moveTo>
                  <a:lnTo>
                    <a:pt x="48447" y="47870"/>
                  </a:lnTo>
                  <a:cubicBezTo>
                    <a:pt x="48970" y="48732"/>
                    <a:pt x="48254" y="49411"/>
                    <a:pt x="48612" y="50062"/>
                  </a:cubicBezTo>
                  <a:cubicBezTo>
                    <a:pt x="49584" y="49593"/>
                    <a:pt x="50482" y="49112"/>
                    <a:pt x="51418" y="48718"/>
                  </a:cubicBezTo>
                  <a:cubicBezTo>
                    <a:pt x="51855" y="48535"/>
                    <a:pt x="52295" y="48429"/>
                    <a:pt x="52731" y="48429"/>
                  </a:cubicBezTo>
                  <a:cubicBezTo>
                    <a:pt x="53244" y="48429"/>
                    <a:pt x="53752" y="48576"/>
                    <a:pt x="54245" y="48916"/>
                  </a:cubicBezTo>
                  <a:cubicBezTo>
                    <a:pt x="54800" y="49291"/>
                    <a:pt x="55162" y="49937"/>
                    <a:pt x="54914" y="50561"/>
                  </a:cubicBezTo>
                  <a:lnTo>
                    <a:pt x="54915" y="50561"/>
                  </a:lnTo>
                  <a:cubicBezTo>
                    <a:pt x="54691" y="51120"/>
                    <a:pt x="54369" y="51702"/>
                    <a:pt x="53938" y="52111"/>
                  </a:cubicBezTo>
                  <a:cubicBezTo>
                    <a:pt x="52756" y="53229"/>
                    <a:pt x="51266" y="53642"/>
                    <a:pt x="49666" y="53737"/>
                  </a:cubicBezTo>
                  <a:cubicBezTo>
                    <a:pt x="48791" y="53788"/>
                    <a:pt x="47920" y="53871"/>
                    <a:pt x="47045" y="53958"/>
                  </a:cubicBezTo>
                  <a:cubicBezTo>
                    <a:pt x="46908" y="53966"/>
                    <a:pt x="46751" y="54021"/>
                    <a:pt x="46645" y="54109"/>
                  </a:cubicBezTo>
                  <a:cubicBezTo>
                    <a:pt x="45065" y="55401"/>
                    <a:pt x="43222" y="56245"/>
                    <a:pt x="41375" y="57023"/>
                  </a:cubicBezTo>
                  <a:cubicBezTo>
                    <a:pt x="39102" y="57986"/>
                    <a:pt x="36782" y="58866"/>
                    <a:pt x="34417" y="59554"/>
                  </a:cubicBezTo>
                  <a:cubicBezTo>
                    <a:pt x="32084" y="60233"/>
                    <a:pt x="29691" y="60769"/>
                    <a:pt x="27290" y="61098"/>
                  </a:cubicBezTo>
                  <a:cubicBezTo>
                    <a:pt x="26576" y="61198"/>
                    <a:pt x="25853" y="61229"/>
                    <a:pt x="25125" y="61229"/>
                  </a:cubicBezTo>
                  <a:cubicBezTo>
                    <a:pt x="24058" y="61229"/>
                    <a:pt x="22982" y="61163"/>
                    <a:pt x="21913" y="61158"/>
                  </a:cubicBezTo>
                  <a:cubicBezTo>
                    <a:pt x="21322" y="61154"/>
                    <a:pt x="20725" y="61089"/>
                    <a:pt x="20134" y="61053"/>
                  </a:cubicBezTo>
                  <a:cubicBezTo>
                    <a:pt x="20813" y="58908"/>
                    <a:pt x="21464" y="56840"/>
                    <a:pt x="22124" y="54755"/>
                  </a:cubicBezTo>
                  <a:cubicBezTo>
                    <a:pt x="23426" y="55626"/>
                    <a:pt x="24993" y="55612"/>
                    <a:pt x="26542" y="55727"/>
                  </a:cubicBezTo>
                  <a:cubicBezTo>
                    <a:pt x="27330" y="55784"/>
                    <a:pt x="28113" y="55812"/>
                    <a:pt x="28891" y="55812"/>
                  </a:cubicBezTo>
                  <a:cubicBezTo>
                    <a:pt x="33662" y="55812"/>
                    <a:pt x="38260" y="54768"/>
                    <a:pt x="42741" y="53050"/>
                  </a:cubicBezTo>
                  <a:cubicBezTo>
                    <a:pt x="43662" y="52702"/>
                    <a:pt x="44565" y="52252"/>
                    <a:pt x="45376" y="51707"/>
                  </a:cubicBezTo>
                  <a:cubicBezTo>
                    <a:pt x="45917" y="51341"/>
                    <a:pt x="46306" y="50740"/>
                    <a:pt x="46733" y="50218"/>
                  </a:cubicBezTo>
                  <a:cubicBezTo>
                    <a:pt x="47164" y="49694"/>
                    <a:pt x="47558" y="49145"/>
                    <a:pt x="47962" y="48600"/>
                  </a:cubicBezTo>
                  <a:cubicBezTo>
                    <a:pt x="48136" y="48366"/>
                    <a:pt x="48287" y="48114"/>
                    <a:pt x="48447" y="47870"/>
                  </a:cubicBezTo>
                  <a:close/>
                  <a:moveTo>
                    <a:pt x="14822" y="59842"/>
                  </a:moveTo>
                  <a:cubicBezTo>
                    <a:pt x="15863" y="60260"/>
                    <a:pt x="16890" y="60709"/>
                    <a:pt x="17944" y="61089"/>
                  </a:cubicBezTo>
                  <a:cubicBezTo>
                    <a:pt x="18599" y="61333"/>
                    <a:pt x="19387" y="61126"/>
                    <a:pt x="19970" y="61718"/>
                  </a:cubicBezTo>
                  <a:cubicBezTo>
                    <a:pt x="20117" y="61868"/>
                    <a:pt x="20451" y="61877"/>
                    <a:pt x="20704" y="61882"/>
                  </a:cubicBezTo>
                  <a:cubicBezTo>
                    <a:pt x="22784" y="61923"/>
                    <a:pt x="24869" y="61950"/>
                    <a:pt x="26951" y="61983"/>
                  </a:cubicBezTo>
                  <a:lnTo>
                    <a:pt x="27515" y="61983"/>
                  </a:lnTo>
                  <a:lnTo>
                    <a:pt x="27515" y="63532"/>
                  </a:lnTo>
                  <a:cubicBezTo>
                    <a:pt x="27306" y="63598"/>
                    <a:pt x="26886" y="63628"/>
                    <a:pt x="26319" y="63628"/>
                  </a:cubicBezTo>
                  <a:cubicBezTo>
                    <a:pt x="23269" y="63628"/>
                    <a:pt x="15962" y="62769"/>
                    <a:pt x="14277" y="62111"/>
                  </a:cubicBezTo>
                  <a:cubicBezTo>
                    <a:pt x="14474" y="61305"/>
                    <a:pt x="14662" y="60525"/>
                    <a:pt x="14822" y="59842"/>
                  </a:cubicBezTo>
                  <a:close/>
                  <a:moveTo>
                    <a:pt x="14049" y="62688"/>
                  </a:moveTo>
                  <a:cubicBezTo>
                    <a:pt x="15213" y="63418"/>
                    <a:pt x="16501" y="63426"/>
                    <a:pt x="17762" y="63578"/>
                  </a:cubicBezTo>
                  <a:cubicBezTo>
                    <a:pt x="20049" y="63858"/>
                    <a:pt x="22327" y="64192"/>
                    <a:pt x="24618" y="64430"/>
                  </a:cubicBezTo>
                  <a:cubicBezTo>
                    <a:pt x="24982" y="64468"/>
                    <a:pt x="25349" y="64480"/>
                    <a:pt x="25720" y="64480"/>
                  </a:cubicBezTo>
                  <a:cubicBezTo>
                    <a:pt x="26325" y="64480"/>
                    <a:pt x="26940" y="64449"/>
                    <a:pt x="27571" y="64449"/>
                  </a:cubicBezTo>
                  <a:cubicBezTo>
                    <a:pt x="27634" y="65181"/>
                    <a:pt x="27694" y="65865"/>
                    <a:pt x="27763" y="66666"/>
                  </a:cubicBezTo>
                  <a:cubicBezTo>
                    <a:pt x="27145" y="66675"/>
                    <a:pt x="26529" y="66680"/>
                    <a:pt x="25914" y="66680"/>
                  </a:cubicBezTo>
                  <a:cubicBezTo>
                    <a:pt x="21588" y="66680"/>
                    <a:pt x="17316" y="66434"/>
                    <a:pt x="13021" y="65467"/>
                  </a:cubicBezTo>
                  <a:cubicBezTo>
                    <a:pt x="13356" y="64558"/>
                    <a:pt x="13696" y="63641"/>
                    <a:pt x="14049" y="62688"/>
                  </a:cubicBezTo>
                  <a:close/>
                  <a:moveTo>
                    <a:pt x="12785" y="66143"/>
                  </a:moveTo>
                  <a:cubicBezTo>
                    <a:pt x="17182" y="67364"/>
                    <a:pt x="21649" y="67549"/>
                    <a:pt x="26165" y="67549"/>
                  </a:cubicBezTo>
                  <a:cubicBezTo>
                    <a:pt x="26737" y="67549"/>
                    <a:pt x="27309" y="67546"/>
                    <a:pt x="27882" y="67542"/>
                  </a:cubicBezTo>
                  <a:cubicBezTo>
                    <a:pt x="27933" y="67960"/>
                    <a:pt x="27983" y="68408"/>
                    <a:pt x="28034" y="68858"/>
                  </a:cubicBezTo>
                  <a:cubicBezTo>
                    <a:pt x="28079" y="69289"/>
                    <a:pt x="28116" y="69724"/>
                    <a:pt x="28156" y="70160"/>
                  </a:cubicBezTo>
                  <a:lnTo>
                    <a:pt x="28157" y="70160"/>
                  </a:lnTo>
                  <a:cubicBezTo>
                    <a:pt x="26774" y="70365"/>
                    <a:pt x="25399" y="70446"/>
                    <a:pt x="24029" y="70446"/>
                  </a:cubicBezTo>
                  <a:cubicBezTo>
                    <a:pt x="19987" y="70446"/>
                    <a:pt x="15980" y="69739"/>
                    <a:pt x="11876" y="69416"/>
                  </a:cubicBezTo>
                  <a:cubicBezTo>
                    <a:pt x="12212" y="68220"/>
                    <a:pt x="12486" y="67220"/>
                    <a:pt x="12785" y="66143"/>
                  </a:cubicBezTo>
                  <a:close/>
                  <a:moveTo>
                    <a:pt x="50997" y="58263"/>
                  </a:moveTo>
                  <a:cubicBezTo>
                    <a:pt x="51037" y="58263"/>
                    <a:pt x="51074" y="58268"/>
                    <a:pt x="51105" y="58279"/>
                  </a:cubicBezTo>
                  <a:cubicBezTo>
                    <a:pt x="51734" y="58481"/>
                    <a:pt x="52352" y="58706"/>
                    <a:pt x="52958" y="58962"/>
                  </a:cubicBezTo>
                  <a:cubicBezTo>
                    <a:pt x="53484" y="59191"/>
                    <a:pt x="53595" y="59516"/>
                    <a:pt x="53334" y="60025"/>
                  </a:cubicBezTo>
                  <a:cubicBezTo>
                    <a:pt x="53128" y="60433"/>
                    <a:pt x="52867" y="60809"/>
                    <a:pt x="52642" y="61208"/>
                  </a:cubicBezTo>
                  <a:cubicBezTo>
                    <a:pt x="51478" y="63303"/>
                    <a:pt x="50391" y="65448"/>
                    <a:pt x="48932" y="67354"/>
                  </a:cubicBezTo>
                  <a:cubicBezTo>
                    <a:pt x="47690" y="68981"/>
                    <a:pt x="46393" y="70567"/>
                    <a:pt x="45059" y="72117"/>
                  </a:cubicBezTo>
                  <a:cubicBezTo>
                    <a:pt x="44565" y="72689"/>
                    <a:pt x="43919" y="73143"/>
                    <a:pt x="43290" y="73583"/>
                  </a:cubicBezTo>
                  <a:cubicBezTo>
                    <a:pt x="43119" y="73705"/>
                    <a:pt x="42865" y="73768"/>
                    <a:pt x="42628" y="73768"/>
                  </a:cubicBezTo>
                  <a:cubicBezTo>
                    <a:pt x="42536" y="73768"/>
                    <a:pt x="42446" y="73758"/>
                    <a:pt x="42365" y="73739"/>
                  </a:cubicBezTo>
                  <a:cubicBezTo>
                    <a:pt x="42213" y="73707"/>
                    <a:pt x="42145" y="73303"/>
                    <a:pt x="42080" y="73153"/>
                  </a:cubicBezTo>
                  <a:cubicBezTo>
                    <a:pt x="42287" y="71567"/>
                    <a:pt x="42676" y="70146"/>
                    <a:pt x="43391" y="68862"/>
                  </a:cubicBezTo>
                  <a:cubicBezTo>
                    <a:pt x="44651" y="66593"/>
                    <a:pt x="45922" y="64316"/>
                    <a:pt x="47365" y="62166"/>
                  </a:cubicBezTo>
                  <a:cubicBezTo>
                    <a:pt x="48287" y="60795"/>
                    <a:pt x="49525" y="59636"/>
                    <a:pt x="50633" y="58399"/>
                  </a:cubicBezTo>
                  <a:cubicBezTo>
                    <a:pt x="50707" y="58317"/>
                    <a:pt x="50867" y="58263"/>
                    <a:pt x="50997" y="58263"/>
                  </a:cubicBezTo>
                  <a:close/>
                  <a:moveTo>
                    <a:pt x="11643" y="70215"/>
                  </a:moveTo>
                  <a:cubicBezTo>
                    <a:pt x="15797" y="70739"/>
                    <a:pt x="19910" y="71405"/>
                    <a:pt x="24065" y="71405"/>
                  </a:cubicBezTo>
                  <a:cubicBezTo>
                    <a:pt x="25434" y="71405"/>
                    <a:pt x="26808" y="71333"/>
                    <a:pt x="28189" y="71159"/>
                  </a:cubicBezTo>
                  <a:lnTo>
                    <a:pt x="28189" y="74220"/>
                  </a:lnTo>
                  <a:lnTo>
                    <a:pt x="28188" y="74220"/>
                  </a:lnTo>
                  <a:cubicBezTo>
                    <a:pt x="27166" y="74285"/>
                    <a:pt x="26204" y="74399"/>
                    <a:pt x="25237" y="74399"/>
                  </a:cubicBezTo>
                  <a:cubicBezTo>
                    <a:pt x="23499" y="74399"/>
                    <a:pt x="21758" y="74376"/>
                    <a:pt x="20025" y="74285"/>
                  </a:cubicBezTo>
                  <a:cubicBezTo>
                    <a:pt x="17641" y="74161"/>
                    <a:pt x="15281" y="73854"/>
                    <a:pt x="12985" y="73180"/>
                  </a:cubicBezTo>
                  <a:cubicBezTo>
                    <a:pt x="12412" y="73010"/>
                    <a:pt x="11862" y="72745"/>
                    <a:pt x="11330" y="72470"/>
                  </a:cubicBezTo>
                  <a:cubicBezTo>
                    <a:pt x="11197" y="72401"/>
                    <a:pt x="11088" y="72098"/>
                    <a:pt x="11124" y="71938"/>
                  </a:cubicBezTo>
                  <a:cubicBezTo>
                    <a:pt x="11275" y="71319"/>
                    <a:pt x="11487" y="70714"/>
                    <a:pt x="11643" y="70215"/>
                  </a:cubicBezTo>
                  <a:close/>
                  <a:moveTo>
                    <a:pt x="14315" y="87837"/>
                  </a:moveTo>
                  <a:cubicBezTo>
                    <a:pt x="14542" y="87837"/>
                    <a:pt x="14769" y="87896"/>
                    <a:pt x="14974" y="88017"/>
                  </a:cubicBezTo>
                  <a:cubicBezTo>
                    <a:pt x="15230" y="88168"/>
                    <a:pt x="15331" y="88343"/>
                    <a:pt x="15185" y="88650"/>
                  </a:cubicBezTo>
                  <a:cubicBezTo>
                    <a:pt x="14493" y="90043"/>
                    <a:pt x="13824" y="91441"/>
                    <a:pt x="13127" y="92880"/>
                  </a:cubicBezTo>
                  <a:cubicBezTo>
                    <a:pt x="12273" y="92742"/>
                    <a:pt x="12087" y="92550"/>
                    <a:pt x="12081" y="91711"/>
                  </a:cubicBezTo>
                  <a:cubicBezTo>
                    <a:pt x="12068" y="90460"/>
                    <a:pt x="12462" y="89337"/>
                    <a:pt x="13251" y="88360"/>
                  </a:cubicBezTo>
                  <a:cubicBezTo>
                    <a:pt x="13529" y="88015"/>
                    <a:pt x="13922" y="87837"/>
                    <a:pt x="14315" y="87837"/>
                  </a:cubicBezTo>
                  <a:close/>
                  <a:moveTo>
                    <a:pt x="27121" y="89616"/>
                  </a:moveTo>
                  <a:lnTo>
                    <a:pt x="27121" y="89616"/>
                  </a:lnTo>
                  <a:cubicBezTo>
                    <a:pt x="26859" y="91583"/>
                    <a:pt x="26611" y="93499"/>
                    <a:pt x="26350" y="95479"/>
                  </a:cubicBezTo>
                  <a:cubicBezTo>
                    <a:pt x="25315" y="95039"/>
                    <a:pt x="24705" y="94096"/>
                    <a:pt x="24751" y="93146"/>
                  </a:cubicBezTo>
                  <a:cubicBezTo>
                    <a:pt x="24847" y="91354"/>
                    <a:pt x="25658" y="90085"/>
                    <a:pt x="27121" y="89616"/>
                  </a:cubicBezTo>
                  <a:close/>
                  <a:moveTo>
                    <a:pt x="90097" y="101659"/>
                  </a:moveTo>
                  <a:cubicBezTo>
                    <a:pt x="92760" y="101659"/>
                    <a:pt x="95673" y="102026"/>
                    <a:pt x="98001" y="102763"/>
                  </a:cubicBezTo>
                  <a:lnTo>
                    <a:pt x="83682" y="102763"/>
                  </a:lnTo>
                  <a:cubicBezTo>
                    <a:pt x="85006" y="102028"/>
                    <a:pt x="87425" y="101659"/>
                    <a:pt x="90097" y="101659"/>
                  </a:cubicBezTo>
                  <a:close/>
                  <a:moveTo>
                    <a:pt x="50267" y="101663"/>
                  </a:moveTo>
                  <a:cubicBezTo>
                    <a:pt x="52944" y="101663"/>
                    <a:pt x="55354" y="102034"/>
                    <a:pt x="56666" y="102771"/>
                  </a:cubicBezTo>
                  <a:lnTo>
                    <a:pt x="42301" y="102771"/>
                  </a:lnTo>
                  <a:cubicBezTo>
                    <a:pt x="44672" y="102031"/>
                    <a:pt x="47602" y="101663"/>
                    <a:pt x="50267" y="101663"/>
                  </a:cubicBezTo>
                  <a:close/>
                  <a:moveTo>
                    <a:pt x="11587" y="73602"/>
                  </a:moveTo>
                  <a:cubicBezTo>
                    <a:pt x="15335" y="74858"/>
                    <a:pt x="19221" y="75310"/>
                    <a:pt x="23180" y="75310"/>
                  </a:cubicBezTo>
                  <a:cubicBezTo>
                    <a:pt x="24808" y="75310"/>
                    <a:pt x="26449" y="75234"/>
                    <a:pt x="28097" y="75105"/>
                  </a:cubicBezTo>
                  <a:lnTo>
                    <a:pt x="28097" y="75105"/>
                  </a:lnTo>
                  <a:cubicBezTo>
                    <a:pt x="28097" y="75705"/>
                    <a:pt x="28106" y="76315"/>
                    <a:pt x="28083" y="76925"/>
                  </a:cubicBezTo>
                  <a:cubicBezTo>
                    <a:pt x="28079" y="77026"/>
                    <a:pt x="27923" y="77173"/>
                    <a:pt x="27812" y="77200"/>
                  </a:cubicBezTo>
                  <a:cubicBezTo>
                    <a:pt x="27199" y="77345"/>
                    <a:pt x="26601" y="77516"/>
                    <a:pt x="25972" y="77516"/>
                  </a:cubicBezTo>
                  <a:cubicBezTo>
                    <a:pt x="25666" y="77516"/>
                    <a:pt x="25351" y="77475"/>
                    <a:pt x="25025" y="77370"/>
                  </a:cubicBezTo>
                  <a:cubicBezTo>
                    <a:pt x="24834" y="77309"/>
                    <a:pt x="24628" y="77287"/>
                    <a:pt x="24416" y="77287"/>
                  </a:cubicBezTo>
                  <a:cubicBezTo>
                    <a:pt x="23978" y="77287"/>
                    <a:pt x="23509" y="77380"/>
                    <a:pt x="23068" y="77411"/>
                  </a:cubicBezTo>
                  <a:cubicBezTo>
                    <a:pt x="22358" y="77456"/>
                    <a:pt x="21638" y="77480"/>
                    <a:pt x="20942" y="77617"/>
                  </a:cubicBezTo>
                  <a:cubicBezTo>
                    <a:pt x="20630" y="77681"/>
                    <a:pt x="20271" y="77942"/>
                    <a:pt x="20107" y="78217"/>
                  </a:cubicBezTo>
                  <a:cubicBezTo>
                    <a:pt x="19732" y="78840"/>
                    <a:pt x="19465" y="79528"/>
                    <a:pt x="19149" y="80188"/>
                  </a:cubicBezTo>
                  <a:cubicBezTo>
                    <a:pt x="18668" y="81192"/>
                    <a:pt x="18182" y="82196"/>
                    <a:pt x="17705" y="83204"/>
                  </a:cubicBezTo>
                  <a:cubicBezTo>
                    <a:pt x="17109" y="84460"/>
                    <a:pt x="16522" y="85720"/>
                    <a:pt x="15931" y="86981"/>
                  </a:cubicBezTo>
                  <a:cubicBezTo>
                    <a:pt x="15853" y="87146"/>
                    <a:pt x="15785" y="87312"/>
                    <a:pt x="15721" y="87449"/>
                  </a:cubicBezTo>
                  <a:cubicBezTo>
                    <a:pt x="15331" y="87311"/>
                    <a:pt x="14983" y="87137"/>
                    <a:pt x="14616" y="87073"/>
                  </a:cubicBezTo>
                  <a:cubicBezTo>
                    <a:pt x="14474" y="87049"/>
                    <a:pt x="14337" y="87037"/>
                    <a:pt x="14204" y="87037"/>
                  </a:cubicBezTo>
                  <a:cubicBezTo>
                    <a:pt x="13502" y="87037"/>
                    <a:pt x="12923" y="87366"/>
                    <a:pt x="12458" y="87971"/>
                  </a:cubicBezTo>
                  <a:cubicBezTo>
                    <a:pt x="11633" y="89039"/>
                    <a:pt x="11215" y="90249"/>
                    <a:pt x="11160" y="91583"/>
                  </a:cubicBezTo>
                  <a:cubicBezTo>
                    <a:pt x="11110" y="92862"/>
                    <a:pt x="11512" y="93398"/>
                    <a:pt x="12801" y="93792"/>
                  </a:cubicBezTo>
                  <a:cubicBezTo>
                    <a:pt x="11202" y="97102"/>
                    <a:pt x="9607" y="100397"/>
                    <a:pt x="7975" y="103771"/>
                  </a:cubicBezTo>
                  <a:cubicBezTo>
                    <a:pt x="5684" y="102904"/>
                    <a:pt x="3282" y="102717"/>
                    <a:pt x="1370" y="101323"/>
                  </a:cubicBezTo>
                  <a:cubicBezTo>
                    <a:pt x="4803" y="92005"/>
                    <a:pt x="8209" y="82764"/>
                    <a:pt x="11587" y="73602"/>
                  </a:cubicBezTo>
                  <a:close/>
                  <a:moveTo>
                    <a:pt x="100034" y="103383"/>
                  </a:moveTo>
                  <a:cubicBezTo>
                    <a:pt x="101807" y="103383"/>
                    <a:pt x="103173" y="104273"/>
                    <a:pt x="104600" y="105191"/>
                  </a:cubicBezTo>
                  <a:lnTo>
                    <a:pt x="77489" y="105191"/>
                  </a:lnTo>
                  <a:cubicBezTo>
                    <a:pt x="79105" y="104099"/>
                    <a:pt x="80858" y="103453"/>
                    <a:pt x="82849" y="103453"/>
                  </a:cubicBezTo>
                  <a:cubicBezTo>
                    <a:pt x="82903" y="103453"/>
                    <a:pt x="82957" y="103454"/>
                    <a:pt x="83011" y="103455"/>
                  </a:cubicBezTo>
                  <a:cubicBezTo>
                    <a:pt x="86276" y="103514"/>
                    <a:pt x="89534" y="103518"/>
                    <a:pt x="92797" y="103518"/>
                  </a:cubicBezTo>
                  <a:cubicBezTo>
                    <a:pt x="93840" y="103518"/>
                    <a:pt x="94887" y="103537"/>
                    <a:pt x="95933" y="103537"/>
                  </a:cubicBezTo>
                  <a:cubicBezTo>
                    <a:pt x="97144" y="103537"/>
                    <a:pt x="98353" y="103512"/>
                    <a:pt x="99554" y="103404"/>
                  </a:cubicBezTo>
                  <a:cubicBezTo>
                    <a:pt x="99717" y="103390"/>
                    <a:pt x="99877" y="103383"/>
                    <a:pt x="100034" y="103383"/>
                  </a:cubicBezTo>
                  <a:close/>
                  <a:moveTo>
                    <a:pt x="40238" y="103389"/>
                  </a:moveTo>
                  <a:cubicBezTo>
                    <a:pt x="40370" y="103389"/>
                    <a:pt x="40504" y="103394"/>
                    <a:pt x="40641" y="103404"/>
                  </a:cubicBezTo>
                  <a:cubicBezTo>
                    <a:pt x="41941" y="103501"/>
                    <a:pt x="43248" y="103519"/>
                    <a:pt x="44555" y="103519"/>
                  </a:cubicBezTo>
                  <a:cubicBezTo>
                    <a:pt x="45375" y="103519"/>
                    <a:pt x="46195" y="103512"/>
                    <a:pt x="47014" y="103512"/>
                  </a:cubicBezTo>
                  <a:cubicBezTo>
                    <a:pt x="47234" y="103512"/>
                    <a:pt x="47453" y="103513"/>
                    <a:pt x="47673" y="103514"/>
                  </a:cubicBezTo>
                  <a:cubicBezTo>
                    <a:pt x="51504" y="103541"/>
                    <a:pt x="55332" y="103546"/>
                    <a:pt x="59159" y="103573"/>
                  </a:cubicBezTo>
                  <a:cubicBezTo>
                    <a:pt x="59443" y="103578"/>
                    <a:pt x="59741" y="103670"/>
                    <a:pt x="60002" y="103784"/>
                  </a:cubicBezTo>
                  <a:cubicBezTo>
                    <a:pt x="60979" y="104215"/>
                    <a:pt x="61946" y="104673"/>
                    <a:pt x="62913" y="105119"/>
                  </a:cubicBezTo>
                  <a:cubicBezTo>
                    <a:pt x="62891" y="105142"/>
                    <a:pt x="62872" y="105166"/>
                    <a:pt x="62853" y="105191"/>
                  </a:cubicBezTo>
                  <a:lnTo>
                    <a:pt x="35733" y="105192"/>
                  </a:lnTo>
                  <a:cubicBezTo>
                    <a:pt x="37136" y="104292"/>
                    <a:pt x="38479" y="103389"/>
                    <a:pt x="40238" y="103389"/>
                  </a:cubicBezTo>
                  <a:close/>
                  <a:moveTo>
                    <a:pt x="28070" y="78112"/>
                  </a:moveTo>
                  <a:lnTo>
                    <a:pt x="28070" y="78112"/>
                  </a:lnTo>
                  <a:cubicBezTo>
                    <a:pt x="27786" y="81641"/>
                    <a:pt x="27500" y="85198"/>
                    <a:pt x="27216" y="88732"/>
                  </a:cubicBezTo>
                  <a:cubicBezTo>
                    <a:pt x="25072" y="89269"/>
                    <a:pt x="23967" y="90676"/>
                    <a:pt x="23844" y="92958"/>
                  </a:cubicBezTo>
                  <a:cubicBezTo>
                    <a:pt x="23756" y="94567"/>
                    <a:pt x="24586" y="95809"/>
                    <a:pt x="26103" y="96373"/>
                  </a:cubicBezTo>
                  <a:cubicBezTo>
                    <a:pt x="25577" y="99604"/>
                    <a:pt x="25049" y="102835"/>
                    <a:pt x="24500" y="106181"/>
                  </a:cubicBezTo>
                  <a:cubicBezTo>
                    <a:pt x="23059" y="106259"/>
                    <a:pt x="21520" y="106342"/>
                    <a:pt x="19975" y="106429"/>
                  </a:cubicBezTo>
                  <a:cubicBezTo>
                    <a:pt x="19959" y="106430"/>
                    <a:pt x="19943" y="106431"/>
                    <a:pt x="19927" y="106431"/>
                  </a:cubicBezTo>
                  <a:cubicBezTo>
                    <a:pt x="19609" y="106431"/>
                    <a:pt x="19516" y="106258"/>
                    <a:pt x="19508" y="105925"/>
                  </a:cubicBezTo>
                  <a:cubicBezTo>
                    <a:pt x="19388" y="100264"/>
                    <a:pt x="19448" y="94599"/>
                    <a:pt x="19796" y="88943"/>
                  </a:cubicBezTo>
                  <a:cubicBezTo>
                    <a:pt x="19965" y="86147"/>
                    <a:pt x="20089" y="83347"/>
                    <a:pt x="20245" y="80546"/>
                  </a:cubicBezTo>
                  <a:cubicBezTo>
                    <a:pt x="20264" y="80221"/>
                    <a:pt x="20300" y="79881"/>
                    <a:pt x="20410" y="79578"/>
                  </a:cubicBezTo>
                  <a:cubicBezTo>
                    <a:pt x="20654" y="78901"/>
                    <a:pt x="20927" y="78277"/>
                    <a:pt x="21723" y="78277"/>
                  </a:cubicBezTo>
                  <a:cubicBezTo>
                    <a:pt x="21837" y="78277"/>
                    <a:pt x="21963" y="78290"/>
                    <a:pt x="22101" y="78318"/>
                  </a:cubicBezTo>
                  <a:cubicBezTo>
                    <a:pt x="22188" y="78336"/>
                    <a:pt x="22278" y="78344"/>
                    <a:pt x="22368" y="78344"/>
                  </a:cubicBezTo>
                  <a:cubicBezTo>
                    <a:pt x="22757" y="78344"/>
                    <a:pt x="23171" y="78207"/>
                    <a:pt x="23573" y="78200"/>
                  </a:cubicBezTo>
                  <a:cubicBezTo>
                    <a:pt x="23613" y="78198"/>
                    <a:pt x="23653" y="78198"/>
                    <a:pt x="23693" y="78198"/>
                  </a:cubicBezTo>
                  <a:cubicBezTo>
                    <a:pt x="24138" y="78198"/>
                    <a:pt x="24588" y="78260"/>
                    <a:pt x="25037" y="78260"/>
                  </a:cubicBezTo>
                  <a:cubicBezTo>
                    <a:pt x="25074" y="78260"/>
                    <a:pt x="25112" y="78260"/>
                    <a:pt x="25149" y="78259"/>
                  </a:cubicBezTo>
                  <a:cubicBezTo>
                    <a:pt x="26094" y="78231"/>
                    <a:pt x="27038" y="78167"/>
                    <a:pt x="28070" y="78112"/>
                  </a:cubicBezTo>
                  <a:close/>
                  <a:moveTo>
                    <a:pt x="105279" y="105384"/>
                  </a:moveTo>
                  <a:cubicBezTo>
                    <a:pt x="105719" y="105668"/>
                    <a:pt x="106278" y="106036"/>
                    <a:pt x="106838" y="106398"/>
                  </a:cubicBezTo>
                  <a:cubicBezTo>
                    <a:pt x="106819" y="106457"/>
                    <a:pt x="106805" y="106512"/>
                    <a:pt x="106787" y="106572"/>
                  </a:cubicBezTo>
                  <a:cubicBezTo>
                    <a:pt x="95828" y="107172"/>
                    <a:pt x="84850" y="107309"/>
                    <a:pt x="73886" y="107707"/>
                  </a:cubicBezTo>
                  <a:cubicBezTo>
                    <a:pt x="73858" y="107648"/>
                    <a:pt x="73835" y="107584"/>
                    <a:pt x="73808" y="107524"/>
                  </a:cubicBezTo>
                  <a:cubicBezTo>
                    <a:pt x="74738" y="106924"/>
                    <a:pt x="75669" y="106328"/>
                    <a:pt x="76444" y="105828"/>
                  </a:cubicBezTo>
                  <a:cubicBezTo>
                    <a:pt x="76943" y="105938"/>
                    <a:pt x="77277" y="106075"/>
                    <a:pt x="77613" y="106075"/>
                  </a:cubicBezTo>
                  <a:cubicBezTo>
                    <a:pt x="80693" y="106035"/>
                    <a:pt x="83768" y="105952"/>
                    <a:pt x="86844" y="105925"/>
                  </a:cubicBezTo>
                  <a:cubicBezTo>
                    <a:pt x="91496" y="105883"/>
                    <a:pt x="96148" y="105893"/>
                    <a:pt x="100801" y="105856"/>
                  </a:cubicBezTo>
                  <a:cubicBezTo>
                    <a:pt x="102025" y="105847"/>
                    <a:pt x="103253" y="105756"/>
                    <a:pt x="104476" y="105678"/>
                  </a:cubicBezTo>
                  <a:cubicBezTo>
                    <a:pt x="104701" y="105664"/>
                    <a:pt x="104921" y="105517"/>
                    <a:pt x="105279" y="105384"/>
                  </a:cubicBezTo>
                  <a:close/>
                  <a:moveTo>
                    <a:pt x="34976" y="105430"/>
                  </a:moveTo>
                  <a:cubicBezTo>
                    <a:pt x="35546" y="105558"/>
                    <a:pt x="35948" y="105728"/>
                    <a:pt x="36352" y="105733"/>
                  </a:cubicBezTo>
                  <a:cubicBezTo>
                    <a:pt x="40363" y="105802"/>
                    <a:pt x="44373" y="105838"/>
                    <a:pt x="48384" y="105889"/>
                  </a:cubicBezTo>
                  <a:cubicBezTo>
                    <a:pt x="53109" y="105948"/>
                    <a:pt x="57834" y="106017"/>
                    <a:pt x="62560" y="106067"/>
                  </a:cubicBezTo>
                  <a:cubicBezTo>
                    <a:pt x="62567" y="106067"/>
                    <a:pt x="62574" y="106068"/>
                    <a:pt x="62580" y="106068"/>
                  </a:cubicBezTo>
                  <a:cubicBezTo>
                    <a:pt x="62963" y="106068"/>
                    <a:pt x="63346" y="105947"/>
                    <a:pt x="63728" y="105883"/>
                  </a:cubicBezTo>
                  <a:cubicBezTo>
                    <a:pt x="63734" y="105833"/>
                    <a:pt x="63734" y="105782"/>
                    <a:pt x="63738" y="105727"/>
                  </a:cubicBezTo>
                  <a:cubicBezTo>
                    <a:pt x="64668" y="106328"/>
                    <a:pt x="65594" y="106924"/>
                    <a:pt x="66525" y="107524"/>
                  </a:cubicBezTo>
                  <a:cubicBezTo>
                    <a:pt x="66507" y="107589"/>
                    <a:pt x="66488" y="107658"/>
                    <a:pt x="66470" y="107721"/>
                  </a:cubicBezTo>
                  <a:cubicBezTo>
                    <a:pt x="55501" y="107365"/>
                    <a:pt x="44533" y="107011"/>
                    <a:pt x="33565" y="106657"/>
                  </a:cubicBezTo>
                  <a:cubicBezTo>
                    <a:pt x="33542" y="106572"/>
                    <a:pt x="33524" y="106484"/>
                    <a:pt x="33501" y="106398"/>
                  </a:cubicBezTo>
                  <a:cubicBezTo>
                    <a:pt x="34046" y="106044"/>
                    <a:pt x="34587" y="105687"/>
                    <a:pt x="34976" y="105430"/>
                  </a:cubicBezTo>
                  <a:close/>
                  <a:moveTo>
                    <a:pt x="29720" y="61588"/>
                  </a:moveTo>
                  <a:cubicBezTo>
                    <a:pt x="29816" y="63284"/>
                    <a:pt x="29967" y="64920"/>
                    <a:pt x="29999" y="66561"/>
                  </a:cubicBezTo>
                  <a:cubicBezTo>
                    <a:pt x="30087" y="71250"/>
                    <a:pt x="30169" y="75939"/>
                    <a:pt x="30173" y="80633"/>
                  </a:cubicBezTo>
                  <a:cubicBezTo>
                    <a:pt x="30182" y="89374"/>
                    <a:pt x="30127" y="98110"/>
                    <a:pt x="30100" y="106851"/>
                  </a:cubicBezTo>
                  <a:cubicBezTo>
                    <a:pt x="30100" y="107250"/>
                    <a:pt x="30026" y="107698"/>
                    <a:pt x="30586" y="107877"/>
                  </a:cubicBezTo>
                  <a:cubicBezTo>
                    <a:pt x="28873" y="107574"/>
                    <a:pt x="27163" y="107272"/>
                    <a:pt x="25306" y="106942"/>
                  </a:cubicBezTo>
                  <a:cubicBezTo>
                    <a:pt x="25732" y="104279"/>
                    <a:pt x="26163" y="101685"/>
                    <a:pt x="26557" y="99086"/>
                  </a:cubicBezTo>
                  <a:cubicBezTo>
                    <a:pt x="27071" y="95704"/>
                    <a:pt x="27644" y="92330"/>
                    <a:pt x="28019" y="88929"/>
                  </a:cubicBezTo>
                  <a:cubicBezTo>
                    <a:pt x="28423" y="85312"/>
                    <a:pt x="28629" y="81669"/>
                    <a:pt x="28904" y="78038"/>
                  </a:cubicBezTo>
                  <a:cubicBezTo>
                    <a:pt x="28972" y="77163"/>
                    <a:pt x="28991" y="76288"/>
                    <a:pt x="29005" y="75417"/>
                  </a:cubicBezTo>
                  <a:cubicBezTo>
                    <a:pt x="29028" y="73881"/>
                    <a:pt x="29106" y="72341"/>
                    <a:pt x="29028" y="70815"/>
                  </a:cubicBezTo>
                  <a:cubicBezTo>
                    <a:pt x="28945" y="69224"/>
                    <a:pt x="28697" y="67648"/>
                    <a:pt x="28533" y="66062"/>
                  </a:cubicBezTo>
                  <a:cubicBezTo>
                    <a:pt x="28391" y="64687"/>
                    <a:pt x="28258" y="63303"/>
                    <a:pt x="28116" y="61877"/>
                  </a:cubicBezTo>
                  <a:cubicBezTo>
                    <a:pt x="28648" y="61780"/>
                    <a:pt x="29124" y="61694"/>
                    <a:pt x="29720" y="61588"/>
                  </a:cubicBezTo>
                  <a:close/>
                  <a:moveTo>
                    <a:pt x="51214" y="33674"/>
                  </a:moveTo>
                  <a:cubicBezTo>
                    <a:pt x="54184" y="33674"/>
                    <a:pt x="57154" y="33794"/>
                    <a:pt x="60118" y="34046"/>
                  </a:cubicBezTo>
                  <a:cubicBezTo>
                    <a:pt x="62674" y="34265"/>
                    <a:pt x="65127" y="34917"/>
                    <a:pt x="67538" y="35760"/>
                  </a:cubicBezTo>
                  <a:cubicBezTo>
                    <a:pt x="68156" y="35981"/>
                    <a:pt x="68780" y="36196"/>
                    <a:pt x="69262" y="36366"/>
                  </a:cubicBezTo>
                  <a:cubicBezTo>
                    <a:pt x="69155" y="40193"/>
                    <a:pt x="68991" y="43924"/>
                    <a:pt x="68968" y="47654"/>
                  </a:cubicBezTo>
                  <a:cubicBezTo>
                    <a:pt x="68946" y="51175"/>
                    <a:pt x="69096" y="54695"/>
                    <a:pt x="69124" y="58210"/>
                  </a:cubicBezTo>
                  <a:cubicBezTo>
                    <a:pt x="69165" y="63105"/>
                    <a:pt x="69119" y="68001"/>
                    <a:pt x="69197" y="72896"/>
                  </a:cubicBezTo>
                  <a:cubicBezTo>
                    <a:pt x="69275" y="77842"/>
                    <a:pt x="69504" y="82783"/>
                    <a:pt x="69586" y="87729"/>
                  </a:cubicBezTo>
                  <a:cubicBezTo>
                    <a:pt x="69655" y="92000"/>
                    <a:pt x="69605" y="96272"/>
                    <a:pt x="69628" y="100544"/>
                  </a:cubicBezTo>
                  <a:cubicBezTo>
                    <a:pt x="69641" y="103203"/>
                    <a:pt x="69683" y="105856"/>
                    <a:pt x="69715" y="108514"/>
                  </a:cubicBezTo>
                  <a:lnTo>
                    <a:pt x="69715" y="109087"/>
                  </a:lnTo>
                  <a:cubicBezTo>
                    <a:pt x="67483" y="106901"/>
                    <a:pt x="64971" y="105357"/>
                    <a:pt x="62426" y="103862"/>
                  </a:cubicBezTo>
                  <a:cubicBezTo>
                    <a:pt x="61817" y="103504"/>
                    <a:pt x="61207" y="103115"/>
                    <a:pt x="60552" y="102858"/>
                  </a:cubicBezTo>
                  <a:cubicBezTo>
                    <a:pt x="59809" y="102570"/>
                    <a:pt x="59002" y="102436"/>
                    <a:pt x="58242" y="102189"/>
                  </a:cubicBezTo>
                  <a:cubicBezTo>
                    <a:pt x="55758" y="101373"/>
                    <a:pt x="53232" y="100799"/>
                    <a:pt x="50610" y="100681"/>
                  </a:cubicBezTo>
                  <a:cubicBezTo>
                    <a:pt x="50335" y="100669"/>
                    <a:pt x="50061" y="100663"/>
                    <a:pt x="49788" y="100663"/>
                  </a:cubicBezTo>
                  <a:cubicBezTo>
                    <a:pt x="47486" y="100663"/>
                    <a:pt x="45238" y="101079"/>
                    <a:pt x="43001" y="101611"/>
                  </a:cubicBezTo>
                  <a:cubicBezTo>
                    <a:pt x="41484" y="101969"/>
                    <a:pt x="39939" y="102230"/>
                    <a:pt x="38468" y="102724"/>
                  </a:cubicBezTo>
                  <a:cubicBezTo>
                    <a:pt x="36286" y="103458"/>
                    <a:pt x="34315" y="104623"/>
                    <a:pt x="32518" y="106071"/>
                  </a:cubicBezTo>
                  <a:cubicBezTo>
                    <a:pt x="32079" y="106424"/>
                    <a:pt x="31616" y="106750"/>
                    <a:pt x="31015" y="107198"/>
                  </a:cubicBezTo>
                  <a:lnTo>
                    <a:pt x="31015" y="106534"/>
                  </a:lnTo>
                  <a:cubicBezTo>
                    <a:pt x="30997" y="101823"/>
                    <a:pt x="30974" y="97111"/>
                    <a:pt x="30974" y="92399"/>
                  </a:cubicBezTo>
                  <a:cubicBezTo>
                    <a:pt x="30974" y="92178"/>
                    <a:pt x="31172" y="91968"/>
                    <a:pt x="31249" y="91739"/>
                  </a:cubicBezTo>
                  <a:cubicBezTo>
                    <a:pt x="31286" y="91642"/>
                    <a:pt x="31245" y="91518"/>
                    <a:pt x="31140" y="91417"/>
                  </a:cubicBezTo>
                  <a:lnTo>
                    <a:pt x="31140" y="89346"/>
                  </a:lnTo>
                  <a:cubicBezTo>
                    <a:pt x="31117" y="82860"/>
                    <a:pt x="31112" y="76370"/>
                    <a:pt x="31057" y="69880"/>
                  </a:cubicBezTo>
                  <a:cubicBezTo>
                    <a:pt x="31043" y="67849"/>
                    <a:pt x="30924" y="65814"/>
                    <a:pt x="30778" y="63788"/>
                  </a:cubicBezTo>
                  <a:cubicBezTo>
                    <a:pt x="30723" y="63014"/>
                    <a:pt x="30470" y="62253"/>
                    <a:pt x="30292" y="61414"/>
                  </a:cubicBezTo>
                  <a:cubicBezTo>
                    <a:pt x="31401" y="61139"/>
                    <a:pt x="32547" y="60905"/>
                    <a:pt x="33665" y="60570"/>
                  </a:cubicBezTo>
                  <a:cubicBezTo>
                    <a:pt x="34403" y="60346"/>
                    <a:pt x="35141" y="60126"/>
                    <a:pt x="35879" y="59897"/>
                  </a:cubicBezTo>
                  <a:cubicBezTo>
                    <a:pt x="36961" y="59558"/>
                    <a:pt x="38033" y="59200"/>
                    <a:pt x="39087" y="58797"/>
                  </a:cubicBezTo>
                  <a:cubicBezTo>
                    <a:pt x="40760" y="58155"/>
                    <a:pt x="42386" y="57390"/>
                    <a:pt x="43995" y="56597"/>
                  </a:cubicBezTo>
                  <a:cubicBezTo>
                    <a:pt x="45104" y="56056"/>
                    <a:pt x="46242" y="55511"/>
                    <a:pt x="47035" y="54489"/>
                  </a:cubicBezTo>
                  <a:cubicBezTo>
                    <a:pt x="47080" y="54428"/>
                    <a:pt x="47185" y="54383"/>
                    <a:pt x="47263" y="54383"/>
                  </a:cubicBezTo>
                  <a:cubicBezTo>
                    <a:pt x="47928" y="54378"/>
                    <a:pt x="48593" y="54377"/>
                    <a:pt x="49256" y="54377"/>
                  </a:cubicBezTo>
                  <a:cubicBezTo>
                    <a:pt x="49844" y="54377"/>
                    <a:pt x="50431" y="54378"/>
                    <a:pt x="51013" y="54378"/>
                  </a:cubicBezTo>
                  <a:cubicBezTo>
                    <a:pt x="50958" y="54846"/>
                    <a:pt x="50903" y="55377"/>
                    <a:pt x="50825" y="55909"/>
                  </a:cubicBezTo>
                  <a:cubicBezTo>
                    <a:pt x="50811" y="56000"/>
                    <a:pt x="50715" y="56088"/>
                    <a:pt x="50637" y="56156"/>
                  </a:cubicBezTo>
                  <a:cubicBezTo>
                    <a:pt x="49982" y="56715"/>
                    <a:pt x="49894" y="57050"/>
                    <a:pt x="50188" y="57838"/>
                  </a:cubicBezTo>
                  <a:cubicBezTo>
                    <a:pt x="49460" y="58581"/>
                    <a:pt x="48716" y="59291"/>
                    <a:pt x="48034" y="60052"/>
                  </a:cubicBezTo>
                  <a:cubicBezTo>
                    <a:pt x="46204" y="62077"/>
                    <a:pt x="44835" y="64416"/>
                    <a:pt x="43487" y="66772"/>
                  </a:cubicBezTo>
                  <a:cubicBezTo>
                    <a:pt x="42515" y="68467"/>
                    <a:pt x="41653" y="70200"/>
                    <a:pt x="41305" y="72138"/>
                  </a:cubicBezTo>
                  <a:cubicBezTo>
                    <a:pt x="41223" y="72601"/>
                    <a:pt x="41213" y="73087"/>
                    <a:pt x="41246" y="73560"/>
                  </a:cubicBezTo>
                  <a:cubicBezTo>
                    <a:pt x="41293" y="74278"/>
                    <a:pt x="41705" y="74728"/>
                    <a:pt x="42382" y="74728"/>
                  </a:cubicBezTo>
                  <a:cubicBezTo>
                    <a:pt x="42435" y="74728"/>
                    <a:pt x="42490" y="74725"/>
                    <a:pt x="42547" y="74719"/>
                  </a:cubicBezTo>
                  <a:cubicBezTo>
                    <a:pt x="43032" y="74673"/>
                    <a:pt x="43583" y="74536"/>
                    <a:pt x="43964" y="74248"/>
                  </a:cubicBezTo>
                  <a:cubicBezTo>
                    <a:pt x="45651" y="72973"/>
                    <a:pt x="47113" y="71465"/>
                    <a:pt x="48313" y="69713"/>
                  </a:cubicBezTo>
                  <a:cubicBezTo>
                    <a:pt x="49400" y="68129"/>
                    <a:pt x="50563" y="66593"/>
                    <a:pt x="51585" y="64970"/>
                  </a:cubicBezTo>
                  <a:cubicBezTo>
                    <a:pt x="52521" y="63485"/>
                    <a:pt x="53309" y="61908"/>
                    <a:pt x="54152" y="60369"/>
                  </a:cubicBezTo>
                  <a:cubicBezTo>
                    <a:pt x="54262" y="60162"/>
                    <a:pt x="54308" y="59923"/>
                    <a:pt x="54386" y="59700"/>
                  </a:cubicBezTo>
                  <a:cubicBezTo>
                    <a:pt x="54494" y="59729"/>
                    <a:pt x="54603" y="59743"/>
                    <a:pt x="54712" y="59743"/>
                  </a:cubicBezTo>
                  <a:cubicBezTo>
                    <a:pt x="55554" y="59743"/>
                    <a:pt x="56358" y="58910"/>
                    <a:pt x="56191" y="58200"/>
                  </a:cubicBezTo>
                  <a:cubicBezTo>
                    <a:pt x="56975" y="57655"/>
                    <a:pt x="57823" y="57238"/>
                    <a:pt x="58437" y="56597"/>
                  </a:cubicBezTo>
                  <a:cubicBezTo>
                    <a:pt x="60055" y="54918"/>
                    <a:pt x="60527" y="52893"/>
                    <a:pt x="60028" y="50601"/>
                  </a:cubicBezTo>
                  <a:cubicBezTo>
                    <a:pt x="59868" y="49882"/>
                    <a:pt x="59895" y="49111"/>
                    <a:pt x="59918" y="48369"/>
                  </a:cubicBezTo>
                  <a:cubicBezTo>
                    <a:pt x="59941" y="47649"/>
                    <a:pt x="59799" y="47352"/>
                    <a:pt x="59254" y="47352"/>
                  </a:cubicBezTo>
                  <a:cubicBezTo>
                    <a:pt x="59157" y="47352"/>
                    <a:pt x="59047" y="47361"/>
                    <a:pt x="58923" y="47379"/>
                  </a:cubicBezTo>
                  <a:cubicBezTo>
                    <a:pt x="58240" y="47475"/>
                    <a:pt x="57548" y="47590"/>
                    <a:pt x="56889" y="47791"/>
                  </a:cubicBezTo>
                  <a:cubicBezTo>
                    <a:pt x="56191" y="48006"/>
                    <a:pt x="55843" y="48671"/>
                    <a:pt x="55957" y="49450"/>
                  </a:cubicBezTo>
                  <a:cubicBezTo>
                    <a:pt x="56714" y="48313"/>
                    <a:pt x="57888" y="48309"/>
                    <a:pt x="58955" y="48162"/>
                  </a:cubicBezTo>
                  <a:cubicBezTo>
                    <a:pt x="59070" y="49698"/>
                    <a:pt x="59203" y="51206"/>
                    <a:pt x="59281" y="52714"/>
                  </a:cubicBezTo>
                  <a:cubicBezTo>
                    <a:pt x="59304" y="53103"/>
                    <a:pt x="59194" y="53516"/>
                    <a:pt x="59079" y="53892"/>
                  </a:cubicBezTo>
                  <a:cubicBezTo>
                    <a:pt x="59009" y="54117"/>
                    <a:pt x="58900" y="54228"/>
                    <a:pt x="58770" y="54228"/>
                  </a:cubicBezTo>
                  <a:cubicBezTo>
                    <a:pt x="58659" y="54228"/>
                    <a:pt x="58534" y="54148"/>
                    <a:pt x="58405" y="53993"/>
                  </a:cubicBezTo>
                  <a:cubicBezTo>
                    <a:pt x="58347" y="53921"/>
                    <a:pt x="58297" y="53845"/>
                    <a:pt x="58254" y="53764"/>
                  </a:cubicBezTo>
                  <a:cubicBezTo>
                    <a:pt x="57902" y="53067"/>
                    <a:pt x="57297" y="52796"/>
                    <a:pt x="56554" y="52741"/>
                  </a:cubicBezTo>
                  <a:cubicBezTo>
                    <a:pt x="55811" y="52686"/>
                    <a:pt x="55803" y="52411"/>
                    <a:pt x="55550" y="51751"/>
                  </a:cubicBezTo>
                  <a:cubicBezTo>
                    <a:pt x="55303" y="51096"/>
                    <a:pt x="55692" y="50624"/>
                    <a:pt x="55647" y="50051"/>
                  </a:cubicBezTo>
                  <a:cubicBezTo>
                    <a:pt x="55627" y="49803"/>
                    <a:pt x="55563" y="49561"/>
                    <a:pt x="55455" y="49336"/>
                  </a:cubicBezTo>
                  <a:cubicBezTo>
                    <a:pt x="55004" y="48378"/>
                    <a:pt x="53852" y="47767"/>
                    <a:pt x="52778" y="47767"/>
                  </a:cubicBezTo>
                  <a:cubicBezTo>
                    <a:pt x="52552" y="47767"/>
                    <a:pt x="52329" y="47794"/>
                    <a:pt x="52117" y="47851"/>
                  </a:cubicBezTo>
                  <a:cubicBezTo>
                    <a:pt x="51206" y="48094"/>
                    <a:pt x="50331" y="48460"/>
                    <a:pt x="49386" y="48791"/>
                  </a:cubicBezTo>
                  <a:cubicBezTo>
                    <a:pt x="49386" y="48557"/>
                    <a:pt x="49404" y="48277"/>
                    <a:pt x="49382" y="47998"/>
                  </a:cubicBezTo>
                  <a:cubicBezTo>
                    <a:pt x="49338" y="47536"/>
                    <a:pt x="49071" y="47258"/>
                    <a:pt x="48710" y="47258"/>
                  </a:cubicBezTo>
                  <a:cubicBezTo>
                    <a:pt x="48580" y="47258"/>
                    <a:pt x="48439" y="47294"/>
                    <a:pt x="48291" y="47370"/>
                  </a:cubicBezTo>
                  <a:cubicBezTo>
                    <a:pt x="47975" y="47535"/>
                    <a:pt x="47667" y="47778"/>
                    <a:pt x="47447" y="48057"/>
                  </a:cubicBezTo>
                  <a:cubicBezTo>
                    <a:pt x="46700" y="49002"/>
                    <a:pt x="45994" y="49983"/>
                    <a:pt x="45266" y="50950"/>
                  </a:cubicBezTo>
                  <a:cubicBezTo>
                    <a:pt x="45183" y="51060"/>
                    <a:pt x="45073" y="51171"/>
                    <a:pt x="44950" y="51230"/>
                  </a:cubicBezTo>
                  <a:cubicBezTo>
                    <a:pt x="42314" y="52532"/>
                    <a:pt x="39578" y="53554"/>
                    <a:pt x="36616" y="54140"/>
                  </a:cubicBezTo>
                  <a:cubicBezTo>
                    <a:pt x="36667" y="51193"/>
                    <a:pt x="36199" y="48264"/>
                    <a:pt x="36721" y="45203"/>
                  </a:cubicBezTo>
                  <a:cubicBezTo>
                    <a:pt x="41017" y="45028"/>
                    <a:pt x="45312" y="44762"/>
                    <a:pt x="49601" y="44707"/>
                  </a:cubicBezTo>
                  <a:cubicBezTo>
                    <a:pt x="50174" y="44701"/>
                    <a:pt x="50748" y="44698"/>
                    <a:pt x="51321" y="44698"/>
                  </a:cubicBezTo>
                  <a:cubicBezTo>
                    <a:pt x="55029" y="44698"/>
                    <a:pt x="58744" y="44821"/>
                    <a:pt x="62500" y="44877"/>
                  </a:cubicBezTo>
                  <a:cubicBezTo>
                    <a:pt x="62448" y="45684"/>
                    <a:pt x="62376" y="46499"/>
                    <a:pt x="62353" y="47315"/>
                  </a:cubicBezTo>
                  <a:cubicBezTo>
                    <a:pt x="62270" y="50048"/>
                    <a:pt x="62206" y="52774"/>
                    <a:pt x="62132" y="55506"/>
                  </a:cubicBezTo>
                  <a:cubicBezTo>
                    <a:pt x="62073" y="57890"/>
                    <a:pt x="61926" y="60273"/>
                    <a:pt x="61959" y="62652"/>
                  </a:cubicBezTo>
                  <a:cubicBezTo>
                    <a:pt x="62018" y="66498"/>
                    <a:pt x="62206" y="70343"/>
                    <a:pt x="62307" y="74188"/>
                  </a:cubicBezTo>
                  <a:cubicBezTo>
                    <a:pt x="62334" y="75289"/>
                    <a:pt x="62256" y="76384"/>
                    <a:pt x="62229" y="77484"/>
                  </a:cubicBezTo>
                  <a:cubicBezTo>
                    <a:pt x="62225" y="77630"/>
                    <a:pt x="62174" y="77796"/>
                    <a:pt x="62225" y="77920"/>
                  </a:cubicBezTo>
                  <a:cubicBezTo>
                    <a:pt x="62311" y="78126"/>
                    <a:pt x="62458" y="78310"/>
                    <a:pt x="62578" y="78502"/>
                  </a:cubicBezTo>
                  <a:cubicBezTo>
                    <a:pt x="62706" y="78328"/>
                    <a:pt x="62930" y="78158"/>
                    <a:pt x="62940" y="77975"/>
                  </a:cubicBezTo>
                  <a:cubicBezTo>
                    <a:pt x="63022" y="76407"/>
                    <a:pt x="63173" y="74826"/>
                    <a:pt x="63100" y="73263"/>
                  </a:cubicBezTo>
                  <a:cubicBezTo>
                    <a:pt x="62853" y="67951"/>
                    <a:pt x="62743" y="62638"/>
                    <a:pt x="62977" y="57322"/>
                  </a:cubicBezTo>
                  <a:cubicBezTo>
                    <a:pt x="63110" y="54301"/>
                    <a:pt x="63078" y="51276"/>
                    <a:pt x="63137" y="48251"/>
                  </a:cubicBezTo>
                  <a:cubicBezTo>
                    <a:pt x="63150" y="47540"/>
                    <a:pt x="63251" y="46825"/>
                    <a:pt x="63260" y="46114"/>
                  </a:cubicBezTo>
                  <a:cubicBezTo>
                    <a:pt x="63265" y="45500"/>
                    <a:pt x="63205" y="44886"/>
                    <a:pt x="63132" y="44282"/>
                  </a:cubicBezTo>
                  <a:cubicBezTo>
                    <a:pt x="63118" y="44185"/>
                    <a:pt x="62866" y="44048"/>
                    <a:pt x="62719" y="44042"/>
                  </a:cubicBezTo>
                  <a:cubicBezTo>
                    <a:pt x="59553" y="43942"/>
                    <a:pt x="56385" y="43790"/>
                    <a:pt x="53219" y="43781"/>
                  </a:cubicBezTo>
                  <a:cubicBezTo>
                    <a:pt x="53175" y="43781"/>
                    <a:pt x="53132" y="43781"/>
                    <a:pt x="53089" y="43781"/>
                  </a:cubicBezTo>
                  <a:cubicBezTo>
                    <a:pt x="50185" y="43781"/>
                    <a:pt x="47277" y="43925"/>
                    <a:pt x="44372" y="44011"/>
                  </a:cubicBezTo>
                  <a:cubicBezTo>
                    <a:pt x="42686" y="44057"/>
                    <a:pt x="40999" y="44075"/>
                    <a:pt x="39316" y="44185"/>
                  </a:cubicBezTo>
                  <a:cubicBezTo>
                    <a:pt x="38322" y="44249"/>
                    <a:pt x="37337" y="44455"/>
                    <a:pt x="36346" y="44611"/>
                  </a:cubicBezTo>
                  <a:cubicBezTo>
                    <a:pt x="36273" y="44620"/>
                    <a:pt x="36168" y="44703"/>
                    <a:pt x="36144" y="44772"/>
                  </a:cubicBezTo>
                  <a:cubicBezTo>
                    <a:pt x="35961" y="45386"/>
                    <a:pt x="35645" y="46009"/>
                    <a:pt x="35650" y="46628"/>
                  </a:cubicBezTo>
                  <a:cubicBezTo>
                    <a:pt x="35660" y="49025"/>
                    <a:pt x="35778" y="51422"/>
                    <a:pt x="35852" y="53824"/>
                  </a:cubicBezTo>
                  <a:cubicBezTo>
                    <a:pt x="35856" y="53984"/>
                    <a:pt x="35852" y="54145"/>
                    <a:pt x="35852" y="54447"/>
                  </a:cubicBezTo>
                  <a:cubicBezTo>
                    <a:pt x="33899" y="54676"/>
                    <a:pt x="31965" y="54905"/>
                    <a:pt x="29875" y="55149"/>
                  </a:cubicBezTo>
                  <a:cubicBezTo>
                    <a:pt x="29774" y="54057"/>
                    <a:pt x="29695" y="53077"/>
                    <a:pt x="29586" y="52096"/>
                  </a:cubicBezTo>
                  <a:cubicBezTo>
                    <a:pt x="29558" y="51876"/>
                    <a:pt x="29389" y="51674"/>
                    <a:pt x="29352" y="51455"/>
                  </a:cubicBezTo>
                  <a:cubicBezTo>
                    <a:pt x="29261" y="50895"/>
                    <a:pt x="29206" y="50332"/>
                    <a:pt x="29147" y="49768"/>
                  </a:cubicBezTo>
                  <a:cubicBezTo>
                    <a:pt x="29118" y="49461"/>
                    <a:pt x="29156" y="49135"/>
                    <a:pt x="29086" y="48838"/>
                  </a:cubicBezTo>
                  <a:cubicBezTo>
                    <a:pt x="29018" y="48521"/>
                    <a:pt x="29059" y="48319"/>
                    <a:pt x="29362" y="48169"/>
                  </a:cubicBezTo>
                  <a:cubicBezTo>
                    <a:pt x="29591" y="48049"/>
                    <a:pt x="29875" y="47907"/>
                    <a:pt x="29549" y="47632"/>
                  </a:cubicBezTo>
                  <a:cubicBezTo>
                    <a:pt x="30370" y="47191"/>
                    <a:pt x="31177" y="46834"/>
                    <a:pt x="31901" y="46353"/>
                  </a:cubicBezTo>
                  <a:cubicBezTo>
                    <a:pt x="33332" y="45390"/>
                    <a:pt x="34353" y="44038"/>
                    <a:pt x="35115" y="42526"/>
                  </a:cubicBezTo>
                  <a:cubicBezTo>
                    <a:pt x="35384" y="41989"/>
                    <a:pt x="35389" y="41274"/>
                    <a:pt x="35371" y="40647"/>
                  </a:cubicBezTo>
                  <a:cubicBezTo>
                    <a:pt x="35334" y="39611"/>
                    <a:pt x="35192" y="38575"/>
                    <a:pt x="35073" y="37539"/>
                  </a:cubicBezTo>
                  <a:cubicBezTo>
                    <a:pt x="35041" y="37260"/>
                    <a:pt x="35137" y="37140"/>
                    <a:pt x="35376" y="36989"/>
                  </a:cubicBezTo>
                  <a:cubicBezTo>
                    <a:pt x="39280" y="34514"/>
                    <a:pt x="43648" y="33840"/>
                    <a:pt x="48145" y="33716"/>
                  </a:cubicBezTo>
                  <a:cubicBezTo>
                    <a:pt x="49168" y="33688"/>
                    <a:pt x="50191" y="33674"/>
                    <a:pt x="51214" y="33674"/>
                  </a:cubicBezTo>
                  <a:close/>
                  <a:moveTo>
                    <a:pt x="80165" y="34055"/>
                  </a:moveTo>
                  <a:cubicBezTo>
                    <a:pt x="80165" y="34528"/>
                    <a:pt x="80170" y="34995"/>
                    <a:pt x="80165" y="35466"/>
                  </a:cubicBezTo>
                  <a:cubicBezTo>
                    <a:pt x="80138" y="38194"/>
                    <a:pt x="80024" y="40926"/>
                    <a:pt x="80097" y="43653"/>
                  </a:cubicBezTo>
                  <a:cubicBezTo>
                    <a:pt x="80249" y="49305"/>
                    <a:pt x="81133" y="54842"/>
                    <a:pt x="83031" y="60191"/>
                  </a:cubicBezTo>
                  <a:cubicBezTo>
                    <a:pt x="83104" y="60401"/>
                    <a:pt x="83151" y="60631"/>
                    <a:pt x="83274" y="60805"/>
                  </a:cubicBezTo>
                  <a:cubicBezTo>
                    <a:pt x="83429" y="61024"/>
                    <a:pt x="83650" y="61199"/>
                    <a:pt x="83837" y="61392"/>
                  </a:cubicBezTo>
                  <a:cubicBezTo>
                    <a:pt x="84030" y="61194"/>
                    <a:pt x="84291" y="61024"/>
                    <a:pt x="84401" y="60791"/>
                  </a:cubicBezTo>
                  <a:cubicBezTo>
                    <a:pt x="85415" y="58696"/>
                    <a:pt x="86399" y="56592"/>
                    <a:pt x="87394" y="54493"/>
                  </a:cubicBezTo>
                  <a:cubicBezTo>
                    <a:pt x="87439" y="54396"/>
                    <a:pt x="87508" y="54314"/>
                    <a:pt x="87614" y="54145"/>
                  </a:cubicBezTo>
                  <a:cubicBezTo>
                    <a:pt x="87898" y="54520"/>
                    <a:pt x="88186" y="54827"/>
                    <a:pt x="88394" y="55181"/>
                  </a:cubicBezTo>
                  <a:cubicBezTo>
                    <a:pt x="89567" y="57206"/>
                    <a:pt x="91240" y="58807"/>
                    <a:pt x="92843" y="60465"/>
                  </a:cubicBezTo>
                  <a:cubicBezTo>
                    <a:pt x="92953" y="60585"/>
                    <a:pt x="93091" y="60681"/>
                    <a:pt x="93224" y="60782"/>
                  </a:cubicBezTo>
                  <a:cubicBezTo>
                    <a:pt x="93474" y="60969"/>
                    <a:pt x="93705" y="61062"/>
                    <a:pt x="93897" y="61062"/>
                  </a:cubicBezTo>
                  <a:cubicBezTo>
                    <a:pt x="94234" y="61062"/>
                    <a:pt x="94455" y="60779"/>
                    <a:pt x="94467" y="60223"/>
                  </a:cubicBezTo>
                  <a:cubicBezTo>
                    <a:pt x="94494" y="59040"/>
                    <a:pt x="94411" y="57848"/>
                    <a:pt x="94324" y="56666"/>
                  </a:cubicBezTo>
                  <a:cubicBezTo>
                    <a:pt x="94136" y="54053"/>
                    <a:pt x="93857" y="51445"/>
                    <a:pt x="93728" y="48832"/>
                  </a:cubicBezTo>
                  <a:cubicBezTo>
                    <a:pt x="93632" y="46802"/>
                    <a:pt x="93659" y="44767"/>
                    <a:pt x="93728" y="42736"/>
                  </a:cubicBezTo>
                  <a:cubicBezTo>
                    <a:pt x="93796" y="40601"/>
                    <a:pt x="94265" y="38510"/>
                    <a:pt x="94957" y="36503"/>
                  </a:cubicBezTo>
                  <a:cubicBezTo>
                    <a:pt x="95227" y="35724"/>
                    <a:pt x="95914" y="35060"/>
                    <a:pt x="96506" y="34431"/>
                  </a:cubicBezTo>
                  <a:cubicBezTo>
                    <a:pt x="96702" y="34223"/>
                    <a:pt x="96960" y="34083"/>
                    <a:pt x="97260" y="34083"/>
                  </a:cubicBezTo>
                  <a:cubicBezTo>
                    <a:pt x="97437" y="34083"/>
                    <a:pt x="97629" y="34131"/>
                    <a:pt x="97831" y="34244"/>
                  </a:cubicBezTo>
                  <a:cubicBezTo>
                    <a:pt x="98247" y="34473"/>
                    <a:pt x="98784" y="34477"/>
                    <a:pt x="99265" y="34596"/>
                  </a:cubicBezTo>
                  <a:cubicBezTo>
                    <a:pt x="99563" y="34669"/>
                    <a:pt x="99856" y="34770"/>
                    <a:pt x="100200" y="34871"/>
                  </a:cubicBezTo>
                  <a:cubicBezTo>
                    <a:pt x="99916" y="36970"/>
                    <a:pt x="100401" y="38657"/>
                    <a:pt x="102656" y="39331"/>
                  </a:cubicBezTo>
                  <a:cubicBezTo>
                    <a:pt x="102976" y="39426"/>
                    <a:pt x="103326" y="39470"/>
                    <a:pt x="103687" y="39470"/>
                  </a:cubicBezTo>
                  <a:cubicBezTo>
                    <a:pt x="105019" y="39470"/>
                    <a:pt x="106510" y="38864"/>
                    <a:pt x="107213" y="37938"/>
                  </a:cubicBezTo>
                  <a:cubicBezTo>
                    <a:pt x="107547" y="38144"/>
                    <a:pt x="107873" y="38382"/>
                    <a:pt x="108226" y="38552"/>
                  </a:cubicBezTo>
                  <a:cubicBezTo>
                    <a:pt x="108588" y="38722"/>
                    <a:pt x="108977" y="38827"/>
                    <a:pt x="109450" y="38992"/>
                  </a:cubicBezTo>
                  <a:lnTo>
                    <a:pt x="109450" y="39610"/>
                  </a:lnTo>
                  <a:cubicBezTo>
                    <a:pt x="109450" y="46889"/>
                    <a:pt x="109486" y="54168"/>
                    <a:pt x="109440" y="61447"/>
                  </a:cubicBezTo>
                  <a:cubicBezTo>
                    <a:pt x="109404" y="67730"/>
                    <a:pt x="109253" y="74014"/>
                    <a:pt x="109187" y="80299"/>
                  </a:cubicBezTo>
                  <a:cubicBezTo>
                    <a:pt x="109151" y="83741"/>
                    <a:pt x="109197" y="87188"/>
                    <a:pt x="109206" y="90634"/>
                  </a:cubicBezTo>
                  <a:cubicBezTo>
                    <a:pt x="109206" y="90891"/>
                    <a:pt x="109247" y="91143"/>
                    <a:pt x="109269" y="91408"/>
                  </a:cubicBezTo>
                  <a:lnTo>
                    <a:pt x="109013" y="91408"/>
                  </a:lnTo>
                  <a:cubicBezTo>
                    <a:pt x="109004" y="91463"/>
                    <a:pt x="108972" y="91541"/>
                    <a:pt x="108995" y="91564"/>
                  </a:cubicBezTo>
                  <a:cubicBezTo>
                    <a:pt x="109503" y="92041"/>
                    <a:pt x="109357" y="92660"/>
                    <a:pt x="109353" y="93247"/>
                  </a:cubicBezTo>
                  <a:cubicBezTo>
                    <a:pt x="109340" y="97574"/>
                    <a:pt x="109330" y="101901"/>
                    <a:pt x="109320" y="106228"/>
                  </a:cubicBezTo>
                  <a:lnTo>
                    <a:pt x="109320" y="107125"/>
                  </a:lnTo>
                  <a:cubicBezTo>
                    <a:pt x="108930" y="106878"/>
                    <a:pt x="108587" y="106712"/>
                    <a:pt x="108307" y="106474"/>
                  </a:cubicBezTo>
                  <a:cubicBezTo>
                    <a:pt x="105383" y="103971"/>
                    <a:pt x="102009" y="102486"/>
                    <a:pt x="98223" y="101794"/>
                  </a:cubicBezTo>
                  <a:cubicBezTo>
                    <a:pt x="95881" y="101369"/>
                    <a:pt x="93580" y="100745"/>
                    <a:pt x="91183" y="100677"/>
                  </a:cubicBezTo>
                  <a:cubicBezTo>
                    <a:pt x="90981" y="100671"/>
                    <a:pt x="90781" y="100668"/>
                    <a:pt x="90580" y="100668"/>
                  </a:cubicBezTo>
                  <a:cubicBezTo>
                    <a:pt x="87958" y="100668"/>
                    <a:pt x="85414" y="101166"/>
                    <a:pt x="82909" y="101928"/>
                  </a:cubicBezTo>
                  <a:cubicBezTo>
                    <a:pt x="81842" y="102253"/>
                    <a:pt x="80723" y="102450"/>
                    <a:pt x="79710" y="102894"/>
                  </a:cubicBezTo>
                  <a:cubicBezTo>
                    <a:pt x="78552" y="103408"/>
                    <a:pt x="77475" y="104114"/>
                    <a:pt x="76379" y="104774"/>
                  </a:cubicBezTo>
                  <a:cubicBezTo>
                    <a:pt x="74362" y="105997"/>
                    <a:pt x="72410" y="107322"/>
                    <a:pt x="70622" y="109087"/>
                  </a:cubicBezTo>
                  <a:lnTo>
                    <a:pt x="70622" y="108382"/>
                  </a:lnTo>
                  <a:cubicBezTo>
                    <a:pt x="70645" y="102391"/>
                    <a:pt x="70691" y="96396"/>
                    <a:pt x="70677" y="90400"/>
                  </a:cubicBezTo>
                  <a:cubicBezTo>
                    <a:pt x="70673" y="87856"/>
                    <a:pt x="70554" y="85312"/>
                    <a:pt x="70472" y="82763"/>
                  </a:cubicBezTo>
                  <a:cubicBezTo>
                    <a:pt x="70379" y="79816"/>
                    <a:pt x="70201" y="76875"/>
                    <a:pt x="70192" y="73926"/>
                  </a:cubicBezTo>
                  <a:cubicBezTo>
                    <a:pt x="70187" y="71177"/>
                    <a:pt x="70375" y="68431"/>
                    <a:pt x="70444" y="65680"/>
                  </a:cubicBezTo>
                  <a:cubicBezTo>
                    <a:pt x="70526" y="62165"/>
                    <a:pt x="70581" y="58645"/>
                    <a:pt x="70627" y="55125"/>
                  </a:cubicBezTo>
                  <a:cubicBezTo>
                    <a:pt x="70671" y="52140"/>
                    <a:pt x="70701" y="49153"/>
                    <a:pt x="70714" y="46164"/>
                  </a:cubicBezTo>
                  <a:cubicBezTo>
                    <a:pt x="70728" y="43231"/>
                    <a:pt x="70714" y="40302"/>
                    <a:pt x="70710" y="37368"/>
                  </a:cubicBezTo>
                  <a:cubicBezTo>
                    <a:pt x="70710" y="36630"/>
                    <a:pt x="70829" y="36443"/>
                    <a:pt x="71511" y="36199"/>
                  </a:cubicBezTo>
                  <a:cubicBezTo>
                    <a:pt x="71906" y="36058"/>
                    <a:pt x="72304" y="35938"/>
                    <a:pt x="72689" y="35810"/>
                  </a:cubicBezTo>
                  <a:cubicBezTo>
                    <a:pt x="72841" y="36567"/>
                    <a:pt x="72923" y="37276"/>
                    <a:pt x="73135" y="37955"/>
                  </a:cubicBezTo>
                  <a:cubicBezTo>
                    <a:pt x="73442" y="38963"/>
                    <a:pt x="74110" y="39479"/>
                    <a:pt x="75020" y="39479"/>
                  </a:cubicBezTo>
                  <a:cubicBezTo>
                    <a:pt x="75264" y="39479"/>
                    <a:pt x="75526" y="39441"/>
                    <a:pt x="75802" y="39367"/>
                  </a:cubicBezTo>
                  <a:cubicBezTo>
                    <a:pt x="77695" y="38853"/>
                    <a:pt x="78722" y="37525"/>
                    <a:pt x="78745" y="35563"/>
                  </a:cubicBezTo>
                  <a:lnTo>
                    <a:pt x="78745" y="35508"/>
                  </a:lnTo>
                  <a:cubicBezTo>
                    <a:pt x="78758" y="34192"/>
                    <a:pt x="78758" y="34192"/>
                    <a:pt x="80165" y="34055"/>
                  </a:cubicBezTo>
                  <a:close/>
                  <a:moveTo>
                    <a:pt x="1669" y="102611"/>
                  </a:moveTo>
                  <a:cubicBezTo>
                    <a:pt x="2823" y="103024"/>
                    <a:pt x="4056" y="103459"/>
                    <a:pt x="5280" y="103908"/>
                  </a:cubicBezTo>
                  <a:cubicBezTo>
                    <a:pt x="5390" y="103945"/>
                    <a:pt x="5518" y="104036"/>
                    <a:pt x="5560" y="104137"/>
                  </a:cubicBezTo>
                  <a:cubicBezTo>
                    <a:pt x="6000" y="105205"/>
                    <a:pt x="6856" y="105939"/>
                    <a:pt x="7636" y="106727"/>
                  </a:cubicBezTo>
                  <a:cubicBezTo>
                    <a:pt x="8557" y="107662"/>
                    <a:pt x="9496" y="108579"/>
                    <a:pt x="10432" y="109505"/>
                  </a:cubicBezTo>
                  <a:cubicBezTo>
                    <a:pt x="10400" y="109564"/>
                    <a:pt x="10368" y="109619"/>
                    <a:pt x="10335" y="109678"/>
                  </a:cubicBezTo>
                  <a:cubicBezTo>
                    <a:pt x="9487" y="109367"/>
                    <a:pt x="8635" y="109065"/>
                    <a:pt x="7797" y="108739"/>
                  </a:cubicBezTo>
                  <a:cubicBezTo>
                    <a:pt x="6756" y="108336"/>
                    <a:pt x="5702" y="107959"/>
                    <a:pt x="4694" y="107483"/>
                  </a:cubicBezTo>
                  <a:cubicBezTo>
                    <a:pt x="3544" y="106938"/>
                    <a:pt x="2439" y="106301"/>
                    <a:pt x="1312" y="105700"/>
                  </a:cubicBezTo>
                  <a:cubicBezTo>
                    <a:pt x="977" y="105526"/>
                    <a:pt x="940" y="105279"/>
                    <a:pt x="1045" y="104921"/>
                  </a:cubicBezTo>
                  <a:cubicBezTo>
                    <a:pt x="1289" y="104124"/>
                    <a:pt x="1481" y="103312"/>
                    <a:pt x="1669" y="102611"/>
                  </a:cubicBezTo>
                  <a:close/>
                  <a:moveTo>
                    <a:pt x="107387" y="107114"/>
                  </a:moveTo>
                  <a:cubicBezTo>
                    <a:pt x="107413" y="107114"/>
                    <a:pt x="107439" y="107114"/>
                    <a:pt x="107465" y="107116"/>
                  </a:cubicBezTo>
                  <a:cubicBezTo>
                    <a:pt x="107749" y="107135"/>
                    <a:pt x="108024" y="107263"/>
                    <a:pt x="107974" y="107661"/>
                  </a:cubicBezTo>
                  <a:lnTo>
                    <a:pt x="107974" y="107662"/>
                  </a:lnTo>
                  <a:cubicBezTo>
                    <a:pt x="107955" y="107791"/>
                    <a:pt x="108016" y="107928"/>
                    <a:pt x="108043" y="108088"/>
                  </a:cubicBezTo>
                  <a:cubicBezTo>
                    <a:pt x="95836" y="108830"/>
                    <a:pt x="83535" y="108793"/>
                    <a:pt x="71265" y="109815"/>
                  </a:cubicBezTo>
                  <a:cubicBezTo>
                    <a:pt x="71801" y="109298"/>
                    <a:pt x="72126" y="108623"/>
                    <a:pt x="73052" y="108601"/>
                  </a:cubicBezTo>
                  <a:cubicBezTo>
                    <a:pt x="77539" y="108500"/>
                    <a:pt x="82026" y="108316"/>
                    <a:pt x="86514" y="108179"/>
                  </a:cubicBezTo>
                  <a:cubicBezTo>
                    <a:pt x="90437" y="108055"/>
                    <a:pt x="94356" y="108000"/>
                    <a:pt x="98275" y="107826"/>
                  </a:cubicBezTo>
                  <a:cubicBezTo>
                    <a:pt x="101020" y="107707"/>
                    <a:pt x="103757" y="107436"/>
                    <a:pt x="106493" y="107226"/>
                  </a:cubicBezTo>
                  <a:cubicBezTo>
                    <a:pt x="106793" y="107204"/>
                    <a:pt x="107091" y="107114"/>
                    <a:pt x="107387" y="107114"/>
                  </a:cubicBezTo>
                  <a:close/>
                  <a:moveTo>
                    <a:pt x="32839" y="107127"/>
                  </a:moveTo>
                  <a:cubicBezTo>
                    <a:pt x="32864" y="107127"/>
                    <a:pt x="32889" y="107128"/>
                    <a:pt x="32914" y="107130"/>
                  </a:cubicBezTo>
                  <a:cubicBezTo>
                    <a:pt x="34867" y="107291"/>
                    <a:pt x="36810" y="107538"/>
                    <a:pt x="38763" y="107630"/>
                  </a:cubicBezTo>
                  <a:cubicBezTo>
                    <a:pt x="42315" y="107795"/>
                    <a:pt x="45872" y="107868"/>
                    <a:pt x="49424" y="107984"/>
                  </a:cubicBezTo>
                  <a:cubicBezTo>
                    <a:pt x="55029" y="108163"/>
                    <a:pt x="60635" y="108345"/>
                    <a:pt x="66241" y="108529"/>
                  </a:cubicBezTo>
                  <a:cubicBezTo>
                    <a:pt x="66731" y="108542"/>
                    <a:pt x="67226" y="108560"/>
                    <a:pt x="67716" y="108624"/>
                  </a:cubicBezTo>
                  <a:cubicBezTo>
                    <a:pt x="67895" y="108647"/>
                    <a:pt x="68065" y="108794"/>
                    <a:pt x="68216" y="108918"/>
                  </a:cubicBezTo>
                  <a:cubicBezTo>
                    <a:pt x="68524" y="109170"/>
                    <a:pt x="68812" y="109440"/>
                    <a:pt x="69110" y="109707"/>
                  </a:cubicBezTo>
                  <a:cubicBezTo>
                    <a:pt x="69087" y="109775"/>
                    <a:pt x="69069" y="109839"/>
                    <a:pt x="69046" y="109907"/>
                  </a:cubicBezTo>
                  <a:cubicBezTo>
                    <a:pt x="56799" y="108794"/>
                    <a:pt x="44501" y="108830"/>
                    <a:pt x="32296" y="108089"/>
                  </a:cubicBezTo>
                  <a:cubicBezTo>
                    <a:pt x="32323" y="107933"/>
                    <a:pt x="32378" y="107795"/>
                    <a:pt x="32364" y="107667"/>
                  </a:cubicBezTo>
                  <a:cubicBezTo>
                    <a:pt x="32334" y="107285"/>
                    <a:pt x="32540" y="107127"/>
                    <a:pt x="32839" y="107127"/>
                  </a:cubicBezTo>
                  <a:close/>
                  <a:moveTo>
                    <a:pt x="23246" y="107045"/>
                  </a:moveTo>
                  <a:cubicBezTo>
                    <a:pt x="23635" y="107045"/>
                    <a:pt x="23973" y="107148"/>
                    <a:pt x="24384" y="107351"/>
                  </a:cubicBezTo>
                  <a:cubicBezTo>
                    <a:pt x="25296" y="107799"/>
                    <a:pt x="26360" y="107965"/>
                    <a:pt x="27378" y="108175"/>
                  </a:cubicBezTo>
                  <a:cubicBezTo>
                    <a:pt x="28683" y="108445"/>
                    <a:pt x="30003" y="108638"/>
                    <a:pt x="31320" y="108872"/>
                  </a:cubicBezTo>
                  <a:cubicBezTo>
                    <a:pt x="31493" y="108905"/>
                    <a:pt x="31663" y="108968"/>
                    <a:pt x="31833" y="109015"/>
                  </a:cubicBezTo>
                  <a:cubicBezTo>
                    <a:pt x="31833" y="109069"/>
                    <a:pt x="31827" y="109120"/>
                    <a:pt x="31827" y="109175"/>
                  </a:cubicBezTo>
                  <a:cubicBezTo>
                    <a:pt x="30508" y="109303"/>
                    <a:pt x="29187" y="109450"/>
                    <a:pt x="27862" y="109550"/>
                  </a:cubicBezTo>
                  <a:cubicBezTo>
                    <a:pt x="25910" y="109697"/>
                    <a:pt x="23958" y="109816"/>
                    <a:pt x="22004" y="109945"/>
                  </a:cubicBezTo>
                  <a:cubicBezTo>
                    <a:pt x="21923" y="109950"/>
                    <a:pt x="21841" y="109953"/>
                    <a:pt x="21759" y="109953"/>
                  </a:cubicBezTo>
                  <a:cubicBezTo>
                    <a:pt x="21639" y="109953"/>
                    <a:pt x="21519" y="109947"/>
                    <a:pt x="21400" y="109936"/>
                  </a:cubicBezTo>
                  <a:cubicBezTo>
                    <a:pt x="20198" y="109839"/>
                    <a:pt x="20039" y="109669"/>
                    <a:pt x="19993" y="108491"/>
                  </a:cubicBezTo>
                  <a:cubicBezTo>
                    <a:pt x="19974" y="108106"/>
                    <a:pt x="19928" y="107726"/>
                    <a:pt x="19901" y="107368"/>
                  </a:cubicBezTo>
                  <a:cubicBezTo>
                    <a:pt x="20910" y="107273"/>
                    <a:pt x="21905" y="107208"/>
                    <a:pt x="22889" y="107071"/>
                  </a:cubicBezTo>
                  <a:cubicBezTo>
                    <a:pt x="23015" y="107053"/>
                    <a:pt x="23132" y="107045"/>
                    <a:pt x="23246" y="107045"/>
                  </a:cubicBezTo>
                  <a:close/>
                  <a:moveTo>
                    <a:pt x="89434" y="1"/>
                  </a:moveTo>
                  <a:cubicBezTo>
                    <a:pt x="88119" y="1"/>
                    <a:pt x="86804" y="172"/>
                    <a:pt x="85497" y="457"/>
                  </a:cubicBezTo>
                  <a:cubicBezTo>
                    <a:pt x="83435" y="911"/>
                    <a:pt x="81588" y="1896"/>
                    <a:pt x="80025" y="3262"/>
                  </a:cubicBezTo>
                  <a:cubicBezTo>
                    <a:pt x="77879" y="5132"/>
                    <a:pt x="76756" y="7649"/>
                    <a:pt x="76220" y="10407"/>
                  </a:cubicBezTo>
                  <a:cubicBezTo>
                    <a:pt x="76028" y="11379"/>
                    <a:pt x="75968" y="12388"/>
                    <a:pt x="75936" y="13388"/>
                  </a:cubicBezTo>
                  <a:cubicBezTo>
                    <a:pt x="75900" y="14482"/>
                    <a:pt x="76169" y="15487"/>
                    <a:pt x="77091" y="16229"/>
                  </a:cubicBezTo>
                  <a:cubicBezTo>
                    <a:pt x="77636" y="16669"/>
                    <a:pt x="77604" y="16848"/>
                    <a:pt x="77137" y="17366"/>
                  </a:cubicBezTo>
                  <a:cubicBezTo>
                    <a:pt x="76339" y="18250"/>
                    <a:pt x="75385" y="18846"/>
                    <a:pt x="74213" y="19093"/>
                  </a:cubicBezTo>
                  <a:cubicBezTo>
                    <a:pt x="73241" y="19299"/>
                    <a:pt x="72398" y="19762"/>
                    <a:pt x="71668" y="20446"/>
                  </a:cubicBezTo>
                  <a:cubicBezTo>
                    <a:pt x="70885" y="21184"/>
                    <a:pt x="70734" y="21802"/>
                    <a:pt x="71150" y="22815"/>
                  </a:cubicBezTo>
                  <a:cubicBezTo>
                    <a:pt x="71388" y="23393"/>
                    <a:pt x="71665" y="23951"/>
                    <a:pt x="71897" y="24529"/>
                  </a:cubicBezTo>
                  <a:cubicBezTo>
                    <a:pt x="72265" y="25419"/>
                    <a:pt x="72576" y="26262"/>
                    <a:pt x="72122" y="27293"/>
                  </a:cubicBezTo>
                  <a:cubicBezTo>
                    <a:pt x="71645" y="28374"/>
                    <a:pt x="72489" y="29548"/>
                    <a:pt x="73708" y="29759"/>
                  </a:cubicBezTo>
                  <a:cubicBezTo>
                    <a:pt x="73910" y="29793"/>
                    <a:pt x="74107" y="29809"/>
                    <a:pt x="74300" y="29809"/>
                  </a:cubicBezTo>
                  <a:cubicBezTo>
                    <a:pt x="75209" y="29809"/>
                    <a:pt x="76031" y="29455"/>
                    <a:pt x="76847" y="29016"/>
                  </a:cubicBezTo>
                  <a:cubicBezTo>
                    <a:pt x="77297" y="28774"/>
                    <a:pt x="77838" y="28589"/>
                    <a:pt x="78332" y="28589"/>
                  </a:cubicBezTo>
                  <a:cubicBezTo>
                    <a:pt x="78919" y="28589"/>
                    <a:pt x="79460" y="28497"/>
                    <a:pt x="79978" y="28292"/>
                  </a:cubicBezTo>
                  <a:cubicBezTo>
                    <a:pt x="80152" y="28227"/>
                    <a:pt x="80318" y="28145"/>
                    <a:pt x="80487" y="28054"/>
                  </a:cubicBezTo>
                  <a:cubicBezTo>
                    <a:pt x="81179" y="27669"/>
                    <a:pt x="81440" y="27119"/>
                    <a:pt x="81243" y="26354"/>
                  </a:cubicBezTo>
                  <a:cubicBezTo>
                    <a:pt x="81156" y="26018"/>
                    <a:pt x="80991" y="25703"/>
                    <a:pt x="80872" y="25377"/>
                  </a:cubicBezTo>
                  <a:cubicBezTo>
                    <a:pt x="80734" y="24992"/>
                    <a:pt x="80606" y="24602"/>
                    <a:pt x="80514" y="24337"/>
                  </a:cubicBezTo>
                  <a:cubicBezTo>
                    <a:pt x="81004" y="24030"/>
                    <a:pt x="81518" y="23864"/>
                    <a:pt x="81747" y="23517"/>
                  </a:cubicBezTo>
                  <a:cubicBezTo>
                    <a:pt x="81976" y="23163"/>
                    <a:pt x="81921" y="22627"/>
                    <a:pt x="81982" y="22229"/>
                  </a:cubicBezTo>
                  <a:cubicBezTo>
                    <a:pt x="83237" y="22535"/>
                    <a:pt x="84544" y="22852"/>
                    <a:pt x="85937" y="23191"/>
                  </a:cubicBezTo>
                  <a:cubicBezTo>
                    <a:pt x="85817" y="24506"/>
                    <a:pt x="85689" y="25900"/>
                    <a:pt x="85565" y="27266"/>
                  </a:cubicBezTo>
                  <a:cubicBezTo>
                    <a:pt x="85217" y="27362"/>
                    <a:pt x="84919" y="27408"/>
                    <a:pt x="84653" y="27518"/>
                  </a:cubicBezTo>
                  <a:cubicBezTo>
                    <a:pt x="83226" y="28098"/>
                    <a:pt x="81803" y="28682"/>
                    <a:pt x="80381" y="29268"/>
                  </a:cubicBezTo>
                  <a:cubicBezTo>
                    <a:pt x="79298" y="29714"/>
                    <a:pt x="78218" y="30162"/>
                    <a:pt x="77141" y="30616"/>
                  </a:cubicBezTo>
                  <a:cubicBezTo>
                    <a:pt x="76811" y="30753"/>
                    <a:pt x="76454" y="30965"/>
                    <a:pt x="76252" y="31244"/>
                  </a:cubicBezTo>
                  <a:cubicBezTo>
                    <a:pt x="75972" y="31634"/>
                    <a:pt x="75619" y="31685"/>
                    <a:pt x="75215" y="31730"/>
                  </a:cubicBezTo>
                  <a:cubicBezTo>
                    <a:pt x="74514" y="31807"/>
                    <a:pt x="73974" y="32120"/>
                    <a:pt x="73675" y="32802"/>
                  </a:cubicBezTo>
                  <a:cubicBezTo>
                    <a:pt x="73387" y="33467"/>
                    <a:pt x="73212" y="34279"/>
                    <a:pt x="72718" y="34727"/>
                  </a:cubicBezTo>
                  <a:cubicBezTo>
                    <a:pt x="72213" y="35181"/>
                    <a:pt x="71370" y="35241"/>
                    <a:pt x="70692" y="35520"/>
                  </a:cubicBezTo>
                  <a:cubicBezTo>
                    <a:pt x="70516" y="35593"/>
                    <a:pt x="70354" y="35624"/>
                    <a:pt x="70192" y="35624"/>
                  </a:cubicBezTo>
                  <a:cubicBezTo>
                    <a:pt x="70016" y="35624"/>
                    <a:pt x="69840" y="35587"/>
                    <a:pt x="69647" y="35526"/>
                  </a:cubicBezTo>
                  <a:cubicBezTo>
                    <a:pt x="67501" y="34842"/>
                    <a:pt x="65379" y="34031"/>
                    <a:pt x="63180" y="33587"/>
                  </a:cubicBezTo>
                  <a:cubicBezTo>
                    <a:pt x="61058" y="33155"/>
                    <a:pt x="58862" y="33023"/>
                    <a:pt x="56685" y="32917"/>
                  </a:cubicBezTo>
                  <a:cubicBezTo>
                    <a:pt x="54644" y="32819"/>
                    <a:pt x="52602" y="32730"/>
                    <a:pt x="50561" y="32730"/>
                  </a:cubicBezTo>
                  <a:cubicBezTo>
                    <a:pt x="48045" y="32730"/>
                    <a:pt x="45531" y="32865"/>
                    <a:pt x="43026" y="33279"/>
                  </a:cubicBezTo>
                  <a:cubicBezTo>
                    <a:pt x="41289" y="33568"/>
                    <a:pt x="39583" y="33981"/>
                    <a:pt x="37988" y="34746"/>
                  </a:cubicBezTo>
                  <a:cubicBezTo>
                    <a:pt x="36985" y="35227"/>
                    <a:pt x="36000" y="35745"/>
                    <a:pt x="35083" y="36208"/>
                  </a:cubicBezTo>
                  <a:cubicBezTo>
                    <a:pt x="34431" y="34733"/>
                    <a:pt x="33827" y="33243"/>
                    <a:pt x="33125" y="31799"/>
                  </a:cubicBezTo>
                  <a:cubicBezTo>
                    <a:pt x="32851" y="31226"/>
                    <a:pt x="32392" y="30736"/>
                    <a:pt x="31974" y="30241"/>
                  </a:cubicBezTo>
                  <a:cubicBezTo>
                    <a:pt x="31879" y="30130"/>
                    <a:pt x="31644" y="30135"/>
                    <a:pt x="31467" y="30094"/>
                  </a:cubicBezTo>
                  <a:lnTo>
                    <a:pt x="31467" y="30094"/>
                  </a:lnTo>
                  <a:cubicBezTo>
                    <a:pt x="31549" y="30296"/>
                    <a:pt x="31604" y="30511"/>
                    <a:pt x="31728" y="30685"/>
                  </a:cubicBezTo>
                  <a:cubicBezTo>
                    <a:pt x="31970" y="31024"/>
                    <a:pt x="32346" y="31300"/>
                    <a:pt x="32502" y="31670"/>
                  </a:cubicBezTo>
                  <a:cubicBezTo>
                    <a:pt x="33075" y="33037"/>
                    <a:pt x="33716" y="34394"/>
                    <a:pt x="34069" y="35823"/>
                  </a:cubicBezTo>
                  <a:cubicBezTo>
                    <a:pt x="34670" y="38239"/>
                    <a:pt x="35096" y="40663"/>
                    <a:pt x="33621" y="43033"/>
                  </a:cubicBezTo>
                  <a:cubicBezTo>
                    <a:pt x="33093" y="43881"/>
                    <a:pt x="32653" y="44752"/>
                    <a:pt x="31814" y="45311"/>
                  </a:cubicBezTo>
                  <a:cubicBezTo>
                    <a:pt x="29840" y="46640"/>
                    <a:pt x="27736" y="47695"/>
                    <a:pt x="25357" y="48107"/>
                  </a:cubicBezTo>
                  <a:cubicBezTo>
                    <a:pt x="24638" y="48231"/>
                    <a:pt x="23923" y="48391"/>
                    <a:pt x="23208" y="48551"/>
                  </a:cubicBezTo>
                  <a:cubicBezTo>
                    <a:pt x="22955" y="48606"/>
                    <a:pt x="22644" y="48685"/>
                    <a:pt x="22836" y="49047"/>
                  </a:cubicBezTo>
                  <a:cubicBezTo>
                    <a:pt x="23281" y="49876"/>
                    <a:pt x="24794" y="52375"/>
                    <a:pt x="24661" y="52425"/>
                  </a:cubicBezTo>
                  <a:cubicBezTo>
                    <a:pt x="24716" y="52567"/>
                    <a:pt x="24756" y="52668"/>
                    <a:pt x="24771" y="52704"/>
                  </a:cubicBezTo>
                  <a:cubicBezTo>
                    <a:pt x="23779" y="52603"/>
                    <a:pt x="22798" y="52508"/>
                    <a:pt x="21822" y="52402"/>
                  </a:cubicBezTo>
                  <a:cubicBezTo>
                    <a:pt x="21660" y="52382"/>
                    <a:pt x="21502" y="52331"/>
                    <a:pt x="21359" y="52251"/>
                  </a:cubicBezTo>
                  <a:cubicBezTo>
                    <a:pt x="20754" y="51940"/>
                    <a:pt x="20167" y="51591"/>
                    <a:pt x="19558" y="51289"/>
                  </a:cubicBezTo>
                  <a:cubicBezTo>
                    <a:pt x="18816" y="50926"/>
                    <a:pt x="17995" y="51014"/>
                    <a:pt x="17211" y="50899"/>
                  </a:cubicBezTo>
                  <a:cubicBezTo>
                    <a:pt x="17183" y="50894"/>
                    <a:pt x="17153" y="50891"/>
                    <a:pt x="17125" y="50890"/>
                  </a:cubicBezTo>
                  <a:cubicBezTo>
                    <a:pt x="17026" y="50878"/>
                    <a:pt x="16931" y="50873"/>
                    <a:pt x="16839" y="50873"/>
                  </a:cubicBezTo>
                  <a:cubicBezTo>
                    <a:pt x="16241" y="50873"/>
                    <a:pt x="15776" y="51111"/>
                    <a:pt x="15387" y="51504"/>
                  </a:cubicBezTo>
                  <a:cubicBezTo>
                    <a:pt x="14397" y="52512"/>
                    <a:pt x="13714" y="53723"/>
                    <a:pt x="13444" y="55129"/>
                  </a:cubicBezTo>
                  <a:cubicBezTo>
                    <a:pt x="13173" y="56513"/>
                    <a:pt x="13141" y="57861"/>
                    <a:pt x="14154" y="59026"/>
                  </a:cubicBezTo>
                  <a:cubicBezTo>
                    <a:pt x="14232" y="59117"/>
                    <a:pt x="14227" y="59338"/>
                    <a:pt x="14186" y="59475"/>
                  </a:cubicBezTo>
                  <a:cubicBezTo>
                    <a:pt x="13966" y="60286"/>
                    <a:pt x="13806" y="61130"/>
                    <a:pt x="13476" y="61895"/>
                  </a:cubicBezTo>
                  <a:cubicBezTo>
                    <a:pt x="12197" y="64870"/>
                    <a:pt x="11389" y="67991"/>
                    <a:pt x="10432" y="71067"/>
                  </a:cubicBezTo>
                  <a:cubicBezTo>
                    <a:pt x="10239" y="71690"/>
                    <a:pt x="10299" y="72245"/>
                    <a:pt x="10712" y="72699"/>
                  </a:cubicBezTo>
                  <a:cubicBezTo>
                    <a:pt x="10981" y="73001"/>
                    <a:pt x="10913" y="73217"/>
                    <a:pt x="10798" y="73519"/>
                  </a:cubicBezTo>
                  <a:cubicBezTo>
                    <a:pt x="9611" y="76595"/>
                    <a:pt x="8415" y="79666"/>
                    <a:pt x="7260" y="82755"/>
                  </a:cubicBezTo>
                  <a:cubicBezTo>
                    <a:pt x="5931" y="86320"/>
                    <a:pt x="4647" y="89909"/>
                    <a:pt x="3332" y="93485"/>
                  </a:cubicBezTo>
                  <a:cubicBezTo>
                    <a:pt x="2585" y="95529"/>
                    <a:pt x="1801" y="97565"/>
                    <a:pt x="1063" y="99614"/>
                  </a:cubicBezTo>
                  <a:cubicBezTo>
                    <a:pt x="728" y="100539"/>
                    <a:pt x="376" y="101506"/>
                    <a:pt x="1315" y="102216"/>
                  </a:cubicBezTo>
                  <a:cubicBezTo>
                    <a:pt x="1178" y="102427"/>
                    <a:pt x="1035" y="102570"/>
                    <a:pt x="976" y="102740"/>
                  </a:cubicBezTo>
                  <a:cubicBezTo>
                    <a:pt x="738" y="103371"/>
                    <a:pt x="518" y="104013"/>
                    <a:pt x="307" y="104660"/>
                  </a:cubicBezTo>
                  <a:cubicBezTo>
                    <a:pt x="0" y="105590"/>
                    <a:pt x="105" y="105828"/>
                    <a:pt x="884" y="106424"/>
                  </a:cubicBezTo>
                  <a:cubicBezTo>
                    <a:pt x="2219" y="107437"/>
                    <a:pt x="3736" y="108066"/>
                    <a:pt x="5293" y="108615"/>
                  </a:cubicBezTo>
                  <a:cubicBezTo>
                    <a:pt x="7016" y="109225"/>
                    <a:pt x="8722" y="109881"/>
                    <a:pt x="10449" y="110485"/>
                  </a:cubicBezTo>
                  <a:cubicBezTo>
                    <a:pt x="10672" y="110563"/>
                    <a:pt x="10933" y="110675"/>
                    <a:pt x="11171" y="110675"/>
                  </a:cubicBezTo>
                  <a:cubicBezTo>
                    <a:pt x="11356" y="110675"/>
                    <a:pt x="11527" y="110607"/>
                    <a:pt x="11655" y="110403"/>
                  </a:cubicBezTo>
                  <a:cubicBezTo>
                    <a:pt x="11989" y="109876"/>
                    <a:pt x="11536" y="109454"/>
                    <a:pt x="11211" y="109111"/>
                  </a:cubicBezTo>
                  <a:cubicBezTo>
                    <a:pt x="10239" y="108092"/>
                    <a:pt x="9221" y="107116"/>
                    <a:pt x="8232" y="106108"/>
                  </a:cubicBezTo>
                  <a:cubicBezTo>
                    <a:pt x="7700" y="105572"/>
                    <a:pt x="7195" y="105008"/>
                    <a:pt x="6600" y="104375"/>
                  </a:cubicBezTo>
                  <a:lnTo>
                    <a:pt x="6600" y="104375"/>
                  </a:lnTo>
                  <a:cubicBezTo>
                    <a:pt x="7173" y="104449"/>
                    <a:pt x="7586" y="104545"/>
                    <a:pt x="7998" y="104545"/>
                  </a:cubicBezTo>
                  <a:cubicBezTo>
                    <a:pt x="8516" y="104541"/>
                    <a:pt x="8635" y="104302"/>
                    <a:pt x="8480" y="103880"/>
                  </a:cubicBezTo>
                  <a:cubicBezTo>
                    <a:pt x="8772" y="103532"/>
                    <a:pt x="9094" y="103243"/>
                    <a:pt x="9296" y="102890"/>
                  </a:cubicBezTo>
                  <a:cubicBezTo>
                    <a:pt x="9882" y="101873"/>
                    <a:pt x="10459" y="100851"/>
                    <a:pt x="10959" y="99791"/>
                  </a:cubicBezTo>
                  <a:cubicBezTo>
                    <a:pt x="12188" y="97193"/>
                    <a:pt x="13370" y="94576"/>
                    <a:pt x="14567" y="91963"/>
                  </a:cubicBezTo>
                  <a:cubicBezTo>
                    <a:pt x="15520" y="89883"/>
                    <a:pt x="16450" y="87792"/>
                    <a:pt x="17431" y="85725"/>
                  </a:cubicBezTo>
                  <a:cubicBezTo>
                    <a:pt x="17994" y="84547"/>
                    <a:pt x="18632" y="83402"/>
                    <a:pt x="19237" y="82241"/>
                  </a:cubicBezTo>
                  <a:cubicBezTo>
                    <a:pt x="19279" y="82260"/>
                    <a:pt x="19325" y="82274"/>
                    <a:pt x="19365" y="82287"/>
                  </a:cubicBezTo>
                  <a:cubicBezTo>
                    <a:pt x="19278" y="83722"/>
                    <a:pt x="19164" y="85161"/>
                    <a:pt x="19100" y="86596"/>
                  </a:cubicBezTo>
                  <a:cubicBezTo>
                    <a:pt x="18911" y="90570"/>
                    <a:pt x="18696" y="94540"/>
                    <a:pt x="18581" y="98514"/>
                  </a:cubicBezTo>
                  <a:cubicBezTo>
                    <a:pt x="18503" y="101149"/>
                    <a:pt x="18577" y="103789"/>
                    <a:pt x="18568" y="106429"/>
                  </a:cubicBezTo>
                  <a:cubicBezTo>
                    <a:pt x="18568" y="107126"/>
                    <a:pt x="18642" y="107250"/>
                    <a:pt x="19237" y="107328"/>
                  </a:cubicBezTo>
                  <a:cubicBezTo>
                    <a:pt x="19237" y="107978"/>
                    <a:pt x="19228" y="108615"/>
                    <a:pt x="19241" y="109253"/>
                  </a:cubicBezTo>
                  <a:cubicBezTo>
                    <a:pt x="19251" y="109867"/>
                    <a:pt x="19535" y="110334"/>
                    <a:pt x="20140" y="110485"/>
                  </a:cubicBezTo>
                  <a:cubicBezTo>
                    <a:pt x="20714" y="110631"/>
                    <a:pt x="21317" y="110780"/>
                    <a:pt x="21902" y="110780"/>
                  </a:cubicBezTo>
                  <a:cubicBezTo>
                    <a:pt x="21943" y="110780"/>
                    <a:pt x="21984" y="110780"/>
                    <a:pt x="22024" y="110778"/>
                  </a:cubicBezTo>
                  <a:cubicBezTo>
                    <a:pt x="23688" y="110733"/>
                    <a:pt x="25352" y="110614"/>
                    <a:pt x="27016" y="110471"/>
                  </a:cubicBezTo>
                  <a:cubicBezTo>
                    <a:pt x="28694" y="110330"/>
                    <a:pt x="30366" y="110137"/>
                    <a:pt x="32039" y="109949"/>
                  </a:cubicBezTo>
                  <a:cubicBezTo>
                    <a:pt x="32643" y="109880"/>
                    <a:pt x="33190" y="109697"/>
                    <a:pt x="33268" y="109005"/>
                  </a:cubicBezTo>
                  <a:cubicBezTo>
                    <a:pt x="35417" y="109106"/>
                    <a:pt x="37521" y="109215"/>
                    <a:pt x="39625" y="109307"/>
                  </a:cubicBezTo>
                  <a:cubicBezTo>
                    <a:pt x="45538" y="109560"/>
                    <a:pt x="51451" y="109789"/>
                    <a:pt x="57362" y="110064"/>
                  </a:cubicBezTo>
                  <a:cubicBezTo>
                    <a:pt x="60017" y="110183"/>
                    <a:pt x="62661" y="110444"/>
                    <a:pt x="65314" y="110550"/>
                  </a:cubicBezTo>
                  <a:cubicBezTo>
                    <a:pt x="67272" y="110626"/>
                    <a:pt x="69234" y="110706"/>
                    <a:pt x="71194" y="110706"/>
                  </a:cubicBezTo>
                  <a:cubicBezTo>
                    <a:pt x="71961" y="110706"/>
                    <a:pt x="72727" y="110694"/>
                    <a:pt x="73492" y="110664"/>
                  </a:cubicBezTo>
                  <a:cubicBezTo>
                    <a:pt x="77992" y="110485"/>
                    <a:pt x="82485" y="110096"/>
                    <a:pt x="86985" y="109867"/>
                  </a:cubicBezTo>
                  <a:cubicBezTo>
                    <a:pt x="91615" y="109633"/>
                    <a:pt x="96249" y="109486"/>
                    <a:pt x="100879" y="109293"/>
                  </a:cubicBezTo>
                  <a:cubicBezTo>
                    <a:pt x="102946" y="109211"/>
                    <a:pt x="109711" y="108748"/>
                    <a:pt x="110320" y="108624"/>
                  </a:cubicBezTo>
                  <a:lnTo>
                    <a:pt x="110320" y="107744"/>
                  </a:lnTo>
                  <a:cubicBezTo>
                    <a:pt x="110312" y="107746"/>
                    <a:pt x="110305" y="107747"/>
                    <a:pt x="110299" y="107747"/>
                  </a:cubicBezTo>
                  <a:cubicBezTo>
                    <a:pt x="110136" y="107747"/>
                    <a:pt x="110238" y="107330"/>
                    <a:pt x="110238" y="106956"/>
                  </a:cubicBezTo>
                  <a:cubicBezTo>
                    <a:pt x="110237" y="104828"/>
                    <a:pt x="110233" y="102702"/>
                    <a:pt x="110229" y="100580"/>
                  </a:cubicBezTo>
                  <a:cubicBezTo>
                    <a:pt x="110210" y="94237"/>
                    <a:pt x="110183" y="87893"/>
                    <a:pt x="110178" y="81549"/>
                  </a:cubicBezTo>
                  <a:cubicBezTo>
                    <a:pt x="110174" y="77663"/>
                    <a:pt x="110210" y="73780"/>
                    <a:pt x="110233" y="69893"/>
                  </a:cubicBezTo>
                  <a:cubicBezTo>
                    <a:pt x="110238" y="69495"/>
                    <a:pt x="110288" y="69092"/>
                    <a:pt x="110320" y="68693"/>
                  </a:cubicBezTo>
                  <a:lnTo>
                    <a:pt x="110320" y="61542"/>
                  </a:lnTo>
                  <a:cubicBezTo>
                    <a:pt x="110279" y="61340"/>
                    <a:pt x="110210" y="61139"/>
                    <a:pt x="110210" y="60937"/>
                  </a:cubicBezTo>
                  <a:cubicBezTo>
                    <a:pt x="110200" y="53732"/>
                    <a:pt x="110201" y="46526"/>
                    <a:pt x="110216" y="39321"/>
                  </a:cubicBezTo>
                  <a:cubicBezTo>
                    <a:pt x="110220" y="38761"/>
                    <a:pt x="110087" y="38496"/>
                    <a:pt x="109509" y="38313"/>
                  </a:cubicBezTo>
                  <a:cubicBezTo>
                    <a:pt x="108396" y="37960"/>
                    <a:pt x="107208" y="37593"/>
                    <a:pt x="107236" y="36048"/>
                  </a:cubicBezTo>
                  <a:cubicBezTo>
                    <a:pt x="107232" y="35936"/>
                    <a:pt x="107196" y="35827"/>
                    <a:pt x="107130" y="35736"/>
                  </a:cubicBezTo>
                  <a:cubicBezTo>
                    <a:pt x="106503" y="34842"/>
                    <a:pt x="105921" y="33912"/>
                    <a:pt x="105215" y="33083"/>
                  </a:cubicBezTo>
                  <a:cubicBezTo>
                    <a:pt x="104789" y="32579"/>
                    <a:pt x="104078" y="32299"/>
                    <a:pt x="104156" y="31470"/>
                  </a:cubicBezTo>
                  <a:cubicBezTo>
                    <a:pt x="104160" y="31424"/>
                    <a:pt x="104110" y="31373"/>
                    <a:pt x="104092" y="31323"/>
                  </a:cubicBezTo>
                  <a:cubicBezTo>
                    <a:pt x="103400" y="29411"/>
                    <a:pt x="101855" y="28321"/>
                    <a:pt x="100091" y="27743"/>
                  </a:cubicBezTo>
                  <a:cubicBezTo>
                    <a:pt x="97927" y="27042"/>
                    <a:pt x="95649" y="26684"/>
                    <a:pt x="93436" y="26184"/>
                  </a:cubicBezTo>
                  <a:cubicBezTo>
                    <a:pt x="93203" y="24912"/>
                    <a:pt x="92958" y="23586"/>
                    <a:pt x="92702" y="22206"/>
                  </a:cubicBezTo>
                  <a:lnTo>
                    <a:pt x="92702" y="22206"/>
                  </a:lnTo>
                  <a:cubicBezTo>
                    <a:pt x="92766" y="22208"/>
                    <a:pt x="92830" y="22209"/>
                    <a:pt x="92893" y="22209"/>
                  </a:cubicBezTo>
                  <a:cubicBezTo>
                    <a:pt x="94807" y="22209"/>
                    <a:pt x="96418" y="21415"/>
                    <a:pt x="97900" y="20222"/>
                  </a:cubicBezTo>
                  <a:cubicBezTo>
                    <a:pt x="98110" y="20740"/>
                    <a:pt x="98263" y="21171"/>
                    <a:pt x="98455" y="21583"/>
                  </a:cubicBezTo>
                  <a:cubicBezTo>
                    <a:pt x="99018" y="22797"/>
                    <a:pt x="99929" y="23431"/>
                    <a:pt x="101172" y="23431"/>
                  </a:cubicBezTo>
                  <a:cubicBezTo>
                    <a:pt x="101323" y="23431"/>
                    <a:pt x="101479" y="23421"/>
                    <a:pt x="101640" y="23403"/>
                  </a:cubicBezTo>
                  <a:cubicBezTo>
                    <a:pt x="101946" y="23366"/>
                    <a:pt x="102242" y="23342"/>
                    <a:pt x="102527" y="23342"/>
                  </a:cubicBezTo>
                  <a:cubicBezTo>
                    <a:pt x="103506" y="23342"/>
                    <a:pt x="104346" y="23630"/>
                    <a:pt x="104936" y="24713"/>
                  </a:cubicBezTo>
                  <a:cubicBezTo>
                    <a:pt x="105263" y="25316"/>
                    <a:pt x="105908" y="25640"/>
                    <a:pt x="106634" y="25640"/>
                  </a:cubicBezTo>
                  <a:cubicBezTo>
                    <a:pt x="106659" y="25640"/>
                    <a:pt x="106684" y="25640"/>
                    <a:pt x="106709" y="25639"/>
                  </a:cubicBezTo>
                  <a:cubicBezTo>
                    <a:pt x="108011" y="25597"/>
                    <a:pt x="108960" y="24915"/>
                    <a:pt x="109656" y="23879"/>
                  </a:cubicBezTo>
                  <a:cubicBezTo>
                    <a:pt x="110079" y="23247"/>
                    <a:pt x="110110" y="22540"/>
                    <a:pt x="109785" y="21830"/>
                  </a:cubicBezTo>
                  <a:cubicBezTo>
                    <a:pt x="109377" y="20941"/>
                    <a:pt x="108832" y="20161"/>
                    <a:pt x="107878" y="19804"/>
                  </a:cubicBezTo>
                  <a:cubicBezTo>
                    <a:pt x="107071" y="19501"/>
                    <a:pt x="106760" y="18943"/>
                    <a:pt x="106659" y="18108"/>
                  </a:cubicBezTo>
                  <a:cubicBezTo>
                    <a:pt x="106462" y="16453"/>
                    <a:pt x="105472" y="15504"/>
                    <a:pt x="103808" y="15353"/>
                  </a:cubicBezTo>
                  <a:cubicBezTo>
                    <a:pt x="103462" y="15321"/>
                    <a:pt x="103114" y="15311"/>
                    <a:pt x="102764" y="15311"/>
                  </a:cubicBezTo>
                  <a:cubicBezTo>
                    <a:pt x="102214" y="15311"/>
                    <a:pt x="101661" y="15335"/>
                    <a:pt x="101109" y="15335"/>
                  </a:cubicBezTo>
                  <a:cubicBezTo>
                    <a:pt x="101109" y="15312"/>
                    <a:pt x="101099" y="15275"/>
                    <a:pt x="101113" y="15243"/>
                  </a:cubicBezTo>
                  <a:cubicBezTo>
                    <a:pt x="101727" y="13809"/>
                    <a:pt x="101718" y="12411"/>
                    <a:pt x="100842" y="11068"/>
                  </a:cubicBezTo>
                  <a:cubicBezTo>
                    <a:pt x="100783" y="10976"/>
                    <a:pt x="100779" y="10830"/>
                    <a:pt x="100796" y="10715"/>
                  </a:cubicBezTo>
                  <a:cubicBezTo>
                    <a:pt x="101149" y="8070"/>
                    <a:pt x="100114" y="5820"/>
                    <a:pt x="98547" y="3858"/>
                  </a:cubicBezTo>
                  <a:cubicBezTo>
                    <a:pt x="97043" y="1974"/>
                    <a:pt x="94921" y="907"/>
                    <a:pt x="92583" y="356"/>
                  </a:cubicBezTo>
                  <a:cubicBezTo>
                    <a:pt x="91535" y="110"/>
                    <a:pt x="90485" y="1"/>
                    <a:pt x="894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41;p26"/>
            <p:cNvSpPr/>
            <p:nvPr/>
          </p:nvSpPr>
          <p:spPr>
            <a:xfrm>
              <a:off x="3840951" y="636525"/>
              <a:ext cx="223926" cy="170950"/>
            </a:xfrm>
            <a:custGeom>
              <a:avLst/>
              <a:gdLst/>
              <a:ahLst/>
              <a:cxnLst/>
              <a:rect l="l" t="t" r="r" b="b"/>
              <a:pathLst>
                <a:path w="8957" h="6838" extrusionOk="0">
                  <a:moveTo>
                    <a:pt x="997" y="1"/>
                  </a:moveTo>
                  <a:cubicBezTo>
                    <a:pt x="528" y="1"/>
                    <a:pt x="205" y="269"/>
                    <a:pt x="0" y="805"/>
                  </a:cubicBezTo>
                  <a:cubicBezTo>
                    <a:pt x="472" y="861"/>
                    <a:pt x="962" y="878"/>
                    <a:pt x="1439" y="979"/>
                  </a:cubicBezTo>
                  <a:cubicBezTo>
                    <a:pt x="1921" y="1084"/>
                    <a:pt x="2375" y="1309"/>
                    <a:pt x="2855" y="1410"/>
                  </a:cubicBezTo>
                  <a:cubicBezTo>
                    <a:pt x="3882" y="1625"/>
                    <a:pt x="4487" y="2253"/>
                    <a:pt x="4942" y="3179"/>
                  </a:cubicBezTo>
                  <a:cubicBezTo>
                    <a:pt x="5184" y="3679"/>
                    <a:pt x="5652" y="4078"/>
                    <a:pt x="6050" y="4495"/>
                  </a:cubicBezTo>
                  <a:cubicBezTo>
                    <a:pt x="6912" y="5403"/>
                    <a:pt x="8444" y="5466"/>
                    <a:pt x="8957" y="6837"/>
                  </a:cubicBezTo>
                  <a:cubicBezTo>
                    <a:pt x="8892" y="5865"/>
                    <a:pt x="8393" y="5068"/>
                    <a:pt x="7476" y="4687"/>
                  </a:cubicBezTo>
                  <a:cubicBezTo>
                    <a:pt x="6362" y="4225"/>
                    <a:pt x="5849" y="3450"/>
                    <a:pt x="5733" y="2267"/>
                  </a:cubicBezTo>
                  <a:cubicBezTo>
                    <a:pt x="5619" y="1089"/>
                    <a:pt x="4978" y="479"/>
                    <a:pt x="3791" y="291"/>
                  </a:cubicBezTo>
                  <a:cubicBezTo>
                    <a:pt x="3249" y="209"/>
                    <a:pt x="2700" y="214"/>
                    <a:pt x="2149" y="172"/>
                  </a:cubicBezTo>
                  <a:cubicBezTo>
                    <a:pt x="1953" y="154"/>
                    <a:pt x="1742" y="163"/>
                    <a:pt x="1558" y="104"/>
                  </a:cubicBezTo>
                  <a:cubicBezTo>
                    <a:pt x="1351" y="35"/>
                    <a:pt x="1165" y="1"/>
                    <a:pt x="997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42;p26"/>
            <p:cNvSpPr/>
            <p:nvPr/>
          </p:nvSpPr>
          <p:spPr>
            <a:xfrm>
              <a:off x="3818277" y="670324"/>
              <a:ext cx="235800" cy="185550"/>
            </a:xfrm>
            <a:custGeom>
              <a:avLst/>
              <a:gdLst/>
              <a:ahLst/>
              <a:cxnLst/>
              <a:rect l="l" t="t" r="r" b="b"/>
              <a:pathLst>
                <a:path w="9432" h="7422" extrusionOk="0">
                  <a:moveTo>
                    <a:pt x="1196" y="1"/>
                  </a:moveTo>
                  <a:cubicBezTo>
                    <a:pt x="953" y="1"/>
                    <a:pt x="726" y="81"/>
                    <a:pt x="568" y="347"/>
                  </a:cubicBezTo>
                  <a:cubicBezTo>
                    <a:pt x="13" y="1287"/>
                    <a:pt x="0" y="1804"/>
                    <a:pt x="554" y="2323"/>
                  </a:cubicBezTo>
                  <a:cubicBezTo>
                    <a:pt x="876" y="2620"/>
                    <a:pt x="1297" y="2868"/>
                    <a:pt x="1719" y="2992"/>
                  </a:cubicBezTo>
                  <a:cubicBezTo>
                    <a:pt x="2255" y="3148"/>
                    <a:pt x="2832" y="3194"/>
                    <a:pt x="3396" y="3216"/>
                  </a:cubicBezTo>
                  <a:cubicBezTo>
                    <a:pt x="5491" y="3308"/>
                    <a:pt x="6963" y="4509"/>
                    <a:pt x="7420" y="6530"/>
                  </a:cubicBezTo>
                  <a:cubicBezTo>
                    <a:pt x="7484" y="6815"/>
                    <a:pt x="7544" y="7099"/>
                    <a:pt x="7612" y="7420"/>
                  </a:cubicBezTo>
                  <a:cubicBezTo>
                    <a:pt x="7636" y="7421"/>
                    <a:pt x="7659" y="7421"/>
                    <a:pt x="7682" y="7421"/>
                  </a:cubicBezTo>
                  <a:cubicBezTo>
                    <a:pt x="8425" y="7421"/>
                    <a:pt x="8892" y="6999"/>
                    <a:pt x="9345" y="6581"/>
                  </a:cubicBezTo>
                  <a:cubicBezTo>
                    <a:pt x="9423" y="6512"/>
                    <a:pt x="9432" y="6291"/>
                    <a:pt x="9387" y="6182"/>
                  </a:cubicBezTo>
                  <a:cubicBezTo>
                    <a:pt x="9112" y="5508"/>
                    <a:pt x="8722" y="4953"/>
                    <a:pt x="8017" y="4619"/>
                  </a:cubicBezTo>
                  <a:cubicBezTo>
                    <a:pt x="6761" y="4023"/>
                    <a:pt x="5665" y="3239"/>
                    <a:pt x="5083" y="1873"/>
                  </a:cubicBezTo>
                  <a:cubicBezTo>
                    <a:pt x="4913" y="1470"/>
                    <a:pt x="4538" y="1053"/>
                    <a:pt x="4148" y="870"/>
                  </a:cubicBezTo>
                  <a:cubicBezTo>
                    <a:pt x="3410" y="525"/>
                    <a:pt x="2599" y="319"/>
                    <a:pt x="1806" y="109"/>
                  </a:cubicBezTo>
                  <a:cubicBezTo>
                    <a:pt x="1612" y="57"/>
                    <a:pt x="1398" y="1"/>
                    <a:pt x="1196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43;p26"/>
            <p:cNvSpPr/>
            <p:nvPr/>
          </p:nvSpPr>
          <p:spPr>
            <a:xfrm>
              <a:off x="3121326" y="2915927"/>
              <a:ext cx="919450" cy="67550"/>
            </a:xfrm>
            <a:custGeom>
              <a:avLst/>
              <a:gdLst/>
              <a:ahLst/>
              <a:cxnLst/>
              <a:rect l="l" t="t" r="r" b="b"/>
              <a:pathLst>
                <a:path w="36778" h="2702" extrusionOk="0">
                  <a:moveTo>
                    <a:pt x="36127" y="0"/>
                  </a:moveTo>
                  <a:cubicBezTo>
                    <a:pt x="35830" y="0"/>
                    <a:pt x="35530" y="91"/>
                    <a:pt x="35229" y="112"/>
                  </a:cubicBezTo>
                  <a:cubicBezTo>
                    <a:pt x="32493" y="323"/>
                    <a:pt x="29756" y="593"/>
                    <a:pt x="27011" y="713"/>
                  </a:cubicBezTo>
                  <a:cubicBezTo>
                    <a:pt x="23092" y="887"/>
                    <a:pt x="19173" y="942"/>
                    <a:pt x="15250" y="1066"/>
                  </a:cubicBezTo>
                  <a:cubicBezTo>
                    <a:pt x="10762" y="1203"/>
                    <a:pt x="6275" y="1386"/>
                    <a:pt x="1787" y="1487"/>
                  </a:cubicBezTo>
                  <a:cubicBezTo>
                    <a:pt x="862" y="1510"/>
                    <a:pt x="537" y="2184"/>
                    <a:pt x="1" y="2701"/>
                  </a:cubicBezTo>
                  <a:cubicBezTo>
                    <a:pt x="12271" y="1680"/>
                    <a:pt x="24572" y="1716"/>
                    <a:pt x="36778" y="974"/>
                  </a:cubicBezTo>
                  <a:cubicBezTo>
                    <a:pt x="36750" y="814"/>
                    <a:pt x="36691" y="677"/>
                    <a:pt x="36710" y="548"/>
                  </a:cubicBezTo>
                  <a:cubicBezTo>
                    <a:pt x="36760" y="149"/>
                    <a:pt x="36485" y="21"/>
                    <a:pt x="36201" y="2"/>
                  </a:cubicBezTo>
                  <a:cubicBezTo>
                    <a:pt x="36176" y="1"/>
                    <a:pt x="36152" y="0"/>
                    <a:pt x="361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44;p26"/>
            <p:cNvSpPr/>
            <p:nvPr/>
          </p:nvSpPr>
          <p:spPr>
            <a:xfrm>
              <a:off x="3998726" y="1421776"/>
              <a:ext cx="30050" cy="153325"/>
            </a:xfrm>
            <a:custGeom>
              <a:avLst/>
              <a:gdLst/>
              <a:ahLst/>
              <a:cxnLst/>
              <a:rect l="l" t="t" r="r" b="b"/>
              <a:pathLst>
                <a:path w="1202" h="6133" extrusionOk="0">
                  <a:moveTo>
                    <a:pt x="229" y="0"/>
                  </a:moveTo>
                  <a:cubicBezTo>
                    <a:pt x="152" y="146"/>
                    <a:pt x="0" y="293"/>
                    <a:pt x="9" y="436"/>
                  </a:cubicBezTo>
                  <a:cubicBezTo>
                    <a:pt x="74" y="2058"/>
                    <a:pt x="143" y="3680"/>
                    <a:pt x="266" y="5302"/>
                  </a:cubicBezTo>
                  <a:cubicBezTo>
                    <a:pt x="289" y="5592"/>
                    <a:pt x="574" y="5857"/>
                    <a:pt x="739" y="6133"/>
                  </a:cubicBezTo>
                  <a:cubicBezTo>
                    <a:pt x="894" y="5853"/>
                    <a:pt x="1046" y="5569"/>
                    <a:pt x="1201" y="5289"/>
                  </a:cubicBezTo>
                  <a:cubicBezTo>
                    <a:pt x="1160" y="5270"/>
                    <a:pt x="1119" y="5247"/>
                    <a:pt x="1082" y="5230"/>
                  </a:cubicBezTo>
                  <a:cubicBezTo>
                    <a:pt x="989" y="4099"/>
                    <a:pt x="899" y="2970"/>
                    <a:pt x="811" y="1843"/>
                  </a:cubicBezTo>
                  <a:cubicBezTo>
                    <a:pt x="769" y="1352"/>
                    <a:pt x="761" y="852"/>
                    <a:pt x="668" y="371"/>
                  </a:cubicBezTo>
                  <a:cubicBezTo>
                    <a:pt x="641" y="225"/>
                    <a:pt x="384" y="123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45;p26"/>
            <p:cNvSpPr/>
            <p:nvPr/>
          </p:nvSpPr>
          <p:spPr>
            <a:xfrm>
              <a:off x="4009151" y="2472976"/>
              <a:ext cx="22025" cy="151850"/>
            </a:xfrm>
            <a:custGeom>
              <a:avLst/>
              <a:gdLst/>
              <a:ahLst/>
              <a:cxnLst/>
              <a:rect l="l" t="t" r="r" b="b"/>
              <a:pathLst>
                <a:path w="881" h="6074" extrusionOk="0">
                  <a:moveTo>
                    <a:pt x="317" y="1"/>
                  </a:moveTo>
                  <a:cubicBezTo>
                    <a:pt x="211" y="148"/>
                    <a:pt x="19" y="294"/>
                    <a:pt x="19" y="441"/>
                  </a:cubicBezTo>
                  <a:cubicBezTo>
                    <a:pt x="0" y="2012"/>
                    <a:pt x="0" y="3585"/>
                    <a:pt x="28" y="5157"/>
                  </a:cubicBezTo>
                  <a:cubicBezTo>
                    <a:pt x="32" y="5418"/>
                    <a:pt x="189" y="5685"/>
                    <a:pt x="317" y="6074"/>
                  </a:cubicBezTo>
                  <a:cubicBezTo>
                    <a:pt x="454" y="5845"/>
                    <a:pt x="537" y="5762"/>
                    <a:pt x="555" y="5670"/>
                  </a:cubicBezTo>
                  <a:cubicBezTo>
                    <a:pt x="881" y="3910"/>
                    <a:pt x="871" y="2141"/>
                    <a:pt x="656" y="372"/>
                  </a:cubicBezTo>
                  <a:cubicBezTo>
                    <a:pt x="642" y="239"/>
                    <a:pt x="436" y="125"/>
                    <a:pt x="3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46;p26"/>
            <p:cNvSpPr/>
            <p:nvPr/>
          </p:nvSpPr>
          <p:spPr>
            <a:xfrm>
              <a:off x="4007901" y="2676352"/>
              <a:ext cx="21550" cy="113600"/>
            </a:xfrm>
            <a:custGeom>
              <a:avLst/>
              <a:gdLst/>
              <a:ahLst/>
              <a:cxnLst/>
              <a:rect l="l" t="t" r="r" b="b"/>
              <a:pathLst>
                <a:path w="862" h="4544" extrusionOk="0">
                  <a:moveTo>
                    <a:pt x="500" y="1"/>
                  </a:moveTo>
                  <a:cubicBezTo>
                    <a:pt x="385" y="226"/>
                    <a:pt x="197" y="445"/>
                    <a:pt x="179" y="679"/>
                  </a:cubicBezTo>
                  <a:cubicBezTo>
                    <a:pt x="92" y="1660"/>
                    <a:pt x="41" y="2641"/>
                    <a:pt x="10" y="3627"/>
                  </a:cubicBezTo>
                  <a:cubicBezTo>
                    <a:pt x="1" y="3916"/>
                    <a:pt x="83" y="4209"/>
                    <a:pt x="124" y="4498"/>
                  </a:cubicBezTo>
                  <a:cubicBezTo>
                    <a:pt x="197" y="4517"/>
                    <a:pt x="266" y="4530"/>
                    <a:pt x="339" y="4544"/>
                  </a:cubicBezTo>
                  <a:cubicBezTo>
                    <a:pt x="467" y="4310"/>
                    <a:pt x="683" y="4081"/>
                    <a:pt x="706" y="3838"/>
                  </a:cubicBezTo>
                  <a:cubicBezTo>
                    <a:pt x="793" y="2788"/>
                    <a:pt x="852" y="1734"/>
                    <a:pt x="862" y="684"/>
                  </a:cubicBezTo>
                  <a:cubicBezTo>
                    <a:pt x="862" y="455"/>
                    <a:pt x="624" y="230"/>
                    <a:pt x="5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47;p26"/>
            <p:cNvSpPr/>
            <p:nvPr/>
          </p:nvSpPr>
          <p:spPr>
            <a:xfrm>
              <a:off x="4006301" y="1605326"/>
              <a:ext cx="19600" cy="96375"/>
            </a:xfrm>
            <a:custGeom>
              <a:avLst/>
              <a:gdLst/>
              <a:ahLst/>
              <a:cxnLst/>
              <a:rect l="l" t="t" r="r" b="b"/>
              <a:pathLst>
                <a:path w="784" h="3855" extrusionOk="0">
                  <a:moveTo>
                    <a:pt x="413" y="0"/>
                  </a:moveTo>
                  <a:cubicBezTo>
                    <a:pt x="297" y="147"/>
                    <a:pt x="105" y="284"/>
                    <a:pt x="82" y="440"/>
                  </a:cubicBezTo>
                  <a:cubicBezTo>
                    <a:pt x="18" y="926"/>
                    <a:pt x="23" y="1421"/>
                    <a:pt x="0" y="1912"/>
                  </a:cubicBezTo>
                  <a:lnTo>
                    <a:pt x="55" y="1912"/>
                  </a:lnTo>
                  <a:cubicBezTo>
                    <a:pt x="55" y="2369"/>
                    <a:pt x="18" y="2828"/>
                    <a:pt x="73" y="3278"/>
                  </a:cubicBezTo>
                  <a:cubicBezTo>
                    <a:pt x="100" y="3484"/>
                    <a:pt x="312" y="3663"/>
                    <a:pt x="444" y="3855"/>
                  </a:cubicBezTo>
                  <a:cubicBezTo>
                    <a:pt x="558" y="3667"/>
                    <a:pt x="770" y="3475"/>
                    <a:pt x="770" y="3286"/>
                  </a:cubicBezTo>
                  <a:cubicBezTo>
                    <a:pt x="783" y="2338"/>
                    <a:pt x="751" y="1393"/>
                    <a:pt x="701" y="445"/>
                  </a:cubicBezTo>
                  <a:cubicBezTo>
                    <a:pt x="692" y="293"/>
                    <a:pt x="513" y="147"/>
                    <a:pt x="4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48;p26"/>
            <p:cNvSpPr/>
            <p:nvPr/>
          </p:nvSpPr>
          <p:spPr>
            <a:xfrm>
              <a:off x="3963750" y="1551101"/>
              <a:ext cx="38325" cy="91025"/>
            </a:xfrm>
            <a:custGeom>
              <a:avLst/>
              <a:gdLst/>
              <a:ahLst/>
              <a:cxnLst/>
              <a:rect l="l" t="t" r="r" b="b"/>
              <a:pathLst>
                <a:path w="1533" h="3641" extrusionOk="0">
                  <a:moveTo>
                    <a:pt x="1" y="1"/>
                  </a:moveTo>
                  <a:lnTo>
                    <a:pt x="1" y="1"/>
                  </a:lnTo>
                  <a:cubicBezTo>
                    <a:pt x="377" y="1175"/>
                    <a:pt x="66" y="2430"/>
                    <a:pt x="680" y="3640"/>
                  </a:cubicBezTo>
                  <a:cubicBezTo>
                    <a:pt x="1532" y="2518"/>
                    <a:pt x="1092" y="240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49;p26"/>
            <p:cNvSpPr/>
            <p:nvPr/>
          </p:nvSpPr>
          <p:spPr>
            <a:xfrm>
              <a:off x="3959876" y="2605202"/>
              <a:ext cx="21100" cy="92275"/>
            </a:xfrm>
            <a:custGeom>
              <a:avLst/>
              <a:gdLst/>
              <a:ahLst/>
              <a:cxnLst/>
              <a:rect l="l" t="t" r="r" b="b"/>
              <a:pathLst>
                <a:path w="844" h="3691" extrusionOk="0">
                  <a:moveTo>
                    <a:pt x="220" y="1"/>
                  </a:moveTo>
                  <a:cubicBezTo>
                    <a:pt x="152" y="170"/>
                    <a:pt x="19" y="335"/>
                    <a:pt x="15" y="510"/>
                  </a:cubicBezTo>
                  <a:cubicBezTo>
                    <a:pt x="0" y="1110"/>
                    <a:pt x="0" y="1715"/>
                    <a:pt x="46" y="2315"/>
                  </a:cubicBezTo>
                  <a:cubicBezTo>
                    <a:pt x="88" y="2773"/>
                    <a:pt x="208" y="3228"/>
                    <a:pt x="290" y="3686"/>
                  </a:cubicBezTo>
                  <a:cubicBezTo>
                    <a:pt x="372" y="3686"/>
                    <a:pt x="450" y="3686"/>
                    <a:pt x="532" y="3690"/>
                  </a:cubicBezTo>
                  <a:cubicBezTo>
                    <a:pt x="633" y="3315"/>
                    <a:pt x="808" y="2939"/>
                    <a:pt x="816" y="2559"/>
                  </a:cubicBezTo>
                  <a:cubicBezTo>
                    <a:pt x="844" y="1839"/>
                    <a:pt x="803" y="1111"/>
                    <a:pt x="725" y="390"/>
                  </a:cubicBezTo>
                  <a:cubicBezTo>
                    <a:pt x="707" y="244"/>
                    <a:pt x="395" y="129"/>
                    <a:pt x="2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50;p26"/>
            <p:cNvSpPr/>
            <p:nvPr/>
          </p:nvSpPr>
          <p:spPr>
            <a:xfrm>
              <a:off x="3802776" y="724475"/>
              <a:ext cx="180950" cy="123225"/>
            </a:xfrm>
            <a:custGeom>
              <a:avLst/>
              <a:gdLst/>
              <a:ahLst/>
              <a:cxnLst/>
              <a:rect l="l" t="t" r="r" b="b"/>
              <a:pathLst>
                <a:path w="7238" h="4929" extrusionOk="0">
                  <a:moveTo>
                    <a:pt x="184" y="0"/>
                  </a:moveTo>
                  <a:cubicBezTo>
                    <a:pt x="97" y="157"/>
                    <a:pt x="1" y="330"/>
                    <a:pt x="47" y="446"/>
                  </a:cubicBezTo>
                  <a:cubicBezTo>
                    <a:pt x="243" y="913"/>
                    <a:pt x="468" y="1376"/>
                    <a:pt x="706" y="1825"/>
                  </a:cubicBezTo>
                  <a:cubicBezTo>
                    <a:pt x="1181" y="2727"/>
                    <a:pt x="1800" y="3115"/>
                    <a:pt x="2741" y="3115"/>
                  </a:cubicBezTo>
                  <a:cubicBezTo>
                    <a:pt x="2852" y="3115"/>
                    <a:pt x="2968" y="3109"/>
                    <a:pt x="3089" y="3099"/>
                  </a:cubicBezTo>
                  <a:cubicBezTo>
                    <a:pt x="3502" y="3063"/>
                    <a:pt x="3919" y="3038"/>
                    <a:pt x="4332" y="3038"/>
                  </a:cubicBezTo>
                  <a:cubicBezTo>
                    <a:pt x="4391" y="3038"/>
                    <a:pt x="4451" y="3038"/>
                    <a:pt x="4511" y="3040"/>
                  </a:cubicBezTo>
                  <a:cubicBezTo>
                    <a:pt x="5405" y="3054"/>
                    <a:pt x="6143" y="3378"/>
                    <a:pt x="6646" y="4163"/>
                  </a:cubicBezTo>
                  <a:cubicBezTo>
                    <a:pt x="6816" y="4434"/>
                    <a:pt x="7041" y="4676"/>
                    <a:pt x="7237" y="4928"/>
                  </a:cubicBezTo>
                  <a:cubicBezTo>
                    <a:pt x="7087" y="3012"/>
                    <a:pt x="5876" y="1916"/>
                    <a:pt x="4015" y="1815"/>
                  </a:cubicBezTo>
                  <a:cubicBezTo>
                    <a:pt x="2525" y="1738"/>
                    <a:pt x="1004" y="1655"/>
                    <a:pt x="184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51;p26"/>
            <p:cNvSpPr/>
            <p:nvPr/>
          </p:nvSpPr>
          <p:spPr>
            <a:xfrm>
              <a:off x="3191650" y="1845176"/>
              <a:ext cx="774550" cy="277951"/>
            </a:xfrm>
            <a:custGeom>
              <a:avLst/>
              <a:gdLst/>
              <a:ahLst/>
              <a:cxnLst/>
              <a:rect l="l" t="t" r="r" b="b"/>
              <a:pathLst>
                <a:path w="30982" h="11118" extrusionOk="0">
                  <a:moveTo>
                    <a:pt x="26817" y="749"/>
                  </a:moveTo>
                  <a:cubicBezTo>
                    <a:pt x="27839" y="749"/>
                    <a:pt x="28860" y="753"/>
                    <a:pt x="29881" y="760"/>
                  </a:cubicBezTo>
                  <a:lnTo>
                    <a:pt x="29881" y="9671"/>
                  </a:lnTo>
                  <a:cubicBezTo>
                    <a:pt x="29162" y="9635"/>
                    <a:pt x="28525" y="9616"/>
                    <a:pt x="27892" y="9566"/>
                  </a:cubicBezTo>
                  <a:cubicBezTo>
                    <a:pt x="26299" y="9441"/>
                    <a:pt x="24709" y="9388"/>
                    <a:pt x="23119" y="9388"/>
                  </a:cubicBezTo>
                  <a:cubicBezTo>
                    <a:pt x="20371" y="9388"/>
                    <a:pt x="17627" y="9546"/>
                    <a:pt x="14880" y="9767"/>
                  </a:cubicBezTo>
                  <a:cubicBezTo>
                    <a:pt x="13019" y="9913"/>
                    <a:pt x="11149" y="9932"/>
                    <a:pt x="9279" y="10014"/>
                  </a:cubicBezTo>
                  <a:cubicBezTo>
                    <a:pt x="6991" y="10118"/>
                    <a:pt x="4704" y="10221"/>
                    <a:pt x="2417" y="10321"/>
                  </a:cubicBezTo>
                  <a:cubicBezTo>
                    <a:pt x="2339" y="10325"/>
                    <a:pt x="2261" y="10326"/>
                    <a:pt x="2182" y="10326"/>
                  </a:cubicBezTo>
                  <a:cubicBezTo>
                    <a:pt x="2023" y="10326"/>
                    <a:pt x="1858" y="10321"/>
                    <a:pt x="1675" y="10321"/>
                  </a:cubicBezTo>
                  <a:cubicBezTo>
                    <a:pt x="1391" y="7287"/>
                    <a:pt x="1106" y="4285"/>
                    <a:pt x="827" y="1265"/>
                  </a:cubicBezTo>
                  <a:cubicBezTo>
                    <a:pt x="9516" y="1011"/>
                    <a:pt x="18176" y="749"/>
                    <a:pt x="26817" y="749"/>
                  </a:cubicBezTo>
                  <a:close/>
                  <a:moveTo>
                    <a:pt x="29824" y="1"/>
                  </a:moveTo>
                  <a:cubicBezTo>
                    <a:pt x="29745" y="1"/>
                    <a:pt x="29665" y="3"/>
                    <a:pt x="29589" y="3"/>
                  </a:cubicBezTo>
                  <a:cubicBezTo>
                    <a:pt x="21837" y="111"/>
                    <a:pt x="14086" y="228"/>
                    <a:pt x="6336" y="357"/>
                  </a:cubicBezTo>
                  <a:cubicBezTo>
                    <a:pt x="4723" y="385"/>
                    <a:pt x="3114" y="481"/>
                    <a:pt x="1505" y="563"/>
                  </a:cubicBezTo>
                  <a:cubicBezTo>
                    <a:pt x="1271" y="575"/>
                    <a:pt x="1013" y="703"/>
                    <a:pt x="796" y="703"/>
                  </a:cubicBezTo>
                  <a:cubicBezTo>
                    <a:pt x="749" y="703"/>
                    <a:pt x="704" y="697"/>
                    <a:pt x="661" y="682"/>
                  </a:cubicBezTo>
                  <a:cubicBezTo>
                    <a:pt x="547" y="643"/>
                    <a:pt x="459" y="625"/>
                    <a:pt x="391" y="625"/>
                  </a:cubicBezTo>
                  <a:cubicBezTo>
                    <a:pt x="150" y="625"/>
                    <a:pt x="158" y="848"/>
                    <a:pt x="143" y="1127"/>
                  </a:cubicBezTo>
                  <a:cubicBezTo>
                    <a:pt x="1" y="4271"/>
                    <a:pt x="611" y="7370"/>
                    <a:pt x="735" y="10496"/>
                  </a:cubicBezTo>
                  <a:cubicBezTo>
                    <a:pt x="743" y="10679"/>
                    <a:pt x="955" y="10967"/>
                    <a:pt x="1120" y="11005"/>
                  </a:cubicBezTo>
                  <a:cubicBezTo>
                    <a:pt x="1472" y="11085"/>
                    <a:pt x="1845" y="11117"/>
                    <a:pt x="2212" y="11117"/>
                  </a:cubicBezTo>
                  <a:cubicBezTo>
                    <a:pt x="2279" y="11117"/>
                    <a:pt x="2345" y="11116"/>
                    <a:pt x="2412" y="11114"/>
                  </a:cubicBezTo>
                  <a:cubicBezTo>
                    <a:pt x="4260" y="11054"/>
                    <a:pt x="6111" y="10967"/>
                    <a:pt x="7958" y="10898"/>
                  </a:cubicBezTo>
                  <a:cubicBezTo>
                    <a:pt x="9732" y="10835"/>
                    <a:pt x="11511" y="10797"/>
                    <a:pt x="13289" y="10715"/>
                  </a:cubicBezTo>
                  <a:cubicBezTo>
                    <a:pt x="16286" y="10574"/>
                    <a:pt x="19284" y="10317"/>
                    <a:pt x="22286" y="10266"/>
                  </a:cubicBezTo>
                  <a:cubicBezTo>
                    <a:pt x="22545" y="10262"/>
                    <a:pt x="22804" y="10260"/>
                    <a:pt x="23063" y="10260"/>
                  </a:cubicBezTo>
                  <a:cubicBezTo>
                    <a:pt x="25386" y="10260"/>
                    <a:pt x="27711" y="10414"/>
                    <a:pt x="30033" y="10473"/>
                  </a:cubicBezTo>
                  <a:cubicBezTo>
                    <a:pt x="30039" y="10473"/>
                    <a:pt x="30046" y="10473"/>
                    <a:pt x="30052" y="10473"/>
                  </a:cubicBezTo>
                  <a:cubicBezTo>
                    <a:pt x="30362" y="10473"/>
                    <a:pt x="30672" y="10371"/>
                    <a:pt x="30982" y="10321"/>
                  </a:cubicBezTo>
                  <a:cubicBezTo>
                    <a:pt x="30954" y="10258"/>
                    <a:pt x="30927" y="10198"/>
                    <a:pt x="30899" y="10138"/>
                  </a:cubicBezTo>
                  <a:cubicBezTo>
                    <a:pt x="30812" y="9923"/>
                    <a:pt x="30647" y="9703"/>
                    <a:pt x="30647" y="9487"/>
                  </a:cubicBezTo>
                  <a:cubicBezTo>
                    <a:pt x="30638" y="7892"/>
                    <a:pt x="30683" y="6297"/>
                    <a:pt x="30666" y="4702"/>
                  </a:cubicBezTo>
                  <a:cubicBezTo>
                    <a:pt x="30647" y="3250"/>
                    <a:pt x="30582" y="1797"/>
                    <a:pt x="30510" y="344"/>
                  </a:cubicBezTo>
                  <a:cubicBezTo>
                    <a:pt x="30504" y="233"/>
                    <a:pt x="30317" y="81"/>
                    <a:pt x="30184" y="41"/>
                  </a:cubicBezTo>
                  <a:cubicBezTo>
                    <a:pt x="30072" y="7"/>
                    <a:pt x="29949" y="1"/>
                    <a:pt x="298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52;p26"/>
            <p:cNvSpPr/>
            <p:nvPr/>
          </p:nvSpPr>
          <p:spPr>
            <a:xfrm>
              <a:off x="3212301" y="1863876"/>
              <a:ext cx="726400" cy="239450"/>
            </a:xfrm>
            <a:custGeom>
              <a:avLst/>
              <a:gdLst/>
              <a:ahLst/>
              <a:cxnLst/>
              <a:rect l="l" t="t" r="r" b="b"/>
              <a:pathLst>
                <a:path w="29056" h="9578" extrusionOk="0">
                  <a:moveTo>
                    <a:pt x="25991" y="1"/>
                  </a:moveTo>
                  <a:cubicBezTo>
                    <a:pt x="17350" y="1"/>
                    <a:pt x="8690" y="263"/>
                    <a:pt x="1" y="517"/>
                  </a:cubicBezTo>
                  <a:cubicBezTo>
                    <a:pt x="280" y="3537"/>
                    <a:pt x="565" y="6539"/>
                    <a:pt x="849" y="9573"/>
                  </a:cubicBezTo>
                  <a:cubicBezTo>
                    <a:pt x="1032" y="9573"/>
                    <a:pt x="1197" y="9578"/>
                    <a:pt x="1356" y="9578"/>
                  </a:cubicBezTo>
                  <a:cubicBezTo>
                    <a:pt x="1435" y="9578"/>
                    <a:pt x="1513" y="9577"/>
                    <a:pt x="1591" y="9573"/>
                  </a:cubicBezTo>
                  <a:cubicBezTo>
                    <a:pt x="3878" y="9469"/>
                    <a:pt x="6166" y="9367"/>
                    <a:pt x="8453" y="9267"/>
                  </a:cubicBezTo>
                  <a:cubicBezTo>
                    <a:pt x="10323" y="9184"/>
                    <a:pt x="12193" y="9166"/>
                    <a:pt x="14054" y="9019"/>
                  </a:cubicBezTo>
                  <a:cubicBezTo>
                    <a:pt x="16801" y="8798"/>
                    <a:pt x="19545" y="8640"/>
                    <a:pt x="22293" y="8640"/>
                  </a:cubicBezTo>
                  <a:cubicBezTo>
                    <a:pt x="23883" y="8640"/>
                    <a:pt x="25473" y="8693"/>
                    <a:pt x="27066" y="8818"/>
                  </a:cubicBezTo>
                  <a:cubicBezTo>
                    <a:pt x="27699" y="8868"/>
                    <a:pt x="28336" y="8887"/>
                    <a:pt x="29055" y="8923"/>
                  </a:cubicBezTo>
                  <a:lnTo>
                    <a:pt x="29055" y="12"/>
                  </a:lnTo>
                  <a:cubicBezTo>
                    <a:pt x="28034" y="5"/>
                    <a:pt x="27013" y="1"/>
                    <a:pt x="25991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53;p26"/>
            <p:cNvSpPr/>
            <p:nvPr/>
          </p:nvSpPr>
          <p:spPr>
            <a:xfrm>
              <a:off x="3636750" y="912200"/>
              <a:ext cx="293000" cy="176476"/>
            </a:xfrm>
            <a:custGeom>
              <a:avLst/>
              <a:gdLst/>
              <a:ahLst/>
              <a:cxnLst/>
              <a:rect l="l" t="t" r="r" b="b"/>
              <a:pathLst>
                <a:path w="11720" h="7059" extrusionOk="0">
                  <a:moveTo>
                    <a:pt x="1530" y="0"/>
                  </a:moveTo>
                  <a:cubicBezTo>
                    <a:pt x="1494" y="1081"/>
                    <a:pt x="554" y="1567"/>
                    <a:pt x="0" y="2301"/>
                  </a:cubicBezTo>
                  <a:lnTo>
                    <a:pt x="2182" y="2301"/>
                  </a:lnTo>
                  <a:cubicBezTo>
                    <a:pt x="2913" y="2301"/>
                    <a:pt x="3646" y="2283"/>
                    <a:pt x="4378" y="2283"/>
                  </a:cubicBezTo>
                  <a:cubicBezTo>
                    <a:pt x="4872" y="2283"/>
                    <a:pt x="5365" y="2291"/>
                    <a:pt x="5857" y="2319"/>
                  </a:cubicBezTo>
                  <a:cubicBezTo>
                    <a:pt x="6715" y="2365"/>
                    <a:pt x="6990" y="2745"/>
                    <a:pt x="6990" y="3621"/>
                  </a:cubicBezTo>
                  <a:cubicBezTo>
                    <a:pt x="6990" y="4409"/>
                    <a:pt x="6926" y="5198"/>
                    <a:pt x="6953" y="5981"/>
                  </a:cubicBezTo>
                  <a:cubicBezTo>
                    <a:pt x="6962" y="6224"/>
                    <a:pt x="7136" y="6572"/>
                    <a:pt x="7334" y="6673"/>
                  </a:cubicBezTo>
                  <a:cubicBezTo>
                    <a:pt x="7727" y="6875"/>
                    <a:pt x="8195" y="6935"/>
                    <a:pt x="8636" y="7058"/>
                  </a:cubicBezTo>
                  <a:cubicBezTo>
                    <a:pt x="8901" y="6627"/>
                    <a:pt x="9130" y="6206"/>
                    <a:pt x="9410" y="5825"/>
                  </a:cubicBezTo>
                  <a:cubicBezTo>
                    <a:pt x="9566" y="5615"/>
                    <a:pt x="9786" y="5417"/>
                    <a:pt x="10024" y="5308"/>
                  </a:cubicBezTo>
                  <a:cubicBezTo>
                    <a:pt x="10050" y="5295"/>
                    <a:pt x="10080" y="5290"/>
                    <a:pt x="10113" y="5290"/>
                  </a:cubicBezTo>
                  <a:cubicBezTo>
                    <a:pt x="10211" y="5290"/>
                    <a:pt x="10332" y="5338"/>
                    <a:pt x="10445" y="5376"/>
                  </a:cubicBezTo>
                  <a:lnTo>
                    <a:pt x="10950" y="5376"/>
                  </a:lnTo>
                  <a:cubicBezTo>
                    <a:pt x="11299" y="5261"/>
                    <a:pt x="11486" y="5202"/>
                    <a:pt x="11720" y="5129"/>
                  </a:cubicBezTo>
                  <a:cubicBezTo>
                    <a:pt x="11583" y="4876"/>
                    <a:pt x="11436" y="4665"/>
                    <a:pt x="11335" y="4432"/>
                  </a:cubicBezTo>
                  <a:cubicBezTo>
                    <a:pt x="10702" y="2952"/>
                    <a:pt x="9442" y="2076"/>
                    <a:pt x="8049" y="1618"/>
                  </a:cubicBezTo>
                  <a:cubicBezTo>
                    <a:pt x="5931" y="921"/>
                    <a:pt x="3713" y="527"/>
                    <a:pt x="153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54;p26"/>
            <p:cNvSpPr/>
            <p:nvPr/>
          </p:nvSpPr>
          <p:spPr>
            <a:xfrm>
              <a:off x="3201201" y="2261601"/>
              <a:ext cx="685601" cy="76325"/>
            </a:xfrm>
            <a:custGeom>
              <a:avLst/>
              <a:gdLst/>
              <a:ahLst/>
              <a:cxnLst/>
              <a:rect l="l" t="t" r="r" b="b"/>
              <a:pathLst>
                <a:path w="27424" h="3053" extrusionOk="0">
                  <a:moveTo>
                    <a:pt x="26873" y="1"/>
                  </a:moveTo>
                  <a:cubicBezTo>
                    <a:pt x="26708" y="1"/>
                    <a:pt x="26524" y="53"/>
                    <a:pt x="26366" y="90"/>
                  </a:cubicBezTo>
                  <a:cubicBezTo>
                    <a:pt x="26067" y="160"/>
                    <a:pt x="25779" y="292"/>
                    <a:pt x="25495" y="416"/>
                  </a:cubicBezTo>
                  <a:cubicBezTo>
                    <a:pt x="25022" y="613"/>
                    <a:pt x="24555" y="823"/>
                    <a:pt x="24082" y="1030"/>
                  </a:cubicBezTo>
                  <a:cubicBezTo>
                    <a:pt x="23828" y="1144"/>
                    <a:pt x="23570" y="1202"/>
                    <a:pt x="23320" y="1202"/>
                  </a:cubicBezTo>
                  <a:cubicBezTo>
                    <a:pt x="22976" y="1202"/>
                    <a:pt x="22646" y="1092"/>
                    <a:pt x="22359" y="869"/>
                  </a:cubicBezTo>
                  <a:cubicBezTo>
                    <a:pt x="21802" y="430"/>
                    <a:pt x="21244" y="212"/>
                    <a:pt x="20662" y="212"/>
                  </a:cubicBezTo>
                  <a:cubicBezTo>
                    <a:pt x="20238" y="212"/>
                    <a:pt x="19801" y="328"/>
                    <a:pt x="19343" y="558"/>
                  </a:cubicBezTo>
                  <a:cubicBezTo>
                    <a:pt x="18857" y="801"/>
                    <a:pt x="18374" y="913"/>
                    <a:pt x="17884" y="913"/>
                  </a:cubicBezTo>
                  <a:cubicBezTo>
                    <a:pt x="17376" y="913"/>
                    <a:pt x="16861" y="793"/>
                    <a:pt x="16327" y="576"/>
                  </a:cubicBezTo>
                  <a:cubicBezTo>
                    <a:pt x="15951" y="421"/>
                    <a:pt x="15511" y="359"/>
                    <a:pt x="15073" y="359"/>
                  </a:cubicBezTo>
                  <a:cubicBezTo>
                    <a:pt x="14828" y="359"/>
                    <a:pt x="14583" y="379"/>
                    <a:pt x="14351" y="412"/>
                  </a:cubicBezTo>
                  <a:cubicBezTo>
                    <a:pt x="13508" y="531"/>
                    <a:pt x="12683" y="815"/>
                    <a:pt x="11871" y="1100"/>
                  </a:cubicBezTo>
                  <a:cubicBezTo>
                    <a:pt x="11112" y="1367"/>
                    <a:pt x="10342" y="1549"/>
                    <a:pt x="9569" y="1549"/>
                  </a:cubicBezTo>
                  <a:cubicBezTo>
                    <a:pt x="9151" y="1549"/>
                    <a:pt x="8733" y="1496"/>
                    <a:pt x="8314" y="1374"/>
                  </a:cubicBezTo>
                  <a:cubicBezTo>
                    <a:pt x="7750" y="1210"/>
                    <a:pt x="7201" y="1124"/>
                    <a:pt x="6665" y="1124"/>
                  </a:cubicBezTo>
                  <a:cubicBezTo>
                    <a:pt x="5796" y="1124"/>
                    <a:pt x="4960" y="1350"/>
                    <a:pt x="4143" y="1838"/>
                  </a:cubicBezTo>
                  <a:cubicBezTo>
                    <a:pt x="3987" y="1929"/>
                    <a:pt x="3804" y="1979"/>
                    <a:pt x="3630" y="2025"/>
                  </a:cubicBezTo>
                  <a:cubicBezTo>
                    <a:pt x="3261" y="2130"/>
                    <a:pt x="2904" y="2188"/>
                    <a:pt x="2562" y="2188"/>
                  </a:cubicBezTo>
                  <a:cubicBezTo>
                    <a:pt x="1822" y="2188"/>
                    <a:pt x="1151" y="1916"/>
                    <a:pt x="577" y="1251"/>
                  </a:cubicBezTo>
                  <a:cubicBezTo>
                    <a:pt x="477" y="1127"/>
                    <a:pt x="344" y="1035"/>
                    <a:pt x="224" y="930"/>
                  </a:cubicBezTo>
                  <a:cubicBezTo>
                    <a:pt x="146" y="953"/>
                    <a:pt x="73" y="976"/>
                    <a:pt x="1" y="999"/>
                  </a:cubicBezTo>
                  <a:cubicBezTo>
                    <a:pt x="69" y="1273"/>
                    <a:pt x="87" y="1580"/>
                    <a:pt x="230" y="1809"/>
                  </a:cubicBezTo>
                  <a:cubicBezTo>
                    <a:pt x="586" y="2387"/>
                    <a:pt x="1118" y="2763"/>
                    <a:pt x="1793" y="2937"/>
                  </a:cubicBezTo>
                  <a:cubicBezTo>
                    <a:pt x="2106" y="3016"/>
                    <a:pt x="2413" y="3053"/>
                    <a:pt x="2714" y="3053"/>
                  </a:cubicBezTo>
                  <a:cubicBezTo>
                    <a:pt x="3490" y="3053"/>
                    <a:pt x="4227" y="2812"/>
                    <a:pt x="4923" y="2442"/>
                  </a:cubicBezTo>
                  <a:cubicBezTo>
                    <a:pt x="5490" y="2137"/>
                    <a:pt x="6048" y="1986"/>
                    <a:pt x="6631" y="1986"/>
                  </a:cubicBezTo>
                  <a:cubicBezTo>
                    <a:pt x="6966" y="1986"/>
                    <a:pt x="7310" y="2036"/>
                    <a:pt x="7668" y="2135"/>
                  </a:cubicBezTo>
                  <a:cubicBezTo>
                    <a:pt x="8311" y="2315"/>
                    <a:pt x="8952" y="2405"/>
                    <a:pt x="9588" y="2405"/>
                  </a:cubicBezTo>
                  <a:cubicBezTo>
                    <a:pt x="10519" y="2405"/>
                    <a:pt x="11442" y="2213"/>
                    <a:pt x="12349" y="1832"/>
                  </a:cubicBezTo>
                  <a:cubicBezTo>
                    <a:pt x="12770" y="1653"/>
                    <a:pt x="13201" y="1493"/>
                    <a:pt x="13632" y="1338"/>
                  </a:cubicBezTo>
                  <a:cubicBezTo>
                    <a:pt x="14130" y="1163"/>
                    <a:pt x="14649" y="1000"/>
                    <a:pt x="15162" y="1000"/>
                  </a:cubicBezTo>
                  <a:cubicBezTo>
                    <a:pt x="15459" y="1000"/>
                    <a:pt x="15755" y="1055"/>
                    <a:pt x="16043" y="1195"/>
                  </a:cubicBezTo>
                  <a:cubicBezTo>
                    <a:pt x="16636" y="1484"/>
                    <a:pt x="17216" y="1617"/>
                    <a:pt x="17789" y="1617"/>
                  </a:cubicBezTo>
                  <a:cubicBezTo>
                    <a:pt x="18461" y="1617"/>
                    <a:pt x="19122" y="1435"/>
                    <a:pt x="19783" y="1108"/>
                  </a:cubicBezTo>
                  <a:cubicBezTo>
                    <a:pt x="20080" y="961"/>
                    <a:pt x="20356" y="888"/>
                    <a:pt x="20620" y="888"/>
                  </a:cubicBezTo>
                  <a:cubicBezTo>
                    <a:pt x="21024" y="888"/>
                    <a:pt x="21400" y="1059"/>
                    <a:pt x="21786" y="1397"/>
                  </a:cubicBezTo>
                  <a:cubicBezTo>
                    <a:pt x="22262" y="1811"/>
                    <a:pt x="22799" y="2025"/>
                    <a:pt x="23371" y="2025"/>
                  </a:cubicBezTo>
                  <a:cubicBezTo>
                    <a:pt x="23690" y="2025"/>
                    <a:pt x="24020" y="1958"/>
                    <a:pt x="24356" y="1823"/>
                  </a:cubicBezTo>
                  <a:cubicBezTo>
                    <a:pt x="25121" y="1516"/>
                    <a:pt x="25883" y="1205"/>
                    <a:pt x="26644" y="888"/>
                  </a:cubicBezTo>
                  <a:cubicBezTo>
                    <a:pt x="26928" y="774"/>
                    <a:pt x="27423" y="778"/>
                    <a:pt x="27309" y="334"/>
                  </a:cubicBezTo>
                  <a:cubicBezTo>
                    <a:pt x="27239" y="75"/>
                    <a:pt x="27069" y="1"/>
                    <a:pt x="268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55;p26"/>
            <p:cNvSpPr/>
            <p:nvPr/>
          </p:nvSpPr>
          <p:spPr>
            <a:xfrm>
              <a:off x="3645677" y="2538401"/>
              <a:ext cx="229650" cy="46350"/>
            </a:xfrm>
            <a:custGeom>
              <a:avLst/>
              <a:gdLst/>
              <a:ahLst/>
              <a:cxnLst/>
              <a:rect l="l" t="t" r="r" b="b"/>
              <a:pathLst>
                <a:path w="9186" h="1854" extrusionOk="0">
                  <a:moveTo>
                    <a:pt x="464" y="1"/>
                  </a:moveTo>
                  <a:cubicBezTo>
                    <a:pt x="1" y="601"/>
                    <a:pt x="258" y="1505"/>
                    <a:pt x="1013" y="1627"/>
                  </a:cubicBezTo>
                  <a:cubicBezTo>
                    <a:pt x="1218" y="1661"/>
                    <a:pt x="1433" y="1678"/>
                    <a:pt x="1650" y="1678"/>
                  </a:cubicBezTo>
                  <a:cubicBezTo>
                    <a:pt x="2055" y="1678"/>
                    <a:pt x="2467" y="1619"/>
                    <a:pt x="2837" y="1499"/>
                  </a:cubicBezTo>
                  <a:cubicBezTo>
                    <a:pt x="3240" y="1367"/>
                    <a:pt x="3627" y="1312"/>
                    <a:pt x="4012" y="1312"/>
                  </a:cubicBezTo>
                  <a:cubicBezTo>
                    <a:pt x="4455" y="1312"/>
                    <a:pt x="4896" y="1385"/>
                    <a:pt x="5359" y="1495"/>
                  </a:cubicBezTo>
                  <a:cubicBezTo>
                    <a:pt x="6308" y="1724"/>
                    <a:pt x="7302" y="1789"/>
                    <a:pt x="8283" y="1852"/>
                  </a:cubicBezTo>
                  <a:cubicBezTo>
                    <a:pt x="8295" y="1853"/>
                    <a:pt x="8306" y="1853"/>
                    <a:pt x="8318" y="1853"/>
                  </a:cubicBezTo>
                  <a:cubicBezTo>
                    <a:pt x="8600" y="1853"/>
                    <a:pt x="8895" y="1642"/>
                    <a:pt x="9186" y="1532"/>
                  </a:cubicBezTo>
                  <a:cubicBezTo>
                    <a:pt x="9168" y="1449"/>
                    <a:pt x="9149" y="1362"/>
                    <a:pt x="9135" y="1280"/>
                  </a:cubicBezTo>
                  <a:cubicBezTo>
                    <a:pt x="8893" y="1211"/>
                    <a:pt x="8659" y="1120"/>
                    <a:pt x="8416" y="1082"/>
                  </a:cubicBezTo>
                  <a:cubicBezTo>
                    <a:pt x="7600" y="954"/>
                    <a:pt x="6756" y="940"/>
                    <a:pt x="5977" y="711"/>
                  </a:cubicBezTo>
                  <a:cubicBezTo>
                    <a:pt x="5324" y="522"/>
                    <a:pt x="4690" y="403"/>
                    <a:pt x="4054" y="403"/>
                  </a:cubicBezTo>
                  <a:cubicBezTo>
                    <a:pt x="3487" y="403"/>
                    <a:pt x="2917" y="497"/>
                    <a:pt x="2329" y="720"/>
                  </a:cubicBezTo>
                  <a:cubicBezTo>
                    <a:pt x="1996" y="849"/>
                    <a:pt x="1755" y="917"/>
                    <a:pt x="1560" y="917"/>
                  </a:cubicBezTo>
                  <a:cubicBezTo>
                    <a:pt x="1178" y="917"/>
                    <a:pt x="973" y="655"/>
                    <a:pt x="597" y="69"/>
                  </a:cubicBezTo>
                  <a:cubicBezTo>
                    <a:pt x="569" y="33"/>
                    <a:pt x="504" y="20"/>
                    <a:pt x="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56;p26"/>
            <p:cNvSpPr/>
            <p:nvPr/>
          </p:nvSpPr>
          <p:spPr>
            <a:xfrm>
              <a:off x="3206726" y="2398401"/>
              <a:ext cx="628300" cy="61500"/>
            </a:xfrm>
            <a:custGeom>
              <a:avLst/>
              <a:gdLst/>
              <a:ahLst/>
              <a:cxnLst/>
              <a:rect l="l" t="t" r="r" b="b"/>
              <a:pathLst>
                <a:path w="25132" h="2460" extrusionOk="0">
                  <a:moveTo>
                    <a:pt x="6688" y="1"/>
                  </a:moveTo>
                  <a:cubicBezTo>
                    <a:pt x="6287" y="1"/>
                    <a:pt x="5875" y="131"/>
                    <a:pt x="5482" y="334"/>
                  </a:cubicBezTo>
                  <a:cubicBezTo>
                    <a:pt x="5142" y="508"/>
                    <a:pt x="4813" y="711"/>
                    <a:pt x="4473" y="889"/>
                  </a:cubicBezTo>
                  <a:cubicBezTo>
                    <a:pt x="3749" y="1274"/>
                    <a:pt x="3197" y="1472"/>
                    <a:pt x="2683" y="1472"/>
                  </a:cubicBezTo>
                  <a:cubicBezTo>
                    <a:pt x="2046" y="1472"/>
                    <a:pt x="1468" y="1166"/>
                    <a:pt x="696" y="531"/>
                  </a:cubicBezTo>
                  <a:cubicBezTo>
                    <a:pt x="650" y="500"/>
                    <a:pt x="619" y="440"/>
                    <a:pt x="568" y="431"/>
                  </a:cubicBezTo>
                  <a:cubicBezTo>
                    <a:pt x="421" y="399"/>
                    <a:pt x="270" y="380"/>
                    <a:pt x="118" y="357"/>
                  </a:cubicBezTo>
                  <a:cubicBezTo>
                    <a:pt x="101" y="527"/>
                    <a:pt x="0" y="747"/>
                    <a:pt x="73" y="853"/>
                  </a:cubicBezTo>
                  <a:cubicBezTo>
                    <a:pt x="637" y="1677"/>
                    <a:pt x="1377" y="2460"/>
                    <a:pt x="2391" y="2460"/>
                  </a:cubicBezTo>
                  <a:cubicBezTo>
                    <a:pt x="2588" y="2460"/>
                    <a:pt x="2796" y="2430"/>
                    <a:pt x="3015" y="2365"/>
                  </a:cubicBezTo>
                  <a:cubicBezTo>
                    <a:pt x="3955" y="2086"/>
                    <a:pt x="4868" y="1696"/>
                    <a:pt x="5747" y="1270"/>
                  </a:cubicBezTo>
                  <a:cubicBezTo>
                    <a:pt x="6067" y="1117"/>
                    <a:pt x="6369" y="1022"/>
                    <a:pt x="6663" y="1022"/>
                  </a:cubicBezTo>
                  <a:cubicBezTo>
                    <a:pt x="6943" y="1022"/>
                    <a:pt x="7217" y="1107"/>
                    <a:pt x="7493" y="1310"/>
                  </a:cubicBezTo>
                  <a:cubicBezTo>
                    <a:pt x="8398" y="1976"/>
                    <a:pt x="9368" y="2261"/>
                    <a:pt x="10398" y="2261"/>
                  </a:cubicBezTo>
                  <a:cubicBezTo>
                    <a:pt x="10829" y="2261"/>
                    <a:pt x="11272" y="2211"/>
                    <a:pt x="11724" y="2117"/>
                  </a:cubicBezTo>
                  <a:cubicBezTo>
                    <a:pt x="12256" y="2007"/>
                    <a:pt x="12788" y="1942"/>
                    <a:pt x="13324" y="1942"/>
                  </a:cubicBezTo>
                  <a:cubicBezTo>
                    <a:pt x="13766" y="1942"/>
                    <a:pt x="14211" y="1986"/>
                    <a:pt x="14662" y="2086"/>
                  </a:cubicBezTo>
                  <a:cubicBezTo>
                    <a:pt x="15624" y="2293"/>
                    <a:pt x="16621" y="2433"/>
                    <a:pt x="17602" y="2433"/>
                  </a:cubicBezTo>
                  <a:cubicBezTo>
                    <a:pt x="17617" y="2433"/>
                    <a:pt x="17632" y="2433"/>
                    <a:pt x="17647" y="2433"/>
                  </a:cubicBezTo>
                  <a:cubicBezTo>
                    <a:pt x="19071" y="2433"/>
                    <a:pt x="20502" y="2305"/>
                    <a:pt x="21918" y="2168"/>
                  </a:cubicBezTo>
                  <a:cubicBezTo>
                    <a:pt x="23055" y="2058"/>
                    <a:pt x="24122" y="1682"/>
                    <a:pt x="25131" y="1150"/>
                  </a:cubicBezTo>
                  <a:cubicBezTo>
                    <a:pt x="25131" y="1072"/>
                    <a:pt x="25127" y="994"/>
                    <a:pt x="25127" y="921"/>
                  </a:cubicBezTo>
                  <a:cubicBezTo>
                    <a:pt x="24858" y="921"/>
                    <a:pt x="24589" y="904"/>
                    <a:pt x="24322" y="904"/>
                  </a:cubicBezTo>
                  <a:cubicBezTo>
                    <a:pt x="24174" y="904"/>
                    <a:pt x="24027" y="909"/>
                    <a:pt x="23880" y="925"/>
                  </a:cubicBezTo>
                  <a:cubicBezTo>
                    <a:pt x="22647" y="1063"/>
                    <a:pt x="21419" y="1288"/>
                    <a:pt x="20186" y="1379"/>
                  </a:cubicBezTo>
                  <a:cubicBezTo>
                    <a:pt x="19352" y="1438"/>
                    <a:pt x="18518" y="1493"/>
                    <a:pt x="17685" y="1493"/>
                  </a:cubicBezTo>
                  <a:cubicBezTo>
                    <a:pt x="16568" y="1493"/>
                    <a:pt x="15454" y="1395"/>
                    <a:pt x="14346" y="1077"/>
                  </a:cubicBezTo>
                  <a:cubicBezTo>
                    <a:pt x="14041" y="990"/>
                    <a:pt x="13710" y="953"/>
                    <a:pt x="13376" y="953"/>
                  </a:cubicBezTo>
                  <a:cubicBezTo>
                    <a:pt x="13042" y="953"/>
                    <a:pt x="12705" y="990"/>
                    <a:pt x="12389" y="1049"/>
                  </a:cubicBezTo>
                  <a:cubicBezTo>
                    <a:pt x="11761" y="1172"/>
                    <a:pt x="11146" y="1257"/>
                    <a:pt x="10546" y="1257"/>
                  </a:cubicBezTo>
                  <a:cubicBezTo>
                    <a:pt x="9550" y="1257"/>
                    <a:pt x="8592" y="1022"/>
                    <a:pt x="7677" y="330"/>
                  </a:cubicBezTo>
                  <a:cubicBezTo>
                    <a:pt x="7371" y="98"/>
                    <a:pt x="7034" y="1"/>
                    <a:pt x="66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57;p26"/>
            <p:cNvSpPr/>
            <p:nvPr/>
          </p:nvSpPr>
          <p:spPr>
            <a:xfrm>
              <a:off x="3358951" y="990125"/>
              <a:ext cx="433175" cy="746750"/>
            </a:xfrm>
            <a:custGeom>
              <a:avLst/>
              <a:gdLst/>
              <a:ahLst/>
              <a:cxnLst/>
              <a:rect l="l" t="t" r="r" b="b"/>
              <a:pathLst>
                <a:path w="17327" h="29870" extrusionOk="0">
                  <a:moveTo>
                    <a:pt x="2330" y="6059"/>
                  </a:moveTo>
                  <a:cubicBezTo>
                    <a:pt x="2454" y="6156"/>
                    <a:pt x="2624" y="6225"/>
                    <a:pt x="2683" y="6347"/>
                  </a:cubicBezTo>
                  <a:cubicBezTo>
                    <a:pt x="2780" y="6536"/>
                    <a:pt x="2835" y="6765"/>
                    <a:pt x="2848" y="6976"/>
                  </a:cubicBezTo>
                  <a:cubicBezTo>
                    <a:pt x="2921" y="8236"/>
                    <a:pt x="2999" y="9496"/>
                    <a:pt x="3018" y="10758"/>
                  </a:cubicBezTo>
                  <a:cubicBezTo>
                    <a:pt x="3022" y="11097"/>
                    <a:pt x="2802" y="11440"/>
                    <a:pt x="2688" y="11779"/>
                  </a:cubicBezTo>
                  <a:lnTo>
                    <a:pt x="2483" y="11753"/>
                  </a:lnTo>
                  <a:cubicBezTo>
                    <a:pt x="2418" y="11518"/>
                    <a:pt x="2308" y="11289"/>
                    <a:pt x="2294" y="11051"/>
                  </a:cubicBezTo>
                  <a:cubicBezTo>
                    <a:pt x="2227" y="9515"/>
                    <a:pt x="2170" y="7980"/>
                    <a:pt x="2125" y="6444"/>
                  </a:cubicBezTo>
                  <a:cubicBezTo>
                    <a:pt x="2125" y="6316"/>
                    <a:pt x="2262" y="6187"/>
                    <a:pt x="2330" y="6059"/>
                  </a:cubicBezTo>
                  <a:close/>
                  <a:moveTo>
                    <a:pt x="4901" y="9698"/>
                  </a:moveTo>
                  <a:cubicBezTo>
                    <a:pt x="5052" y="9804"/>
                    <a:pt x="5282" y="9882"/>
                    <a:pt x="5346" y="10028"/>
                  </a:cubicBezTo>
                  <a:cubicBezTo>
                    <a:pt x="5484" y="10340"/>
                    <a:pt x="5625" y="10693"/>
                    <a:pt x="5607" y="11023"/>
                  </a:cubicBezTo>
                  <a:cubicBezTo>
                    <a:pt x="5561" y="12017"/>
                    <a:pt x="5452" y="13012"/>
                    <a:pt x="5332" y="14002"/>
                  </a:cubicBezTo>
                  <a:cubicBezTo>
                    <a:pt x="5318" y="14126"/>
                    <a:pt x="5102" y="14227"/>
                    <a:pt x="4979" y="14337"/>
                  </a:cubicBezTo>
                  <a:cubicBezTo>
                    <a:pt x="4920" y="14200"/>
                    <a:pt x="4805" y="14062"/>
                    <a:pt x="4800" y="13920"/>
                  </a:cubicBezTo>
                  <a:cubicBezTo>
                    <a:pt x="4777" y="13388"/>
                    <a:pt x="4791" y="12861"/>
                    <a:pt x="4791" y="12329"/>
                  </a:cubicBezTo>
                  <a:lnTo>
                    <a:pt x="4819" y="12329"/>
                  </a:lnTo>
                  <a:cubicBezTo>
                    <a:pt x="4773" y="11615"/>
                    <a:pt x="4714" y="10904"/>
                    <a:pt x="4691" y="10190"/>
                  </a:cubicBezTo>
                  <a:cubicBezTo>
                    <a:pt x="4686" y="10028"/>
                    <a:pt x="4828" y="9863"/>
                    <a:pt x="4901" y="9698"/>
                  </a:cubicBezTo>
                  <a:close/>
                  <a:moveTo>
                    <a:pt x="2890" y="13741"/>
                  </a:moveTo>
                  <a:cubicBezTo>
                    <a:pt x="3045" y="13901"/>
                    <a:pt x="3279" y="14035"/>
                    <a:pt x="3334" y="14223"/>
                  </a:cubicBezTo>
                  <a:cubicBezTo>
                    <a:pt x="3435" y="14570"/>
                    <a:pt x="3445" y="14946"/>
                    <a:pt x="3468" y="15308"/>
                  </a:cubicBezTo>
                  <a:cubicBezTo>
                    <a:pt x="3513" y="15968"/>
                    <a:pt x="3536" y="16625"/>
                    <a:pt x="3563" y="17284"/>
                  </a:cubicBezTo>
                  <a:cubicBezTo>
                    <a:pt x="3577" y="17284"/>
                    <a:pt x="3590" y="17285"/>
                    <a:pt x="3605" y="17289"/>
                  </a:cubicBezTo>
                  <a:cubicBezTo>
                    <a:pt x="3559" y="17632"/>
                    <a:pt x="3536" y="17980"/>
                    <a:pt x="3453" y="18316"/>
                  </a:cubicBezTo>
                  <a:cubicBezTo>
                    <a:pt x="3422" y="18449"/>
                    <a:pt x="3261" y="18550"/>
                    <a:pt x="3155" y="18664"/>
                  </a:cubicBezTo>
                  <a:cubicBezTo>
                    <a:pt x="3045" y="18554"/>
                    <a:pt x="2871" y="18457"/>
                    <a:pt x="2843" y="18329"/>
                  </a:cubicBezTo>
                  <a:cubicBezTo>
                    <a:pt x="2743" y="17848"/>
                    <a:pt x="2652" y="17357"/>
                    <a:pt x="2629" y="16867"/>
                  </a:cubicBezTo>
                  <a:cubicBezTo>
                    <a:pt x="2582" y="16010"/>
                    <a:pt x="2574" y="15148"/>
                    <a:pt x="2591" y="14286"/>
                  </a:cubicBezTo>
                  <a:cubicBezTo>
                    <a:pt x="2597" y="14103"/>
                    <a:pt x="2784" y="13924"/>
                    <a:pt x="2890" y="13741"/>
                  </a:cubicBezTo>
                  <a:close/>
                  <a:moveTo>
                    <a:pt x="16666" y="0"/>
                  </a:moveTo>
                  <a:cubicBezTo>
                    <a:pt x="16593" y="0"/>
                    <a:pt x="16511" y="2"/>
                    <a:pt x="16419" y="5"/>
                  </a:cubicBezTo>
                  <a:cubicBezTo>
                    <a:pt x="14164" y="64"/>
                    <a:pt x="11913" y="143"/>
                    <a:pt x="9662" y="225"/>
                  </a:cubicBezTo>
                  <a:cubicBezTo>
                    <a:pt x="6715" y="339"/>
                    <a:pt x="3878" y="1067"/>
                    <a:pt x="1041" y="1815"/>
                  </a:cubicBezTo>
                  <a:cubicBezTo>
                    <a:pt x="505" y="1953"/>
                    <a:pt x="280" y="2268"/>
                    <a:pt x="276" y="2846"/>
                  </a:cubicBezTo>
                  <a:cubicBezTo>
                    <a:pt x="262" y="4437"/>
                    <a:pt x="189" y="6032"/>
                    <a:pt x="152" y="7626"/>
                  </a:cubicBezTo>
                  <a:cubicBezTo>
                    <a:pt x="1" y="13985"/>
                    <a:pt x="299" y="20296"/>
                    <a:pt x="2049" y="26461"/>
                  </a:cubicBezTo>
                  <a:cubicBezTo>
                    <a:pt x="2352" y="27528"/>
                    <a:pt x="2668" y="28592"/>
                    <a:pt x="2981" y="29655"/>
                  </a:cubicBezTo>
                  <a:cubicBezTo>
                    <a:pt x="3902" y="28046"/>
                    <a:pt x="4695" y="26442"/>
                    <a:pt x="5482" y="24838"/>
                  </a:cubicBezTo>
                  <a:cubicBezTo>
                    <a:pt x="5707" y="24379"/>
                    <a:pt x="5905" y="23902"/>
                    <a:pt x="6147" y="23453"/>
                  </a:cubicBezTo>
                  <a:cubicBezTo>
                    <a:pt x="6327" y="23120"/>
                    <a:pt x="6506" y="22949"/>
                    <a:pt x="6702" y="22949"/>
                  </a:cubicBezTo>
                  <a:cubicBezTo>
                    <a:pt x="6864" y="22949"/>
                    <a:pt x="7038" y="23067"/>
                    <a:pt x="7234" y="23311"/>
                  </a:cubicBezTo>
                  <a:cubicBezTo>
                    <a:pt x="8063" y="24333"/>
                    <a:pt x="8783" y="25442"/>
                    <a:pt x="9622" y="26451"/>
                  </a:cubicBezTo>
                  <a:cubicBezTo>
                    <a:pt x="10607" y="27629"/>
                    <a:pt x="11671" y="28733"/>
                    <a:pt x="12702" y="29870"/>
                  </a:cubicBezTo>
                  <a:cubicBezTo>
                    <a:pt x="12757" y="29842"/>
                    <a:pt x="12807" y="29815"/>
                    <a:pt x="12862" y="29788"/>
                  </a:cubicBezTo>
                  <a:cubicBezTo>
                    <a:pt x="12872" y="29650"/>
                    <a:pt x="12908" y="29508"/>
                    <a:pt x="12895" y="29371"/>
                  </a:cubicBezTo>
                  <a:cubicBezTo>
                    <a:pt x="12831" y="28454"/>
                    <a:pt x="12753" y="27541"/>
                    <a:pt x="12688" y="26630"/>
                  </a:cubicBezTo>
                  <a:cubicBezTo>
                    <a:pt x="12446" y="22995"/>
                    <a:pt x="12125" y="19364"/>
                    <a:pt x="11983" y="15725"/>
                  </a:cubicBezTo>
                  <a:cubicBezTo>
                    <a:pt x="11864" y="12637"/>
                    <a:pt x="12272" y="9579"/>
                    <a:pt x="13179" y="6613"/>
                  </a:cubicBezTo>
                  <a:cubicBezTo>
                    <a:pt x="13692" y="4936"/>
                    <a:pt x="14619" y="3570"/>
                    <a:pt x="16479" y="3129"/>
                  </a:cubicBezTo>
                  <a:cubicBezTo>
                    <a:pt x="16718" y="3075"/>
                    <a:pt x="16969" y="3066"/>
                    <a:pt x="17314" y="3024"/>
                  </a:cubicBezTo>
                  <a:cubicBezTo>
                    <a:pt x="17314" y="2283"/>
                    <a:pt x="17327" y="1572"/>
                    <a:pt x="17309" y="857"/>
                  </a:cubicBezTo>
                  <a:cubicBezTo>
                    <a:pt x="17289" y="115"/>
                    <a:pt x="17257" y="0"/>
                    <a:pt x="16666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62;p26"/>
            <p:cNvSpPr/>
            <p:nvPr/>
          </p:nvSpPr>
          <p:spPr>
            <a:xfrm>
              <a:off x="3265351" y="940599"/>
              <a:ext cx="285450" cy="129325"/>
            </a:xfrm>
            <a:custGeom>
              <a:avLst/>
              <a:gdLst/>
              <a:ahLst/>
              <a:cxnLst/>
              <a:rect l="l" t="t" r="r" b="b"/>
              <a:pathLst>
                <a:path w="11418" h="5173" extrusionOk="0">
                  <a:moveTo>
                    <a:pt x="8502" y="1"/>
                  </a:moveTo>
                  <a:cubicBezTo>
                    <a:pt x="8408" y="1"/>
                    <a:pt x="8308" y="26"/>
                    <a:pt x="8191" y="74"/>
                  </a:cubicBezTo>
                  <a:cubicBezTo>
                    <a:pt x="6083" y="953"/>
                    <a:pt x="3961" y="1811"/>
                    <a:pt x="1847" y="2691"/>
                  </a:cubicBezTo>
                  <a:cubicBezTo>
                    <a:pt x="1183" y="2971"/>
                    <a:pt x="546" y="3309"/>
                    <a:pt x="0" y="3570"/>
                  </a:cubicBezTo>
                  <a:cubicBezTo>
                    <a:pt x="490" y="4107"/>
                    <a:pt x="926" y="4597"/>
                    <a:pt x="1375" y="5070"/>
                  </a:cubicBezTo>
                  <a:cubicBezTo>
                    <a:pt x="1442" y="5136"/>
                    <a:pt x="1575" y="5172"/>
                    <a:pt x="1681" y="5172"/>
                  </a:cubicBezTo>
                  <a:cubicBezTo>
                    <a:pt x="1692" y="5172"/>
                    <a:pt x="1704" y="5172"/>
                    <a:pt x="1714" y="5171"/>
                  </a:cubicBezTo>
                  <a:cubicBezTo>
                    <a:pt x="2183" y="5129"/>
                    <a:pt x="2654" y="5065"/>
                    <a:pt x="3113" y="5015"/>
                  </a:cubicBezTo>
                  <a:cubicBezTo>
                    <a:pt x="3306" y="3617"/>
                    <a:pt x="3255" y="3314"/>
                    <a:pt x="4914" y="2870"/>
                  </a:cubicBezTo>
                  <a:cubicBezTo>
                    <a:pt x="7059" y="2297"/>
                    <a:pt x="9213" y="1778"/>
                    <a:pt x="11418" y="1494"/>
                  </a:cubicBezTo>
                  <a:lnTo>
                    <a:pt x="11390" y="1298"/>
                  </a:lnTo>
                  <a:cubicBezTo>
                    <a:pt x="11269" y="1305"/>
                    <a:pt x="11147" y="1311"/>
                    <a:pt x="11027" y="1311"/>
                  </a:cubicBezTo>
                  <a:cubicBezTo>
                    <a:pt x="10780" y="1311"/>
                    <a:pt x="10544" y="1285"/>
                    <a:pt x="10350" y="1183"/>
                  </a:cubicBezTo>
                  <a:cubicBezTo>
                    <a:pt x="9847" y="918"/>
                    <a:pt x="9380" y="594"/>
                    <a:pt x="8957" y="215"/>
                  </a:cubicBezTo>
                  <a:cubicBezTo>
                    <a:pt x="8794" y="69"/>
                    <a:pt x="8657" y="1"/>
                    <a:pt x="850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63;p26"/>
            <p:cNvSpPr/>
            <p:nvPr/>
          </p:nvSpPr>
          <p:spPr>
            <a:xfrm>
              <a:off x="3476101" y="1232575"/>
              <a:ext cx="23475" cy="115975"/>
            </a:xfrm>
            <a:custGeom>
              <a:avLst/>
              <a:gdLst/>
              <a:ahLst/>
              <a:cxnLst/>
              <a:rect l="l" t="t" r="r" b="b"/>
              <a:pathLst>
                <a:path w="939" h="4639" extrusionOk="0">
                  <a:moveTo>
                    <a:pt x="216" y="0"/>
                  </a:moveTo>
                  <a:cubicBezTo>
                    <a:pt x="143" y="165"/>
                    <a:pt x="0" y="330"/>
                    <a:pt x="6" y="491"/>
                  </a:cubicBezTo>
                  <a:cubicBezTo>
                    <a:pt x="28" y="1206"/>
                    <a:pt x="88" y="1916"/>
                    <a:pt x="133" y="2631"/>
                  </a:cubicBezTo>
                  <a:lnTo>
                    <a:pt x="105" y="2631"/>
                  </a:lnTo>
                  <a:cubicBezTo>
                    <a:pt x="105" y="3162"/>
                    <a:pt x="92" y="3690"/>
                    <a:pt x="115" y="4222"/>
                  </a:cubicBezTo>
                  <a:cubicBezTo>
                    <a:pt x="119" y="4363"/>
                    <a:pt x="234" y="4502"/>
                    <a:pt x="293" y="4639"/>
                  </a:cubicBezTo>
                  <a:cubicBezTo>
                    <a:pt x="417" y="4529"/>
                    <a:pt x="633" y="4427"/>
                    <a:pt x="646" y="4304"/>
                  </a:cubicBezTo>
                  <a:cubicBezTo>
                    <a:pt x="766" y="3314"/>
                    <a:pt x="875" y="2319"/>
                    <a:pt x="921" y="1325"/>
                  </a:cubicBezTo>
                  <a:cubicBezTo>
                    <a:pt x="939" y="995"/>
                    <a:pt x="798" y="642"/>
                    <a:pt x="660" y="330"/>
                  </a:cubicBezTo>
                  <a:cubicBezTo>
                    <a:pt x="596" y="183"/>
                    <a:pt x="368" y="106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66;p26"/>
            <p:cNvSpPr/>
            <p:nvPr/>
          </p:nvSpPr>
          <p:spPr>
            <a:xfrm>
              <a:off x="3423276" y="1333651"/>
              <a:ext cx="25775" cy="123075"/>
            </a:xfrm>
            <a:custGeom>
              <a:avLst/>
              <a:gdLst/>
              <a:ahLst/>
              <a:cxnLst/>
              <a:rect l="l" t="t" r="r" b="b"/>
              <a:pathLst>
                <a:path w="1031" h="4923" extrusionOk="0">
                  <a:moveTo>
                    <a:pt x="317" y="0"/>
                  </a:moveTo>
                  <a:cubicBezTo>
                    <a:pt x="210" y="183"/>
                    <a:pt x="23" y="362"/>
                    <a:pt x="18" y="545"/>
                  </a:cubicBezTo>
                  <a:cubicBezTo>
                    <a:pt x="1" y="1406"/>
                    <a:pt x="9" y="2268"/>
                    <a:pt x="56" y="3126"/>
                  </a:cubicBezTo>
                  <a:cubicBezTo>
                    <a:pt x="79" y="3616"/>
                    <a:pt x="170" y="4107"/>
                    <a:pt x="270" y="4588"/>
                  </a:cubicBezTo>
                  <a:cubicBezTo>
                    <a:pt x="298" y="4716"/>
                    <a:pt x="472" y="4813"/>
                    <a:pt x="582" y="4923"/>
                  </a:cubicBezTo>
                  <a:cubicBezTo>
                    <a:pt x="688" y="4807"/>
                    <a:pt x="849" y="4707"/>
                    <a:pt x="880" y="4574"/>
                  </a:cubicBezTo>
                  <a:cubicBezTo>
                    <a:pt x="963" y="4239"/>
                    <a:pt x="986" y="3892"/>
                    <a:pt x="1031" y="3547"/>
                  </a:cubicBezTo>
                  <a:cubicBezTo>
                    <a:pt x="1020" y="3544"/>
                    <a:pt x="1009" y="3543"/>
                    <a:pt x="997" y="3543"/>
                  </a:cubicBezTo>
                  <a:cubicBezTo>
                    <a:pt x="995" y="3543"/>
                    <a:pt x="993" y="3543"/>
                    <a:pt x="990" y="3543"/>
                  </a:cubicBezTo>
                  <a:cubicBezTo>
                    <a:pt x="963" y="2883"/>
                    <a:pt x="940" y="2228"/>
                    <a:pt x="893" y="1567"/>
                  </a:cubicBezTo>
                  <a:cubicBezTo>
                    <a:pt x="870" y="1205"/>
                    <a:pt x="862" y="829"/>
                    <a:pt x="761" y="480"/>
                  </a:cubicBezTo>
                  <a:cubicBezTo>
                    <a:pt x="706" y="293"/>
                    <a:pt x="472" y="160"/>
                    <a:pt x="3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67;p26"/>
            <p:cNvSpPr/>
            <p:nvPr/>
          </p:nvSpPr>
          <p:spPr>
            <a:xfrm>
              <a:off x="3412026" y="1141576"/>
              <a:ext cx="22500" cy="143025"/>
            </a:xfrm>
            <a:custGeom>
              <a:avLst/>
              <a:gdLst/>
              <a:ahLst/>
              <a:cxnLst/>
              <a:rect l="l" t="t" r="r" b="b"/>
              <a:pathLst>
                <a:path w="900" h="5721" extrusionOk="0">
                  <a:moveTo>
                    <a:pt x="206" y="1"/>
                  </a:moveTo>
                  <a:cubicBezTo>
                    <a:pt x="138" y="129"/>
                    <a:pt x="1" y="258"/>
                    <a:pt x="1" y="386"/>
                  </a:cubicBezTo>
                  <a:cubicBezTo>
                    <a:pt x="45" y="1922"/>
                    <a:pt x="102" y="3457"/>
                    <a:pt x="170" y="4993"/>
                  </a:cubicBezTo>
                  <a:cubicBezTo>
                    <a:pt x="184" y="5231"/>
                    <a:pt x="294" y="5461"/>
                    <a:pt x="359" y="5693"/>
                  </a:cubicBezTo>
                  <a:lnTo>
                    <a:pt x="565" y="5721"/>
                  </a:lnTo>
                  <a:cubicBezTo>
                    <a:pt x="679" y="5382"/>
                    <a:pt x="899" y="5038"/>
                    <a:pt x="895" y="4699"/>
                  </a:cubicBezTo>
                  <a:cubicBezTo>
                    <a:pt x="876" y="3438"/>
                    <a:pt x="798" y="2178"/>
                    <a:pt x="724" y="917"/>
                  </a:cubicBezTo>
                  <a:cubicBezTo>
                    <a:pt x="711" y="706"/>
                    <a:pt x="656" y="477"/>
                    <a:pt x="559" y="289"/>
                  </a:cubicBezTo>
                  <a:cubicBezTo>
                    <a:pt x="500" y="166"/>
                    <a:pt x="330" y="96"/>
                    <a:pt x="2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68;p26"/>
            <p:cNvSpPr/>
            <p:nvPr/>
          </p:nvSpPr>
          <p:spPr>
            <a:xfrm>
              <a:off x="2147100" y="2916252"/>
              <a:ext cx="920400" cy="69525"/>
            </a:xfrm>
            <a:custGeom>
              <a:avLst/>
              <a:gdLst/>
              <a:ahLst/>
              <a:cxnLst/>
              <a:rect l="l" t="t" r="r" b="b"/>
              <a:pathLst>
                <a:path w="36816" h="2781" extrusionOk="0">
                  <a:moveTo>
                    <a:pt x="544" y="0"/>
                  </a:moveTo>
                  <a:cubicBezTo>
                    <a:pt x="244" y="0"/>
                    <a:pt x="39" y="158"/>
                    <a:pt x="69" y="540"/>
                  </a:cubicBezTo>
                  <a:cubicBezTo>
                    <a:pt x="83" y="668"/>
                    <a:pt x="28" y="805"/>
                    <a:pt x="1" y="961"/>
                  </a:cubicBezTo>
                  <a:cubicBezTo>
                    <a:pt x="12206" y="1703"/>
                    <a:pt x="24504" y="1667"/>
                    <a:pt x="36751" y="2780"/>
                  </a:cubicBezTo>
                  <a:cubicBezTo>
                    <a:pt x="36774" y="2712"/>
                    <a:pt x="36792" y="2648"/>
                    <a:pt x="36815" y="2580"/>
                  </a:cubicBezTo>
                  <a:cubicBezTo>
                    <a:pt x="36517" y="2313"/>
                    <a:pt x="36229" y="2043"/>
                    <a:pt x="35921" y="1790"/>
                  </a:cubicBezTo>
                  <a:cubicBezTo>
                    <a:pt x="35770" y="1667"/>
                    <a:pt x="35600" y="1520"/>
                    <a:pt x="35421" y="1497"/>
                  </a:cubicBezTo>
                  <a:cubicBezTo>
                    <a:pt x="34931" y="1433"/>
                    <a:pt x="34436" y="1415"/>
                    <a:pt x="33946" y="1401"/>
                  </a:cubicBezTo>
                  <a:cubicBezTo>
                    <a:pt x="28340" y="1216"/>
                    <a:pt x="22734" y="1034"/>
                    <a:pt x="17129" y="855"/>
                  </a:cubicBezTo>
                  <a:cubicBezTo>
                    <a:pt x="13576" y="741"/>
                    <a:pt x="10020" y="668"/>
                    <a:pt x="6468" y="503"/>
                  </a:cubicBezTo>
                  <a:cubicBezTo>
                    <a:pt x="4515" y="411"/>
                    <a:pt x="2572" y="163"/>
                    <a:pt x="619" y="3"/>
                  </a:cubicBezTo>
                  <a:cubicBezTo>
                    <a:pt x="594" y="1"/>
                    <a:pt x="569" y="0"/>
                    <a:pt x="544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69;p26"/>
            <p:cNvSpPr/>
            <p:nvPr/>
          </p:nvSpPr>
          <p:spPr>
            <a:xfrm>
              <a:off x="3024826" y="2349927"/>
              <a:ext cx="22150" cy="149550"/>
            </a:xfrm>
            <a:custGeom>
              <a:avLst/>
              <a:gdLst/>
              <a:ahLst/>
              <a:cxnLst/>
              <a:rect l="l" t="t" r="r" b="b"/>
              <a:pathLst>
                <a:path w="886" h="5982" extrusionOk="0">
                  <a:moveTo>
                    <a:pt x="172" y="0"/>
                  </a:moveTo>
                  <a:cubicBezTo>
                    <a:pt x="167" y="0"/>
                    <a:pt x="161" y="0"/>
                    <a:pt x="157" y="0"/>
                  </a:cubicBezTo>
                  <a:cubicBezTo>
                    <a:pt x="97" y="5"/>
                    <a:pt x="1" y="201"/>
                    <a:pt x="6" y="307"/>
                  </a:cubicBezTo>
                  <a:cubicBezTo>
                    <a:pt x="34" y="1953"/>
                    <a:pt x="70" y="3594"/>
                    <a:pt x="129" y="5239"/>
                  </a:cubicBezTo>
                  <a:cubicBezTo>
                    <a:pt x="138" y="5487"/>
                    <a:pt x="290" y="5729"/>
                    <a:pt x="373" y="5973"/>
                  </a:cubicBezTo>
                  <a:cubicBezTo>
                    <a:pt x="464" y="5977"/>
                    <a:pt x="556" y="5977"/>
                    <a:pt x="647" y="5981"/>
                  </a:cubicBezTo>
                  <a:cubicBezTo>
                    <a:pt x="730" y="5665"/>
                    <a:pt x="886" y="5348"/>
                    <a:pt x="882" y="5033"/>
                  </a:cubicBezTo>
                  <a:cubicBezTo>
                    <a:pt x="872" y="3680"/>
                    <a:pt x="831" y="2328"/>
                    <a:pt x="771" y="975"/>
                  </a:cubicBezTo>
                  <a:cubicBezTo>
                    <a:pt x="757" y="696"/>
                    <a:pt x="638" y="412"/>
                    <a:pt x="519" y="151"/>
                  </a:cubicBezTo>
                  <a:cubicBezTo>
                    <a:pt x="480" y="63"/>
                    <a:pt x="296" y="0"/>
                    <a:pt x="1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70;p26"/>
            <p:cNvSpPr/>
            <p:nvPr/>
          </p:nvSpPr>
          <p:spPr>
            <a:xfrm>
              <a:off x="3024626" y="2563727"/>
              <a:ext cx="20175" cy="136950"/>
            </a:xfrm>
            <a:custGeom>
              <a:avLst/>
              <a:gdLst/>
              <a:ahLst/>
              <a:cxnLst/>
              <a:rect l="l" t="t" r="r" b="b"/>
              <a:pathLst>
                <a:path w="807" h="5478" extrusionOk="0">
                  <a:moveTo>
                    <a:pt x="385" y="0"/>
                  </a:moveTo>
                  <a:cubicBezTo>
                    <a:pt x="384" y="0"/>
                    <a:pt x="382" y="0"/>
                    <a:pt x="381" y="0"/>
                  </a:cubicBezTo>
                  <a:cubicBezTo>
                    <a:pt x="275" y="0"/>
                    <a:pt x="138" y="138"/>
                    <a:pt x="79" y="253"/>
                  </a:cubicBezTo>
                  <a:cubicBezTo>
                    <a:pt x="14" y="372"/>
                    <a:pt x="14" y="537"/>
                    <a:pt x="14" y="679"/>
                  </a:cubicBezTo>
                  <a:cubicBezTo>
                    <a:pt x="14" y="1885"/>
                    <a:pt x="0" y="3086"/>
                    <a:pt x="42" y="4291"/>
                  </a:cubicBezTo>
                  <a:cubicBezTo>
                    <a:pt x="55" y="4690"/>
                    <a:pt x="216" y="5084"/>
                    <a:pt x="307" y="5478"/>
                  </a:cubicBezTo>
                  <a:cubicBezTo>
                    <a:pt x="395" y="5478"/>
                    <a:pt x="486" y="5478"/>
                    <a:pt x="578" y="5473"/>
                  </a:cubicBezTo>
                  <a:cubicBezTo>
                    <a:pt x="650" y="5171"/>
                    <a:pt x="779" y="4868"/>
                    <a:pt x="783" y="4562"/>
                  </a:cubicBezTo>
                  <a:cubicBezTo>
                    <a:pt x="806" y="3324"/>
                    <a:pt x="789" y="2082"/>
                    <a:pt x="774" y="839"/>
                  </a:cubicBezTo>
                  <a:cubicBezTo>
                    <a:pt x="774" y="643"/>
                    <a:pt x="743" y="431"/>
                    <a:pt x="675" y="248"/>
                  </a:cubicBezTo>
                  <a:cubicBezTo>
                    <a:pt x="628" y="139"/>
                    <a:pt x="486" y="0"/>
                    <a:pt x="3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71;p26"/>
            <p:cNvSpPr/>
            <p:nvPr/>
          </p:nvSpPr>
          <p:spPr>
            <a:xfrm>
              <a:off x="2977651" y="2498077"/>
              <a:ext cx="34475" cy="85375"/>
            </a:xfrm>
            <a:custGeom>
              <a:avLst/>
              <a:gdLst/>
              <a:ahLst/>
              <a:cxnLst/>
              <a:rect l="l" t="t" r="r" b="b"/>
              <a:pathLst>
                <a:path w="1379" h="3415" extrusionOk="0">
                  <a:moveTo>
                    <a:pt x="636" y="0"/>
                  </a:moveTo>
                  <a:lnTo>
                    <a:pt x="636" y="0"/>
                  </a:lnTo>
                  <a:cubicBezTo>
                    <a:pt x="623" y="1124"/>
                    <a:pt x="0" y="2209"/>
                    <a:pt x="449" y="3415"/>
                  </a:cubicBezTo>
                  <a:cubicBezTo>
                    <a:pt x="1242" y="2851"/>
                    <a:pt x="1379" y="468"/>
                    <a:pt x="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72;p26"/>
            <p:cNvSpPr/>
            <p:nvPr/>
          </p:nvSpPr>
          <p:spPr>
            <a:xfrm>
              <a:off x="2248175" y="2315627"/>
              <a:ext cx="715250" cy="59300"/>
            </a:xfrm>
            <a:custGeom>
              <a:avLst/>
              <a:gdLst/>
              <a:ahLst/>
              <a:cxnLst/>
              <a:rect l="l" t="t" r="r" b="b"/>
              <a:pathLst>
                <a:path w="28610" h="2372" extrusionOk="0">
                  <a:moveTo>
                    <a:pt x="27427" y="0"/>
                  </a:moveTo>
                  <a:cubicBezTo>
                    <a:pt x="27265" y="0"/>
                    <a:pt x="27096" y="27"/>
                    <a:pt x="26923" y="79"/>
                  </a:cubicBezTo>
                  <a:cubicBezTo>
                    <a:pt x="26208" y="300"/>
                    <a:pt x="25502" y="565"/>
                    <a:pt x="24792" y="790"/>
                  </a:cubicBezTo>
                  <a:cubicBezTo>
                    <a:pt x="24385" y="921"/>
                    <a:pt x="23975" y="1003"/>
                    <a:pt x="23572" y="1003"/>
                  </a:cubicBezTo>
                  <a:cubicBezTo>
                    <a:pt x="23112" y="1003"/>
                    <a:pt x="22661" y="895"/>
                    <a:pt x="22239" y="629"/>
                  </a:cubicBezTo>
                  <a:cubicBezTo>
                    <a:pt x="21725" y="304"/>
                    <a:pt x="21232" y="158"/>
                    <a:pt x="20748" y="158"/>
                  </a:cubicBezTo>
                  <a:cubicBezTo>
                    <a:pt x="20147" y="158"/>
                    <a:pt x="19558" y="382"/>
                    <a:pt x="18957" y="763"/>
                  </a:cubicBezTo>
                  <a:cubicBezTo>
                    <a:pt x="18359" y="1139"/>
                    <a:pt x="17731" y="1340"/>
                    <a:pt x="17089" y="1340"/>
                  </a:cubicBezTo>
                  <a:cubicBezTo>
                    <a:pt x="16615" y="1340"/>
                    <a:pt x="16134" y="1230"/>
                    <a:pt x="15652" y="1001"/>
                  </a:cubicBezTo>
                  <a:cubicBezTo>
                    <a:pt x="15185" y="774"/>
                    <a:pt x="14724" y="670"/>
                    <a:pt x="14262" y="670"/>
                  </a:cubicBezTo>
                  <a:cubicBezTo>
                    <a:pt x="13826" y="670"/>
                    <a:pt x="13389" y="763"/>
                    <a:pt x="12944" y="931"/>
                  </a:cubicBezTo>
                  <a:cubicBezTo>
                    <a:pt x="12163" y="1228"/>
                    <a:pt x="11383" y="1400"/>
                    <a:pt x="10610" y="1400"/>
                  </a:cubicBezTo>
                  <a:cubicBezTo>
                    <a:pt x="9805" y="1400"/>
                    <a:pt x="9006" y="1213"/>
                    <a:pt x="8218" y="786"/>
                  </a:cubicBezTo>
                  <a:cubicBezTo>
                    <a:pt x="7807" y="562"/>
                    <a:pt x="7402" y="451"/>
                    <a:pt x="7008" y="451"/>
                  </a:cubicBezTo>
                  <a:cubicBezTo>
                    <a:pt x="6515" y="451"/>
                    <a:pt x="6038" y="624"/>
                    <a:pt x="5587" y="963"/>
                  </a:cubicBezTo>
                  <a:cubicBezTo>
                    <a:pt x="5308" y="1172"/>
                    <a:pt x="5043" y="1258"/>
                    <a:pt x="4781" y="1258"/>
                  </a:cubicBezTo>
                  <a:cubicBezTo>
                    <a:pt x="4492" y="1258"/>
                    <a:pt x="4207" y="1154"/>
                    <a:pt x="3914" y="995"/>
                  </a:cubicBezTo>
                  <a:cubicBezTo>
                    <a:pt x="3672" y="867"/>
                    <a:pt x="3451" y="693"/>
                    <a:pt x="3209" y="574"/>
                  </a:cubicBezTo>
                  <a:cubicBezTo>
                    <a:pt x="2902" y="418"/>
                    <a:pt x="2580" y="299"/>
                    <a:pt x="2187" y="134"/>
                  </a:cubicBezTo>
                  <a:cubicBezTo>
                    <a:pt x="1825" y="317"/>
                    <a:pt x="1448" y="492"/>
                    <a:pt x="1101" y="702"/>
                  </a:cubicBezTo>
                  <a:cubicBezTo>
                    <a:pt x="916" y="816"/>
                    <a:pt x="779" y="1001"/>
                    <a:pt x="619" y="1151"/>
                  </a:cubicBezTo>
                  <a:cubicBezTo>
                    <a:pt x="422" y="1339"/>
                    <a:pt x="1" y="1468"/>
                    <a:pt x="253" y="1816"/>
                  </a:cubicBezTo>
                  <a:cubicBezTo>
                    <a:pt x="345" y="1945"/>
                    <a:pt x="445" y="1992"/>
                    <a:pt x="546" y="1992"/>
                  </a:cubicBezTo>
                  <a:cubicBezTo>
                    <a:pt x="737" y="1992"/>
                    <a:pt x="936" y="1827"/>
                    <a:pt x="1118" y="1729"/>
                  </a:cubicBezTo>
                  <a:cubicBezTo>
                    <a:pt x="1183" y="1697"/>
                    <a:pt x="1233" y="1638"/>
                    <a:pt x="1288" y="1592"/>
                  </a:cubicBezTo>
                  <a:cubicBezTo>
                    <a:pt x="1728" y="1220"/>
                    <a:pt x="1940" y="1042"/>
                    <a:pt x="2169" y="1042"/>
                  </a:cubicBezTo>
                  <a:cubicBezTo>
                    <a:pt x="2384" y="1042"/>
                    <a:pt x="2614" y="1198"/>
                    <a:pt x="3062" y="1500"/>
                  </a:cubicBezTo>
                  <a:cubicBezTo>
                    <a:pt x="3661" y="1902"/>
                    <a:pt x="4261" y="2210"/>
                    <a:pt x="4884" y="2210"/>
                  </a:cubicBezTo>
                  <a:cubicBezTo>
                    <a:pt x="5319" y="2210"/>
                    <a:pt x="5765" y="2059"/>
                    <a:pt x="6229" y="1684"/>
                  </a:cubicBezTo>
                  <a:cubicBezTo>
                    <a:pt x="6469" y="1491"/>
                    <a:pt x="6720" y="1411"/>
                    <a:pt x="6983" y="1411"/>
                  </a:cubicBezTo>
                  <a:cubicBezTo>
                    <a:pt x="7237" y="1411"/>
                    <a:pt x="7503" y="1486"/>
                    <a:pt x="7778" y="1606"/>
                  </a:cubicBezTo>
                  <a:cubicBezTo>
                    <a:pt x="8461" y="1894"/>
                    <a:pt x="9177" y="2165"/>
                    <a:pt x="9905" y="2302"/>
                  </a:cubicBezTo>
                  <a:cubicBezTo>
                    <a:pt x="10164" y="2350"/>
                    <a:pt x="10421" y="2372"/>
                    <a:pt x="10676" y="2372"/>
                  </a:cubicBezTo>
                  <a:cubicBezTo>
                    <a:pt x="11564" y="2372"/>
                    <a:pt x="12432" y="2117"/>
                    <a:pt x="13297" y="1857"/>
                  </a:cubicBezTo>
                  <a:cubicBezTo>
                    <a:pt x="13627" y="1759"/>
                    <a:pt x="14016" y="1673"/>
                    <a:pt x="14372" y="1673"/>
                  </a:cubicBezTo>
                  <a:cubicBezTo>
                    <a:pt x="14575" y="1673"/>
                    <a:pt x="14768" y="1701"/>
                    <a:pt x="14933" y="1771"/>
                  </a:cubicBezTo>
                  <a:cubicBezTo>
                    <a:pt x="15679" y="2091"/>
                    <a:pt x="16399" y="2256"/>
                    <a:pt x="17101" y="2256"/>
                  </a:cubicBezTo>
                  <a:cubicBezTo>
                    <a:pt x="18037" y="2256"/>
                    <a:pt x="18939" y="1962"/>
                    <a:pt x="19828" y="1349"/>
                  </a:cubicBezTo>
                  <a:cubicBezTo>
                    <a:pt x="20126" y="1145"/>
                    <a:pt x="20424" y="1037"/>
                    <a:pt x="20726" y="1037"/>
                  </a:cubicBezTo>
                  <a:cubicBezTo>
                    <a:pt x="21013" y="1037"/>
                    <a:pt x="21304" y="1134"/>
                    <a:pt x="21606" y="1339"/>
                  </a:cubicBezTo>
                  <a:cubicBezTo>
                    <a:pt x="22247" y="1772"/>
                    <a:pt x="22925" y="1956"/>
                    <a:pt x="23624" y="1956"/>
                  </a:cubicBezTo>
                  <a:cubicBezTo>
                    <a:pt x="24105" y="1956"/>
                    <a:pt x="24595" y="1869"/>
                    <a:pt x="25089" y="1716"/>
                  </a:cubicBezTo>
                  <a:cubicBezTo>
                    <a:pt x="25594" y="1556"/>
                    <a:pt x="26098" y="1377"/>
                    <a:pt x="26584" y="1175"/>
                  </a:cubicBezTo>
                  <a:cubicBezTo>
                    <a:pt x="26865" y="1055"/>
                    <a:pt x="27138" y="974"/>
                    <a:pt x="27415" y="974"/>
                  </a:cubicBezTo>
                  <a:cubicBezTo>
                    <a:pt x="27625" y="974"/>
                    <a:pt x="27838" y="1021"/>
                    <a:pt x="28059" y="1133"/>
                  </a:cubicBezTo>
                  <a:cubicBezTo>
                    <a:pt x="28095" y="1152"/>
                    <a:pt x="28138" y="1160"/>
                    <a:pt x="28184" y="1160"/>
                  </a:cubicBezTo>
                  <a:cubicBezTo>
                    <a:pt x="28314" y="1160"/>
                    <a:pt x="28475" y="1101"/>
                    <a:pt x="28610" y="1087"/>
                  </a:cubicBezTo>
                  <a:cubicBezTo>
                    <a:pt x="28568" y="887"/>
                    <a:pt x="28587" y="633"/>
                    <a:pt x="28473" y="496"/>
                  </a:cubicBezTo>
                  <a:cubicBezTo>
                    <a:pt x="28184" y="159"/>
                    <a:pt x="27824" y="0"/>
                    <a:pt x="274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73;p26"/>
            <p:cNvSpPr/>
            <p:nvPr/>
          </p:nvSpPr>
          <p:spPr>
            <a:xfrm>
              <a:off x="2483301" y="2487202"/>
              <a:ext cx="437850" cy="56200"/>
            </a:xfrm>
            <a:custGeom>
              <a:avLst/>
              <a:gdLst/>
              <a:ahLst/>
              <a:cxnLst/>
              <a:rect l="l" t="t" r="r" b="b"/>
              <a:pathLst>
                <a:path w="17514" h="2248" extrusionOk="0">
                  <a:moveTo>
                    <a:pt x="2342" y="0"/>
                  </a:moveTo>
                  <a:cubicBezTo>
                    <a:pt x="1986" y="0"/>
                    <a:pt x="1637" y="115"/>
                    <a:pt x="1297" y="353"/>
                  </a:cubicBezTo>
                  <a:cubicBezTo>
                    <a:pt x="1027" y="546"/>
                    <a:pt x="761" y="822"/>
                    <a:pt x="464" y="867"/>
                  </a:cubicBezTo>
                  <a:cubicBezTo>
                    <a:pt x="1" y="936"/>
                    <a:pt x="111" y="1270"/>
                    <a:pt x="180" y="1440"/>
                  </a:cubicBezTo>
                  <a:cubicBezTo>
                    <a:pt x="234" y="1577"/>
                    <a:pt x="542" y="1673"/>
                    <a:pt x="738" y="1673"/>
                  </a:cubicBezTo>
                  <a:cubicBezTo>
                    <a:pt x="894" y="1673"/>
                    <a:pt x="1072" y="1530"/>
                    <a:pt x="1206" y="1407"/>
                  </a:cubicBezTo>
                  <a:cubicBezTo>
                    <a:pt x="1580" y="1069"/>
                    <a:pt x="1955" y="898"/>
                    <a:pt x="2334" y="898"/>
                  </a:cubicBezTo>
                  <a:cubicBezTo>
                    <a:pt x="2688" y="898"/>
                    <a:pt x="3047" y="1048"/>
                    <a:pt x="3411" y="1352"/>
                  </a:cubicBezTo>
                  <a:cubicBezTo>
                    <a:pt x="3451" y="1384"/>
                    <a:pt x="3506" y="1407"/>
                    <a:pt x="3557" y="1435"/>
                  </a:cubicBezTo>
                  <a:cubicBezTo>
                    <a:pt x="3994" y="1690"/>
                    <a:pt x="4443" y="1825"/>
                    <a:pt x="4886" y="1825"/>
                  </a:cubicBezTo>
                  <a:cubicBezTo>
                    <a:pt x="5319" y="1825"/>
                    <a:pt x="5748" y="1695"/>
                    <a:pt x="6156" y="1420"/>
                  </a:cubicBezTo>
                  <a:cubicBezTo>
                    <a:pt x="6462" y="1215"/>
                    <a:pt x="6734" y="1116"/>
                    <a:pt x="6994" y="1116"/>
                  </a:cubicBezTo>
                  <a:cubicBezTo>
                    <a:pt x="7307" y="1116"/>
                    <a:pt x="7603" y="1259"/>
                    <a:pt x="7921" y="1527"/>
                  </a:cubicBezTo>
                  <a:cubicBezTo>
                    <a:pt x="8513" y="2026"/>
                    <a:pt x="9141" y="2247"/>
                    <a:pt x="9792" y="2247"/>
                  </a:cubicBezTo>
                  <a:cubicBezTo>
                    <a:pt x="10290" y="2247"/>
                    <a:pt x="10801" y="2118"/>
                    <a:pt x="11321" y="1883"/>
                  </a:cubicBezTo>
                  <a:cubicBezTo>
                    <a:pt x="11606" y="1755"/>
                    <a:pt x="11885" y="1618"/>
                    <a:pt x="12143" y="1443"/>
                  </a:cubicBezTo>
                  <a:cubicBezTo>
                    <a:pt x="12465" y="1229"/>
                    <a:pt x="12799" y="1143"/>
                    <a:pt x="13149" y="1143"/>
                  </a:cubicBezTo>
                  <a:cubicBezTo>
                    <a:pt x="13336" y="1143"/>
                    <a:pt x="13527" y="1167"/>
                    <a:pt x="13723" y="1210"/>
                  </a:cubicBezTo>
                  <a:cubicBezTo>
                    <a:pt x="14242" y="1329"/>
                    <a:pt x="14764" y="1412"/>
                    <a:pt x="15336" y="1517"/>
                  </a:cubicBezTo>
                  <a:cubicBezTo>
                    <a:pt x="15915" y="1407"/>
                    <a:pt x="16529" y="1302"/>
                    <a:pt x="17129" y="1159"/>
                  </a:cubicBezTo>
                  <a:cubicBezTo>
                    <a:pt x="17276" y="1123"/>
                    <a:pt x="17385" y="949"/>
                    <a:pt x="17514" y="839"/>
                  </a:cubicBezTo>
                  <a:cubicBezTo>
                    <a:pt x="17377" y="728"/>
                    <a:pt x="17257" y="550"/>
                    <a:pt x="17106" y="522"/>
                  </a:cubicBezTo>
                  <a:cubicBezTo>
                    <a:pt x="16767" y="459"/>
                    <a:pt x="16418" y="472"/>
                    <a:pt x="16070" y="454"/>
                  </a:cubicBezTo>
                  <a:cubicBezTo>
                    <a:pt x="15974" y="449"/>
                    <a:pt x="15877" y="448"/>
                    <a:pt x="15779" y="448"/>
                  </a:cubicBezTo>
                  <a:cubicBezTo>
                    <a:pt x="15608" y="448"/>
                    <a:pt x="15436" y="453"/>
                    <a:pt x="15265" y="453"/>
                  </a:cubicBezTo>
                  <a:cubicBezTo>
                    <a:pt x="14960" y="453"/>
                    <a:pt x="14659" y="438"/>
                    <a:pt x="14379" y="358"/>
                  </a:cubicBezTo>
                  <a:cubicBezTo>
                    <a:pt x="13988" y="243"/>
                    <a:pt x="13613" y="187"/>
                    <a:pt x="13250" y="187"/>
                  </a:cubicBezTo>
                  <a:cubicBezTo>
                    <a:pt x="12535" y="187"/>
                    <a:pt x="11861" y="403"/>
                    <a:pt x="11184" y="816"/>
                  </a:cubicBezTo>
                  <a:cubicBezTo>
                    <a:pt x="10737" y="1088"/>
                    <a:pt x="10279" y="1243"/>
                    <a:pt x="9823" y="1243"/>
                  </a:cubicBezTo>
                  <a:cubicBezTo>
                    <a:pt x="9335" y="1243"/>
                    <a:pt x="8850" y="1066"/>
                    <a:pt x="8384" y="666"/>
                  </a:cubicBezTo>
                  <a:cubicBezTo>
                    <a:pt x="7935" y="280"/>
                    <a:pt x="7473" y="83"/>
                    <a:pt x="7000" y="83"/>
                  </a:cubicBezTo>
                  <a:cubicBezTo>
                    <a:pt x="6583" y="83"/>
                    <a:pt x="6158" y="235"/>
                    <a:pt x="5725" y="546"/>
                  </a:cubicBezTo>
                  <a:cubicBezTo>
                    <a:pt x="5447" y="747"/>
                    <a:pt x="5155" y="838"/>
                    <a:pt x="4858" y="838"/>
                  </a:cubicBezTo>
                  <a:cubicBezTo>
                    <a:pt x="4577" y="838"/>
                    <a:pt x="4291" y="757"/>
                    <a:pt x="4006" y="610"/>
                  </a:cubicBezTo>
                  <a:cubicBezTo>
                    <a:pt x="3745" y="473"/>
                    <a:pt x="3484" y="349"/>
                    <a:pt x="3218" y="221"/>
                  </a:cubicBezTo>
                  <a:cubicBezTo>
                    <a:pt x="2921" y="75"/>
                    <a:pt x="2629" y="0"/>
                    <a:pt x="23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74;p26"/>
            <p:cNvSpPr/>
            <p:nvPr/>
          </p:nvSpPr>
          <p:spPr>
            <a:xfrm>
              <a:off x="2236726" y="1355501"/>
              <a:ext cx="667476" cy="845351"/>
            </a:xfrm>
            <a:custGeom>
              <a:avLst/>
              <a:gdLst/>
              <a:ahLst/>
              <a:cxnLst/>
              <a:rect l="l" t="t" r="r" b="b"/>
              <a:pathLst>
                <a:path w="26699" h="33814" extrusionOk="0">
                  <a:moveTo>
                    <a:pt x="22903" y="13523"/>
                  </a:moveTo>
                  <a:cubicBezTo>
                    <a:pt x="23247" y="13523"/>
                    <a:pt x="23591" y="13627"/>
                    <a:pt x="23756" y="13848"/>
                  </a:cubicBezTo>
                  <a:cubicBezTo>
                    <a:pt x="24026" y="14214"/>
                    <a:pt x="24160" y="14681"/>
                    <a:pt x="24255" y="14893"/>
                  </a:cubicBezTo>
                  <a:cubicBezTo>
                    <a:pt x="24210" y="15865"/>
                    <a:pt x="23907" y="16456"/>
                    <a:pt x="23357" y="16904"/>
                  </a:cubicBezTo>
                  <a:cubicBezTo>
                    <a:pt x="23112" y="17103"/>
                    <a:pt x="22855" y="17197"/>
                    <a:pt x="22614" y="17197"/>
                  </a:cubicBezTo>
                  <a:cubicBezTo>
                    <a:pt x="22182" y="17197"/>
                    <a:pt x="21804" y="16896"/>
                    <a:pt x="21648" y="16355"/>
                  </a:cubicBezTo>
                  <a:cubicBezTo>
                    <a:pt x="21405" y="15488"/>
                    <a:pt x="21629" y="14681"/>
                    <a:pt x="21996" y="13916"/>
                  </a:cubicBezTo>
                  <a:cubicBezTo>
                    <a:pt x="22118" y="13659"/>
                    <a:pt x="22510" y="13523"/>
                    <a:pt x="22903" y="13523"/>
                  </a:cubicBezTo>
                  <a:close/>
                  <a:moveTo>
                    <a:pt x="20419" y="18374"/>
                  </a:moveTo>
                  <a:cubicBezTo>
                    <a:pt x="20657" y="18374"/>
                    <a:pt x="20888" y="18477"/>
                    <a:pt x="21107" y="18675"/>
                  </a:cubicBezTo>
                  <a:cubicBezTo>
                    <a:pt x="21611" y="19119"/>
                    <a:pt x="22059" y="19609"/>
                    <a:pt x="21867" y="20375"/>
                  </a:cubicBezTo>
                  <a:cubicBezTo>
                    <a:pt x="21638" y="21293"/>
                    <a:pt x="20750" y="21993"/>
                    <a:pt x="19814" y="21993"/>
                  </a:cubicBezTo>
                  <a:cubicBezTo>
                    <a:pt x="19811" y="21993"/>
                    <a:pt x="19808" y="21993"/>
                    <a:pt x="19804" y="21993"/>
                  </a:cubicBezTo>
                  <a:cubicBezTo>
                    <a:pt x="18869" y="21993"/>
                    <a:pt x="18117" y="21375"/>
                    <a:pt x="18035" y="20535"/>
                  </a:cubicBezTo>
                  <a:cubicBezTo>
                    <a:pt x="17939" y="19540"/>
                    <a:pt x="18466" y="18890"/>
                    <a:pt x="19507" y="18711"/>
                  </a:cubicBezTo>
                  <a:cubicBezTo>
                    <a:pt x="19594" y="18698"/>
                    <a:pt x="19699" y="18688"/>
                    <a:pt x="19764" y="18637"/>
                  </a:cubicBezTo>
                  <a:cubicBezTo>
                    <a:pt x="19984" y="18459"/>
                    <a:pt x="20204" y="18374"/>
                    <a:pt x="20419" y="18374"/>
                  </a:cubicBezTo>
                  <a:close/>
                  <a:moveTo>
                    <a:pt x="23364" y="23036"/>
                  </a:moveTo>
                  <a:cubicBezTo>
                    <a:pt x="23614" y="23036"/>
                    <a:pt x="23882" y="23173"/>
                    <a:pt x="24210" y="23395"/>
                  </a:cubicBezTo>
                  <a:cubicBezTo>
                    <a:pt x="24787" y="23790"/>
                    <a:pt x="25163" y="24230"/>
                    <a:pt x="25168" y="24638"/>
                  </a:cubicBezTo>
                  <a:cubicBezTo>
                    <a:pt x="25172" y="25810"/>
                    <a:pt x="24640" y="26366"/>
                    <a:pt x="23789" y="26366"/>
                  </a:cubicBezTo>
                  <a:cubicBezTo>
                    <a:pt x="23786" y="26366"/>
                    <a:pt x="23782" y="26366"/>
                    <a:pt x="23779" y="26366"/>
                  </a:cubicBezTo>
                  <a:cubicBezTo>
                    <a:pt x="22734" y="26361"/>
                    <a:pt x="21964" y="25743"/>
                    <a:pt x="22074" y="24876"/>
                  </a:cubicBezTo>
                  <a:cubicBezTo>
                    <a:pt x="22134" y="24381"/>
                    <a:pt x="22349" y="23835"/>
                    <a:pt x="22660" y="23455"/>
                  </a:cubicBezTo>
                  <a:cubicBezTo>
                    <a:pt x="22902" y="23161"/>
                    <a:pt x="23125" y="23036"/>
                    <a:pt x="23364" y="23036"/>
                  </a:cubicBezTo>
                  <a:close/>
                  <a:moveTo>
                    <a:pt x="15463" y="0"/>
                  </a:moveTo>
                  <a:cubicBezTo>
                    <a:pt x="14882" y="0"/>
                    <a:pt x="14302" y="3"/>
                    <a:pt x="13721" y="10"/>
                  </a:cubicBezTo>
                  <a:cubicBezTo>
                    <a:pt x="9432" y="65"/>
                    <a:pt x="5137" y="331"/>
                    <a:pt x="841" y="505"/>
                  </a:cubicBezTo>
                  <a:cubicBezTo>
                    <a:pt x="319" y="3567"/>
                    <a:pt x="787" y="6496"/>
                    <a:pt x="736" y="9443"/>
                  </a:cubicBezTo>
                  <a:cubicBezTo>
                    <a:pt x="3698" y="8856"/>
                    <a:pt x="6434" y="7835"/>
                    <a:pt x="9070" y="6533"/>
                  </a:cubicBezTo>
                  <a:cubicBezTo>
                    <a:pt x="9194" y="6473"/>
                    <a:pt x="9303" y="6363"/>
                    <a:pt x="9386" y="6253"/>
                  </a:cubicBezTo>
                  <a:cubicBezTo>
                    <a:pt x="10114" y="5286"/>
                    <a:pt x="10820" y="4304"/>
                    <a:pt x="11567" y="3360"/>
                  </a:cubicBezTo>
                  <a:cubicBezTo>
                    <a:pt x="11788" y="3080"/>
                    <a:pt x="12095" y="2838"/>
                    <a:pt x="12411" y="2673"/>
                  </a:cubicBezTo>
                  <a:cubicBezTo>
                    <a:pt x="12559" y="2597"/>
                    <a:pt x="12700" y="2561"/>
                    <a:pt x="12830" y="2561"/>
                  </a:cubicBezTo>
                  <a:cubicBezTo>
                    <a:pt x="13191" y="2561"/>
                    <a:pt x="13458" y="2839"/>
                    <a:pt x="13502" y="3301"/>
                  </a:cubicBezTo>
                  <a:cubicBezTo>
                    <a:pt x="13525" y="3580"/>
                    <a:pt x="13506" y="3860"/>
                    <a:pt x="13506" y="4094"/>
                  </a:cubicBezTo>
                  <a:cubicBezTo>
                    <a:pt x="14451" y="3763"/>
                    <a:pt x="15326" y="3397"/>
                    <a:pt x="16237" y="3154"/>
                  </a:cubicBezTo>
                  <a:cubicBezTo>
                    <a:pt x="16449" y="3097"/>
                    <a:pt x="16672" y="3070"/>
                    <a:pt x="16898" y="3070"/>
                  </a:cubicBezTo>
                  <a:cubicBezTo>
                    <a:pt x="17972" y="3070"/>
                    <a:pt x="19124" y="3681"/>
                    <a:pt x="19575" y="4639"/>
                  </a:cubicBezTo>
                  <a:lnTo>
                    <a:pt x="20078" y="4754"/>
                  </a:lnTo>
                  <a:cubicBezTo>
                    <a:pt x="19964" y="3975"/>
                    <a:pt x="20312" y="3310"/>
                    <a:pt x="21010" y="3094"/>
                  </a:cubicBezTo>
                  <a:cubicBezTo>
                    <a:pt x="21670" y="2894"/>
                    <a:pt x="22362" y="2778"/>
                    <a:pt x="23044" y="2682"/>
                  </a:cubicBezTo>
                  <a:cubicBezTo>
                    <a:pt x="23167" y="2664"/>
                    <a:pt x="23276" y="2655"/>
                    <a:pt x="23373" y="2655"/>
                  </a:cubicBezTo>
                  <a:cubicBezTo>
                    <a:pt x="23920" y="2655"/>
                    <a:pt x="24062" y="2952"/>
                    <a:pt x="24039" y="3672"/>
                  </a:cubicBezTo>
                  <a:cubicBezTo>
                    <a:pt x="24016" y="4415"/>
                    <a:pt x="23989" y="5185"/>
                    <a:pt x="24149" y="5904"/>
                  </a:cubicBezTo>
                  <a:cubicBezTo>
                    <a:pt x="24649" y="8197"/>
                    <a:pt x="24176" y="10223"/>
                    <a:pt x="22558" y="11900"/>
                  </a:cubicBezTo>
                  <a:cubicBezTo>
                    <a:pt x="21944" y="12541"/>
                    <a:pt x="21096" y="12958"/>
                    <a:pt x="20312" y="13504"/>
                  </a:cubicBezTo>
                  <a:cubicBezTo>
                    <a:pt x="20479" y="14214"/>
                    <a:pt x="19675" y="15046"/>
                    <a:pt x="18833" y="15046"/>
                  </a:cubicBezTo>
                  <a:cubicBezTo>
                    <a:pt x="18724" y="15046"/>
                    <a:pt x="18615" y="15032"/>
                    <a:pt x="18507" y="15003"/>
                  </a:cubicBezTo>
                  <a:cubicBezTo>
                    <a:pt x="18429" y="15227"/>
                    <a:pt x="18383" y="15466"/>
                    <a:pt x="18273" y="15672"/>
                  </a:cubicBezTo>
                  <a:cubicBezTo>
                    <a:pt x="17431" y="17211"/>
                    <a:pt x="16642" y="18789"/>
                    <a:pt x="15707" y="20274"/>
                  </a:cubicBezTo>
                  <a:cubicBezTo>
                    <a:pt x="14684" y="21896"/>
                    <a:pt x="13521" y="23432"/>
                    <a:pt x="12434" y="25018"/>
                  </a:cubicBezTo>
                  <a:cubicBezTo>
                    <a:pt x="11234" y="26768"/>
                    <a:pt x="9771" y="28276"/>
                    <a:pt x="8085" y="29551"/>
                  </a:cubicBezTo>
                  <a:cubicBezTo>
                    <a:pt x="7704" y="29839"/>
                    <a:pt x="7154" y="29977"/>
                    <a:pt x="6668" y="30022"/>
                  </a:cubicBezTo>
                  <a:cubicBezTo>
                    <a:pt x="6611" y="30028"/>
                    <a:pt x="6556" y="30031"/>
                    <a:pt x="6503" y="30031"/>
                  </a:cubicBezTo>
                  <a:cubicBezTo>
                    <a:pt x="5826" y="30031"/>
                    <a:pt x="5414" y="29581"/>
                    <a:pt x="5367" y="28863"/>
                  </a:cubicBezTo>
                  <a:cubicBezTo>
                    <a:pt x="5334" y="28391"/>
                    <a:pt x="5344" y="27905"/>
                    <a:pt x="5426" y="27443"/>
                  </a:cubicBezTo>
                  <a:cubicBezTo>
                    <a:pt x="5774" y="25503"/>
                    <a:pt x="6636" y="23770"/>
                    <a:pt x="7608" y="22075"/>
                  </a:cubicBezTo>
                  <a:cubicBezTo>
                    <a:pt x="8956" y="19719"/>
                    <a:pt x="10326" y="17382"/>
                    <a:pt x="12155" y="15356"/>
                  </a:cubicBezTo>
                  <a:cubicBezTo>
                    <a:pt x="12837" y="14594"/>
                    <a:pt x="13580" y="13884"/>
                    <a:pt x="14309" y="13141"/>
                  </a:cubicBezTo>
                  <a:cubicBezTo>
                    <a:pt x="14015" y="12354"/>
                    <a:pt x="14103" y="12019"/>
                    <a:pt x="14758" y="11460"/>
                  </a:cubicBezTo>
                  <a:cubicBezTo>
                    <a:pt x="14837" y="11391"/>
                    <a:pt x="14932" y="11304"/>
                    <a:pt x="14946" y="11213"/>
                  </a:cubicBezTo>
                  <a:cubicBezTo>
                    <a:pt x="15024" y="10681"/>
                    <a:pt x="15079" y="10149"/>
                    <a:pt x="15134" y="9682"/>
                  </a:cubicBezTo>
                  <a:cubicBezTo>
                    <a:pt x="14515" y="9682"/>
                    <a:pt x="13892" y="9681"/>
                    <a:pt x="13266" y="9681"/>
                  </a:cubicBezTo>
                  <a:cubicBezTo>
                    <a:pt x="12641" y="9681"/>
                    <a:pt x="12012" y="9682"/>
                    <a:pt x="11384" y="9686"/>
                  </a:cubicBezTo>
                  <a:cubicBezTo>
                    <a:pt x="11306" y="9686"/>
                    <a:pt x="11201" y="9732"/>
                    <a:pt x="11156" y="9792"/>
                  </a:cubicBezTo>
                  <a:cubicBezTo>
                    <a:pt x="10363" y="10814"/>
                    <a:pt x="9225" y="11359"/>
                    <a:pt x="8117" y="11901"/>
                  </a:cubicBezTo>
                  <a:cubicBezTo>
                    <a:pt x="6509" y="12694"/>
                    <a:pt x="4881" y="13458"/>
                    <a:pt x="3208" y="14100"/>
                  </a:cubicBezTo>
                  <a:cubicBezTo>
                    <a:pt x="2154" y="14503"/>
                    <a:pt x="1082" y="14861"/>
                    <a:pt x="0" y="15200"/>
                  </a:cubicBezTo>
                  <a:lnTo>
                    <a:pt x="68" y="15416"/>
                  </a:lnTo>
                  <a:cubicBezTo>
                    <a:pt x="188" y="15613"/>
                    <a:pt x="408" y="15801"/>
                    <a:pt x="417" y="15998"/>
                  </a:cubicBezTo>
                  <a:cubicBezTo>
                    <a:pt x="476" y="17465"/>
                    <a:pt x="527" y="18927"/>
                    <a:pt x="513" y="20393"/>
                  </a:cubicBezTo>
                  <a:cubicBezTo>
                    <a:pt x="486" y="24165"/>
                    <a:pt x="421" y="27943"/>
                    <a:pt x="371" y="31715"/>
                  </a:cubicBezTo>
                  <a:cubicBezTo>
                    <a:pt x="362" y="32278"/>
                    <a:pt x="371" y="32847"/>
                    <a:pt x="371" y="33534"/>
                  </a:cubicBezTo>
                  <a:cubicBezTo>
                    <a:pt x="1782" y="33564"/>
                    <a:pt x="3181" y="33632"/>
                    <a:pt x="4579" y="33632"/>
                  </a:cubicBezTo>
                  <a:cubicBezTo>
                    <a:pt x="4661" y="33632"/>
                    <a:pt x="4744" y="33631"/>
                    <a:pt x="4826" y="33631"/>
                  </a:cubicBezTo>
                  <a:cubicBezTo>
                    <a:pt x="11660" y="33585"/>
                    <a:pt x="18494" y="33516"/>
                    <a:pt x="25328" y="33475"/>
                  </a:cubicBezTo>
                  <a:cubicBezTo>
                    <a:pt x="25599" y="33475"/>
                    <a:pt x="26112" y="33709"/>
                    <a:pt x="26112" y="33814"/>
                  </a:cubicBezTo>
                  <a:lnTo>
                    <a:pt x="26699" y="33804"/>
                  </a:lnTo>
                  <a:cubicBezTo>
                    <a:pt x="26580" y="33612"/>
                    <a:pt x="26432" y="33429"/>
                    <a:pt x="26345" y="33223"/>
                  </a:cubicBezTo>
                  <a:cubicBezTo>
                    <a:pt x="26294" y="33099"/>
                    <a:pt x="26345" y="32933"/>
                    <a:pt x="26349" y="32787"/>
                  </a:cubicBezTo>
                  <a:cubicBezTo>
                    <a:pt x="26376" y="31687"/>
                    <a:pt x="26454" y="30592"/>
                    <a:pt x="26427" y="29491"/>
                  </a:cubicBezTo>
                  <a:cubicBezTo>
                    <a:pt x="26326" y="25646"/>
                    <a:pt x="26138" y="21801"/>
                    <a:pt x="26079" y="17955"/>
                  </a:cubicBezTo>
                  <a:cubicBezTo>
                    <a:pt x="26047" y="15576"/>
                    <a:pt x="26193" y="13193"/>
                    <a:pt x="26252" y="10809"/>
                  </a:cubicBezTo>
                  <a:cubicBezTo>
                    <a:pt x="26326" y="8077"/>
                    <a:pt x="26391" y="5351"/>
                    <a:pt x="26473" y="2618"/>
                  </a:cubicBezTo>
                  <a:cubicBezTo>
                    <a:pt x="26496" y="1802"/>
                    <a:pt x="26569" y="986"/>
                    <a:pt x="26620" y="180"/>
                  </a:cubicBezTo>
                  <a:cubicBezTo>
                    <a:pt x="22871" y="124"/>
                    <a:pt x="19164" y="0"/>
                    <a:pt x="15463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75;p26"/>
            <p:cNvSpPr/>
            <p:nvPr/>
          </p:nvSpPr>
          <p:spPr>
            <a:xfrm>
              <a:off x="2221701" y="1740901"/>
              <a:ext cx="667850" cy="472800"/>
            </a:xfrm>
            <a:custGeom>
              <a:avLst/>
              <a:gdLst/>
              <a:ahLst/>
              <a:cxnLst/>
              <a:rect l="l" t="t" r="r" b="b"/>
              <a:pathLst>
                <a:path w="26714" h="18912" extrusionOk="0">
                  <a:moveTo>
                    <a:pt x="669" y="0"/>
                  </a:moveTo>
                  <a:cubicBezTo>
                    <a:pt x="535" y="188"/>
                    <a:pt x="389" y="371"/>
                    <a:pt x="270" y="568"/>
                  </a:cubicBezTo>
                  <a:cubicBezTo>
                    <a:pt x="228" y="636"/>
                    <a:pt x="256" y="747"/>
                    <a:pt x="251" y="838"/>
                  </a:cubicBezTo>
                  <a:cubicBezTo>
                    <a:pt x="174" y="6389"/>
                    <a:pt x="97" y="11940"/>
                    <a:pt x="19" y="17490"/>
                  </a:cubicBezTo>
                  <a:cubicBezTo>
                    <a:pt x="19" y="17742"/>
                    <a:pt x="0" y="18022"/>
                    <a:pt x="97" y="18247"/>
                  </a:cubicBezTo>
                  <a:cubicBezTo>
                    <a:pt x="179" y="18440"/>
                    <a:pt x="394" y="18678"/>
                    <a:pt x="583" y="18701"/>
                  </a:cubicBezTo>
                  <a:cubicBezTo>
                    <a:pt x="1376" y="18815"/>
                    <a:pt x="2182" y="18911"/>
                    <a:pt x="2989" y="18911"/>
                  </a:cubicBezTo>
                  <a:cubicBezTo>
                    <a:pt x="5587" y="18901"/>
                    <a:pt x="8187" y="18829"/>
                    <a:pt x="10789" y="18819"/>
                  </a:cubicBezTo>
                  <a:cubicBezTo>
                    <a:pt x="15827" y="18802"/>
                    <a:pt x="20869" y="18810"/>
                    <a:pt x="25906" y="18802"/>
                  </a:cubicBezTo>
                  <a:cubicBezTo>
                    <a:pt x="25986" y="18802"/>
                    <a:pt x="26074" y="18806"/>
                    <a:pt x="26161" y="18806"/>
                  </a:cubicBezTo>
                  <a:cubicBezTo>
                    <a:pt x="26429" y="18806"/>
                    <a:pt x="26692" y="18762"/>
                    <a:pt x="26713" y="18402"/>
                  </a:cubicBezTo>
                  <a:lnTo>
                    <a:pt x="26713" y="18398"/>
                  </a:lnTo>
                  <a:cubicBezTo>
                    <a:pt x="26713" y="18293"/>
                    <a:pt x="26200" y="18059"/>
                    <a:pt x="25928" y="18058"/>
                  </a:cubicBezTo>
                  <a:cubicBezTo>
                    <a:pt x="19095" y="18100"/>
                    <a:pt x="12260" y="18169"/>
                    <a:pt x="5426" y="18214"/>
                  </a:cubicBezTo>
                  <a:cubicBezTo>
                    <a:pt x="5334" y="18214"/>
                    <a:pt x="5242" y="18215"/>
                    <a:pt x="5150" y="18215"/>
                  </a:cubicBezTo>
                  <a:cubicBezTo>
                    <a:pt x="3762" y="18215"/>
                    <a:pt x="2373" y="18148"/>
                    <a:pt x="971" y="18118"/>
                  </a:cubicBezTo>
                  <a:cubicBezTo>
                    <a:pt x="971" y="17431"/>
                    <a:pt x="962" y="16862"/>
                    <a:pt x="971" y="16299"/>
                  </a:cubicBezTo>
                  <a:cubicBezTo>
                    <a:pt x="1021" y="12527"/>
                    <a:pt x="1086" y="8749"/>
                    <a:pt x="1113" y="4977"/>
                  </a:cubicBezTo>
                  <a:cubicBezTo>
                    <a:pt x="1127" y="3511"/>
                    <a:pt x="1077" y="2049"/>
                    <a:pt x="1017" y="581"/>
                  </a:cubicBezTo>
                  <a:cubicBezTo>
                    <a:pt x="1008" y="385"/>
                    <a:pt x="788" y="196"/>
                    <a:pt x="6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76;p26"/>
            <p:cNvSpPr/>
            <p:nvPr/>
          </p:nvSpPr>
          <p:spPr>
            <a:xfrm>
              <a:off x="2785801" y="1931377"/>
              <a:ext cx="80250" cy="83275"/>
            </a:xfrm>
            <a:custGeom>
              <a:avLst/>
              <a:gdLst/>
              <a:ahLst/>
              <a:cxnLst/>
              <a:rect l="l" t="t" r="r" b="b"/>
              <a:pathLst>
                <a:path w="3210" h="3331" extrusionOk="0">
                  <a:moveTo>
                    <a:pt x="1362" y="663"/>
                  </a:moveTo>
                  <a:cubicBezTo>
                    <a:pt x="1431" y="677"/>
                    <a:pt x="1505" y="690"/>
                    <a:pt x="1577" y="705"/>
                  </a:cubicBezTo>
                  <a:cubicBezTo>
                    <a:pt x="1783" y="952"/>
                    <a:pt x="2059" y="1176"/>
                    <a:pt x="2174" y="1460"/>
                  </a:cubicBezTo>
                  <a:cubicBezTo>
                    <a:pt x="2273" y="1694"/>
                    <a:pt x="2269" y="2194"/>
                    <a:pt x="2164" y="2245"/>
                  </a:cubicBezTo>
                  <a:cubicBezTo>
                    <a:pt x="2006" y="2315"/>
                    <a:pt x="1811" y="2351"/>
                    <a:pt x="1618" y="2351"/>
                  </a:cubicBezTo>
                  <a:cubicBezTo>
                    <a:pt x="1475" y="2351"/>
                    <a:pt x="1334" y="2331"/>
                    <a:pt x="1211" y="2291"/>
                  </a:cubicBezTo>
                  <a:cubicBezTo>
                    <a:pt x="1045" y="2235"/>
                    <a:pt x="872" y="1850"/>
                    <a:pt x="908" y="1648"/>
                  </a:cubicBezTo>
                  <a:cubicBezTo>
                    <a:pt x="973" y="1305"/>
                    <a:pt x="1202" y="993"/>
                    <a:pt x="1362" y="663"/>
                  </a:cubicBezTo>
                  <a:close/>
                  <a:moveTo>
                    <a:pt x="1401" y="1"/>
                  </a:moveTo>
                  <a:cubicBezTo>
                    <a:pt x="1162" y="1"/>
                    <a:pt x="939" y="126"/>
                    <a:pt x="697" y="420"/>
                  </a:cubicBezTo>
                  <a:cubicBezTo>
                    <a:pt x="386" y="800"/>
                    <a:pt x="171" y="1345"/>
                    <a:pt x="111" y="1840"/>
                  </a:cubicBezTo>
                  <a:cubicBezTo>
                    <a:pt x="1" y="2706"/>
                    <a:pt x="771" y="3325"/>
                    <a:pt x="1816" y="3331"/>
                  </a:cubicBezTo>
                  <a:cubicBezTo>
                    <a:pt x="1819" y="3331"/>
                    <a:pt x="1823" y="3331"/>
                    <a:pt x="1826" y="3331"/>
                  </a:cubicBezTo>
                  <a:cubicBezTo>
                    <a:pt x="2677" y="3331"/>
                    <a:pt x="3209" y="2776"/>
                    <a:pt x="3205" y="1603"/>
                  </a:cubicBezTo>
                  <a:cubicBezTo>
                    <a:pt x="3200" y="1195"/>
                    <a:pt x="2824" y="755"/>
                    <a:pt x="2247" y="359"/>
                  </a:cubicBezTo>
                  <a:cubicBezTo>
                    <a:pt x="1919" y="137"/>
                    <a:pt x="1651" y="1"/>
                    <a:pt x="1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77;p26"/>
            <p:cNvSpPr/>
            <p:nvPr/>
          </p:nvSpPr>
          <p:spPr>
            <a:xfrm>
              <a:off x="2771826" y="1693576"/>
              <a:ext cx="71300" cy="91875"/>
            </a:xfrm>
            <a:custGeom>
              <a:avLst/>
              <a:gdLst/>
              <a:ahLst/>
              <a:cxnLst/>
              <a:rect l="l" t="t" r="r" b="b"/>
              <a:pathLst>
                <a:path w="2852" h="3675" extrusionOk="0">
                  <a:moveTo>
                    <a:pt x="1137" y="334"/>
                  </a:moveTo>
                  <a:cubicBezTo>
                    <a:pt x="2090" y="939"/>
                    <a:pt x="2195" y="1970"/>
                    <a:pt x="1517" y="2617"/>
                  </a:cubicBezTo>
                  <a:cubicBezTo>
                    <a:pt x="1404" y="2724"/>
                    <a:pt x="1288" y="2786"/>
                    <a:pt x="1193" y="2786"/>
                  </a:cubicBezTo>
                  <a:cubicBezTo>
                    <a:pt x="1079" y="2786"/>
                    <a:pt x="998" y="2695"/>
                    <a:pt x="995" y="2483"/>
                  </a:cubicBezTo>
                  <a:cubicBezTo>
                    <a:pt x="990" y="1796"/>
                    <a:pt x="1082" y="1104"/>
                    <a:pt x="1137" y="334"/>
                  </a:cubicBezTo>
                  <a:close/>
                  <a:moveTo>
                    <a:pt x="1499" y="0"/>
                  </a:moveTo>
                  <a:cubicBezTo>
                    <a:pt x="1106" y="0"/>
                    <a:pt x="714" y="137"/>
                    <a:pt x="592" y="394"/>
                  </a:cubicBezTo>
                  <a:cubicBezTo>
                    <a:pt x="225" y="1159"/>
                    <a:pt x="1" y="1965"/>
                    <a:pt x="243" y="2832"/>
                  </a:cubicBezTo>
                  <a:cubicBezTo>
                    <a:pt x="398" y="3373"/>
                    <a:pt x="777" y="3674"/>
                    <a:pt x="1209" y="3674"/>
                  </a:cubicBezTo>
                  <a:cubicBezTo>
                    <a:pt x="1450" y="3674"/>
                    <a:pt x="1708" y="3580"/>
                    <a:pt x="1953" y="3381"/>
                  </a:cubicBezTo>
                  <a:cubicBezTo>
                    <a:pt x="2502" y="2933"/>
                    <a:pt x="2805" y="2342"/>
                    <a:pt x="2851" y="1370"/>
                  </a:cubicBezTo>
                  <a:cubicBezTo>
                    <a:pt x="2755" y="1159"/>
                    <a:pt x="2622" y="691"/>
                    <a:pt x="2352" y="325"/>
                  </a:cubicBezTo>
                  <a:cubicBezTo>
                    <a:pt x="2187" y="105"/>
                    <a:pt x="1843" y="0"/>
                    <a:pt x="1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78;p26"/>
            <p:cNvSpPr/>
            <p:nvPr/>
          </p:nvSpPr>
          <p:spPr>
            <a:xfrm>
              <a:off x="2278850" y="2649252"/>
              <a:ext cx="556950" cy="60275"/>
            </a:xfrm>
            <a:custGeom>
              <a:avLst/>
              <a:gdLst/>
              <a:ahLst/>
              <a:cxnLst/>
              <a:rect l="l" t="t" r="r" b="b"/>
              <a:pathLst>
                <a:path w="22278" h="2411" extrusionOk="0">
                  <a:moveTo>
                    <a:pt x="16611" y="0"/>
                  </a:moveTo>
                  <a:cubicBezTo>
                    <a:pt x="16099" y="0"/>
                    <a:pt x="15586" y="113"/>
                    <a:pt x="15053" y="335"/>
                  </a:cubicBezTo>
                  <a:cubicBezTo>
                    <a:pt x="14748" y="460"/>
                    <a:pt x="14374" y="543"/>
                    <a:pt x="14022" y="543"/>
                  </a:cubicBezTo>
                  <a:cubicBezTo>
                    <a:pt x="13825" y="543"/>
                    <a:pt x="13634" y="517"/>
                    <a:pt x="13468" y="458"/>
                  </a:cubicBezTo>
                  <a:cubicBezTo>
                    <a:pt x="13007" y="297"/>
                    <a:pt x="12563" y="215"/>
                    <a:pt x="12132" y="215"/>
                  </a:cubicBezTo>
                  <a:cubicBezTo>
                    <a:pt x="11504" y="215"/>
                    <a:pt x="10902" y="390"/>
                    <a:pt x="10309" y="752"/>
                  </a:cubicBezTo>
                  <a:cubicBezTo>
                    <a:pt x="9709" y="1118"/>
                    <a:pt x="9132" y="1331"/>
                    <a:pt x="8563" y="1331"/>
                  </a:cubicBezTo>
                  <a:cubicBezTo>
                    <a:pt x="7959" y="1331"/>
                    <a:pt x="7366" y="1090"/>
                    <a:pt x="6766" y="535"/>
                  </a:cubicBezTo>
                  <a:cubicBezTo>
                    <a:pt x="6399" y="194"/>
                    <a:pt x="5977" y="42"/>
                    <a:pt x="5534" y="42"/>
                  </a:cubicBezTo>
                  <a:cubicBezTo>
                    <a:pt x="5163" y="42"/>
                    <a:pt x="4779" y="148"/>
                    <a:pt x="4401" y="338"/>
                  </a:cubicBezTo>
                  <a:cubicBezTo>
                    <a:pt x="3956" y="563"/>
                    <a:pt x="3516" y="779"/>
                    <a:pt x="3076" y="1008"/>
                  </a:cubicBezTo>
                  <a:cubicBezTo>
                    <a:pt x="2648" y="1229"/>
                    <a:pt x="2229" y="1375"/>
                    <a:pt x="1818" y="1375"/>
                  </a:cubicBezTo>
                  <a:cubicBezTo>
                    <a:pt x="1402" y="1375"/>
                    <a:pt x="993" y="1225"/>
                    <a:pt x="592" y="851"/>
                  </a:cubicBezTo>
                  <a:cubicBezTo>
                    <a:pt x="545" y="806"/>
                    <a:pt x="469" y="794"/>
                    <a:pt x="380" y="794"/>
                  </a:cubicBezTo>
                  <a:cubicBezTo>
                    <a:pt x="275" y="794"/>
                    <a:pt x="153" y="812"/>
                    <a:pt x="46" y="812"/>
                  </a:cubicBezTo>
                  <a:cubicBezTo>
                    <a:pt x="34" y="812"/>
                    <a:pt x="22" y="811"/>
                    <a:pt x="10" y="811"/>
                  </a:cubicBezTo>
                  <a:lnTo>
                    <a:pt x="10" y="811"/>
                  </a:lnTo>
                  <a:cubicBezTo>
                    <a:pt x="33" y="994"/>
                    <a:pt x="1" y="1214"/>
                    <a:pt x="88" y="1360"/>
                  </a:cubicBezTo>
                  <a:cubicBezTo>
                    <a:pt x="450" y="1956"/>
                    <a:pt x="1153" y="2317"/>
                    <a:pt x="1888" y="2317"/>
                  </a:cubicBezTo>
                  <a:cubicBezTo>
                    <a:pt x="2091" y="2317"/>
                    <a:pt x="2297" y="2289"/>
                    <a:pt x="2498" y="2231"/>
                  </a:cubicBezTo>
                  <a:cubicBezTo>
                    <a:pt x="2971" y="2098"/>
                    <a:pt x="3471" y="1947"/>
                    <a:pt x="3869" y="1677"/>
                  </a:cubicBezTo>
                  <a:cubicBezTo>
                    <a:pt x="4404" y="1311"/>
                    <a:pt x="4909" y="1115"/>
                    <a:pt x="5405" y="1115"/>
                  </a:cubicBezTo>
                  <a:cubicBezTo>
                    <a:pt x="5947" y="1115"/>
                    <a:pt x="6477" y="1350"/>
                    <a:pt x="7018" y="1855"/>
                  </a:cubicBezTo>
                  <a:cubicBezTo>
                    <a:pt x="7437" y="2244"/>
                    <a:pt x="7919" y="2410"/>
                    <a:pt x="8423" y="2410"/>
                  </a:cubicBezTo>
                  <a:cubicBezTo>
                    <a:pt x="8791" y="2410"/>
                    <a:pt x="9171" y="2322"/>
                    <a:pt x="9549" y="2166"/>
                  </a:cubicBezTo>
                  <a:cubicBezTo>
                    <a:pt x="10177" y="1910"/>
                    <a:pt x="10768" y="1562"/>
                    <a:pt x="11400" y="1337"/>
                  </a:cubicBezTo>
                  <a:cubicBezTo>
                    <a:pt x="11646" y="1250"/>
                    <a:pt x="11944" y="1172"/>
                    <a:pt x="12211" y="1172"/>
                  </a:cubicBezTo>
                  <a:cubicBezTo>
                    <a:pt x="12338" y="1172"/>
                    <a:pt x="12457" y="1189"/>
                    <a:pt x="12561" y="1232"/>
                  </a:cubicBezTo>
                  <a:cubicBezTo>
                    <a:pt x="13040" y="1430"/>
                    <a:pt x="13504" y="1512"/>
                    <a:pt x="13961" y="1512"/>
                  </a:cubicBezTo>
                  <a:cubicBezTo>
                    <a:pt x="14636" y="1512"/>
                    <a:pt x="15298" y="1333"/>
                    <a:pt x="15975" y="1085"/>
                  </a:cubicBezTo>
                  <a:cubicBezTo>
                    <a:pt x="16170" y="1012"/>
                    <a:pt x="16405" y="974"/>
                    <a:pt x="16639" y="974"/>
                  </a:cubicBezTo>
                  <a:cubicBezTo>
                    <a:pt x="16890" y="974"/>
                    <a:pt x="17141" y="1018"/>
                    <a:pt x="17341" y="1108"/>
                  </a:cubicBezTo>
                  <a:cubicBezTo>
                    <a:pt x="18181" y="1492"/>
                    <a:pt x="19034" y="1600"/>
                    <a:pt x="19896" y="1600"/>
                  </a:cubicBezTo>
                  <a:cubicBezTo>
                    <a:pt x="20446" y="1600"/>
                    <a:pt x="20998" y="1556"/>
                    <a:pt x="21553" y="1512"/>
                  </a:cubicBezTo>
                  <a:cubicBezTo>
                    <a:pt x="21755" y="1497"/>
                    <a:pt x="21947" y="1369"/>
                    <a:pt x="22277" y="1241"/>
                  </a:cubicBezTo>
                  <a:cubicBezTo>
                    <a:pt x="22029" y="1081"/>
                    <a:pt x="21937" y="975"/>
                    <a:pt x="21828" y="952"/>
                  </a:cubicBezTo>
                  <a:cubicBezTo>
                    <a:pt x="21186" y="834"/>
                    <a:pt x="20540" y="727"/>
                    <a:pt x="19893" y="628"/>
                  </a:cubicBezTo>
                  <a:cubicBezTo>
                    <a:pt x="19339" y="545"/>
                    <a:pt x="18725" y="596"/>
                    <a:pt x="18229" y="371"/>
                  </a:cubicBezTo>
                  <a:cubicBezTo>
                    <a:pt x="17677" y="123"/>
                    <a:pt x="17144" y="0"/>
                    <a:pt x="166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79;p26"/>
            <p:cNvSpPr/>
            <p:nvPr/>
          </p:nvSpPr>
          <p:spPr>
            <a:xfrm>
              <a:off x="2722350" y="1442151"/>
              <a:ext cx="100025" cy="151650"/>
            </a:xfrm>
            <a:custGeom>
              <a:avLst/>
              <a:gdLst/>
              <a:ahLst/>
              <a:cxnLst/>
              <a:rect l="l" t="t" r="r" b="b"/>
              <a:pathLst>
                <a:path w="4001" h="6066" extrusionOk="0">
                  <a:moveTo>
                    <a:pt x="3653" y="0"/>
                  </a:moveTo>
                  <a:cubicBezTo>
                    <a:pt x="2586" y="147"/>
                    <a:pt x="1412" y="152"/>
                    <a:pt x="656" y="1289"/>
                  </a:cubicBezTo>
                  <a:lnTo>
                    <a:pt x="152" y="1174"/>
                  </a:lnTo>
                  <a:lnTo>
                    <a:pt x="152" y="1174"/>
                  </a:lnTo>
                  <a:cubicBezTo>
                    <a:pt x="260" y="1399"/>
                    <a:pt x="324" y="1641"/>
                    <a:pt x="344" y="1889"/>
                  </a:cubicBezTo>
                  <a:cubicBezTo>
                    <a:pt x="390" y="2461"/>
                    <a:pt x="1" y="2934"/>
                    <a:pt x="248" y="3589"/>
                  </a:cubicBezTo>
                  <a:cubicBezTo>
                    <a:pt x="500" y="4249"/>
                    <a:pt x="510" y="4525"/>
                    <a:pt x="1251" y="4579"/>
                  </a:cubicBezTo>
                  <a:cubicBezTo>
                    <a:pt x="1994" y="4634"/>
                    <a:pt x="2599" y="4905"/>
                    <a:pt x="2951" y="5602"/>
                  </a:cubicBezTo>
                  <a:cubicBezTo>
                    <a:pt x="2994" y="5683"/>
                    <a:pt x="3045" y="5760"/>
                    <a:pt x="3103" y="5831"/>
                  </a:cubicBezTo>
                  <a:cubicBezTo>
                    <a:pt x="3231" y="5986"/>
                    <a:pt x="3356" y="6066"/>
                    <a:pt x="3467" y="6066"/>
                  </a:cubicBezTo>
                  <a:cubicBezTo>
                    <a:pt x="3597" y="6066"/>
                    <a:pt x="3707" y="5955"/>
                    <a:pt x="3776" y="5730"/>
                  </a:cubicBezTo>
                  <a:cubicBezTo>
                    <a:pt x="3891" y="5354"/>
                    <a:pt x="4001" y="4941"/>
                    <a:pt x="3978" y="4552"/>
                  </a:cubicBezTo>
                  <a:cubicBezTo>
                    <a:pt x="3900" y="3044"/>
                    <a:pt x="3767" y="1536"/>
                    <a:pt x="365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80;p26"/>
            <p:cNvSpPr/>
            <p:nvPr/>
          </p:nvSpPr>
          <p:spPr>
            <a:xfrm>
              <a:off x="2685201" y="1814826"/>
              <a:ext cx="103050" cy="90500"/>
            </a:xfrm>
            <a:custGeom>
              <a:avLst/>
              <a:gdLst/>
              <a:ahLst/>
              <a:cxnLst/>
              <a:rect l="l" t="t" r="r" b="b"/>
              <a:pathLst>
                <a:path w="4122" h="3620" extrusionOk="0">
                  <a:moveTo>
                    <a:pt x="2120" y="701"/>
                  </a:moveTo>
                  <a:cubicBezTo>
                    <a:pt x="2151" y="701"/>
                    <a:pt x="2181" y="705"/>
                    <a:pt x="2209" y="714"/>
                  </a:cubicBezTo>
                  <a:cubicBezTo>
                    <a:pt x="2576" y="828"/>
                    <a:pt x="2951" y="1301"/>
                    <a:pt x="3079" y="1695"/>
                  </a:cubicBezTo>
                  <a:cubicBezTo>
                    <a:pt x="3226" y="2157"/>
                    <a:pt x="2456" y="2759"/>
                    <a:pt x="1852" y="2767"/>
                  </a:cubicBezTo>
                  <a:cubicBezTo>
                    <a:pt x="1844" y="2767"/>
                    <a:pt x="1836" y="2767"/>
                    <a:pt x="1828" y="2767"/>
                  </a:cubicBezTo>
                  <a:cubicBezTo>
                    <a:pt x="1227" y="2767"/>
                    <a:pt x="813" y="2440"/>
                    <a:pt x="857" y="1938"/>
                  </a:cubicBezTo>
                  <a:cubicBezTo>
                    <a:pt x="880" y="1699"/>
                    <a:pt x="971" y="1397"/>
                    <a:pt x="1141" y="1264"/>
                  </a:cubicBezTo>
                  <a:cubicBezTo>
                    <a:pt x="1430" y="1033"/>
                    <a:pt x="1838" y="701"/>
                    <a:pt x="2120" y="701"/>
                  </a:cubicBezTo>
                  <a:close/>
                  <a:moveTo>
                    <a:pt x="2480" y="1"/>
                  </a:moveTo>
                  <a:cubicBezTo>
                    <a:pt x="2265" y="1"/>
                    <a:pt x="2045" y="86"/>
                    <a:pt x="1825" y="264"/>
                  </a:cubicBezTo>
                  <a:cubicBezTo>
                    <a:pt x="1760" y="315"/>
                    <a:pt x="1655" y="324"/>
                    <a:pt x="1568" y="338"/>
                  </a:cubicBezTo>
                  <a:cubicBezTo>
                    <a:pt x="527" y="517"/>
                    <a:pt x="1" y="1167"/>
                    <a:pt x="97" y="2162"/>
                  </a:cubicBezTo>
                  <a:cubicBezTo>
                    <a:pt x="179" y="3002"/>
                    <a:pt x="930" y="3620"/>
                    <a:pt x="1865" y="3620"/>
                  </a:cubicBezTo>
                  <a:cubicBezTo>
                    <a:pt x="1869" y="3620"/>
                    <a:pt x="1872" y="3620"/>
                    <a:pt x="1875" y="3620"/>
                  </a:cubicBezTo>
                  <a:cubicBezTo>
                    <a:pt x="2811" y="3620"/>
                    <a:pt x="3699" y="2919"/>
                    <a:pt x="3928" y="2002"/>
                  </a:cubicBezTo>
                  <a:cubicBezTo>
                    <a:pt x="4121" y="1236"/>
                    <a:pt x="3672" y="746"/>
                    <a:pt x="3168" y="302"/>
                  </a:cubicBezTo>
                  <a:cubicBezTo>
                    <a:pt x="2949" y="104"/>
                    <a:pt x="2718" y="1"/>
                    <a:pt x="24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82;p26"/>
            <p:cNvSpPr/>
            <p:nvPr/>
          </p:nvSpPr>
          <p:spPr>
            <a:xfrm>
              <a:off x="2175751" y="1694926"/>
              <a:ext cx="44025" cy="21625"/>
            </a:xfrm>
            <a:custGeom>
              <a:avLst/>
              <a:gdLst/>
              <a:ahLst/>
              <a:cxnLst/>
              <a:rect l="l" t="t" r="r" b="b"/>
              <a:pathLst>
                <a:path w="1761" h="865" extrusionOk="0">
                  <a:moveTo>
                    <a:pt x="1760" y="1"/>
                  </a:moveTo>
                  <a:lnTo>
                    <a:pt x="1760" y="1"/>
                  </a:lnTo>
                  <a:cubicBezTo>
                    <a:pt x="1182" y="97"/>
                    <a:pt x="729" y="156"/>
                    <a:pt x="284" y="262"/>
                  </a:cubicBezTo>
                  <a:cubicBezTo>
                    <a:pt x="174" y="289"/>
                    <a:pt x="73" y="450"/>
                    <a:pt x="23" y="573"/>
                  </a:cubicBezTo>
                  <a:cubicBezTo>
                    <a:pt x="1" y="624"/>
                    <a:pt x="101" y="771"/>
                    <a:pt x="179" y="811"/>
                  </a:cubicBezTo>
                  <a:cubicBezTo>
                    <a:pt x="245" y="847"/>
                    <a:pt x="330" y="864"/>
                    <a:pt x="425" y="864"/>
                  </a:cubicBezTo>
                  <a:cubicBezTo>
                    <a:pt x="867" y="864"/>
                    <a:pt x="1546" y="505"/>
                    <a:pt x="17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83;p26"/>
            <p:cNvSpPr/>
            <p:nvPr/>
          </p:nvSpPr>
          <p:spPr>
            <a:xfrm>
              <a:off x="2138626" y="1677827"/>
              <a:ext cx="35425" cy="20550"/>
            </a:xfrm>
            <a:custGeom>
              <a:avLst/>
              <a:gdLst/>
              <a:ahLst/>
              <a:cxnLst/>
              <a:rect l="l" t="t" r="r" b="b"/>
              <a:pathLst>
                <a:path w="1417" h="822" extrusionOk="0">
                  <a:moveTo>
                    <a:pt x="1113" y="0"/>
                  </a:moveTo>
                  <a:cubicBezTo>
                    <a:pt x="1108" y="0"/>
                    <a:pt x="1102" y="1"/>
                    <a:pt x="1097" y="1"/>
                  </a:cubicBezTo>
                  <a:cubicBezTo>
                    <a:pt x="798" y="61"/>
                    <a:pt x="496" y="144"/>
                    <a:pt x="211" y="262"/>
                  </a:cubicBezTo>
                  <a:cubicBezTo>
                    <a:pt x="111" y="304"/>
                    <a:pt x="1" y="492"/>
                    <a:pt x="14" y="593"/>
                  </a:cubicBezTo>
                  <a:cubicBezTo>
                    <a:pt x="24" y="680"/>
                    <a:pt x="216" y="740"/>
                    <a:pt x="335" y="822"/>
                  </a:cubicBezTo>
                  <a:cubicBezTo>
                    <a:pt x="661" y="708"/>
                    <a:pt x="963" y="630"/>
                    <a:pt x="1238" y="496"/>
                  </a:cubicBezTo>
                  <a:cubicBezTo>
                    <a:pt x="1329" y="451"/>
                    <a:pt x="1362" y="267"/>
                    <a:pt x="1417" y="144"/>
                  </a:cubicBezTo>
                  <a:cubicBezTo>
                    <a:pt x="1317" y="96"/>
                    <a:pt x="1206" y="0"/>
                    <a:pt x="11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84;p26"/>
            <p:cNvSpPr/>
            <p:nvPr/>
          </p:nvSpPr>
          <p:spPr>
            <a:xfrm>
              <a:off x="1569900" y="836376"/>
              <a:ext cx="596025" cy="670726"/>
            </a:xfrm>
            <a:custGeom>
              <a:avLst/>
              <a:gdLst/>
              <a:ahLst/>
              <a:cxnLst/>
              <a:rect l="l" t="t" r="r" b="b"/>
              <a:pathLst>
                <a:path w="23841" h="26829" extrusionOk="0">
                  <a:moveTo>
                    <a:pt x="19404" y="620"/>
                  </a:moveTo>
                  <a:cubicBezTo>
                    <a:pt x="19900" y="620"/>
                    <a:pt x="20410" y="751"/>
                    <a:pt x="20925" y="964"/>
                  </a:cubicBezTo>
                  <a:cubicBezTo>
                    <a:pt x="21392" y="1157"/>
                    <a:pt x="21873" y="1561"/>
                    <a:pt x="22107" y="1997"/>
                  </a:cubicBezTo>
                  <a:cubicBezTo>
                    <a:pt x="22314" y="2382"/>
                    <a:pt x="21562" y="3340"/>
                    <a:pt x="20984" y="3545"/>
                  </a:cubicBezTo>
                  <a:cubicBezTo>
                    <a:pt x="19999" y="3903"/>
                    <a:pt x="18992" y="4206"/>
                    <a:pt x="17958" y="4206"/>
                  </a:cubicBezTo>
                  <a:cubicBezTo>
                    <a:pt x="17626" y="4206"/>
                    <a:pt x="17292" y="4175"/>
                    <a:pt x="16955" y="4105"/>
                  </a:cubicBezTo>
                  <a:cubicBezTo>
                    <a:pt x="16571" y="4025"/>
                    <a:pt x="16205" y="3985"/>
                    <a:pt x="15856" y="3985"/>
                  </a:cubicBezTo>
                  <a:cubicBezTo>
                    <a:pt x="14455" y="3985"/>
                    <a:pt x="13335" y="4625"/>
                    <a:pt x="12413" y="5887"/>
                  </a:cubicBezTo>
                  <a:cubicBezTo>
                    <a:pt x="11591" y="7015"/>
                    <a:pt x="10446" y="7588"/>
                    <a:pt x="9041" y="7588"/>
                  </a:cubicBezTo>
                  <a:cubicBezTo>
                    <a:pt x="9013" y="7588"/>
                    <a:pt x="8985" y="7587"/>
                    <a:pt x="8957" y="7587"/>
                  </a:cubicBezTo>
                  <a:cubicBezTo>
                    <a:pt x="8774" y="7583"/>
                    <a:pt x="8591" y="7583"/>
                    <a:pt x="8407" y="7583"/>
                  </a:cubicBezTo>
                  <a:cubicBezTo>
                    <a:pt x="6542" y="7583"/>
                    <a:pt x="5258" y="8935"/>
                    <a:pt x="5547" y="10782"/>
                  </a:cubicBezTo>
                  <a:cubicBezTo>
                    <a:pt x="5708" y="11813"/>
                    <a:pt x="5451" y="12482"/>
                    <a:pt x="4662" y="13111"/>
                  </a:cubicBezTo>
                  <a:cubicBezTo>
                    <a:pt x="4351" y="13358"/>
                    <a:pt x="4140" y="13876"/>
                    <a:pt x="4103" y="14293"/>
                  </a:cubicBezTo>
                  <a:cubicBezTo>
                    <a:pt x="4021" y="15223"/>
                    <a:pt x="4309" y="16094"/>
                    <a:pt x="4887" y="16809"/>
                  </a:cubicBezTo>
                  <a:cubicBezTo>
                    <a:pt x="4406" y="16970"/>
                    <a:pt x="3966" y="17116"/>
                    <a:pt x="3522" y="17263"/>
                  </a:cubicBezTo>
                  <a:cubicBezTo>
                    <a:pt x="3464" y="17279"/>
                    <a:pt x="3401" y="17319"/>
                    <a:pt x="3349" y="17319"/>
                  </a:cubicBezTo>
                  <a:cubicBezTo>
                    <a:pt x="3339" y="17319"/>
                    <a:pt x="3329" y="17317"/>
                    <a:pt x="3320" y="17314"/>
                  </a:cubicBezTo>
                  <a:cubicBezTo>
                    <a:pt x="2426" y="16960"/>
                    <a:pt x="1473" y="16695"/>
                    <a:pt x="954" y="15755"/>
                  </a:cubicBezTo>
                  <a:cubicBezTo>
                    <a:pt x="583" y="15082"/>
                    <a:pt x="606" y="14600"/>
                    <a:pt x="1170" y="14082"/>
                  </a:cubicBezTo>
                  <a:cubicBezTo>
                    <a:pt x="1546" y="13739"/>
                    <a:pt x="1982" y="13454"/>
                    <a:pt x="2417" y="13194"/>
                  </a:cubicBezTo>
                  <a:cubicBezTo>
                    <a:pt x="3251" y="12698"/>
                    <a:pt x="3448" y="12244"/>
                    <a:pt x="3141" y="11323"/>
                  </a:cubicBezTo>
                  <a:cubicBezTo>
                    <a:pt x="3039" y="11030"/>
                    <a:pt x="2922" y="10743"/>
                    <a:pt x="2788" y="10462"/>
                  </a:cubicBezTo>
                  <a:cubicBezTo>
                    <a:pt x="2403" y="9656"/>
                    <a:pt x="2605" y="8977"/>
                    <a:pt x="3177" y="8348"/>
                  </a:cubicBezTo>
                  <a:cubicBezTo>
                    <a:pt x="3915" y="7538"/>
                    <a:pt x="4860" y="7138"/>
                    <a:pt x="5901" y="6905"/>
                  </a:cubicBezTo>
                  <a:cubicBezTo>
                    <a:pt x="6345" y="6804"/>
                    <a:pt x="6793" y="6713"/>
                    <a:pt x="7234" y="6593"/>
                  </a:cubicBezTo>
                  <a:cubicBezTo>
                    <a:pt x="8242" y="6314"/>
                    <a:pt x="8985" y="5741"/>
                    <a:pt x="9388" y="4732"/>
                  </a:cubicBezTo>
                  <a:cubicBezTo>
                    <a:pt x="9810" y="3688"/>
                    <a:pt x="10607" y="3110"/>
                    <a:pt x="11758" y="3068"/>
                  </a:cubicBezTo>
                  <a:cubicBezTo>
                    <a:pt x="12027" y="3056"/>
                    <a:pt x="12296" y="3042"/>
                    <a:pt x="12563" y="3042"/>
                  </a:cubicBezTo>
                  <a:cubicBezTo>
                    <a:pt x="12697" y="3042"/>
                    <a:pt x="12830" y="3046"/>
                    <a:pt x="12963" y="3055"/>
                  </a:cubicBezTo>
                  <a:cubicBezTo>
                    <a:pt x="13139" y="3067"/>
                    <a:pt x="13314" y="3073"/>
                    <a:pt x="13486" y="3073"/>
                  </a:cubicBezTo>
                  <a:cubicBezTo>
                    <a:pt x="15011" y="3073"/>
                    <a:pt x="16370" y="2593"/>
                    <a:pt x="17483" y="1469"/>
                  </a:cubicBezTo>
                  <a:cubicBezTo>
                    <a:pt x="18082" y="862"/>
                    <a:pt x="18730" y="620"/>
                    <a:pt x="19404" y="620"/>
                  </a:cubicBezTo>
                  <a:close/>
                  <a:moveTo>
                    <a:pt x="22776" y="2735"/>
                  </a:moveTo>
                  <a:cubicBezTo>
                    <a:pt x="23161" y="3418"/>
                    <a:pt x="23020" y="4283"/>
                    <a:pt x="22336" y="5063"/>
                  </a:cubicBezTo>
                  <a:cubicBezTo>
                    <a:pt x="21392" y="6149"/>
                    <a:pt x="20187" y="6824"/>
                    <a:pt x="18821" y="7204"/>
                  </a:cubicBezTo>
                  <a:cubicBezTo>
                    <a:pt x="16263" y="7914"/>
                    <a:pt x="13688" y="8547"/>
                    <a:pt x="11135" y="9285"/>
                  </a:cubicBezTo>
                  <a:cubicBezTo>
                    <a:pt x="10268" y="9537"/>
                    <a:pt x="9443" y="9964"/>
                    <a:pt x="8623" y="10362"/>
                  </a:cubicBezTo>
                  <a:cubicBezTo>
                    <a:pt x="7454" y="10926"/>
                    <a:pt x="6808" y="11957"/>
                    <a:pt x="6675" y="13181"/>
                  </a:cubicBezTo>
                  <a:cubicBezTo>
                    <a:pt x="6555" y="14272"/>
                    <a:pt x="6712" y="15390"/>
                    <a:pt x="6767" y="16500"/>
                  </a:cubicBezTo>
                  <a:cubicBezTo>
                    <a:pt x="6803" y="17255"/>
                    <a:pt x="6890" y="18012"/>
                    <a:pt x="6913" y="18773"/>
                  </a:cubicBezTo>
                  <a:cubicBezTo>
                    <a:pt x="6917" y="18906"/>
                    <a:pt x="6725" y="19043"/>
                    <a:pt x="6620" y="19176"/>
                  </a:cubicBezTo>
                  <a:cubicBezTo>
                    <a:pt x="6505" y="19075"/>
                    <a:pt x="6331" y="18993"/>
                    <a:pt x="6276" y="18864"/>
                  </a:cubicBezTo>
                  <a:cubicBezTo>
                    <a:pt x="5749" y="17627"/>
                    <a:pt x="5199" y="16399"/>
                    <a:pt x="4740" y="15134"/>
                  </a:cubicBezTo>
                  <a:cubicBezTo>
                    <a:pt x="4483" y="14428"/>
                    <a:pt x="4589" y="13759"/>
                    <a:pt x="5300" y="13245"/>
                  </a:cubicBezTo>
                  <a:cubicBezTo>
                    <a:pt x="6046" y="12705"/>
                    <a:pt x="6359" y="11967"/>
                    <a:pt x="6175" y="10986"/>
                  </a:cubicBezTo>
                  <a:cubicBezTo>
                    <a:pt x="6079" y="10463"/>
                    <a:pt x="6189" y="9849"/>
                    <a:pt x="6377" y="9335"/>
                  </a:cubicBezTo>
                  <a:cubicBezTo>
                    <a:pt x="6651" y="8597"/>
                    <a:pt x="7279" y="8208"/>
                    <a:pt x="8091" y="8180"/>
                  </a:cubicBezTo>
                  <a:cubicBezTo>
                    <a:pt x="8265" y="8174"/>
                    <a:pt x="8439" y="8173"/>
                    <a:pt x="8613" y="8173"/>
                  </a:cubicBezTo>
                  <a:cubicBezTo>
                    <a:pt x="8699" y="8173"/>
                    <a:pt x="8786" y="8173"/>
                    <a:pt x="8873" y="8173"/>
                  </a:cubicBezTo>
                  <a:cubicBezTo>
                    <a:pt x="8959" y="8173"/>
                    <a:pt x="9046" y="8173"/>
                    <a:pt x="9132" y="8172"/>
                  </a:cubicBezTo>
                  <a:cubicBezTo>
                    <a:pt x="10677" y="8153"/>
                    <a:pt x="11932" y="7539"/>
                    <a:pt x="12894" y="6329"/>
                  </a:cubicBezTo>
                  <a:cubicBezTo>
                    <a:pt x="13119" y="6045"/>
                    <a:pt x="13362" y="5765"/>
                    <a:pt x="13609" y="5499"/>
                  </a:cubicBezTo>
                  <a:cubicBezTo>
                    <a:pt x="14244" y="4822"/>
                    <a:pt x="14984" y="4613"/>
                    <a:pt x="15770" y="4613"/>
                  </a:cubicBezTo>
                  <a:cubicBezTo>
                    <a:pt x="16181" y="4613"/>
                    <a:pt x="16605" y="4670"/>
                    <a:pt x="17033" y="4747"/>
                  </a:cubicBezTo>
                  <a:cubicBezTo>
                    <a:pt x="17378" y="4808"/>
                    <a:pt x="17718" y="4836"/>
                    <a:pt x="18054" y="4836"/>
                  </a:cubicBezTo>
                  <a:cubicBezTo>
                    <a:pt x="19188" y="4836"/>
                    <a:pt x="20276" y="4520"/>
                    <a:pt x="21314" y="4078"/>
                  </a:cubicBezTo>
                  <a:cubicBezTo>
                    <a:pt x="21882" y="3839"/>
                    <a:pt x="22286" y="3202"/>
                    <a:pt x="22776" y="2735"/>
                  </a:cubicBezTo>
                  <a:close/>
                  <a:moveTo>
                    <a:pt x="19434" y="0"/>
                  </a:moveTo>
                  <a:cubicBezTo>
                    <a:pt x="18618" y="0"/>
                    <a:pt x="17847" y="271"/>
                    <a:pt x="17294" y="865"/>
                  </a:cubicBezTo>
                  <a:cubicBezTo>
                    <a:pt x="16228" y="2016"/>
                    <a:pt x="14878" y="2468"/>
                    <a:pt x="13382" y="2468"/>
                  </a:cubicBezTo>
                  <a:cubicBezTo>
                    <a:pt x="13186" y="2468"/>
                    <a:pt x="12989" y="2460"/>
                    <a:pt x="12789" y="2445"/>
                  </a:cubicBezTo>
                  <a:cubicBezTo>
                    <a:pt x="12732" y="2441"/>
                    <a:pt x="12674" y="2440"/>
                    <a:pt x="12617" y="2440"/>
                  </a:cubicBezTo>
                  <a:cubicBezTo>
                    <a:pt x="12519" y="2440"/>
                    <a:pt x="12420" y="2444"/>
                    <a:pt x="12322" y="2444"/>
                  </a:cubicBezTo>
                  <a:cubicBezTo>
                    <a:pt x="12276" y="2444"/>
                    <a:pt x="12230" y="2443"/>
                    <a:pt x="12184" y="2441"/>
                  </a:cubicBezTo>
                  <a:cubicBezTo>
                    <a:pt x="12110" y="2437"/>
                    <a:pt x="12036" y="2436"/>
                    <a:pt x="11963" y="2436"/>
                  </a:cubicBezTo>
                  <a:cubicBezTo>
                    <a:pt x="10444" y="2436"/>
                    <a:pt x="9371" y="3168"/>
                    <a:pt x="8737" y="4577"/>
                  </a:cubicBezTo>
                  <a:cubicBezTo>
                    <a:pt x="8448" y="5232"/>
                    <a:pt x="7944" y="5622"/>
                    <a:pt x="7294" y="5833"/>
                  </a:cubicBezTo>
                  <a:cubicBezTo>
                    <a:pt x="6894" y="5962"/>
                    <a:pt x="6482" y="6057"/>
                    <a:pt x="6069" y="6145"/>
                  </a:cubicBezTo>
                  <a:cubicBezTo>
                    <a:pt x="4814" y="6415"/>
                    <a:pt x="3644" y="6837"/>
                    <a:pt x="2727" y="7803"/>
                  </a:cubicBezTo>
                  <a:cubicBezTo>
                    <a:pt x="1890" y="8679"/>
                    <a:pt x="1683" y="9605"/>
                    <a:pt x="2146" y="10718"/>
                  </a:cubicBezTo>
                  <a:cubicBezTo>
                    <a:pt x="2256" y="10971"/>
                    <a:pt x="2375" y="11223"/>
                    <a:pt x="2466" y="11480"/>
                  </a:cubicBezTo>
                  <a:cubicBezTo>
                    <a:pt x="2687" y="12103"/>
                    <a:pt x="2613" y="12268"/>
                    <a:pt x="2050" y="12598"/>
                  </a:cubicBezTo>
                  <a:cubicBezTo>
                    <a:pt x="1688" y="12809"/>
                    <a:pt x="1316" y="13015"/>
                    <a:pt x="996" y="13281"/>
                  </a:cubicBezTo>
                  <a:cubicBezTo>
                    <a:pt x="66" y="14051"/>
                    <a:pt x="1" y="15811"/>
                    <a:pt x="817" y="16709"/>
                  </a:cubicBezTo>
                  <a:cubicBezTo>
                    <a:pt x="1390" y="17337"/>
                    <a:pt x="2091" y="17718"/>
                    <a:pt x="2770" y="17801"/>
                  </a:cubicBezTo>
                  <a:cubicBezTo>
                    <a:pt x="2742" y="18533"/>
                    <a:pt x="2586" y="19208"/>
                    <a:pt x="2720" y="19812"/>
                  </a:cubicBezTo>
                  <a:cubicBezTo>
                    <a:pt x="3067" y="21389"/>
                    <a:pt x="4300" y="22288"/>
                    <a:pt x="5978" y="22301"/>
                  </a:cubicBezTo>
                  <a:cubicBezTo>
                    <a:pt x="6332" y="22305"/>
                    <a:pt x="6515" y="22402"/>
                    <a:pt x="6597" y="22742"/>
                  </a:cubicBezTo>
                  <a:cubicBezTo>
                    <a:pt x="6895" y="23928"/>
                    <a:pt x="7235" y="25106"/>
                    <a:pt x="7482" y="26307"/>
                  </a:cubicBezTo>
                  <a:cubicBezTo>
                    <a:pt x="7555" y="26651"/>
                    <a:pt x="7670" y="26793"/>
                    <a:pt x="7931" y="26825"/>
                  </a:cubicBezTo>
                  <a:cubicBezTo>
                    <a:pt x="7967" y="26827"/>
                    <a:pt x="8003" y="26828"/>
                    <a:pt x="8039" y="26828"/>
                  </a:cubicBezTo>
                  <a:cubicBezTo>
                    <a:pt x="8075" y="26828"/>
                    <a:pt x="8111" y="26827"/>
                    <a:pt x="8147" y="26825"/>
                  </a:cubicBezTo>
                  <a:cubicBezTo>
                    <a:pt x="8206" y="25203"/>
                    <a:pt x="7944" y="23686"/>
                    <a:pt x="7160" y="22279"/>
                  </a:cubicBezTo>
                  <a:cubicBezTo>
                    <a:pt x="7073" y="22128"/>
                    <a:pt x="6930" y="21967"/>
                    <a:pt x="6775" y="21907"/>
                  </a:cubicBezTo>
                  <a:cubicBezTo>
                    <a:pt x="6193" y="21673"/>
                    <a:pt x="5607" y="21458"/>
                    <a:pt x="5007" y="21284"/>
                  </a:cubicBezTo>
                  <a:cubicBezTo>
                    <a:pt x="3993" y="20991"/>
                    <a:pt x="3512" y="20266"/>
                    <a:pt x="3356" y="19294"/>
                  </a:cubicBezTo>
                  <a:cubicBezTo>
                    <a:pt x="3219" y="18447"/>
                    <a:pt x="3760" y="17663"/>
                    <a:pt x="4498" y="17544"/>
                  </a:cubicBezTo>
                  <a:cubicBezTo>
                    <a:pt x="4558" y="17534"/>
                    <a:pt x="4613" y="17529"/>
                    <a:pt x="4665" y="17529"/>
                  </a:cubicBezTo>
                  <a:cubicBezTo>
                    <a:pt x="4881" y="17529"/>
                    <a:pt x="5026" y="17624"/>
                    <a:pt x="5125" y="17901"/>
                  </a:cubicBezTo>
                  <a:cubicBezTo>
                    <a:pt x="5300" y="18402"/>
                    <a:pt x="5529" y="18883"/>
                    <a:pt x="5771" y="19355"/>
                  </a:cubicBezTo>
                  <a:cubicBezTo>
                    <a:pt x="5958" y="19711"/>
                    <a:pt x="6267" y="19918"/>
                    <a:pt x="6668" y="19918"/>
                  </a:cubicBezTo>
                  <a:cubicBezTo>
                    <a:pt x="6700" y="19918"/>
                    <a:pt x="6733" y="19917"/>
                    <a:pt x="6766" y="19914"/>
                  </a:cubicBezTo>
                  <a:cubicBezTo>
                    <a:pt x="7239" y="19872"/>
                    <a:pt x="7458" y="19538"/>
                    <a:pt x="7605" y="19144"/>
                  </a:cubicBezTo>
                  <a:cubicBezTo>
                    <a:pt x="7664" y="18970"/>
                    <a:pt x="7742" y="18782"/>
                    <a:pt x="7725" y="18612"/>
                  </a:cubicBezTo>
                  <a:cubicBezTo>
                    <a:pt x="7632" y="17746"/>
                    <a:pt x="7632" y="16847"/>
                    <a:pt x="7380" y="16027"/>
                  </a:cubicBezTo>
                  <a:cubicBezTo>
                    <a:pt x="7079" y="15032"/>
                    <a:pt x="7069" y="14074"/>
                    <a:pt x="7298" y="13107"/>
                  </a:cubicBezTo>
                  <a:cubicBezTo>
                    <a:pt x="7481" y="12314"/>
                    <a:pt x="7794" y="11534"/>
                    <a:pt x="8564" y="11122"/>
                  </a:cubicBezTo>
                  <a:cubicBezTo>
                    <a:pt x="9398" y="10673"/>
                    <a:pt x="10241" y="10205"/>
                    <a:pt x="11139" y="9917"/>
                  </a:cubicBezTo>
                  <a:cubicBezTo>
                    <a:pt x="12546" y="9463"/>
                    <a:pt x="14008" y="9165"/>
                    <a:pt x="15438" y="8770"/>
                  </a:cubicBezTo>
                  <a:cubicBezTo>
                    <a:pt x="17395" y="8240"/>
                    <a:pt x="19412" y="7882"/>
                    <a:pt x="21181" y="6805"/>
                  </a:cubicBezTo>
                  <a:cubicBezTo>
                    <a:pt x="21539" y="6589"/>
                    <a:pt x="21888" y="6365"/>
                    <a:pt x="22241" y="6149"/>
                  </a:cubicBezTo>
                  <a:lnTo>
                    <a:pt x="22250" y="6140"/>
                  </a:lnTo>
                  <a:cubicBezTo>
                    <a:pt x="22433" y="5907"/>
                    <a:pt x="22626" y="5677"/>
                    <a:pt x="22813" y="5448"/>
                  </a:cubicBezTo>
                  <a:cubicBezTo>
                    <a:pt x="23478" y="4655"/>
                    <a:pt x="23840" y="3738"/>
                    <a:pt x="23464" y="2743"/>
                  </a:cubicBezTo>
                  <a:cubicBezTo>
                    <a:pt x="22826" y="1050"/>
                    <a:pt x="21042" y="0"/>
                    <a:pt x="194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85;p26"/>
            <p:cNvSpPr/>
            <p:nvPr/>
          </p:nvSpPr>
          <p:spPr>
            <a:xfrm>
              <a:off x="2085224" y="1712477"/>
              <a:ext cx="62600" cy="23725"/>
            </a:xfrm>
            <a:custGeom>
              <a:avLst/>
              <a:gdLst/>
              <a:ahLst/>
              <a:cxnLst/>
              <a:rect l="l" t="t" r="r" b="b"/>
              <a:pathLst>
                <a:path w="2504" h="949" extrusionOk="0">
                  <a:moveTo>
                    <a:pt x="2118" y="0"/>
                  </a:moveTo>
                  <a:cubicBezTo>
                    <a:pt x="2114" y="0"/>
                    <a:pt x="2109" y="0"/>
                    <a:pt x="2105" y="1"/>
                  </a:cubicBezTo>
                  <a:cubicBezTo>
                    <a:pt x="1504" y="41"/>
                    <a:pt x="904" y="110"/>
                    <a:pt x="307" y="203"/>
                  </a:cubicBezTo>
                  <a:cubicBezTo>
                    <a:pt x="193" y="220"/>
                    <a:pt x="29" y="358"/>
                    <a:pt x="15" y="459"/>
                  </a:cubicBezTo>
                  <a:cubicBezTo>
                    <a:pt x="0" y="564"/>
                    <a:pt x="114" y="733"/>
                    <a:pt x="221" y="798"/>
                  </a:cubicBezTo>
                  <a:cubicBezTo>
                    <a:pt x="348" y="885"/>
                    <a:pt x="528" y="889"/>
                    <a:pt x="757" y="948"/>
                  </a:cubicBezTo>
                  <a:cubicBezTo>
                    <a:pt x="1214" y="839"/>
                    <a:pt x="1733" y="738"/>
                    <a:pt x="2232" y="582"/>
                  </a:cubicBezTo>
                  <a:cubicBezTo>
                    <a:pt x="2352" y="545"/>
                    <a:pt x="2415" y="334"/>
                    <a:pt x="2503" y="206"/>
                  </a:cubicBezTo>
                  <a:cubicBezTo>
                    <a:pt x="2375" y="135"/>
                    <a:pt x="2242" y="0"/>
                    <a:pt x="21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86;p26"/>
            <p:cNvSpPr/>
            <p:nvPr/>
          </p:nvSpPr>
          <p:spPr>
            <a:xfrm>
              <a:off x="1837248" y="2914179"/>
              <a:ext cx="298299" cy="72725"/>
            </a:xfrm>
            <a:custGeom>
              <a:avLst/>
              <a:gdLst/>
              <a:ahLst/>
              <a:cxnLst/>
              <a:rect l="l" t="t" r="r" b="b"/>
              <a:pathLst>
                <a:path w="11932" h="2909" extrusionOk="0">
                  <a:moveTo>
                    <a:pt x="3345" y="1"/>
                  </a:moveTo>
                  <a:cubicBezTo>
                    <a:pt x="3232" y="1"/>
                    <a:pt x="3115" y="9"/>
                    <a:pt x="2990" y="27"/>
                  </a:cubicBezTo>
                  <a:cubicBezTo>
                    <a:pt x="2004" y="164"/>
                    <a:pt x="1009" y="229"/>
                    <a:pt x="1" y="324"/>
                  </a:cubicBezTo>
                  <a:cubicBezTo>
                    <a:pt x="28" y="682"/>
                    <a:pt x="74" y="1062"/>
                    <a:pt x="92" y="1447"/>
                  </a:cubicBezTo>
                  <a:cubicBezTo>
                    <a:pt x="138" y="2625"/>
                    <a:pt x="298" y="2795"/>
                    <a:pt x="1499" y="2892"/>
                  </a:cubicBezTo>
                  <a:cubicBezTo>
                    <a:pt x="1619" y="2903"/>
                    <a:pt x="1739" y="2909"/>
                    <a:pt x="1859" y="2909"/>
                  </a:cubicBezTo>
                  <a:cubicBezTo>
                    <a:pt x="1941" y="2909"/>
                    <a:pt x="2023" y="2906"/>
                    <a:pt x="2104" y="2901"/>
                  </a:cubicBezTo>
                  <a:cubicBezTo>
                    <a:pt x="4057" y="2772"/>
                    <a:pt x="6009" y="2653"/>
                    <a:pt x="7961" y="2506"/>
                  </a:cubicBezTo>
                  <a:cubicBezTo>
                    <a:pt x="9286" y="2406"/>
                    <a:pt x="10607" y="2259"/>
                    <a:pt x="11926" y="2131"/>
                  </a:cubicBezTo>
                  <a:cubicBezTo>
                    <a:pt x="11926" y="2076"/>
                    <a:pt x="11932" y="2025"/>
                    <a:pt x="11932" y="1971"/>
                  </a:cubicBezTo>
                  <a:cubicBezTo>
                    <a:pt x="11762" y="1924"/>
                    <a:pt x="11592" y="1860"/>
                    <a:pt x="11419" y="1828"/>
                  </a:cubicBezTo>
                  <a:cubicBezTo>
                    <a:pt x="10104" y="1594"/>
                    <a:pt x="8783" y="1401"/>
                    <a:pt x="7477" y="1131"/>
                  </a:cubicBezTo>
                  <a:cubicBezTo>
                    <a:pt x="6459" y="921"/>
                    <a:pt x="5396" y="755"/>
                    <a:pt x="4483" y="307"/>
                  </a:cubicBezTo>
                  <a:cubicBezTo>
                    <a:pt x="4072" y="104"/>
                    <a:pt x="3734" y="1"/>
                    <a:pt x="334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87;p26"/>
            <p:cNvSpPr/>
            <p:nvPr/>
          </p:nvSpPr>
          <p:spPr>
            <a:xfrm>
              <a:off x="2125672" y="989876"/>
              <a:ext cx="700" cy="600"/>
            </a:xfrm>
            <a:custGeom>
              <a:avLst/>
              <a:gdLst/>
              <a:ahLst/>
              <a:cxnLst/>
              <a:rect l="l" t="t" r="r" b="b"/>
              <a:pathLst>
                <a:path w="28" h="24" extrusionOk="0">
                  <a:moveTo>
                    <a:pt x="19" y="0"/>
                  </a:moveTo>
                  <a:lnTo>
                    <a:pt x="10" y="9"/>
                  </a:lnTo>
                  <a:lnTo>
                    <a:pt x="0" y="19"/>
                  </a:lnTo>
                  <a:cubicBezTo>
                    <a:pt x="2" y="19"/>
                    <a:pt x="5" y="19"/>
                    <a:pt x="7" y="19"/>
                  </a:cubicBezTo>
                  <a:cubicBezTo>
                    <a:pt x="14" y="19"/>
                    <a:pt x="21" y="20"/>
                    <a:pt x="27" y="23"/>
                  </a:cubicBezTo>
                  <a:cubicBezTo>
                    <a:pt x="23" y="16"/>
                    <a:pt x="20" y="8"/>
                    <a:pt x="19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91;p26"/>
            <p:cNvSpPr/>
            <p:nvPr/>
          </p:nvSpPr>
          <p:spPr>
            <a:xfrm>
              <a:off x="1616898" y="1993402"/>
              <a:ext cx="427550" cy="104675"/>
            </a:xfrm>
            <a:custGeom>
              <a:avLst/>
              <a:gdLst/>
              <a:ahLst/>
              <a:cxnLst/>
              <a:rect l="l" t="t" r="r" b="b"/>
              <a:pathLst>
                <a:path w="17102" h="4187" extrusionOk="0">
                  <a:moveTo>
                    <a:pt x="556" y="1"/>
                  </a:moveTo>
                  <a:cubicBezTo>
                    <a:pt x="400" y="501"/>
                    <a:pt x="188" y="1106"/>
                    <a:pt x="38" y="1725"/>
                  </a:cubicBezTo>
                  <a:cubicBezTo>
                    <a:pt x="1" y="1885"/>
                    <a:pt x="110" y="2188"/>
                    <a:pt x="243" y="2256"/>
                  </a:cubicBezTo>
                  <a:cubicBezTo>
                    <a:pt x="775" y="2531"/>
                    <a:pt x="1325" y="2797"/>
                    <a:pt x="1898" y="2966"/>
                  </a:cubicBezTo>
                  <a:cubicBezTo>
                    <a:pt x="4195" y="3641"/>
                    <a:pt x="6555" y="3948"/>
                    <a:pt x="8939" y="4071"/>
                  </a:cubicBezTo>
                  <a:cubicBezTo>
                    <a:pt x="10671" y="4163"/>
                    <a:pt x="12412" y="4186"/>
                    <a:pt x="14150" y="4186"/>
                  </a:cubicBezTo>
                  <a:cubicBezTo>
                    <a:pt x="15117" y="4186"/>
                    <a:pt x="16079" y="4072"/>
                    <a:pt x="17101" y="4007"/>
                  </a:cubicBezTo>
                  <a:lnTo>
                    <a:pt x="17101" y="946"/>
                  </a:lnTo>
                  <a:cubicBezTo>
                    <a:pt x="15720" y="1120"/>
                    <a:pt x="14347" y="1192"/>
                    <a:pt x="12978" y="1192"/>
                  </a:cubicBezTo>
                  <a:cubicBezTo>
                    <a:pt x="8823" y="1192"/>
                    <a:pt x="4710" y="525"/>
                    <a:pt x="55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92;p26"/>
            <p:cNvSpPr/>
            <p:nvPr/>
          </p:nvSpPr>
          <p:spPr>
            <a:xfrm>
              <a:off x="1373998" y="2078102"/>
              <a:ext cx="668374" cy="754251"/>
            </a:xfrm>
            <a:custGeom>
              <a:avLst/>
              <a:gdLst/>
              <a:ahLst/>
              <a:cxnLst/>
              <a:rect l="l" t="t" r="r" b="b"/>
              <a:pathLst>
                <a:path w="26735" h="30170" extrusionOk="0">
                  <a:moveTo>
                    <a:pt x="10217" y="1"/>
                  </a:moveTo>
                  <a:cubicBezTo>
                    <a:pt x="6843" y="9159"/>
                    <a:pt x="3437" y="18399"/>
                    <a:pt x="0" y="27722"/>
                  </a:cubicBezTo>
                  <a:cubicBezTo>
                    <a:pt x="1911" y="29116"/>
                    <a:pt x="4313" y="29303"/>
                    <a:pt x="6605" y="30170"/>
                  </a:cubicBezTo>
                  <a:cubicBezTo>
                    <a:pt x="8236" y="26796"/>
                    <a:pt x="9831" y="23501"/>
                    <a:pt x="11431" y="20191"/>
                  </a:cubicBezTo>
                  <a:cubicBezTo>
                    <a:pt x="10142" y="19797"/>
                    <a:pt x="9740" y="19261"/>
                    <a:pt x="9790" y="17982"/>
                  </a:cubicBezTo>
                  <a:cubicBezTo>
                    <a:pt x="9845" y="16648"/>
                    <a:pt x="10262" y="15437"/>
                    <a:pt x="11087" y="14370"/>
                  </a:cubicBezTo>
                  <a:cubicBezTo>
                    <a:pt x="11553" y="13765"/>
                    <a:pt x="12132" y="13436"/>
                    <a:pt x="12832" y="13436"/>
                  </a:cubicBezTo>
                  <a:cubicBezTo>
                    <a:pt x="12966" y="13436"/>
                    <a:pt x="13103" y="13448"/>
                    <a:pt x="13245" y="13472"/>
                  </a:cubicBezTo>
                  <a:cubicBezTo>
                    <a:pt x="13613" y="13535"/>
                    <a:pt x="13960" y="13710"/>
                    <a:pt x="14351" y="13847"/>
                  </a:cubicBezTo>
                  <a:cubicBezTo>
                    <a:pt x="14414" y="13710"/>
                    <a:pt x="14484" y="13544"/>
                    <a:pt x="14561" y="13380"/>
                  </a:cubicBezTo>
                  <a:cubicBezTo>
                    <a:pt x="15153" y="12119"/>
                    <a:pt x="15739" y="10859"/>
                    <a:pt x="16335" y="9603"/>
                  </a:cubicBezTo>
                  <a:cubicBezTo>
                    <a:pt x="16812" y="8594"/>
                    <a:pt x="17298" y="7591"/>
                    <a:pt x="17778" y="6587"/>
                  </a:cubicBezTo>
                  <a:cubicBezTo>
                    <a:pt x="18095" y="5927"/>
                    <a:pt x="18361" y="5239"/>
                    <a:pt x="18737" y="4616"/>
                  </a:cubicBezTo>
                  <a:cubicBezTo>
                    <a:pt x="18901" y="4341"/>
                    <a:pt x="19259" y="4080"/>
                    <a:pt x="19571" y="4015"/>
                  </a:cubicBezTo>
                  <a:cubicBezTo>
                    <a:pt x="20268" y="3878"/>
                    <a:pt x="20988" y="3856"/>
                    <a:pt x="21697" y="3810"/>
                  </a:cubicBezTo>
                  <a:cubicBezTo>
                    <a:pt x="22140" y="3779"/>
                    <a:pt x="22609" y="3685"/>
                    <a:pt x="23048" y="3685"/>
                  </a:cubicBezTo>
                  <a:cubicBezTo>
                    <a:pt x="23259" y="3685"/>
                    <a:pt x="23464" y="3707"/>
                    <a:pt x="23655" y="3768"/>
                  </a:cubicBezTo>
                  <a:cubicBezTo>
                    <a:pt x="23982" y="3874"/>
                    <a:pt x="24297" y="3915"/>
                    <a:pt x="24604" y="3915"/>
                  </a:cubicBezTo>
                  <a:cubicBezTo>
                    <a:pt x="25232" y="3915"/>
                    <a:pt x="25830" y="3744"/>
                    <a:pt x="26442" y="3599"/>
                  </a:cubicBezTo>
                  <a:cubicBezTo>
                    <a:pt x="26552" y="3572"/>
                    <a:pt x="26708" y="3425"/>
                    <a:pt x="26712" y="3324"/>
                  </a:cubicBezTo>
                  <a:cubicBezTo>
                    <a:pt x="26735" y="2714"/>
                    <a:pt x="26726" y="2104"/>
                    <a:pt x="26726" y="1504"/>
                  </a:cubicBezTo>
                  <a:lnTo>
                    <a:pt x="26726" y="1504"/>
                  </a:lnTo>
                  <a:cubicBezTo>
                    <a:pt x="25078" y="1633"/>
                    <a:pt x="23437" y="1709"/>
                    <a:pt x="21809" y="1709"/>
                  </a:cubicBezTo>
                  <a:cubicBezTo>
                    <a:pt x="17850" y="1709"/>
                    <a:pt x="13964" y="1257"/>
                    <a:pt x="10217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93;p26"/>
            <p:cNvSpPr/>
            <p:nvPr/>
          </p:nvSpPr>
          <p:spPr>
            <a:xfrm>
              <a:off x="1636599" y="1891677"/>
              <a:ext cx="407050" cy="107575"/>
            </a:xfrm>
            <a:custGeom>
              <a:avLst/>
              <a:gdLst/>
              <a:ahLst/>
              <a:cxnLst/>
              <a:rect l="l" t="t" r="r" b="b"/>
              <a:pathLst>
                <a:path w="16282" h="4303" extrusionOk="0">
                  <a:moveTo>
                    <a:pt x="908" y="0"/>
                  </a:moveTo>
                  <a:cubicBezTo>
                    <a:pt x="610" y="1077"/>
                    <a:pt x="335" y="2077"/>
                    <a:pt x="0" y="3273"/>
                  </a:cubicBezTo>
                  <a:cubicBezTo>
                    <a:pt x="4105" y="3595"/>
                    <a:pt x="8111" y="4302"/>
                    <a:pt x="12153" y="4302"/>
                  </a:cubicBezTo>
                  <a:cubicBezTo>
                    <a:pt x="13523" y="4302"/>
                    <a:pt x="14898" y="4221"/>
                    <a:pt x="16281" y="4016"/>
                  </a:cubicBezTo>
                  <a:cubicBezTo>
                    <a:pt x="16240" y="3580"/>
                    <a:pt x="16204" y="3145"/>
                    <a:pt x="16157" y="2714"/>
                  </a:cubicBezTo>
                  <a:cubicBezTo>
                    <a:pt x="16107" y="2264"/>
                    <a:pt x="16057" y="1816"/>
                    <a:pt x="16006" y="1399"/>
                  </a:cubicBezTo>
                  <a:cubicBezTo>
                    <a:pt x="15440" y="1403"/>
                    <a:pt x="14875" y="1406"/>
                    <a:pt x="14311" y="1406"/>
                  </a:cubicBezTo>
                  <a:cubicBezTo>
                    <a:pt x="9787" y="1406"/>
                    <a:pt x="5313" y="1223"/>
                    <a:pt x="90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95;p26"/>
            <p:cNvSpPr/>
            <p:nvPr/>
          </p:nvSpPr>
          <p:spPr>
            <a:xfrm>
              <a:off x="1665249" y="1805277"/>
              <a:ext cx="368550" cy="99825"/>
            </a:xfrm>
            <a:custGeom>
              <a:avLst/>
              <a:gdLst/>
              <a:ahLst/>
              <a:cxnLst/>
              <a:rect l="l" t="t" r="r" b="b"/>
              <a:pathLst>
                <a:path w="14742" h="3993" extrusionOk="0">
                  <a:moveTo>
                    <a:pt x="1027" y="0"/>
                  </a:moveTo>
                  <a:cubicBezTo>
                    <a:pt x="675" y="953"/>
                    <a:pt x="335" y="1870"/>
                    <a:pt x="0" y="2779"/>
                  </a:cubicBezTo>
                  <a:cubicBezTo>
                    <a:pt x="4295" y="3746"/>
                    <a:pt x="8567" y="3992"/>
                    <a:pt x="12893" y="3992"/>
                  </a:cubicBezTo>
                  <a:cubicBezTo>
                    <a:pt x="13508" y="3992"/>
                    <a:pt x="14124" y="3987"/>
                    <a:pt x="14742" y="3978"/>
                  </a:cubicBezTo>
                  <a:cubicBezTo>
                    <a:pt x="14673" y="3177"/>
                    <a:pt x="14613" y="2493"/>
                    <a:pt x="14549" y="1761"/>
                  </a:cubicBezTo>
                  <a:cubicBezTo>
                    <a:pt x="13918" y="1761"/>
                    <a:pt x="13303" y="1792"/>
                    <a:pt x="12698" y="1792"/>
                  </a:cubicBezTo>
                  <a:cubicBezTo>
                    <a:pt x="12328" y="1792"/>
                    <a:pt x="11961" y="1780"/>
                    <a:pt x="11597" y="1742"/>
                  </a:cubicBezTo>
                  <a:cubicBezTo>
                    <a:pt x="9306" y="1504"/>
                    <a:pt x="7028" y="1170"/>
                    <a:pt x="4740" y="890"/>
                  </a:cubicBezTo>
                  <a:cubicBezTo>
                    <a:pt x="3480" y="738"/>
                    <a:pt x="2192" y="729"/>
                    <a:pt x="10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6;p26"/>
            <p:cNvSpPr/>
            <p:nvPr/>
          </p:nvSpPr>
          <p:spPr>
            <a:xfrm>
              <a:off x="1696649" y="1734127"/>
              <a:ext cx="330950" cy="94650"/>
            </a:xfrm>
            <a:custGeom>
              <a:avLst/>
              <a:gdLst/>
              <a:ahLst/>
              <a:cxnLst/>
              <a:rect l="l" t="t" r="r" b="b"/>
              <a:pathLst>
                <a:path w="13238" h="3786" extrusionOk="0">
                  <a:moveTo>
                    <a:pt x="546" y="0"/>
                  </a:moveTo>
                  <a:cubicBezTo>
                    <a:pt x="385" y="683"/>
                    <a:pt x="198" y="1462"/>
                    <a:pt x="0" y="2269"/>
                  </a:cubicBezTo>
                  <a:cubicBezTo>
                    <a:pt x="1686" y="2926"/>
                    <a:pt x="8994" y="3786"/>
                    <a:pt x="12043" y="3786"/>
                  </a:cubicBezTo>
                  <a:cubicBezTo>
                    <a:pt x="12609" y="3786"/>
                    <a:pt x="13029" y="3756"/>
                    <a:pt x="13238" y="3690"/>
                  </a:cubicBezTo>
                  <a:lnTo>
                    <a:pt x="13238" y="2141"/>
                  </a:lnTo>
                  <a:lnTo>
                    <a:pt x="12674" y="2140"/>
                  </a:lnTo>
                  <a:cubicBezTo>
                    <a:pt x="10593" y="2108"/>
                    <a:pt x="8507" y="2081"/>
                    <a:pt x="6427" y="2039"/>
                  </a:cubicBezTo>
                  <a:cubicBezTo>
                    <a:pt x="6174" y="2035"/>
                    <a:pt x="5840" y="2026"/>
                    <a:pt x="5693" y="1875"/>
                  </a:cubicBezTo>
                  <a:cubicBezTo>
                    <a:pt x="5111" y="1283"/>
                    <a:pt x="4323" y="1490"/>
                    <a:pt x="3667" y="1247"/>
                  </a:cubicBezTo>
                  <a:cubicBezTo>
                    <a:pt x="2613" y="867"/>
                    <a:pt x="1586" y="417"/>
                    <a:pt x="546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97;p26"/>
            <p:cNvSpPr/>
            <p:nvPr/>
          </p:nvSpPr>
          <p:spPr>
            <a:xfrm>
              <a:off x="1824424" y="2190853"/>
              <a:ext cx="217050" cy="708001"/>
            </a:xfrm>
            <a:custGeom>
              <a:avLst/>
              <a:gdLst/>
              <a:ahLst/>
              <a:cxnLst/>
              <a:rect l="l" t="t" r="r" b="b"/>
              <a:pathLst>
                <a:path w="8682" h="28320" extrusionOk="0">
                  <a:moveTo>
                    <a:pt x="8682" y="1"/>
                  </a:moveTo>
                  <a:lnTo>
                    <a:pt x="8682" y="1"/>
                  </a:lnTo>
                  <a:cubicBezTo>
                    <a:pt x="7650" y="56"/>
                    <a:pt x="6706" y="120"/>
                    <a:pt x="5761" y="148"/>
                  </a:cubicBezTo>
                  <a:cubicBezTo>
                    <a:pt x="5721" y="149"/>
                    <a:pt x="5681" y="149"/>
                    <a:pt x="5641" y="149"/>
                  </a:cubicBezTo>
                  <a:cubicBezTo>
                    <a:pt x="5194" y="149"/>
                    <a:pt x="4747" y="87"/>
                    <a:pt x="4302" y="87"/>
                  </a:cubicBezTo>
                  <a:cubicBezTo>
                    <a:pt x="4263" y="87"/>
                    <a:pt x="4223" y="87"/>
                    <a:pt x="4184" y="89"/>
                  </a:cubicBezTo>
                  <a:cubicBezTo>
                    <a:pt x="3782" y="96"/>
                    <a:pt x="3369" y="233"/>
                    <a:pt x="2980" y="233"/>
                  </a:cubicBezTo>
                  <a:cubicBezTo>
                    <a:pt x="2890" y="233"/>
                    <a:pt x="2800" y="225"/>
                    <a:pt x="2713" y="207"/>
                  </a:cubicBezTo>
                  <a:cubicBezTo>
                    <a:pt x="2574" y="179"/>
                    <a:pt x="2448" y="166"/>
                    <a:pt x="2333" y="166"/>
                  </a:cubicBezTo>
                  <a:cubicBezTo>
                    <a:pt x="1538" y="166"/>
                    <a:pt x="1266" y="791"/>
                    <a:pt x="1022" y="1467"/>
                  </a:cubicBezTo>
                  <a:cubicBezTo>
                    <a:pt x="912" y="1770"/>
                    <a:pt x="876" y="2110"/>
                    <a:pt x="857" y="2435"/>
                  </a:cubicBezTo>
                  <a:cubicBezTo>
                    <a:pt x="701" y="5236"/>
                    <a:pt x="577" y="8036"/>
                    <a:pt x="407" y="10832"/>
                  </a:cubicBezTo>
                  <a:cubicBezTo>
                    <a:pt x="60" y="16488"/>
                    <a:pt x="0" y="22153"/>
                    <a:pt x="119" y="27814"/>
                  </a:cubicBezTo>
                  <a:cubicBezTo>
                    <a:pt x="127" y="28147"/>
                    <a:pt x="219" y="28320"/>
                    <a:pt x="538" y="28320"/>
                  </a:cubicBezTo>
                  <a:cubicBezTo>
                    <a:pt x="554" y="28320"/>
                    <a:pt x="570" y="28319"/>
                    <a:pt x="586" y="28318"/>
                  </a:cubicBezTo>
                  <a:cubicBezTo>
                    <a:pt x="2132" y="28231"/>
                    <a:pt x="3671" y="28148"/>
                    <a:pt x="5111" y="28070"/>
                  </a:cubicBezTo>
                  <a:cubicBezTo>
                    <a:pt x="5661" y="24724"/>
                    <a:pt x="6188" y="21493"/>
                    <a:pt x="6715" y="18262"/>
                  </a:cubicBezTo>
                  <a:cubicBezTo>
                    <a:pt x="5198" y="17698"/>
                    <a:pt x="4368" y="16456"/>
                    <a:pt x="4456" y="14847"/>
                  </a:cubicBezTo>
                  <a:cubicBezTo>
                    <a:pt x="4580" y="12565"/>
                    <a:pt x="5684" y="11158"/>
                    <a:pt x="7828" y="10621"/>
                  </a:cubicBezTo>
                  <a:cubicBezTo>
                    <a:pt x="8112" y="7087"/>
                    <a:pt x="8398" y="3530"/>
                    <a:pt x="8682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98;p26"/>
            <p:cNvSpPr/>
            <p:nvPr/>
          </p:nvSpPr>
          <p:spPr>
            <a:xfrm>
              <a:off x="1889850" y="1564301"/>
              <a:ext cx="119075" cy="53200"/>
            </a:xfrm>
            <a:custGeom>
              <a:avLst/>
              <a:gdLst/>
              <a:ahLst/>
              <a:cxnLst/>
              <a:rect l="l" t="t" r="r" b="b"/>
              <a:pathLst>
                <a:path w="4763" h="2128" extrusionOk="0">
                  <a:moveTo>
                    <a:pt x="175" y="1"/>
                  </a:moveTo>
                  <a:cubicBezTo>
                    <a:pt x="19" y="1032"/>
                    <a:pt x="0" y="1160"/>
                    <a:pt x="894" y="1403"/>
                  </a:cubicBezTo>
                  <a:cubicBezTo>
                    <a:pt x="2118" y="1732"/>
                    <a:pt x="3387" y="1879"/>
                    <a:pt x="4763" y="2127"/>
                  </a:cubicBezTo>
                  <a:cubicBezTo>
                    <a:pt x="4634" y="1673"/>
                    <a:pt x="4580" y="1408"/>
                    <a:pt x="4479" y="1160"/>
                  </a:cubicBezTo>
                  <a:cubicBezTo>
                    <a:pt x="4418" y="1018"/>
                    <a:pt x="4290" y="834"/>
                    <a:pt x="4162" y="807"/>
                  </a:cubicBezTo>
                  <a:cubicBezTo>
                    <a:pt x="2851" y="523"/>
                    <a:pt x="1532" y="270"/>
                    <a:pt x="17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02;p26"/>
            <p:cNvSpPr/>
            <p:nvPr/>
          </p:nvSpPr>
          <p:spPr>
            <a:xfrm>
              <a:off x="1688049" y="1526226"/>
              <a:ext cx="195400" cy="233475"/>
            </a:xfrm>
            <a:custGeom>
              <a:avLst/>
              <a:gdLst/>
              <a:ahLst/>
              <a:cxnLst/>
              <a:rect l="l" t="t" r="r" b="b"/>
              <a:pathLst>
                <a:path w="7816" h="9339" extrusionOk="0">
                  <a:moveTo>
                    <a:pt x="2907" y="1"/>
                  </a:moveTo>
                  <a:cubicBezTo>
                    <a:pt x="2600" y="1"/>
                    <a:pt x="2311" y="123"/>
                    <a:pt x="2054" y="376"/>
                  </a:cubicBezTo>
                  <a:cubicBezTo>
                    <a:pt x="982" y="1422"/>
                    <a:pt x="454" y="2737"/>
                    <a:pt x="266" y="4177"/>
                  </a:cubicBezTo>
                  <a:cubicBezTo>
                    <a:pt x="1" y="6226"/>
                    <a:pt x="482" y="6922"/>
                    <a:pt x="2210" y="7940"/>
                  </a:cubicBezTo>
                  <a:cubicBezTo>
                    <a:pt x="3205" y="8527"/>
                    <a:pt x="4351" y="8861"/>
                    <a:pt x="5496" y="9338"/>
                  </a:cubicBezTo>
                  <a:cubicBezTo>
                    <a:pt x="6289" y="6730"/>
                    <a:pt x="7050" y="4200"/>
                    <a:pt x="7816" y="1684"/>
                  </a:cubicBezTo>
                  <a:cubicBezTo>
                    <a:pt x="7064" y="1363"/>
                    <a:pt x="6505" y="1092"/>
                    <a:pt x="5923" y="886"/>
                  </a:cubicBezTo>
                  <a:cubicBezTo>
                    <a:pt x="5043" y="579"/>
                    <a:pt x="4158" y="299"/>
                    <a:pt x="3260" y="52"/>
                  </a:cubicBezTo>
                  <a:cubicBezTo>
                    <a:pt x="3140" y="18"/>
                    <a:pt x="3022" y="1"/>
                    <a:pt x="2907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03;p26"/>
            <p:cNvSpPr/>
            <p:nvPr/>
          </p:nvSpPr>
          <p:spPr>
            <a:xfrm>
              <a:off x="1363200" y="2803350"/>
              <a:ext cx="237325" cy="176700"/>
            </a:xfrm>
            <a:custGeom>
              <a:avLst/>
              <a:gdLst/>
              <a:ahLst/>
              <a:cxnLst/>
              <a:rect l="l" t="t" r="r" b="b"/>
              <a:pathLst>
                <a:path w="9493" h="7068" extrusionOk="0">
                  <a:moveTo>
                    <a:pt x="729" y="0"/>
                  </a:moveTo>
                  <a:cubicBezTo>
                    <a:pt x="542" y="701"/>
                    <a:pt x="349" y="1513"/>
                    <a:pt x="106" y="2310"/>
                  </a:cubicBezTo>
                  <a:cubicBezTo>
                    <a:pt x="1" y="2668"/>
                    <a:pt x="37" y="2915"/>
                    <a:pt x="372" y="3089"/>
                  </a:cubicBezTo>
                  <a:cubicBezTo>
                    <a:pt x="1499" y="3690"/>
                    <a:pt x="2604" y="4327"/>
                    <a:pt x="3754" y="4872"/>
                  </a:cubicBezTo>
                  <a:cubicBezTo>
                    <a:pt x="4763" y="5348"/>
                    <a:pt x="5817" y="5725"/>
                    <a:pt x="6857" y="6128"/>
                  </a:cubicBezTo>
                  <a:cubicBezTo>
                    <a:pt x="7697" y="6454"/>
                    <a:pt x="8550" y="6756"/>
                    <a:pt x="9397" y="7067"/>
                  </a:cubicBezTo>
                  <a:cubicBezTo>
                    <a:pt x="9429" y="7008"/>
                    <a:pt x="9461" y="6953"/>
                    <a:pt x="9493" y="6894"/>
                  </a:cubicBezTo>
                  <a:cubicBezTo>
                    <a:pt x="8558" y="5968"/>
                    <a:pt x="7618" y="5051"/>
                    <a:pt x="6697" y="4116"/>
                  </a:cubicBezTo>
                  <a:cubicBezTo>
                    <a:pt x="5918" y="3328"/>
                    <a:pt x="5061" y="2594"/>
                    <a:pt x="4621" y="1526"/>
                  </a:cubicBezTo>
                  <a:cubicBezTo>
                    <a:pt x="4580" y="1425"/>
                    <a:pt x="4451" y="1334"/>
                    <a:pt x="4341" y="1297"/>
                  </a:cubicBezTo>
                  <a:cubicBezTo>
                    <a:pt x="3117" y="848"/>
                    <a:pt x="1884" y="413"/>
                    <a:pt x="729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مجموعة 83"/>
          <p:cNvGrpSpPr/>
          <p:nvPr/>
        </p:nvGrpSpPr>
        <p:grpSpPr>
          <a:xfrm>
            <a:off x="467544" y="2859782"/>
            <a:ext cx="2916238" cy="792163"/>
            <a:chOff x="395536" y="3579862"/>
            <a:chExt cx="2916238" cy="792163"/>
          </a:xfrm>
        </p:grpSpPr>
        <p:sp>
          <p:nvSpPr>
            <p:cNvPr id="78" name="Google Shape;1327;p42"/>
            <p:cNvSpPr/>
            <p:nvPr/>
          </p:nvSpPr>
          <p:spPr>
            <a:xfrm>
              <a:off x="395536" y="3579862"/>
              <a:ext cx="2916238" cy="792163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28;p42"/>
            <p:cNvSpPr/>
            <p:nvPr/>
          </p:nvSpPr>
          <p:spPr>
            <a:xfrm>
              <a:off x="395536" y="3579862"/>
              <a:ext cx="2916238" cy="792163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1789" y="1291"/>
                  </a:moveTo>
                  <a:cubicBezTo>
                    <a:pt x="31974" y="1291"/>
                    <a:pt x="32159" y="1291"/>
                    <a:pt x="32343" y="1293"/>
                  </a:cubicBezTo>
                  <a:cubicBezTo>
                    <a:pt x="33959" y="1309"/>
                    <a:pt x="35586" y="1386"/>
                    <a:pt x="37170" y="1726"/>
                  </a:cubicBezTo>
                  <a:cubicBezTo>
                    <a:pt x="37989" y="1901"/>
                    <a:pt x="38650" y="2440"/>
                    <a:pt x="39116" y="3162"/>
                  </a:cubicBezTo>
                  <a:cubicBezTo>
                    <a:pt x="40148" y="4757"/>
                    <a:pt x="40208" y="6161"/>
                    <a:pt x="40214" y="7773"/>
                  </a:cubicBezTo>
                  <a:cubicBezTo>
                    <a:pt x="40214" y="8849"/>
                    <a:pt x="40393" y="9964"/>
                    <a:pt x="40164" y="10987"/>
                  </a:cubicBezTo>
                  <a:cubicBezTo>
                    <a:pt x="39940" y="11993"/>
                    <a:pt x="40151" y="13111"/>
                    <a:pt x="39513" y="14010"/>
                  </a:cubicBezTo>
                  <a:cubicBezTo>
                    <a:pt x="38667" y="15207"/>
                    <a:pt x="37409" y="15600"/>
                    <a:pt x="36022" y="15741"/>
                  </a:cubicBezTo>
                  <a:cubicBezTo>
                    <a:pt x="34725" y="15871"/>
                    <a:pt x="33416" y="15788"/>
                    <a:pt x="32122" y="16087"/>
                  </a:cubicBezTo>
                  <a:cubicBezTo>
                    <a:pt x="31980" y="16120"/>
                    <a:pt x="31827" y="16129"/>
                    <a:pt x="31668" y="16129"/>
                  </a:cubicBezTo>
                  <a:cubicBezTo>
                    <a:pt x="31493" y="16129"/>
                    <a:pt x="31310" y="16118"/>
                    <a:pt x="31129" y="16118"/>
                  </a:cubicBezTo>
                  <a:cubicBezTo>
                    <a:pt x="30994" y="16118"/>
                    <a:pt x="30860" y="16124"/>
                    <a:pt x="30729" y="16144"/>
                  </a:cubicBezTo>
                  <a:cubicBezTo>
                    <a:pt x="30311" y="16207"/>
                    <a:pt x="29948" y="16542"/>
                    <a:pt x="29523" y="16542"/>
                  </a:cubicBezTo>
                  <a:cubicBezTo>
                    <a:pt x="29426" y="16542"/>
                    <a:pt x="29326" y="16524"/>
                    <a:pt x="29221" y="16482"/>
                  </a:cubicBezTo>
                  <a:cubicBezTo>
                    <a:pt x="28967" y="16379"/>
                    <a:pt x="28715" y="16344"/>
                    <a:pt x="28465" y="16344"/>
                  </a:cubicBezTo>
                  <a:cubicBezTo>
                    <a:pt x="28082" y="16344"/>
                    <a:pt x="27700" y="16427"/>
                    <a:pt x="27312" y="16479"/>
                  </a:cubicBezTo>
                  <a:cubicBezTo>
                    <a:pt x="26701" y="16562"/>
                    <a:pt x="26078" y="16669"/>
                    <a:pt x="25466" y="16669"/>
                  </a:cubicBezTo>
                  <a:cubicBezTo>
                    <a:pt x="25330" y="16669"/>
                    <a:pt x="25194" y="16664"/>
                    <a:pt x="25059" y="16652"/>
                  </a:cubicBezTo>
                  <a:cubicBezTo>
                    <a:pt x="24942" y="16641"/>
                    <a:pt x="24826" y="16637"/>
                    <a:pt x="24710" y="16637"/>
                  </a:cubicBezTo>
                  <a:cubicBezTo>
                    <a:pt x="24140" y="16637"/>
                    <a:pt x="23584" y="16742"/>
                    <a:pt x="23016" y="16742"/>
                  </a:cubicBezTo>
                  <a:cubicBezTo>
                    <a:pt x="22981" y="16742"/>
                    <a:pt x="22947" y="16742"/>
                    <a:pt x="22912" y="16741"/>
                  </a:cubicBezTo>
                  <a:cubicBezTo>
                    <a:pt x="22534" y="16732"/>
                    <a:pt x="22150" y="16709"/>
                    <a:pt x="21768" y="16709"/>
                  </a:cubicBezTo>
                  <a:cubicBezTo>
                    <a:pt x="21114" y="16709"/>
                    <a:pt x="20463" y="16775"/>
                    <a:pt x="19847" y="17083"/>
                  </a:cubicBezTo>
                  <a:cubicBezTo>
                    <a:pt x="19808" y="17102"/>
                    <a:pt x="19773" y="17110"/>
                    <a:pt x="19741" y="17110"/>
                  </a:cubicBezTo>
                  <a:cubicBezTo>
                    <a:pt x="19686" y="17110"/>
                    <a:pt x="19643" y="17084"/>
                    <a:pt x="19618" y="17040"/>
                  </a:cubicBezTo>
                  <a:cubicBezTo>
                    <a:pt x="19526" y="16877"/>
                    <a:pt x="19419" y="16829"/>
                    <a:pt x="19309" y="16829"/>
                  </a:cubicBezTo>
                  <a:cubicBezTo>
                    <a:pt x="19150" y="16829"/>
                    <a:pt x="18983" y="16929"/>
                    <a:pt x="18840" y="16929"/>
                  </a:cubicBezTo>
                  <a:cubicBezTo>
                    <a:pt x="18818" y="16929"/>
                    <a:pt x="18797" y="16927"/>
                    <a:pt x="18777" y="16921"/>
                  </a:cubicBezTo>
                  <a:cubicBezTo>
                    <a:pt x="18579" y="16871"/>
                    <a:pt x="18381" y="16855"/>
                    <a:pt x="18181" y="16855"/>
                  </a:cubicBezTo>
                  <a:cubicBezTo>
                    <a:pt x="17779" y="16855"/>
                    <a:pt x="17374" y="16923"/>
                    <a:pt x="16974" y="16923"/>
                  </a:cubicBezTo>
                  <a:cubicBezTo>
                    <a:pt x="16675" y="16923"/>
                    <a:pt x="16379" y="16885"/>
                    <a:pt x="16090" y="16751"/>
                  </a:cubicBezTo>
                  <a:cubicBezTo>
                    <a:pt x="15987" y="16702"/>
                    <a:pt x="15883" y="16685"/>
                    <a:pt x="15780" y="16685"/>
                  </a:cubicBezTo>
                  <a:cubicBezTo>
                    <a:pt x="15539" y="16685"/>
                    <a:pt x="15297" y="16777"/>
                    <a:pt x="15051" y="16777"/>
                  </a:cubicBezTo>
                  <a:cubicBezTo>
                    <a:pt x="15036" y="16777"/>
                    <a:pt x="15021" y="16777"/>
                    <a:pt x="15007" y="16776"/>
                  </a:cubicBezTo>
                  <a:cubicBezTo>
                    <a:pt x="13871" y="16721"/>
                    <a:pt x="12734" y="16616"/>
                    <a:pt x="11596" y="16599"/>
                  </a:cubicBezTo>
                  <a:cubicBezTo>
                    <a:pt x="11446" y="16597"/>
                    <a:pt x="11273" y="16587"/>
                    <a:pt x="11107" y="16587"/>
                  </a:cubicBezTo>
                  <a:cubicBezTo>
                    <a:pt x="10878" y="16587"/>
                    <a:pt x="10659" y="16606"/>
                    <a:pt x="10524" y="16693"/>
                  </a:cubicBezTo>
                  <a:cubicBezTo>
                    <a:pt x="10408" y="16767"/>
                    <a:pt x="10300" y="16795"/>
                    <a:pt x="10197" y="16795"/>
                  </a:cubicBezTo>
                  <a:cubicBezTo>
                    <a:pt x="9896" y="16795"/>
                    <a:pt x="9641" y="16556"/>
                    <a:pt x="9366" y="16556"/>
                  </a:cubicBezTo>
                  <a:cubicBezTo>
                    <a:pt x="9302" y="16556"/>
                    <a:pt x="9237" y="16569"/>
                    <a:pt x="9169" y="16602"/>
                  </a:cubicBezTo>
                  <a:cubicBezTo>
                    <a:pt x="9140" y="16450"/>
                    <a:pt x="9085" y="16409"/>
                    <a:pt x="9017" y="16409"/>
                  </a:cubicBezTo>
                  <a:cubicBezTo>
                    <a:pt x="8938" y="16409"/>
                    <a:pt x="8841" y="16464"/>
                    <a:pt x="8747" y="16464"/>
                  </a:cubicBezTo>
                  <a:cubicBezTo>
                    <a:pt x="8743" y="16464"/>
                    <a:pt x="8738" y="16464"/>
                    <a:pt x="8733" y="16464"/>
                  </a:cubicBezTo>
                  <a:cubicBezTo>
                    <a:pt x="8714" y="16462"/>
                    <a:pt x="8695" y="16462"/>
                    <a:pt x="8676" y="16462"/>
                  </a:cubicBezTo>
                  <a:cubicBezTo>
                    <a:pt x="8438" y="16462"/>
                    <a:pt x="8183" y="16543"/>
                    <a:pt x="7941" y="16543"/>
                  </a:cubicBezTo>
                  <a:cubicBezTo>
                    <a:pt x="7720" y="16543"/>
                    <a:pt x="7511" y="16475"/>
                    <a:pt x="7337" y="16218"/>
                  </a:cubicBezTo>
                  <a:cubicBezTo>
                    <a:pt x="7322" y="16195"/>
                    <a:pt x="7270" y="16183"/>
                    <a:pt x="7221" y="16183"/>
                  </a:cubicBezTo>
                  <a:cubicBezTo>
                    <a:pt x="7194" y="16183"/>
                    <a:pt x="7168" y="16186"/>
                    <a:pt x="7149" y="16194"/>
                  </a:cubicBezTo>
                  <a:cubicBezTo>
                    <a:pt x="6932" y="16278"/>
                    <a:pt x="6721" y="16312"/>
                    <a:pt x="6514" y="16312"/>
                  </a:cubicBezTo>
                  <a:cubicBezTo>
                    <a:pt x="6050" y="16312"/>
                    <a:pt x="5608" y="16138"/>
                    <a:pt x="5162" y="15959"/>
                  </a:cubicBezTo>
                  <a:cubicBezTo>
                    <a:pt x="5025" y="15904"/>
                    <a:pt x="4862" y="15862"/>
                    <a:pt x="4711" y="15862"/>
                  </a:cubicBezTo>
                  <a:cubicBezTo>
                    <a:pt x="4664" y="15862"/>
                    <a:pt x="4618" y="15866"/>
                    <a:pt x="4575" y="15875"/>
                  </a:cubicBezTo>
                  <a:cubicBezTo>
                    <a:pt x="4445" y="15902"/>
                    <a:pt x="4324" y="15915"/>
                    <a:pt x="4211" y="15915"/>
                  </a:cubicBezTo>
                  <a:cubicBezTo>
                    <a:pt x="3396" y="15915"/>
                    <a:pt x="3006" y="15252"/>
                    <a:pt x="2470" y="14678"/>
                  </a:cubicBezTo>
                  <a:cubicBezTo>
                    <a:pt x="1414" y="13545"/>
                    <a:pt x="1477" y="12151"/>
                    <a:pt x="1224" y="10801"/>
                  </a:cubicBezTo>
                  <a:cubicBezTo>
                    <a:pt x="1009" y="9647"/>
                    <a:pt x="1240" y="8565"/>
                    <a:pt x="1383" y="7443"/>
                  </a:cubicBezTo>
                  <a:cubicBezTo>
                    <a:pt x="1468" y="6768"/>
                    <a:pt x="1515" y="6107"/>
                    <a:pt x="1720" y="5447"/>
                  </a:cubicBezTo>
                  <a:cubicBezTo>
                    <a:pt x="2026" y="4460"/>
                    <a:pt x="2603" y="3787"/>
                    <a:pt x="3489" y="3230"/>
                  </a:cubicBezTo>
                  <a:cubicBezTo>
                    <a:pt x="4713" y="2462"/>
                    <a:pt x="6001" y="2368"/>
                    <a:pt x="7377" y="2307"/>
                  </a:cubicBezTo>
                  <a:cubicBezTo>
                    <a:pt x="7843" y="2286"/>
                    <a:pt x="8402" y="2179"/>
                    <a:pt x="8910" y="2065"/>
                  </a:cubicBezTo>
                  <a:cubicBezTo>
                    <a:pt x="9991" y="1823"/>
                    <a:pt x="11114" y="1755"/>
                    <a:pt x="12224" y="1658"/>
                  </a:cubicBezTo>
                  <a:cubicBezTo>
                    <a:pt x="13237" y="1571"/>
                    <a:pt x="14284" y="1673"/>
                    <a:pt x="15269" y="1546"/>
                  </a:cubicBezTo>
                  <a:cubicBezTo>
                    <a:pt x="16647" y="1368"/>
                    <a:pt x="18024" y="1558"/>
                    <a:pt x="19406" y="1337"/>
                  </a:cubicBezTo>
                  <a:cubicBezTo>
                    <a:pt x="19586" y="1308"/>
                    <a:pt x="19778" y="1298"/>
                    <a:pt x="19978" y="1298"/>
                  </a:cubicBezTo>
                  <a:cubicBezTo>
                    <a:pt x="20455" y="1298"/>
                    <a:pt x="20972" y="1359"/>
                    <a:pt x="21455" y="1382"/>
                  </a:cubicBezTo>
                  <a:cubicBezTo>
                    <a:pt x="22531" y="1436"/>
                    <a:pt x="23610" y="1468"/>
                    <a:pt x="24688" y="1468"/>
                  </a:cubicBezTo>
                  <a:cubicBezTo>
                    <a:pt x="25296" y="1468"/>
                    <a:pt x="25903" y="1458"/>
                    <a:pt x="26510" y="1435"/>
                  </a:cubicBezTo>
                  <a:cubicBezTo>
                    <a:pt x="28269" y="1370"/>
                    <a:pt x="30029" y="1291"/>
                    <a:pt x="31789" y="1291"/>
                  </a:cubicBezTo>
                  <a:close/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77;p29"/>
            <p:cNvSpPr txBox="1">
              <a:spLocks/>
            </p:cNvSpPr>
            <p:nvPr/>
          </p:nvSpPr>
          <p:spPr>
            <a:xfrm>
              <a:off x="1115616" y="3841333"/>
              <a:ext cx="2128263" cy="314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omfortaa"/>
                <a:buNone/>
                <a:tabLst/>
                <a:defRPr/>
              </a:pPr>
              <a:r>
                <a:rPr kumimoji="0" lang="ar-SA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Comfortaa"/>
                  <a:cs typeface="Calibri" pitchFamily="34" charset="0"/>
                  <a:sym typeface="Comfortaa"/>
                </a:rPr>
                <a:t>قناة البيان للعروض والعلوم الشرعية </a:t>
              </a:r>
            </a:p>
          </p:txBody>
        </p:sp>
        <p:pic>
          <p:nvPicPr>
            <p:cNvPr id="81" name="884AEA23-EA58-47EB-8C88-9CE646949802-L0-001.png" descr="884AEA23-EA58-47EB-8C88-9CE646949802-L0-001.png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1560" y="3795886"/>
              <a:ext cx="360040" cy="3600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2" name="مستطيل 81"/>
          <p:cNvSpPr/>
          <p:nvPr/>
        </p:nvSpPr>
        <p:spPr>
          <a:xfrm>
            <a:off x="1187624" y="4083918"/>
            <a:ext cx="11641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200" b="1" dirty="0" err="1">
                <a:latin typeface="Calibri" pitchFamily="34" charset="0"/>
                <a:ea typeface="Comfortaa Regular"/>
                <a:cs typeface="Calibri" pitchFamily="34" charset="0"/>
                <a:sym typeface="Comfortaa Regular"/>
              </a:rPr>
              <a:t>أ .</a:t>
            </a:r>
            <a:r>
              <a:rPr lang="ar-SA" sz="1200" b="1" dirty="0">
                <a:latin typeface="Calibri" pitchFamily="34" charset="0"/>
                <a:ea typeface="Comfortaa Regular"/>
                <a:cs typeface="Calibri" pitchFamily="34" charset="0"/>
                <a:sym typeface="Comfortaa Regular"/>
              </a:rPr>
              <a:t> لؤلؤة عبد العزيز</a:t>
            </a:r>
            <a:endParaRPr lang="ar-SA" sz="1200" b="1" dirty="0"/>
          </a:p>
        </p:txBody>
      </p:sp>
      <p:sp>
        <p:nvSpPr>
          <p:cNvPr id="83" name="مستطيل 82"/>
          <p:cNvSpPr/>
          <p:nvPr/>
        </p:nvSpPr>
        <p:spPr>
          <a:xfrm>
            <a:off x="755576" y="3795886"/>
            <a:ext cx="2329804" cy="214674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r" defTabSz="68580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ar-SA" sz="1050" b="1" dirty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لا تنسوني ووالدي ولجميع المسلمين من دعواتكم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740365"/>
              </p:ext>
            </p:extLst>
          </p:nvPr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التاريخ    /     /       14هـــ الصف : فصل 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:..................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523968"/>
              </p:ext>
            </p:extLst>
          </p:nvPr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التاريخ    /     /       14هـــ الصف : فصل 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:..................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889445"/>
              </p:ext>
            </p:extLst>
          </p:nvPr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التاريخ    /     /       14هـــ الصف : فصل 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:..................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839669"/>
              </p:ext>
            </p:extLst>
          </p:nvPr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التاريخ    /     /       14هـــ الصف : فصل 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:..................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385033"/>
              </p:ext>
            </p:extLst>
          </p:nvPr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التاريخ    /     /       14هـــ الصف : فصل 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:..................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89209"/>
              </p:ext>
            </p:extLst>
          </p:nvPr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التاريخ    /     /       14هـــ الصف : فصل 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:..................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932040" y="339502"/>
          <a:ext cx="4104456" cy="370840"/>
        </p:xfrm>
        <a:graphic>
          <a:graphicData uri="http://schemas.openxmlformats.org/drawingml/2006/table">
            <a:tbl>
              <a:tblPr rtl="1" firstRow="1" bandRow="1">
                <a:tableStyleId>{284E427A-3D55-4303-BF80-6455036E1DE7}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برنامج تعزيز القراءة والكتابة للمرحلة الابتدائية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513768"/>
              </p:ext>
            </p:extLst>
          </p:nvPr>
        </p:nvGraphicFramePr>
        <p:xfrm>
          <a:off x="107504" y="339502"/>
          <a:ext cx="4608512" cy="37084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اليوم :</a:t>
                      </a:r>
                      <a:r>
                        <a:rPr lang="ar-SA" sz="1000" dirty="0" err="1">
                          <a:latin typeface="Calibri" pitchFamily="34" charset="0"/>
                          <a:cs typeface="Calibri" pitchFamily="34" charset="0"/>
                        </a:rPr>
                        <a:t>.................</a:t>
                      </a:r>
                      <a:r>
                        <a:rPr lang="ar-SA" dirty="0" err="1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ar-SA" dirty="0">
                          <a:latin typeface="Calibri" pitchFamily="34" charset="0"/>
                          <a:cs typeface="Calibri" pitchFamily="34" charset="0"/>
                        </a:rPr>
                        <a:t> التاريخ    /     /       14هـــ الصف : فصل </a:t>
                      </a:r>
                      <a:r>
                        <a:rPr lang="ar-SA" sz="800" dirty="0">
                          <a:latin typeface="Calibri" pitchFamily="34" charset="0"/>
                          <a:cs typeface="Calibri" pitchFamily="34" charset="0"/>
                        </a:rPr>
                        <a:t>:.................. </a:t>
                      </a:r>
                      <a:endParaRPr lang="ar-SA" sz="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25289" y="987574"/>
          <a:ext cx="8911207" cy="25958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45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0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ln>
                          <a:solidFill>
                            <a:schemeClr val="accent5">
                              <a:lumMod val="50000"/>
                            </a:schemeClr>
                          </a:solidFill>
                        </a:ln>
                        <a:solidFill>
                          <a:srgbClr val="0070C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3540390" y="3786594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التصحيح والتغذية الراجعة</a:t>
            </a: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07506" y="4155926"/>
          <a:ext cx="8928990" cy="741680"/>
        </p:xfrm>
        <a:graphic>
          <a:graphicData uri="http://schemas.openxmlformats.org/drawingml/2006/table">
            <a:tbl>
              <a:tblPr rtl="1" firstRow="1" bandRow="1">
                <a:tableStyleId>{AA081062-6D82-42F8-AA6B-906504807E3D}</a:tableStyleId>
              </a:tblPr>
              <a:tblGrid>
                <a:gridCol w="148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KETCH LESSO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EB8B3"/>
      </a:accent1>
      <a:accent2>
        <a:srgbClr val="A6DFDA"/>
      </a:accent2>
      <a:accent3>
        <a:srgbClr val="FED58A"/>
      </a:accent3>
      <a:accent4>
        <a:srgbClr val="FF9991"/>
      </a:accent4>
      <a:accent5>
        <a:srgbClr val="8FE2DB"/>
      </a:accent5>
      <a:accent6>
        <a:srgbClr val="FFBF49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357</Words>
  <Application>Microsoft Office PowerPoint</Application>
  <PresentationFormat>عرض على الشاشة (16:9)</PresentationFormat>
  <Paragraphs>59</Paragraphs>
  <Slides>20</Slides>
  <Notes>19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5" baseType="lpstr">
      <vt:lpstr>Arial</vt:lpstr>
      <vt:lpstr>Calibri</vt:lpstr>
      <vt:lpstr>Comfortaa</vt:lpstr>
      <vt:lpstr>Permanent Marker</vt:lpstr>
      <vt:lpstr>SKETCH LESSON</vt:lpstr>
      <vt:lpstr>عرض تقديمي في PowerPoint</vt:lpstr>
      <vt:lpstr>الأسم ............................................................... الصف ............................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SKETCHNOTES LESSON</dc:title>
  <dc:creator>لولوه</dc:creator>
  <cp:lastModifiedBy>لولوه بن عتيق</cp:lastModifiedBy>
  <cp:revision>11</cp:revision>
  <dcterms:modified xsi:type="dcterms:W3CDTF">2021-08-25T11:54:50Z</dcterms:modified>
</cp:coreProperties>
</file>