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6" r:id="rId2"/>
    <p:sldId id="326" r:id="rId3"/>
    <p:sldId id="340" r:id="rId4"/>
    <p:sldId id="347" r:id="rId5"/>
    <p:sldId id="341" r:id="rId6"/>
    <p:sldId id="348" r:id="rId7"/>
    <p:sldId id="338" r:id="rId8"/>
    <p:sldId id="342" r:id="rId9"/>
    <p:sldId id="346" r:id="rId10"/>
    <p:sldId id="350" r:id="rId11"/>
  </p:sldIdLst>
  <p:sldSz cx="9144000" cy="6858000" type="screen4x3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r" defTabSz="914400" rtl="1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r" defTabSz="914400" rtl="1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r" defTabSz="914400" rtl="1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r" defTabSz="914400" rtl="1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ECFF"/>
    <a:srgbClr val="C5F09A"/>
    <a:srgbClr val="99CC00"/>
    <a:srgbClr val="93F7B2"/>
    <a:srgbClr val="A7D971"/>
    <a:srgbClr val="8FE2FF"/>
    <a:srgbClr val="FFAFAF"/>
    <a:srgbClr val="FF962D"/>
    <a:srgbClr val="FFFFFF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7687" autoAdjust="0"/>
    <p:restoredTop sz="94660"/>
  </p:normalViewPr>
  <p:slideViewPr>
    <p:cSldViewPr>
      <p:cViewPr varScale="1">
        <p:scale>
          <a:sx n="69" d="100"/>
          <a:sy n="69" d="100"/>
        </p:scale>
        <p:origin x="1548" y="72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76BCD36-206A-45D1-8C7F-74C76FDFE23F}" type="doc">
      <dgm:prSet loTypeId="urn:microsoft.com/office/officeart/2005/8/layout/lProcess1" loCatId="process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6A5C422D-1241-4CFB-A12F-B5BA6D455B37}">
      <dgm:prSet phldrT="[Text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ar-SA" sz="3600" b="1" dirty="0" smtClean="0"/>
            <a:t> الكلمة</a:t>
          </a:r>
          <a:endParaRPr lang="en-US" sz="3600" b="1" dirty="0" smtClean="0"/>
        </a:p>
      </dgm:t>
    </dgm:pt>
    <dgm:pt modelId="{D418164A-1D33-4C70-8316-52A78FA967F3}" type="parTrans" cxnId="{484AEF78-2A4B-41CD-AF1D-114431D44FD7}">
      <dgm:prSet/>
      <dgm:spPr/>
      <dgm:t>
        <a:bodyPr/>
        <a:lstStyle/>
        <a:p>
          <a:endParaRPr lang="en-US" sz="2800" b="1"/>
        </a:p>
      </dgm:t>
    </dgm:pt>
    <dgm:pt modelId="{E2A86B62-7649-498E-BFE8-AB2F3BEBC38D}" type="sibTrans" cxnId="{484AEF78-2A4B-41CD-AF1D-114431D44FD7}">
      <dgm:prSet/>
      <dgm:spPr/>
      <dgm:t>
        <a:bodyPr/>
        <a:lstStyle/>
        <a:p>
          <a:endParaRPr lang="en-US" sz="2800" b="1"/>
        </a:p>
      </dgm:t>
    </dgm:pt>
    <dgm:pt modelId="{032E7970-B664-4EFB-A052-0B8E333C791E}">
      <dgm:prSet phldrT="[Text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ar-SA" sz="2800" b="1" dirty="0" smtClean="0"/>
            <a:t> العَصْر</a:t>
          </a:r>
          <a:endParaRPr lang="en-US" sz="2800" b="1" dirty="0" smtClean="0"/>
        </a:p>
      </dgm:t>
    </dgm:pt>
    <dgm:pt modelId="{D93BDA22-C1CF-438F-9A55-94DAE377ABFA}" type="parTrans" cxnId="{7BD38181-C85F-4389-A58D-0B13A90C8B58}">
      <dgm:prSet/>
      <dgm:spPr>
        <a:solidFill>
          <a:schemeClr val="bg1">
            <a:lumMod val="20000"/>
            <a:lumOff val="80000"/>
          </a:schemeClr>
        </a:solidFill>
      </dgm:spPr>
      <dgm:t>
        <a:bodyPr/>
        <a:lstStyle/>
        <a:p>
          <a:endParaRPr lang="en-US" sz="2800" b="1"/>
        </a:p>
      </dgm:t>
    </dgm:pt>
    <dgm:pt modelId="{6B08BD21-143A-4A40-9EBB-192DD8BB4C0B}" type="sibTrans" cxnId="{7BD38181-C85F-4389-A58D-0B13A90C8B58}">
      <dgm:prSet/>
      <dgm:spPr>
        <a:solidFill>
          <a:schemeClr val="bg1">
            <a:lumMod val="20000"/>
            <a:lumOff val="80000"/>
          </a:schemeClr>
        </a:solidFill>
      </dgm:spPr>
      <dgm:t>
        <a:bodyPr/>
        <a:lstStyle/>
        <a:p>
          <a:endParaRPr lang="en-US" sz="2800" b="1"/>
        </a:p>
      </dgm:t>
    </dgm:pt>
    <dgm:pt modelId="{EEF2B41D-19D4-4ECA-96E1-D71D9D661A68}">
      <dgm:prSet phldrT="[Text]" custT="1"/>
      <dgm:spPr/>
      <dgm:t>
        <a:bodyPr/>
        <a:lstStyle/>
        <a:p>
          <a:pPr marL="0" marR="0" indent="0" algn="ctr" defTabSz="914400" rtl="1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ar-SA" sz="2800" b="1" dirty="0" smtClean="0"/>
            <a:t> خُسْر  </a:t>
          </a:r>
          <a:endParaRPr lang="en-US" sz="2800" b="1" dirty="0"/>
        </a:p>
      </dgm:t>
    </dgm:pt>
    <dgm:pt modelId="{D4CD744A-E7B1-4081-897E-A4321BE61AE1}" type="parTrans" cxnId="{D420B29D-94AC-49C5-85EB-4EC45D84A535}">
      <dgm:prSet/>
      <dgm:spPr/>
      <dgm:t>
        <a:bodyPr/>
        <a:lstStyle/>
        <a:p>
          <a:endParaRPr lang="en-US" sz="2800" b="1"/>
        </a:p>
      </dgm:t>
    </dgm:pt>
    <dgm:pt modelId="{326676F1-1C94-4987-BBBD-F5B6CD08823D}" type="sibTrans" cxnId="{D420B29D-94AC-49C5-85EB-4EC45D84A535}">
      <dgm:prSet/>
      <dgm:spPr>
        <a:solidFill>
          <a:schemeClr val="bg1">
            <a:lumMod val="20000"/>
            <a:lumOff val="80000"/>
          </a:schemeClr>
        </a:solidFill>
      </dgm:spPr>
      <dgm:t>
        <a:bodyPr/>
        <a:lstStyle/>
        <a:p>
          <a:endParaRPr lang="en-US" sz="2800" b="1"/>
        </a:p>
      </dgm:t>
    </dgm:pt>
    <dgm:pt modelId="{6587B78B-2D8A-44EF-B64C-8979D73FD42C}">
      <dgm:prSet phldrT="[Text]" custT="1"/>
      <dgm:spPr>
        <a:solidFill>
          <a:srgbClr val="C5F09A">
            <a:alpha val="90000"/>
          </a:srgbClr>
        </a:solidFill>
      </dgm:spPr>
      <dgm:t>
        <a:bodyPr/>
        <a:lstStyle/>
        <a:p>
          <a:pPr marL="0" marR="0" indent="0" algn="ctr" defTabSz="914400" rtl="1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ar-SA" sz="2800" b="1" dirty="0" smtClean="0"/>
            <a:t> خسران</a:t>
          </a:r>
          <a:r>
            <a:rPr lang="ar-SA" sz="2800" b="1" baseline="0" dirty="0" smtClean="0"/>
            <a:t> ونقصان</a:t>
          </a:r>
          <a:endParaRPr lang="en-US" sz="2800" b="1" dirty="0"/>
        </a:p>
      </dgm:t>
    </dgm:pt>
    <dgm:pt modelId="{836E0D2D-A339-4167-8679-CC7F1B331292}" type="parTrans" cxnId="{9BC473D0-0D18-41AE-B7EF-EE6B7DB77F35}">
      <dgm:prSet/>
      <dgm:spPr/>
      <dgm:t>
        <a:bodyPr/>
        <a:lstStyle/>
        <a:p>
          <a:endParaRPr lang="en-US" sz="2800" b="1"/>
        </a:p>
      </dgm:t>
    </dgm:pt>
    <dgm:pt modelId="{B834CD5E-3747-4B44-8884-5C6269D679C4}" type="sibTrans" cxnId="{9BC473D0-0D18-41AE-B7EF-EE6B7DB77F35}">
      <dgm:prSet/>
      <dgm:spPr>
        <a:solidFill>
          <a:schemeClr val="bg1">
            <a:lumMod val="20000"/>
            <a:lumOff val="80000"/>
          </a:schemeClr>
        </a:solidFill>
      </dgm:spPr>
      <dgm:t>
        <a:bodyPr/>
        <a:lstStyle/>
        <a:p>
          <a:endParaRPr lang="en-US" sz="2800" b="1"/>
        </a:p>
      </dgm:t>
    </dgm:pt>
    <dgm:pt modelId="{2A4C781D-D44E-4646-9F37-80725DA0C083}">
      <dgm:prSet custT="1"/>
      <dgm:spPr>
        <a:solidFill>
          <a:srgbClr val="C5F09A">
            <a:alpha val="90000"/>
          </a:srgbClr>
        </a:solidFill>
      </dgm:spPr>
      <dgm:t>
        <a:bodyPr/>
        <a:lstStyle/>
        <a:p>
          <a:pPr marL="0" marR="0" indent="0" algn="ctr" defTabSz="914400" rtl="1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ar-SA" sz="2800" b="1" dirty="0" smtClean="0"/>
            <a:t> الأعمال الصالحة</a:t>
          </a:r>
          <a:endParaRPr lang="en-US" sz="2800" b="1" dirty="0"/>
        </a:p>
      </dgm:t>
    </dgm:pt>
    <dgm:pt modelId="{42DB37CA-4994-4188-A92B-16470172C385}" type="parTrans" cxnId="{EF6F8278-760B-4C57-BDEE-F25FC78954C9}">
      <dgm:prSet/>
      <dgm:spPr/>
      <dgm:t>
        <a:bodyPr/>
        <a:lstStyle/>
        <a:p>
          <a:endParaRPr lang="en-US" sz="2800" b="1"/>
        </a:p>
      </dgm:t>
    </dgm:pt>
    <dgm:pt modelId="{A6DB8A82-A24E-4CBB-AAEC-4096977852A7}" type="sibTrans" cxnId="{EF6F8278-760B-4C57-BDEE-F25FC78954C9}">
      <dgm:prSet/>
      <dgm:spPr>
        <a:solidFill>
          <a:schemeClr val="bg1">
            <a:lumMod val="20000"/>
            <a:lumOff val="80000"/>
          </a:schemeClr>
        </a:solidFill>
      </dgm:spPr>
      <dgm:t>
        <a:bodyPr/>
        <a:lstStyle/>
        <a:p>
          <a:endParaRPr lang="en-US" sz="2800" b="1"/>
        </a:p>
      </dgm:t>
    </dgm:pt>
    <dgm:pt modelId="{7A7E7722-1F4C-49E3-B72B-B43D9A7A1ECB}">
      <dgm:prSet custT="1"/>
      <dgm:spPr/>
      <dgm:t>
        <a:bodyPr/>
        <a:lstStyle/>
        <a:p>
          <a:pPr marL="0" marR="0" indent="0" algn="ctr" defTabSz="914400" rtl="1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ar-SA" sz="2800" b="1" dirty="0" smtClean="0"/>
            <a:t> الصَّالِحَاتِ</a:t>
          </a:r>
          <a:endParaRPr lang="en-US" sz="2800" b="1" dirty="0" smtClean="0"/>
        </a:p>
      </dgm:t>
    </dgm:pt>
    <dgm:pt modelId="{33DAFD25-0DAF-48EE-A382-34DA1F0CC1FE}" type="parTrans" cxnId="{F6A7588A-3230-490E-8632-1056A262D2B1}">
      <dgm:prSet/>
      <dgm:spPr/>
      <dgm:t>
        <a:bodyPr/>
        <a:lstStyle/>
        <a:p>
          <a:endParaRPr lang="en-US" sz="2800" b="1"/>
        </a:p>
      </dgm:t>
    </dgm:pt>
    <dgm:pt modelId="{114A74B9-85E7-4414-A2CE-66FFF2B93857}" type="sibTrans" cxnId="{F6A7588A-3230-490E-8632-1056A262D2B1}">
      <dgm:prSet/>
      <dgm:spPr>
        <a:solidFill>
          <a:schemeClr val="bg1">
            <a:lumMod val="20000"/>
            <a:lumOff val="80000"/>
          </a:schemeClr>
        </a:solidFill>
      </dgm:spPr>
      <dgm:t>
        <a:bodyPr/>
        <a:lstStyle/>
        <a:p>
          <a:endParaRPr lang="en-US" sz="2800" b="1"/>
        </a:p>
      </dgm:t>
    </dgm:pt>
    <dgm:pt modelId="{70402723-8FE3-4442-A56E-D234F7389309}">
      <dgm:prSet custT="1"/>
      <dgm:spPr>
        <a:solidFill>
          <a:srgbClr val="C5F09A">
            <a:alpha val="90000"/>
          </a:srgbClr>
        </a:solidFill>
      </dgm:spPr>
      <dgm:t>
        <a:bodyPr/>
        <a:lstStyle/>
        <a:p>
          <a:pPr marL="0" marR="0" indent="0" algn="ctr" defTabSz="914400" rtl="1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ar-SA" sz="2800" b="1" dirty="0" smtClean="0"/>
            <a:t> أوصى</a:t>
          </a:r>
          <a:r>
            <a:rPr lang="ar-SA" sz="2800" b="1" baseline="0" dirty="0" smtClean="0"/>
            <a:t> بعضهم بعضًا</a:t>
          </a:r>
          <a:endParaRPr lang="en-US" sz="2800" b="1" dirty="0"/>
        </a:p>
      </dgm:t>
    </dgm:pt>
    <dgm:pt modelId="{EE497594-E2BC-477C-A349-90911A529FE0}" type="parTrans" cxnId="{852CFDF8-0D89-4E4F-95A5-83787CA769D1}">
      <dgm:prSet/>
      <dgm:spPr/>
      <dgm:t>
        <a:bodyPr/>
        <a:lstStyle/>
        <a:p>
          <a:endParaRPr lang="en-US" sz="2800" b="1"/>
        </a:p>
      </dgm:t>
    </dgm:pt>
    <dgm:pt modelId="{9DD1EF00-62E7-43A1-94CF-066BE43AD8F0}" type="sibTrans" cxnId="{852CFDF8-0D89-4E4F-95A5-83787CA769D1}">
      <dgm:prSet/>
      <dgm:spPr>
        <a:solidFill>
          <a:schemeClr val="bg1">
            <a:lumMod val="20000"/>
            <a:lumOff val="80000"/>
          </a:schemeClr>
        </a:solidFill>
      </dgm:spPr>
      <dgm:t>
        <a:bodyPr/>
        <a:lstStyle/>
        <a:p>
          <a:endParaRPr lang="en-US" sz="2800" b="1"/>
        </a:p>
      </dgm:t>
    </dgm:pt>
    <dgm:pt modelId="{6A4104A3-FBD1-45B9-9C5E-B130CF43B296}">
      <dgm:prSet custT="1"/>
      <dgm:spPr>
        <a:solidFill>
          <a:srgbClr val="C5F09A">
            <a:alpha val="90000"/>
          </a:srgbClr>
        </a:solidFill>
      </dgm:spPr>
      <dgm:t>
        <a:bodyPr/>
        <a:lstStyle/>
        <a:p>
          <a:pPr marL="0" marR="0" indent="0" algn="ctr" defTabSz="914400" rtl="1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ar-SA" sz="2800" b="1" dirty="0" smtClean="0"/>
            <a:t> التَحَمُّل</a:t>
          </a:r>
          <a:endParaRPr lang="en-US" sz="2800" b="1" dirty="0"/>
        </a:p>
      </dgm:t>
    </dgm:pt>
    <dgm:pt modelId="{C904C654-0490-49C2-84FE-7B5EB4A432E9}" type="parTrans" cxnId="{F52A8210-D429-413E-8058-D482D2414158}">
      <dgm:prSet/>
      <dgm:spPr/>
      <dgm:t>
        <a:bodyPr/>
        <a:lstStyle/>
        <a:p>
          <a:endParaRPr lang="en-US" sz="2800" b="1"/>
        </a:p>
      </dgm:t>
    </dgm:pt>
    <dgm:pt modelId="{6F482B24-65A0-432C-A26B-E834AC5DBAD4}" type="sibTrans" cxnId="{F52A8210-D429-413E-8058-D482D2414158}">
      <dgm:prSet/>
      <dgm:spPr/>
      <dgm:t>
        <a:bodyPr/>
        <a:lstStyle/>
        <a:p>
          <a:endParaRPr lang="en-US" sz="2800" b="1"/>
        </a:p>
      </dgm:t>
    </dgm:pt>
    <dgm:pt modelId="{EF569EF2-2E51-4BDA-BBE7-9991D2850E5C}">
      <dgm:prSet custT="1"/>
      <dgm:spPr/>
      <dgm:t>
        <a:bodyPr/>
        <a:lstStyle/>
        <a:p>
          <a:pPr marL="0" marR="0" indent="0" algn="ctr" defTabSz="914400" rtl="1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ar-SA" sz="2800" b="1" dirty="0" smtClean="0"/>
            <a:t>تَوَاصَوْا</a:t>
          </a:r>
          <a:endParaRPr lang="en-US" sz="2800" b="1" dirty="0" smtClean="0"/>
        </a:p>
      </dgm:t>
    </dgm:pt>
    <dgm:pt modelId="{EDCABEDA-9C1E-4AE8-B447-082F83A1CCC9}" type="parTrans" cxnId="{8FB138D6-ADF8-4BF2-BC3A-8375B2F577D6}">
      <dgm:prSet/>
      <dgm:spPr/>
      <dgm:t>
        <a:bodyPr/>
        <a:lstStyle/>
        <a:p>
          <a:endParaRPr lang="en-US" sz="2800" b="1"/>
        </a:p>
      </dgm:t>
    </dgm:pt>
    <dgm:pt modelId="{79E5012B-F487-4A5C-AC39-DD22234DA566}" type="sibTrans" cxnId="{8FB138D6-ADF8-4BF2-BC3A-8375B2F577D6}">
      <dgm:prSet/>
      <dgm:spPr>
        <a:solidFill>
          <a:schemeClr val="bg1">
            <a:lumMod val="20000"/>
            <a:lumOff val="80000"/>
          </a:schemeClr>
        </a:solidFill>
      </dgm:spPr>
      <dgm:t>
        <a:bodyPr/>
        <a:lstStyle/>
        <a:p>
          <a:endParaRPr lang="en-US" sz="2800" b="1"/>
        </a:p>
      </dgm:t>
    </dgm:pt>
    <dgm:pt modelId="{6C60336A-E0F5-46A3-AF48-2DF4E9758974}">
      <dgm:prSet custT="1"/>
      <dgm:spPr/>
      <dgm:t>
        <a:bodyPr/>
        <a:lstStyle/>
        <a:p>
          <a:pPr marL="0" marR="0" indent="0" algn="ctr" defTabSz="914400" rtl="1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ar-SA" sz="2800" b="1" dirty="0" smtClean="0"/>
            <a:t>الصَبْر </a:t>
          </a:r>
          <a:endParaRPr lang="en-US" sz="2800" b="1" dirty="0"/>
        </a:p>
      </dgm:t>
    </dgm:pt>
    <dgm:pt modelId="{4683333A-1363-4923-B385-5BFBE1F201A2}" type="parTrans" cxnId="{F067C0C0-5EA1-4D13-B0E9-FA596D27A0D1}">
      <dgm:prSet/>
      <dgm:spPr/>
      <dgm:t>
        <a:bodyPr/>
        <a:lstStyle/>
        <a:p>
          <a:endParaRPr lang="en-US" sz="2800" b="1"/>
        </a:p>
      </dgm:t>
    </dgm:pt>
    <dgm:pt modelId="{FC68ACD4-3FB9-4178-A9BC-BE1A0BECD984}" type="sibTrans" cxnId="{F067C0C0-5EA1-4D13-B0E9-FA596D27A0D1}">
      <dgm:prSet/>
      <dgm:spPr/>
      <dgm:t>
        <a:bodyPr/>
        <a:lstStyle/>
        <a:p>
          <a:endParaRPr lang="en-US" sz="2800" b="1"/>
        </a:p>
      </dgm:t>
    </dgm:pt>
    <dgm:pt modelId="{9D9E9BFF-0158-4C14-8837-A53C9D4EAD95}">
      <dgm:prSet custT="1"/>
      <dgm:spPr>
        <a:solidFill>
          <a:srgbClr val="C5F09A">
            <a:alpha val="90000"/>
          </a:srgbClr>
        </a:solidFill>
      </dgm:spPr>
      <dgm:t>
        <a:bodyPr/>
        <a:lstStyle/>
        <a:p>
          <a:r>
            <a:rPr lang="ar-SA" sz="2800" b="1" dirty="0" smtClean="0"/>
            <a:t> الزمان</a:t>
          </a:r>
          <a:endParaRPr lang="en-US" sz="2800" b="1" dirty="0"/>
        </a:p>
      </dgm:t>
    </dgm:pt>
    <dgm:pt modelId="{442B5AD0-F7A4-44A4-883B-1D879C380CEA}" type="parTrans" cxnId="{7B8EA1D3-2388-41E4-8061-D13E029D45E6}">
      <dgm:prSet/>
      <dgm:spPr>
        <a:solidFill>
          <a:schemeClr val="bg1">
            <a:lumMod val="20000"/>
            <a:lumOff val="80000"/>
          </a:schemeClr>
        </a:solidFill>
      </dgm:spPr>
      <dgm:t>
        <a:bodyPr/>
        <a:lstStyle/>
        <a:p>
          <a:endParaRPr lang="en-US" sz="2800" b="1"/>
        </a:p>
      </dgm:t>
    </dgm:pt>
    <dgm:pt modelId="{810B61AE-BAB6-4931-AD6A-BD1CE89F2A4C}" type="sibTrans" cxnId="{7B8EA1D3-2388-41E4-8061-D13E029D45E6}">
      <dgm:prSet/>
      <dgm:spPr>
        <a:solidFill>
          <a:schemeClr val="bg1">
            <a:lumMod val="20000"/>
            <a:lumOff val="80000"/>
          </a:schemeClr>
        </a:solidFill>
      </dgm:spPr>
      <dgm:t>
        <a:bodyPr/>
        <a:lstStyle/>
        <a:p>
          <a:endParaRPr lang="en-US" sz="2800" b="1"/>
        </a:p>
      </dgm:t>
    </dgm:pt>
    <dgm:pt modelId="{AA9BA13A-CAAE-4246-BF5A-757F2A7210FA}">
      <dgm:prSet phldrT="[Text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ar-SA" sz="3600" b="1" dirty="0" smtClean="0"/>
            <a:t> معناها</a:t>
          </a:r>
          <a:endParaRPr lang="en-US" sz="3600" b="1" dirty="0"/>
        </a:p>
      </dgm:t>
    </dgm:pt>
    <dgm:pt modelId="{4FC5659F-A402-4B78-A81B-A627C424035F}" type="sibTrans" cxnId="{896DB6AC-790D-4B7F-8B55-C4F09776A61C}">
      <dgm:prSet/>
      <dgm:spPr/>
      <dgm:t>
        <a:bodyPr/>
        <a:lstStyle/>
        <a:p>
          <a:endParaRPr lang="en-US" sz="2800" b="1"/>
        </a:p>
      </dgm:t>
    </dgm:pt>
    <dgm:pt modelId="{9202002F-30F0-4DA5-862F-41134AEE0089}" type="parTrans" cxnId="{896DB6AC-790D-4B7F-8B55-C4F09776A61C}">
      <dgm:prSet/>
      <dgm:spPr/>
      <dgm:t>
        <a:bodyPr/>
        <a:lstStyle/>
        <a:p>
          <a:endParaRPr lang="en-US" sz="2800" b="1"/>
        </a:p>
      </dgm:t>
    </dgm:pt>
    <dgm:pt modelId="{8817DDF1-D6D3-45C1-A0CA-733D3308E177}" type="pres">
      <dgm:prSet presAssocID="{176BCD36-206A-45D1-8C7F-74C76FDFE23F}" presName="Name0" presStyleCnt="0">
        <dgm:presLayoutVars>
          <dgm:dir val="rev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5B0A31C-EDA0-4201-915E-58C7D99910B3}" type="pres">
      <dgm:prSet presAssocID="{6A5C422D-1241-4CFB-A12F-B5BA6D455B37}" presName="vertFlow" presStyleCnt="0"/>
      <dgm:spPr/>
    </dgm:pt>
    <dgm:pt modelId="{A806552C-E745-4794-8438-42ABE6625B19}" type="pres">
      <dgm:prSet presAssocID="{6A5C422D-1241-4CFB-A12F-B5BA6D455B37}" presName="header" presStyleLbl="node1" presStyleIdx="0" presStyleCnt="2"/>
      <dgm:spPr/>
      <dgm:t>
        <a:bodyPr/>
        <a:lstStyle/>
        <a:p>
          <a:endParaRPr lang="en-US"/>
        </a:p>
      </dgm:t>
    </dgm:pt>
    <dgm:pt modelId="{BB9B0F1A-9409-4979-ACEA-FEEA89A9786A}" type="pres">
      <dgm:prSet presAssocID="{D93BDA22-C1CF-438F-9A55-94DAE377ABFA}" presName="parTrans" presStyleLbl="sibTrans2D1" presStyleIdx="0" presStyleCnt="10"/>
      <dgm:spPr/>
      <dgm:t>
        <a:bodyPr/>
        <a:lstStyle/>
        <a:p>
          <a:endParaRPr lang="en-US"/>
        </a:p>
      </dgm:t>
    </dgm:pt>
    <dgm:pt modelId="{4529E4B3-5015-4A0F-92DF-5BD113B7A748}" type="pres">
      <dgm:prSet presAssocID="{032E7970-B664-4EFB-A052-0B8E333C791E}" presName="child" presStyleLbl="alignAccFollowNode1" presStyleIdx="0" presStyleCnt="1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2B909ED-2BF5-4A95-BBC7-084E88F99C2E}" type="pres">
      <dgm:prSet presAssocID="{6B08BD21-143A-4A40-9EBB-192DD8BB4C0B}" presName="sibTrans" presStyleLbl="sibTrans2D1" presStyleIdx="1" presStyleCnt="10"/>
      <dgm:spPr/>
      <dgm:t>
        <a:bodyPr/>
        <a:lstStyle/>
        <a:p>
          <a:endParaRPr lang="en-US"/>
        </a:p>
      </dgm:t>
    </dgm:pt>
    <dgm:pt modelId="{071A46EB-AA45-4685-9199-E317761026E2}" type="pres">
      <dgm:prSet presAssocID="{EEF2B41D-19D4-4ECA-96E1-D71D9D661A68}" presName="child" presStyleLbl="alignAccFollowNode1" presStyleIdx="1" presStyleCnt="1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7E8C68A-F8C6-4F12-A5F7-7759D8D3E71D}" type="pres">
      <dgm:prSet presAssocID="{326676F1-1C94-4987-BBBD-F5B6CD08823D}" presName="sibTrans" presStyleLbl="sibTrans2D1" presStyleIdx="2" presStyleCnt="10"/>
      <dgm:spPr/>
      <dgm:t>
        <a:bodyPr/>
        <a:lstStyle/>
        <a:p>
          <a:endParaRPr lang="en-US"/>
        </a:p>
      </dgm:t>
    </dgm:pt>
    <dgm:pt modelId="{BAF15BB2-781E-46A0-B4E9-3521AF3284CC}" type="pres">
      <dgm:prSet presAssocID="{7A7E7722-1F4C-49E3-B72B-B43D9A7A1ECB}" presName="child" presStyleLbl="alignAccFollowNode1" presStyleIdx="2" presStyleCnt="1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35B79FC-4637-4B63-9D66-D5CAFC4B5BCD}" type="pres">
      <dgm:prSet presAssocID="{114A74B9-85E7-4414-A2CE-66FFF2B93857}" presName="sibTrans" presStyleLbl="sibTrans2D1" presStyleIdx="3" presStyleCnt="10"/>
      <dgm:spPr/>
      <dgm:t>
        <a:bodyPr/>
        <a:lstStyle/>
        <a:p>
          <a:endParaRPr lang="en-US"/>
        </a:p>
      </dgm:t>
    </dgm:pt>
    <dgm:pt modelId="{9273E24D-C45C-4D0E-8C3F-8AC108D00C53}" type="pres">
      <dgm:prSet presAssocID="{EF569EF2-2E51-4BDA-BBE7-9991D2850E5C}" presName="child" presStyleLbl="alignAccFollowNode1" presStyleIdx="3" presStyleCnt="1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9899EDA-A134-40C1-B293-1495BE16AAE1}" type="pres">
      <dgm:prSet presAssocID="{79E5012B-F487-4A5C-AC39-DD22234DA566}" presName="sibTrans" presStyleLbl="sibTrans2D1" presStyleIdx="4" presStyleCnt="10"/>
      <dgm:spPr/>
      <dgm:t>
        <a:bodyPr/>
        <a:lstStyle/>
        <a:p>
          <a:endParaRPr lang="en-US"/>
        </a:p>
      </dgm:t>
    </dgm:pt>
    <dgm:pt modelId="{57F809BD-68B1-436E-97E4-0A23C44F278F}" type="pres">
      <dgm:prSet presAssocID="{6C60336A-E0F5-46A3-AF48-2DF4E9758974}" presName="child" presStyleLbl="alignAccFollowNode1" presStyleIdx="4" presStyleCnt="1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B4BA151-AE30-4603-947C-44933EDEA74B}" type="pres">
      <dgm:prSet presAssocID="{6A5C422D-1241-4CFB-A12F-B5BA6D455B37}" presName="hSp" presStyleCnt="0"/>
      <dgm:spPr/>
    </dgm:pt>
    <dgm:pt modelId="{D383A548-C8B9-4B20-B49C-554AFC9DA0C1}" type="pres">
      <dgm:prSet presAssocID="{AA9BA13A-CAAE-4246-BF5A-757F2A7210FA}" presName="vertFlow" presStyleCnt="0"/>
      <dgm:spPr/>
    </dgm:pt>
    <dgm:pt modelId="{1B1C02E5-EC59-44EA-8D0C-450FF36653DA}" type="pres">
      <dgm:prSet presAssocID="{AA9BA13A-CAAE-4246-BF5A-757F2A7210FA}" presName="header" presStyleLbl="node1" presStyleIdx="1" presStyleCnt="2"/>
      <dgm:spPr/>
      <dgm:t>
        <a:bodyPr/>
        <a:lstStyle/>
        <a:p>
          <a:endParaRPr lang="en-US"/>
        </a:p>
      </dgm:t>
    </dgm:pt>
    <dgm:pt modelId="{E23BDFF4-743D-4F46-973F-4279982EFD27}" type="pres">
      <dgm:prSet presAssocID="{442B5AD0-F7A4-44A4-883B-1D879C380CEA}" presName="parTrans" presStyleLbl="sibTrans2D1" presStyleIdx="5" presStyleCnt="10"/>
      <dgm:spPr/>
      <dgm:t>
        <a:bodyPr/>
        <a:lstStyle/>
        <a:p>
          <a:endParaRPr lang="en-US"/>
        </a:p>
      </dgm:t>
    </dgm:pt>
    <dgm:pt modelId="{3F37BD94-2DA5-49B3-9E88-641004C9788E}" type="pres">
      <dgm:prSet presAssocID="{9D9E9BFF-0158-4C14-8837-A53C9D4EAD95}" presName="child" presStyleLbl="alignAccFollowNode1" presStyleIdx="5" presStyleCnt="1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5D0ED1D-EEBD-4EDF-9186-64EDD917CA78}" type="pres">
      <dgm:prSet presAssocID="{810B61AE-BAB6-4931-AD6A-BD1CE89F2A4C}" presName="sibTrans" presStyleLbl="sibTrans2D1" presStyleIdx="6" presStyleCnt="10"/>
      <dgm:spPr/>
      <dgm:t>
        <a:bodyPr/>
        <a:lstStyle/>
        <a:p>
          <a:endParaRPr lang="en-US"/>
        </a:p>
      </dgm:t>
    </dgm:pt>
    <dgm:pt modelId="{572C3A4A-0D8A-4FAC-92BB-08C31BF167B2}" type="pres">
      <dgm:prSet presAssocID="{6587B78B-2D8A-44EF-B64C-8979D73FD42C}" presName="child" presStyleLbl="alignAccFollowNode1" presStyleIdx="6" presStyleCnt="1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C7C2BAC-A6FF-4CF1-97E5-1975B82FE966}" type="pres">
      <dgm:prSet presAssocID="{B834CD5E-3747-4B44-8884-5C6269D679C4}" presName="sibTrans" presStyleLbl="sibTrans2D1" presStyleIdx="7" presStyleCnt="10"/>
      <dgm:spPr/>
      <dgm:t>
        <a:bodyPr/>
        <a:lstStyle/>
        <a:p>
          <a:endParaRPr lang="en-US"/>
        </a:p>
      </dgm:t>
    </dgm:pt>
    <dgm:pt modelId="{28662F6C-6542-4189-9543-275C48164C90}" type="pres">
      <dgm:prSet presAssocID="{2A4C781D-D44E-4646-9F37-80725DA0C083}" presName="child" presStyleLbl="alignAccFollowNode1" presStyleIdx="7" presStyleCnt="1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3E2DC46-4EEE-4258-AF1E-A473BA086DA7}" type="pres">
      <dgm:prSet presAssocID="{A6DB8A82-A24E-4CBB-AAEC-4096977852A7}" presName="sibTrans" presStyleLbl="sibTrans2D1" presStyleIdx="8" presStyleCnt="10"/>
      <dgm:spPr/>
      <dgm:t>
        <a:bodyPr/>
        <a:lstStyle/>
        <a:p>
          <a:endParaRPr lang="en-US"/>
        </a:p>
      </dgm:t>
    </dgm:pt>
    <dgm:pt modelId="{85B970F9-9721-4770-B960-BA8A0B78AEF8}" type="pres">
      <dgm:prSet presAssocID="{70402723-8FE3-4442-A56E-D234F7389309}" presName="child" presStyleLbl="alignAccFollowNode1" presStyleIdx="8" presStyleCnt="1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225A341-78E9-4D5C-9EA0-1E48627BAC8F}" type="pres">
      <dgm:prSet presAssocID="{9DD1EF00-62E7-43A1-94CF-066BE43AD8F0}" presName="sibTrans" presStyleLbl="sibTrans2D1" presStyleIdx="9" presStyleCnt="10"/>
      <dgm:spPr/>
      <dgm:t>
        <a:bodyPr/>
        <a:lstStyle/>
        <a:p>
          <a:endParaRPr lang="en-US"/>
        </a:p>
      </dgm:t>
    </dgm:pt>
    <dgm:pt modelId="{2C23315D-23D3-4084-9934-DF3A750F7786}" type="pres">
      <dgm:prSet presAssocID="{6A4104A3-FBD1-45B9-9C5E-B130CF43B296}" presName="child" presStyleLbl="alignAccFollowNode1" presStyleIdx="9" presStyleCnt="1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F3B7E81-59D4-42A7-A442-3472DF55F2DB}" type="presOf" srcId="{114A74B9-85E7-4414-A2CE-66FFF2B93857}" destId="{035B79FC-4637-4B63-9D66-D5CAFC4B5BCD}" srcOrd="0" destOrd="0" presId="urn:microsoft.com/office/officeart/2005/8/layout/lProcess1"/>
    <dgm:cxn modelId="{4B91A6E3-C2D1-4FE7-9DFD-C25C9723DFC9}" type="presOf" srcId="{176BCD36-206A-45D1-8C7F-74C76FDFE23F}" destId="{8817DDF1-D6D3-45C1-A0CA-733D3308E177}" srcOrd="0" destOrd="0" presId="urn:microsoft.com/office/officeart/2005/8/layout/lProcess1"/>
    <dgm:cxn modelId="{E867EC5F-2A58-45DC-97C5-81BB1BD5371D}" type="presOf" srcId="{326676F1-1C94-4987-BBBD-F5B6CD08823D}" destId="{87E8C68A-F8C6-4F12-A5F7-7759D8D3E71D}" srcOrd="0" destOrd="0" presId="urn:microsoft.com/office/officeart/2005/8/layout/lProcess1"/>
    <dgm:cxn modelId="{896DB6AC-790D-4B7F-8B55-C4F09776A61C}" srcId="{176BCD36-206A-45D1-8C7F-74C76FDFE23F}" destId="{AA9BA13A-CAAE-4246-BF5A-757F2A7210FA}" srcOrd="1" destOrd="0" parTransId="{9202002F-30F0-4DA5-862F-41134AEE0089}" sibTransId="{4FC5659F-A402-4B78-A81B-A627C424035F}"/>
    <dgm:cxn modelId="{A2AADD81-E6BE-4CDE-B70E-FA75C1924B93}" type="presOf" srcId="{032E7970-B664-4EFB-A052-0B8E333C791E}" destId="{4529E4B3-5015-4A0F-92DF-5BD113B7A748}" srcOrd="0" destOrd="0" presId="urn:microsoft.com/office/officeart/2005/8/layout/lProcess1"/>
    <dgm:cxn modelId="{8FB138D6-ADF8-4BF2-BC3A-8375B2F577D6}" srcId="{6A5C422D-1241-4CFB-A12F-B5BA6D455B37}" destId="{EF569EF2-2E51-4BDA-BBE7-9991D2850E5C}" srcOrd="3" destOrd="0" parTransId="{EDCABEDA-9C1E-4AE8-B447-082F83A1CCC9}" sibTransId="{79E5012B-F487-4A5C-AC39-DD22234DA566}"/>
    <dgm:cxn modelId="{2E66F237-93A8-4409-BCFB-824102CB8A51}" type="presOf" srcId="{EF569EF2-2E51-4BDA-BBE7-9991D2850E5C}" destId="{9273E24D-C45C-4D0E-8C3F-8AC108D00C53}" srcOrd="0" destOrd="0" presId="urn:microsoft.com/office/officeart/2005/8/layout/lProcess1"/>
    <dgm:cxn modelId="{F23297D3-3A0E-4ACD-9DD3-76A176DB2869}" type="presOf" srcId="{810B61AE-BAB6-4931-AD6A-BD1CE89F2A4C}" destId="{65D0ED1D-EEBD-4EDF-9186-64EDD917CA78}" srcOrd="0" destOrd="0" presId="urn:microsoft.com/office/officeart/2005/8/layout/lProcess1"/>
    <dgm:cxn modelId="{C84EB044-768D-4560-949E-664BE17CA7E5}" type="presOf" srcId="{9D9E9BFF-0158-4C14-8837-A53C9D4EAD95}" destId="{3F37BD94-2DA5-49B3-9E88-641004C9788E}" srcOrd="0" destOrd="0" presId="urn:microsoft.com/office/officeart/2005/8/layout/lProcess1"/>
    <dgm:cxn modelId="{852CFDF8-0D89-4E4F-95A5-83787CA769D1}" srcId="{AA9BA13A-CAAE-4246-BF5A-757F2A7210FA}" destId="{70402723-8FE3-4442-A56E-D234F7389309}" srcOrd="3" destOrd="0" parTransId="{EE497594-E2BC-477C-A349-90911A529FE0}" sibTransId="{9DD1EF00-62E7-43A1-94CF-066BE43AD8F0}"/>
    <dgm:cxn modelId="{F8EE41E4-9986-4086-B1C1-E9CD92AF3969}" type="presOf" srcId="{2A4C781D-D44E-4646-9F37-80725DA0C083}" destId="{28662F6C-6542-4189-9543-275C48164C90}" srcOrd="0" destOrd="0" presId="urn:microsoft.com/office/officeart/2005/8/layout/lProcess1"/>
    <dgm:cxn modelId="{23FC4291-B778-4B72-8A31-37BB16B73CAA}" type="presOf" srcId="{6587B78B-2D8A-44EF-B64C-8979D73FD42C}" destId="{572C3A4A-0D8A-4FAC-92BB-08C31BF167B2}" srcOrd="0" destOrd="0" presId="urn:microsoft.com/office/officeart/2005/8/layout/lProcess1"/>
    <dgm:cxn modelId="{F6A7588A-3230-490E-8632-1056A262D2B1}" srcId="{6A5C422D-1241-4CFB-A12F-B5BA6D455B37}" destId="{7A7E7722-1F4C-49E3-B72B-B43D9A7A1ECB}" srcOrd="2" destOrd="0" parTransId="{33DAFD25-0DAF-48EE-A382-34DA1F0CC1FE}" sibTransId="{114A74B9-85E7-4414-A2CE-66FFF2B93857}"/>
    <dgm:cxn modelId="{87B98E9B-CB0F-443E-B090-EA1A6191B44D}" type="presOf" srcId="{EEF2B41D-19D4-4ECA-96E1-D71D9D661A68}" destId="{071A46EB-AA45-4685-9199-E317761026E2}" srcOrd="0" destOrd="0" presId="urn:microsoft.com/office/officeart/2005/8/layout/lProcess1"/>
    <dgm:cxn modelId="{1A200D3B-3A19-4E88-9465-6D68D16C48D9}" type="presOf" srcId="{6B08BD21-143A-4A40-9EBB-192DD8BB4C0B}" destId="{12B909ED-2BF5-4A95-BBC7-084E88F99C2E}" srcOrd="0" destOrd="0" presId="urn:microsoft.com/office/officeart/2005/8/layout/lProcess1"/>
    <dgm:cxn modelId="{7BD38181-C85F-4389-A58D-0B13A90C8B58}" srcId="{6A5C422D-1241-4CFB-A12F-B5BA6D455B37}" destId="{032E7970-B664-4EFB-A052-0B8E333C791E}" srcOrd="0" destOrd="0" parTransId="{D93BDA22-C1CF-438F-9A55-94DAE377ABFA}" sibTransId="{6B08BD21-143A-4A40-9EBB-192DD8BB4C0B}"/>
    <dgm:cxn modelId="{EF6F8278-760B-4C57-BDEE-F25FC78954C9}" srcId="{AA9BA13A-CAAE-4246-BF5A-757F2A7210FA}" destId="{2A4C781D-D44E-4646-9F37-80725DA0C083}" srcOrd="2" destOrd="0" parTransId="{42DB37CA-4994-4188-A92B-16470172C385}" sibTransId="{A6DB8A82-A24E-4CBB-AAEC-4096977852A7}"/>
    <dgm:cxn modelId="{B9CCCD68-21D3-445E-99C8-6F5B414A618E}" type="presOf" srcId="{AA9BA13A-CAAE-4246-BF5A-757F2A7210FA}" destId="{1B1C02E5-EC59-44EA-8D0C-450FF36653DA}" srcOrd="0" destOrd="0" presId="urn:microsoft.com/office/officeart/2005/8/layout/lProcess1"/>
    <dgm:cxn modelId="{484AEF78-2A4B-41CD-AF1D-114431D44FD7}" srcId="{176BCD36-206A-45D1-8C7F-74C76FDFE23F}" destId="{6A5C422D-1241-4CFB-A12F-B5BA6D455B37}" srcOrd="0" destOrd="0" parTransId="{D418164A-1D33-4C70-8316-52A78FA967F3}" sibTransId="{E2A86B62-7649-498E-BFE8-AB2F3BEBC38D}"/>
    <dgm:cxn modelId="{F067C0C0-5EA1-4D13-B0E9-FA596D27A0D1}" srcId="{6A5C422D-1241-4CFB-A12F-B5BA6D455B37}" destId="{6C60336A-E0F5-46A3-AF48-2DF4E9758974}" srcOrd="4" destOrd="0" parTransId="{4683333A-1363-4923-B385-5BFBE1F201A2}" sibTransId="{FC68ACD4-3FB9-4178-A9BC-BE1A0BECD984}"/>
    <dgm:cxn modelId="{00B84305-6BF6-4469-86EB-E304DFA8DE5E}" type="presOf" srcId="{442B5AD0-F7A4-44A4-883B-1D879C380CEA}" destId="{E23BDFF4-743D-4F46-973F-4279982EFD27}" srcOrd="0" destOrd="0" presId="urn:microsoft.com/office/officeart/2005/8/layout/lProcess1"/>
    <dgm:cxn modelId="{04A0A5F7-E5A9-473C-BF71-22B4AB030BDB}" type="presOf" srcId="{9DD1EF00-62E7-43A1-94CF-066BE43AD8F0}" destId="{5225A341-78E9-4D5C-9EA0-1E48627BAC8F}" srcOrd="0" destOrd="0" presId="urn:microsoft.com/office/officeart/2005/8/layout/lProcess1"/>
    <dgm:cxn modelId="{8B6DA01C-E669-4B78-9862-0D837CCBBBDC}" type="presOf" srcId="{D93BDA22-C1CF-438F-9A55-94DAE377ABFA}" destId="{BB9B0F1A-9409-4979-ACEA-FEEA89A9786A}" srcOrd="0" destOrd="0" presId="urn:microsoft.com/office/officeart/2005/8/layout/lProcess1"/>
    <dgm:cxn modelId="{50CCA262-F0A0-4427-A852-42184DE83B64}" type="presOf" srcId="{6A4104A3-FBD1-45B9-9C5E-B130CF43B296}" destId="{2C23315D-23D3-4084-9934-DF3A750F7786}" srcOrd="0" destOrd="0" presId="urn:microsoft.com/office/officeart/2005/8/layout/lProcess1"/>
    <dgm:cxn modelId="{9BC473D0-0D18-41AE-B7EF-EE6B7DB77F35}" srcId="{AA9BA13A-CAAE-4246-BF5A-757F2A7210FA}" destId="{6587B78B-2D8A-44EF-B64C-8979D73FD42C}" srcOrd="1" destOrd="0" parTransId="{836E0D2D-A339-4167-8679-CC7F1B331292}" sibTransId="{B834CD5E-3747-4B44-8884-5C6269D679C4}"/>
    <dgm:cxn modelId="{D420B29D-94AC-49C5-85EB-4EC45D84A535}" srcId="{6A5C422D-1241-4CFB-A12F-B5BA6D455B37}" destId="{EEF2B41D-19D4-4ECA-96E1-D71D9D661A68}" srcOrd="1" destOrd="0" parTransId="{D4CD744A-E7B1-4081-897E-A4321BE61AE1}" sibTransId="{326676F1-1C94-4987-BBBD-F5B6CD08823D}"/>
    <dgm:cxn modelId="{933421A6-8D55-4045-9828-2DD682147B9D}" type="presOf" srcId="{7A7E7722-1F4C-49E3-B72B-B43D9A7A1ECB}" destId="{BAF15BB2-781E-46A0-B4E9-3521AF3284CC}" srcOrd="0" destOrd="0" presId="urn:microsoft.com/office/officeart/2005/8/layout/lProcess1"/>
    <dgm:cxn modelId="{30AE54A2-C4E4-4280-8C0E-DEB72AC816F5}" type="presOf" srcId="{79E5012B-F487-4A5C-AC39-DD22234DA566}" destId="{39899EDA-A134-40C1-B293-1495BE16AAE1}" srcOrd="0" destOrd="0" presId="urn:microsoft.com/office/officeart/2005/8/layout/lProcess1"/>
    <dgm:cxn modelId="{2833D473-18CF-46AF-AC25-B72CD6F1444D}" type="presOf" srcId="{A6DB8A82-A24E-4CBB-AAEC-4096977852A7}" destId="{73E2DC46-4EEE-4258-AF1E-A473BA086DA7}" srcOrd="0" destOrd="0" presId="urn:microsoft.com/office/officeart/2005/8/layout/lProcess1"/>
    <dgm:cxn modelId="{BD366282-BB04-4F87-97C8-D7EC2030CD57}" type="presOf" srcId="{70402723-8FE3-4442-A56E-D234F7389309}" destId="{85B970F9-9721-4770-B960-BA8A0B78AEF8}" srcOrd="0" destOrd="0" presId="urn:microsoft.com/office/officeart/2005/8/layout/lProcess1"/>
    <dgm:cxn modelId="{F52A8210-D429-413E-8058-D482D2414158}" srcId="{AA9BA13A-CAAE-4246-BF5A-757F2A7210FA}" destId="{6A4104A3-FBD1-45B9-9C5E-B130CF43B296}" srcOrd="4" destOrd="0" parTransId="{C904C654-0490-49C2-84FE-7B5EB4A432E9}" sibTransId="{6F482B24-65A0-432C-A26B-E834AC5DBAD4}"/>
    <dgm:cxn modelId="{3A5737B5-2DC3-4EE2-958C-07A7097D32AF}" type="presOf" srcId="{B834CD5E-3747-4B44-8884-5C6269D679C4}" destId="{7C7C2BAC-A6FF-4CF1-97E5-1975B82FE966}" srcOrd="0" destOrd="0" presId="urn:microsoft.com/office/officeart/2005/8/layout/lProcess1"/>
    <dgm:cxn modelId="{96B8A533-E118-49BE-85EA-CD7243584DC2}" type="presOf" srcId="{6C60336A-E0F5-46A3-AF48-2DF4E9758974}" destId="{57F809BD-68B1-436E-97E4-0A23C44F278F}" srcOrd="0" destOrd="0" presId="urn:microsoft.com/office/officeart/2005/8/layout/lProcess1"/>
    <dgm:cxn modelId="{7B8EA1D3-2388-41E4-8061-D13E029D45E6}" srcId="{AA9BA13A-CAAE-4246-BF5A-757F2A7210FA}" destId="{9D9E9BFF-0158-4C14-8837-A53C9D4EAD95}" srcOrd="0" destOrd="0" parTransId="{442B5AD0-F7A4-44A4-883B-1D879C380CEA}" sibTransId="{810B61AE-BAB6-4931-AD6A-BD1CE89F2A4C}"/>
    <dgm:cxn modelId="{65712B2F-F1EB-4623-A9CC-B72739984C6A}" type="presOf" srcId="{6A5C422D-1241-4CFB-A12F-B5BA6D455B37}" destId="{A806552C-E745-4794-8438-42ABE6625B19}" srcOrd="0" destOrd="0" presId="urn:microsoft.com/office/officeart/2005/8/layout/lProcess1"/>
    <dgm:cxn modelId="{94C94060-B509-428A-A675-80A75DE3B110}" type="presParOf" srcId="{8817DDF1-D6D3-45C1-A0CA-733D3308E177}" destId="{A5B0A31C-EDA0-4201-915E-58C7D99910B3}" srcOrd="0" destOrd="0" presId="urn:microsoft.com/office/officeart/2005/8/layout/lProcess1"/>
    <dgm:cxn modelId="{8C21C403-AB04-43AC-9B46-28C43DB92182}" type="presParOf" srcId="{A5B0A31C-EDA0-4201-915E-58C7D99910B3}" destId="{A806552C-E745-4794-8438-42ABE6625B19}" srcOrd="0" destOrd="0" presId="urn:microsoft.com/office/officeart/2005/8/layout/lProcess1"/>
    <dgm:cxn modelId="{84AD1708-63BB-4A4F-A7B4-99D4AE135107}" type="presParOf" srcId="{A5B0A31C-EDA0-4201-915E-58C7D99910B3}" destId="{BB9B0F1A-9409-4979-ACEA-FEEA89A9786A}" srcOrd="1" destOrd="0" presId="urn:microsoft.com/office/officeart/2005/8/layout/lProcess1"/>
    <dgm:cxn modelId="{5B4D07BF-DD55-4244-8039-C423E1744B38}" type="presParOf" srcId="{A5B0A31C-EDA0-4201-915E-58C7D99910B3}" destId="{4529E4B3-5015-4A0F-92DF-5BD113B7A748}" srcOrd="2" destOrd="0" presId="urn:microsoft.com/office/officeart/2005/8/layout/lProcess1"/>
    <dgm:cxn modelId="{F671BE58-59CA-4B3B-9564-E4A14AB4CABA}" type="presParOf" srcId="{A5B0A31C-EDA0-4201-915E-58C7D99910B3}" destId="{12B909ED-2BF5-4A95-BBC7-084E88F99C2E}" srcOrd="3" destOrd="0" presId="urn:microsoft.com/office/officeart/2005/8/layout/lProcess1"/>
    <dgm:cxn modelId="{1F97BD95-2760-47F8-A65A-E0DA317B4162}" type="presParOf" srcId="{A5B0A31C-EDA0-4201-915E-58C7D99910B3}" destId="{071A46EB-AA45-4685-9199-E317761026E2}" srcOrd="4" destOrd="0" presId="urn:microsoft.com/office/officeart/2005/8/layout/lProcess1"/>
    <dgm:cxn modelId="{2BF72BA8-BA12-48EF-8EAD-8536AF023B1F}" type="presParOf" srcId="{A5B0A31C-EDA0-4201-915E-58C7D99910B3}" destId="{87E8C68A-F8C6-4F12-A5F7-7759D8D3E71D}" srcOrd="5" destOrd="0" presId="urn:microsoft.com/office/officeart/2005/8/layout/lProcess1"/>
    <dgm:cxn modelId="{A8B27FD6-9108-462F-A2FF-B328540265D0}" type="presParOf" srcId="{A5B0A31C-EDA0-4201-915E-58C7D99910B3}" destId="{BAF15BB2-781E-46A0-B4E9-3521AF3284CC}" srcOrd="6" destOrd="0" presId="urn:microsoft.com/office/officeart/2005/8/layout/lProcess1"/>
    <dgm:cxn modelId="{50B54D88-A766-4F6C-B9FB-23C6F4A07A12}" type="presParOf" srcId="{A5B0A31C-EDA0-4201-915E-58C7D99910B3}" destId="{035B79FC-4637-4B63-9D66-D5CAFC4B5BCD}" srcOrd="7" destOrd="0" presId="urn:microsoft.com/office/officeart/2005/8/layout/lProcess1"/>
    <dgm:cxn modelId="{254BDE30-9CAB-4E2D-BC5B-1663872FED92}" type="presParOf" srcId="{A5B0A31C-EDA0-4201-915E-58C7D99910B3}" destId="{9273E24D-C45C-4D0E-8C3F-8AC108D00C53}" srcOrd="8" destOrd="0" presId="urn:microsoft.com/office/officeart/2005/8/layout/lProcess1"/>
    <dgm:cxn modelId="{9A2A612E-207D-4336-AEB0-7FC87FE3C5D3}" type="presParOf" srcId="{A5B0A31C-EDA0-4201-915E-58C7D99910B3}" destId="{39899EDA-A134-40C1-B293-1495BE16AAE1}" srcOrd="9" destOrd="0" presId="urn:microsoft.com/office/officeart/2005/8/layout/lProcess1"/>
    <dgm:cxn modelId="{20A2A1F3-028F-4AA6-B88F-17B223FDD0D7}" type="presParOf" srcId="{A5B0A31C-EDA0-4201-915E-58C7D99910B3}" destId="{57F809BD-68B1-436E-97E4-0A23C44F278F}" srcOrd="10" destOrd="0" presId="urn:microsoft.com/office/officeart/2005/8/layout/lProcess1"/>
    <dgm:cxn modelId="{073F77EE-C38C-4ECA-A987-8F31795F995D}" type="presParOf" srcId="{8817DDF1-D6D3-45C1-A0CA-733D3308E177}" destId="{3B4BA151-AE30-4603-947C-44933EDEA74B}" srcOrd="1" destOrd="0" presId="urn:microsoft.com/office/officeart/2005/8/layout/lProcess1"/>
    <dgm:cxn modelId="{CB14646B-8D5C-4BFE-A96A-541DD1CE5297}" type="presParOf" srcId="{8817DDF1-D6D3-45C1-A0CA-733D3308E177}" destId="{D383A548-C8B9-4B20-B49C-554AFC9DA0C1}" srcOrd="2" destOrd="0" presId="urn:microsoft.com/office/officeart/2005/8/layout/lProcess1"/>
    <dgm:cxn modelId="{AC688D2F-D06D-46F4-BF6E-44E40A69A685}" type="presParOf" srcId="{D383A548-C8B9-4B20-B49C-554AFC9DA0C1}" destId="{1B1C02E5-EC59-44EA-8D0C-450FF36653DA}" srcOrd="0" destOrd="0" presId="urn:microsoft.com/office/officeart/2005/8/layout/lProcess1"/>
    <dgm:cxn modelId="{1D5F1A64-FFE2-4077-A0E6-3904D0102965}" type="presParOf" srcId="{D383A548-C8B9-4B20-B49C-554AFC9DA0C1}" destId="{E23BDFF4-743D-4F46-973F-4279982EFD27}" srcOrd="1" destOrd="0" presId="urn:microsoft.com/office/officeart/2005/8/layout/lProcess1"/>
    <dgm:cxn modelId="{CE8E8BD7-0144-4870-BB1C-FE1635396AEE}" type="presParOf" srcId="{D383A548-C8B9-4B20-B49C-554AFC9DA0C1}" destId="{3F37BD94-2DA5-49B3-9E88-641004C9788E}" srcOrd="2" destOrd="0" presId="urn:microsoft.com/office/officeart/2005/8/layout/lProcess1"/>
    <dgm:cxn modelId="{65218963-D79E-472D-972C-2B61256848BE}" type="presParOf" srcId="{D383A548-C8B9-4B20-B49C-554AFC9DA0C1}" destId="{65D0ED1D-EEBD-4EDF-9186-64EDD917CA78}" srcOrd="3" destOrd="0" presId="urn:microsoft.com/office/officeart/2005/8/layout/lProcess1"/>
    <dgm:cxn modelId="{E471F437-A202-4B03-8699-0703CE5F005D}" type="presParOf" srcId="{D383A548-C8B9-4B20-B49C-554AFC9DA0C1}" destId="{572C3A4A-0D8A-4FAC-92BB-08C31BF167B2}" srcOrd="4" destOrd="0" presId="urn:microsoft.com/office/officeart/2005/8/layout/lProcess1"/>
    <dgm:cxn modelId="{563164D8-A6C9-4C75-8E10-21BC5E7BB002}" type="presParOf" srcId="{D383A548-C8B9-4B20-B49C-554AFC9DA0C1}" destId="{7C7C2BAC-A6FF-4CF1-97E5-1975B82FE966}" srcOrd="5" destOrd="0" presId="urn:microsoft.com/office/officeart/2005/8/layout/lProcess1"/>
    <dgm:cxn modelId="{4AE19B9F-D152-4BAF-81B5-CB84750DD3CC}" type="presParOf" srcId="{D383A548-C8B9-4B20-B49C-554AFC9DA0C1}" destId="{28662F6C-6542-4189-9543-275C48164C90}" srcOrd="6" destOrd="0" presId="urn:microsoft.com/office/officeart/2005/8/layout/lProcess1"/>
    <dgm:cxn modelId="{1C675F37-C33B-4115-936B-A5A7FA5E3909}" type="presParOf" srcId="{D383A548-C8B9-4B20-B49C-554AFC9DA0C1}" destId="{73E2DC46-4EEE-4258-AF1E-A473BA086DA7}" srcOrd="7" destOrd="0" presId="urn:microsoft.com/office/officeart/2005/8/layout/lProcess1"/>
    <dgm:cxn modelId="{65CE5E41-400A-4068-ADA8-21E99184DB45}" type="presParOf" srcId="{D383A548-C8B9-4B20-B49C-554AFC9DA0C1}" destId="{85B970F9-9721-4770-B960-BA8A0B78AEF8}" srcOrd="8" destOrd="0" presId="urn:microsoft.com/office/officeart/2005/8/layout/lProcess1"/>
    <dgm:cxn modelId="{DEE9A63B-63B5-4F2C-BA68-87AB818707B6}" type="presParOf" srcId="{D383A548-C8B9-4B20-B49C-554AFC9DA0C1}" destId="{5225A341-78E9-4D5C-9EA0-1E48627BAC8F}" srcOrd="9" destOrd="0" presId="urn:microsoft.com/office/officeart/2005/8/layout/lProcess1"/>
    <dgm:cxn modelId="{1D459EC4-FE5E-43EF-968E-423D44923B6B}" type="presParOf" srcId="{D383A548-C8B9-4B20-B49C-554AFC9DA0C1}" destId="{2C23315D-23D3-4084-9934-DF3A750F7786}" srcOrd="10" destOrd="0" presId="urn:microsoft.com/office/officeart/2005/8/layout/l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2B3E64C-DAF1-49CF-BEF7-470E899AEEE6}" type="doc">
      <dgm:prSet loTypeId="urn:microsoft.com/office/officeart/2005/8/layout/hierarchy2" loCatId="hierarchy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0C68BBEC-5F8F-4D1C-B209-394495527EA4}">
      <dgm:prSet phldrT="[Text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ar-SA" sz="3200" b="1" dirty="0" smtClean="0"/>
            <a:t>الإيمان</a:t>
          </a:r>
          <a:endParaRPr lang="en-US" sz="3200" b="1" dirty="0"/>
        </a:p>
      </dgm:t>
    </dgm:pt>
    <dgm:pt modelId="{096C4A0D-B1DF-4895-A5EF-0DFD3BD14D6E}" type="parTrans" cxnId="{C7D51371-0F4B-44F3-B3D3-A19A5C623048}">
      <dgm:prSet/>
      <dgm:spPr/>
      <dgm:t>
        <a:bodyPr/>
        <a:lstStyle/>
        <a:p>
          <a:endParaRPr lang="en-US" sz="3200" b="1"/>
        </a:p>
      </dgm:t>
    </dgm:pt>
    <dgm:pt modelId="{D2CF9313-DC9C-491D-B015-4E6D9A9D1A58}" type="sibTrans" cxnId="{C7D51371-0F4B-44F3-B3D3-A19A5C623048}">
      <dgm:prSet/>
      <dgm:spPr/>
      <dgm:t>
        <a:bodyPr/>
        <a:lstStyle/>
        <a:p>
          <a:endParaRPr lang="en-US" sz="3200" b="1"/>
        </a:p>
      </dgm:t>
    </dgm:pt>
    <dgm:pt modelId="{31551BF9-ECD8-43DE-9D27-15E7FF237AC9}">
      <dgm:prSet phldrT="[Text]" custT="1"/>
      <dgm:spPr/>
      <dgm:t>
        <a:bodyPr/>
        <a:lstStyle/>
        <a:p>
          <a:r>
            <a:rPr lang="ar-SA" sz="3200" b="1" dirty="0" smtClean="0"/>
            <a:t>الصبر</a:t>
          </a:r>
          <a:endParaRPr lang="en-US" sz="3200" b="1" dirty="0"/>
        </a:p>
      </dgm:t>
    </dgm:pt>
    <dgm:pt modelId="{ED3D966F-CB3F-4CB6-BD2C-DFCAB6775E36}" type="parTrans" cxnId="{0BE89908-3B80-44D0-8AD1-BFFB2C2725CD}">
      <dgm:prSet/>
      <dgm:spPr/>
      <dgm:t>
        <a:bodyPr/>
        <a:lstStyle/>
        <a:p>
          <a:endParaRPr lang="en-US" sz="3200" b="1"/>
        </a:p>
      </dgm:t>
    </dgm:pt>
    <dgm:pt modelId="{01C936B1-B744-4314-BB26-F8C5B9D61D8B}" type="sibTrans" cxnId="{0BE89908-3B80-44D0-8AD1-BFFB2C2725CD}">
      <dgm:prSet/>
      <dgm:spPr/>
      <dgm:t>
        <a:bodyPr/>
        <a:lstStyle/>
        <a:p>
          <a:endParaRPr lang="en-US" sz="3200" b="1"/>
        </a:p>
      </dgm:t>
    </dgm:pt>
    <dgm:pt modelId="{8A112F44-267E-4998-AD44-8B96B8D63672}">
      <dgm:prSet phldrT="[Text]" custT="1"/>
      <dgm:spPr/>
      <dgm:t>
        <a:bodyPr/>
        <a:lstStyle/>
        <a:p>
          <a:r>
            <a:rPr lang="ar-SA" sz="3200" b="1" dirty="0" smtClean="0"/>
            <a:t> قول الحق</a:t>
          </a:r>
          <a:endParaRPr lang="en-US" sz="3200" b="1" dirty="0"/>
        </a:p>
      </dgm:t>
    </dgm:pt>
    <dgm:pt modelId="{EE380F09-44A7-4F9A-8726-FED7BD90A558}" type="parTrans" cxnId="{F918DEAD-BF09-4A0F-BC2F-A5CE73A95C88}">
      <dgm:prSet/>
      <dgm:spPr/>
      <dgm:t>
        <a:bodyPr/>
        <a:lstStyle/>
        <a:p>
          <a:endParaRPr lang="en-US" sz="3200" b="1"/>
        </a:p>
      </dgm:t>
    </dgm:pt>
    <dgm:pt modelId="{A8597FFE-DA7D-416C-AF3D-AE5DB64FC5EC}" type="sibTrans" cxnId="{F918DEAD-BF09-4A0F-BC2F-A5CE73A95C88}">
      <dgm:prSet/>
      <dgm:spPr/>
      <dgm:t>
        <a:bodyPr/>
        <a:lstStyle/>
        <a:p>
          <a:endParaRPr lang="en-US" sz="3200" b="1"/>
        </a:p>
      </dgm:t>
    </dgm:pt>
    <dgm:pt modelId="{CE0658FE-FB60-4C02-B8A5-72F8F1D2F08A}">
      <dgm:prSet phldrT="[Text]" custT="1"/>
      <dgm:spPr/>
      <dgm:t>
        <a:bodyPr/>
        <a:lstStyle/>
        <a:p>
          <a:r>
            <a:rPr lang="ar-SA" sz="3200" b="1" dirty="0" smtClean="0"/>
            <a:t>  فعل الخير</a:t>
          </a:r>
          <a:endParaRPr lang="en-US" sz="3200" b="1" dirty="0"/>
        </a:p>
      </dgm:t>
    </dgm:pt>
    <dgm:pt modelId="{E0F45D82-ADE1-454D-B326-678ADF519C87}" type="parTrans" cxnId="{1D4B492E-2367-433C-9851-04E3A3F1D90F}">
      <dgm:prSet/>
      <dgm:spPr/>
      <dgm:t>
        <a:bodyPr/>
        <a:lstStyle/>
        <a:p>
          <a:endParaRPr lang="en-US" sz="3200" b="1"/>
        </a:p>
      </dgm:t>
    </dgm:pt>
    <dgm:pt modelId="{8BE9B8CB-2318-44EF-9502-C5AC5CCB226E}" type="sibTrans" cxnId="{1D4B492E-2367-433C-9851-04E3A3F1D90F}">
      <dgm:prSet/>
      <dgm:spPr/>
      <dgm:t>
        <a:bodyPr/>
        <a:lstStyle/>
        <a:p>
          <a:endParaRPr lang="en-US" sz="3200" b="1"/>
        </a:p>
      </dgm:t>
    </dgm:pt>
    <dgm:pt modelId="{474CB5EA-8F7A-4975-AE36-D0FF23024128}" type="pres">
      <dgm:prSet presAssocID="{D2B3E64C-DAF1-49CF-BEF7-470E899AEEE6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EB62FB7-F700-4B10-B62A-9C3394091DD2}" type="pres">
      <dgm:prSet presAssocID="{0C68BBEC-5F8F-4D1C-B209-394495527EA4}" presName="root1" presStyleCnt="0"/>
      <dgm:spPr/>
    </dgm:pt>
    <dgm:pt modelId="{5CDEFF92-B56B-4CDA-BAE4-FB08E08E845F}" type="pres">
      <dgm:prSet presAssocID="{0C68BBEC-5F8F-4D1C-B209-394495527EA4}" presName="LevelOneTextNode" presStyleLbl="node0" presStyleIdx="0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1A6A10B-147E-4D82-A700-364A12BF5613}" type="pres">
      <dgm:prSet presAssocID="{0C68BBEC-5F8F-4D1C-B209-394495527EA4}" presName="level2hierChild" presStyleCnt="0"/>
      <dgm:spPr/>
    </dgm:pt>
    <dgm:pt modelId="{7CEC1D0E-468A-49D4-9ADB-AC564BC1E692}" type="pres">
      <dgm:prSet presAssocID="{31551BF9-ECD8-43DE-9D27-15E7FF237AC9}" presName="root1" presStyleCnt="0"/>
      <dgm:spPr/>
    </dgm:pt>
    <dgm:pt modelId="{15848269-C877-4B15-A538-28FEBFF30227}" type="pres">
      <dgm:prSet presAssocID="{31551BF9-ECD8-43DE-9D27-15E7FF237AC9}" presName="LevelOneTextNode" presStyleLbl="node0" presStyleIdx="1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85445D6-7100-426A-BA6D-815107FEE4D8}" type="pres">
      <dgm:prSet presAssocID="{31551BF9-ECD8-43DE-9D27-15E7FF237AC9}" presName="level2hierChild" presStyleCnt="0"/>
      <dgm:spPr/>
    </dgm:pt>
    <dgm:pt modelId="{905C4538-58DB-4BA0-822A-89240308E1FC}" type="pres">
      <dgm:prSet presAssocID="{8A112F44-267E-4998-AD44-8B96B8D63672}" presName="root1" presStyleCnt="0"/>
      <dgm:spPr/>
    </dgm:pt>
    <dgm:pt modelId="{031C5681-A287-42AB-AC18-1B0318CD3D13}" type="pres">
      <dgm:prSet presAssocID="{8A112F44-267E-4998-AD44-8B96B8D63672}" presName="LevelOneTextNode" presStyleLbl="node0" presStyleIdx="2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26011EA-16D8-44BA-A574-F278A660D886}" type="pres">
      <dgm:prSet presAssocID="{8A112F44-267E-4998-AD44-8B96B8D63672}" presName="level2hierChild" presStyleCnt="0"/>
      <dgm:spPr/>
    </dgm:pt>
    <dgm:pt modelId="{DCC04CF0-3974-4B1C-9F0F-053ECE1E7104}" type="pres">
      <dgm:prSet presAssocID="{CE0658FE-FB60-4C02-B8A5-72F8F1D2F08A}" presName="root1" presStyleCnt="0"/>
      <dgm:spPr/>
    </dgm:pt>
    <dgm:pt modelId="{504DEDAC-0584-4FB3-BACD-A83C888A2358}" type="pres">
      <dgm:prSet presAssocID="{CE0658FE-FB60-4C02-B8A5-72F8F1D2F08A}" presName="LevelOneTextNode" presStyleLbl="node0" presStyleIdx="3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8A1AC5A-5635-49CA-A613-D6CFCA882995}" type="pres">
      <dgm:prSet presAssocID="{CE0658FE-FB60-4C02-B8A5-72F8F1D2F08A}" presName="level2hierChild" presStyleCnt="0"/>
      <dgm:spPr/>
    </dgm:pt>
  </dgm:ptLst>
  <dgm:cxnLst>
    <dgm:cxn modelId="{3D6E5514-C20A-4C99-B978-EC1EB4838514}" type="presOf" srcId="{8A112F44-267E-4998-AD44-8B96B8D63672}" destId="{031C5681-A287-42AB-AC18-1B0318CD3D13}" srcOrd="0" destOrd="0" presId="urn:microsoft.com/office/officeart/2005/8/layout/hierarchy2"/>
    <dgm:cxn modelId="{61B12CE1-382B-4039-9B13-177CBF6C410C}" type="presOf" srcId="{31551BF9-ECD8-43DE-9D27-15E7FF237AC9}" destId="{15848269-C877-4B15-A538-28FEBFF30227}" srcOrd="0" destOrd="0" presId="urn:microsoft.com/office/officeart/2005/8/layout/hierarchy2"/>
    <dgm:cxn modelId="{1D4B492E-2367-433C-9851-04E3A3F1D90F}" srcId="{D2B3E64C-DAF1-49CF-BEF7-470E899AEEE6}" destId="{CE0658FE-FB60-4C02-B8A5-72F8F1D2F08A}" srcOrd="3" destOrd="0" parTransId="{E0F45D82-ADE1-454D-B326-678ADF519C87}" sibTransId="{8BE9B8CB-2318-44EF-9502-C5AC5CCB226E}"/>
    <dgm:cxn modelId="{C7D51371-0F4B-44F3-B3D3-A19A5C623048}" srcId="{D2B3E64C-DAF1-49CF-BEF7-470E899AEEE6}" destId="{0C68BBEC-5F8F-4D1C-B209-394495527EA4}" srcOrd="0" destOrd="0" parTransId="{096C4A0D-B1DF-4895-A5EF-0DFD3BD14D6E}" sibTransId="{D2CF9313-DC9C-491D-B015-4E6D9A9D1A58}"/>
    <dgm:cxn modelId="{FD36D387-56D6-4816-963C-6C8E2AAEB1EB}" type="presOf" srcId="{D2B3E64C-DAF1-49CF-BEF7-470E899AEEE6}" destId="{474CB5EA-8F7A-4975-AE36-D0FF23024128}" srcOrd="0" destOrd="0" presId="urn:microsoft.com/office/officeart/2005/8/layout/hierarchy2"/>
    <dgm:cxn modelId="{F918DEAD-BF09-4A0F-BC2F-A5CE73A95C88}" srcId="{D2B3E64C-DAF1-49CF-BEF7-470E899AEEE6}" destId="{8A112F44-267E-4998-AD44-8B96B8D63672}" srcOrd="2" destOrd="0" parTransId="{EE380F09-44A7-4F9A-8726-FED7BD90A558}" sibTransId="{A8597FFE-DA7D-416C-AF3D-AE5DB64FC5EC}"/>
    <dgm:cxn modelId="{0BE89908-3B80-44D0-8AD1-BFFB2C2725CD}" srcId="{D2B3E64C-DAF1-49CF-BEF7-470E899AEEE6}" destId="{31551BF9-ECD8-43DE-9D27-15E7FF237AC9}" srcOrd="1" destOrd="0" parTransId="{ED3D966F-CB3F-4CB6-BD2C-DFCAB6775E36}" sibTransId="{01C936B1-B744-4314-BB26-F8C5B9D61D8B}"/>
    <dgm:cxn modelId="{2FF64E4C-D618-4790-8965-0C245395715C}" type="presOf" srcId="{0C68BBEC-5F8F-4D1C-B209-394495527EA4}" destId="{5CDEFF92-B56B-4CDA-BAE4-FB08E08E845F}" srcOrd="0" destOrd="0" presId="urn:microsoft.com/office/officeart/2005/8/layout/hierarchy2"/>
    <dgm:cxn modelId="{070A5B81-83CF-4989-B557-555FD12CB4E3}" type="presOf" srcId="{CE0658FE-FB60-4C02-B8A5-72F8F1D2F08A}" destId="{504DEDAC-0584-4FB3-BACD-A83C888A2358}" srcOrd="0" destOrd="0" presId="urn:microsoft.com/office/officeart/2005/8/layout/hierarchy2"/>
    <dgm:cxn modelId="{991B0D3C-02E3-4A88-96F6-AFA8939383A7}" type="presParOf" srcId="{474CB5EA-8F7A-4975-AE36-D0FF23024128}" destId="{7EB62FB7-F700-4B10-B62A-9C3394091DD2}" srcOrd="0" destOrd="0" presId="urn:microsoft.com/office/officeart/2005/8/layout/hierarchy2"/>
    <dgm:cxn modelId="{D94AFBE3-1D99-4B68-A509-FFFFEC4DA1BD}" type="presParOf" srcId="{7EB62FB7-F700-4B10-B62A-9C3394091DD2}" destId="{5CDEFF92-B56B-4CDA-BAE4-FB08E08E845F}" srcOrd="0" destOrd="0" presId="urn:microsoft.com/office/officeart/2005/8/layout/hierarchy2"/>
    <dgm:cxn modelId="{7D12BF1F-8974-4524-BEB3-CDAE936F98E0}" type="presParOf" srcId="{7EB62FB7-F700-4B10-B62A-9C3394091DD2}" destId="{A1A6A10B-147E-4D82-A700-364A12BF5613}" srcOrd="1" destOrd="0" presId="urn:microsoft.com/office/officeart/2005/8/layout/hierarchy2"/>
    <dgm:cxn modelId="{B8ABD383-A71D-4138-8C68-F701404F1548}" type="presParOf" srcId="{474CB5EA-8F7A-4975-AE36-D0FF23024128}" destId="{7CEC1D0E-468A-49D4-9ADB-AC564BC1E692}" srcOrd="1" destOrd="0" presId="urn:microsoft.com/office/officeart/2005/8/layout/hierarchy2"/>
    <dgm:cxn modelId="{9310A428-5FCF-48BC-9852-87CD934E9850}" type="presParOf" srcId="{7CEC1D0E-468A-49D4-9ADB-AC564BC1E692}" destId="{15848269-C877-4B15-A538-28FEBFF30227}" srcOrd="0" destOrd="0" presId="urn:microsoft.com/office/officeart/2005/8/layout/hierarchy2"/>
    <dgm:cxn modelId="{5514E7A8-4B2C-4E75-B371-33A5B821CCB2}" type="presParOf" srcId="{7CEC1D0E-468A-49D4-9ADB-AC564BC1E692}" destId="{B85445D6-7100-426A-BA6D-815107FEE4D8}" srcOrd="1" destOrd="0" presId="urn:microsoft.com/office/officeart/2005/8/layout/hierarchy2"/>
    <dgm:cxn modelId="{0B1D7E59-BE5B-4E15-A1BB-D79A3B376D90}" type="presParOf" srcId="{474CB5EA-8F7A-4975-AE36-D0FF23024128}" destId="{905C4538-58DB-4BA0-822A-89240308E1FC}" srcOrd="2" destOrd="0" presId="urn:microsoft.com/office/officeart/2005/8/layout/hierarchy2"/>
    <dgm:cxn modelId="{F25D43A5-89B8-4FD0-AA08-40053E9EB567}" type="presParOf" srcId="{905C4538-58DB-4BA0-822A-89240308E1FC}" destId="{031C5681-A287-42AB-AC18-1B0318CD3D13}" srcOrd="0" destOrd="0" presId="urn:microsoft.com/office/officeart/2005/8/layout/hierarchy2"/>
    <dgm:cxn modelId="{0C920C71-C917-4131-B4C7-3191AA2D1932}" type="presParOf" srcId="{905C4538-58DB-4BA0-822A-89240308E1FC}" destId="{526011EA-16D8-44BA-A574-F278A660D886}" srcOrd="1" destOrd="0" presId="urn:microsoft.com/office/officeart/2005/8/layout/hierarchy2"/>
    <dgm:cxn modelId="{9446BEAD-9E39-4B99-A89E-CA00C4ACADE3}" type="presParOf" srcId="{474CB5EA-8F7A-4975-AE36-D0FF23024128}" destId="{DCC04CF0-3974-4B1C-9F0F-053ECE1E7104}" srcOrd="3" destOrd="0" presId="urn:microsoft.com/office/officeart/2005/8/layout/hierarchy2"/>
    <dgm:cxn modelId="{47193B9A-ACB5-426E-99E3-C0F36FA93833}" type="presParOf" srcId="{DCC04CF0-3974-4B1C-9F0F-053ECE1E7104}" destId="{504DEDAC-0584-4FB3-BACD-A83C888A2358}" srcOrd="0" destOrd="0" presId="urn:microsoft.com/office/officeart/2005/8/layout/hierarchy2"/>
    <dgm:cxn modelId="{EBF62EC1-2E58-4A67-B227-FA03E44941B3}" type="presParOf" srcId="{DCC04CF0-3974-4B1C-9F0F-053ECE1E7104}" destId="{D8A1AC5A-5635-49CA-A613-D6CFCA882995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F4643E6-782F-4AC7-84AE-F1BA32A2C713}" type="doc">
      <dgm:prSet loTypeId="urn:microsoft.com/office/officeart/2005/8/layout/hProcess3" loCatId="process" qsTypeId="urn:microsoft.com/office/officeart/2005/8/quickstyle/simple1" qsCatId="simple" csTypeId="urn:microsoft.com/office/officeart/2005/8/colors/accent0_1" csCatId="mainScheme" phldr="1"/>
      <dgm:spPr/>
    </dgm:pt>
    <dgm:pt modelId="{CC753FB5-C5CE-4FBA-9E4A-9975E837C5ED}">
      <dgm:prSet phldrT="[Text]" custT="1"/>
      <dgm:spPr/>
      <dgm:t>
        <a:bodyPr/>
        <a:lstStyle/>
        <a:p>
          <a:r>
            <a:rPr lang="ar-SA" sz="2400" b="1" dirty="0" smtClean="0"/>
            <a:t>صفات</a:t>
          </a:r>
          <a:r>
            <a:rPr lang="ar-BH" sz="2400" b="1" dirty="0" smtClean="0"/>
            <a:t>ُ</a:t>
          </a:r>
          <a:r>
            <a:rPr lang="ar-SA" sz="2400" b="1" dirty="0" smtClean="0"/>
            <a:t> المؤمن</a:t>
          </a:r>
          <a:r>
            <a:rPr lang="ar-BH" sz="2400" b="1" dirty="0" smtClean="0"/>
            <a:t>ي</a:t>
          </a:r>
          <a:r>
            <a:rPr lang="ar-SA" sz="2400" b="1" dirty="0" smtClean="0"/>
            <a:t>ن كما وردت في سورة العصر</a:t>
          </a:r>
          <a:endParaRPr lang="en-US" sz="2400" b="1" dirty="0"/>
        </a:p>
      </dgm:t>
    </dgm:pt>
    <dgm:pt modelId="{607FA327-CAF4-4CF1-B94E-46D8B9505D44}" type="parTrans" cxnId="{4CA0BED2-43BF-45F2-AFC5-2321F24552DD}">
      <dgm:prSet/>
      <dgm:spPr/>
      <dgm:t>
        <a:bodyPr/>
        <a:lstStyle/>
        <a:p>
          <a:endParaRPr lang="en-US"/>
        </a:p>
      </dgm:t>
    </dgm:pt>
    <dgm:pt modelId="{66E064F5-D16A-4A58-B1FB-56C23EF35501}" type="sibTrans" cxnId="{4CA0BED2-43BF-45F2-AFC5-2321F24552DD}">
      <dgm:prSet/>
      <dgm:spPr/>
      <dgm:t>
        <a:bodyPr/>
        <a:lstStyle/>
        <a:p>
          <a:endParaRPr lang="en-US"/>
        </a:p>
      </dgm:t>
    </dgm:pt>
    <dgm:pt modelId="{7EFEBD94-49BB-49AE-863D-D1ED09614033}">
      <dgm:prSet phldrT="[Text]"/>
      <dgm:spPr/>
      <dgm:t>
        <a:bodyPr/>
        <a:lstStyle/>
        <a:p>
          <a:r>
            <a:rPr lang="ar-SA" dirty="0" smtClean="0"/>
            <a:t> </a:t>
          </a:r>
          <a:endParaRPr lang="en-US" dirty="0"/>
        </a:p>
      </dgm:t>
    </dgm:pt>
    <dgm:pt modelId="{08A57A34-BA36-46FE-B3D5-396F82CDCCCE}" type="parTrans" cxnId="{A7A7B0BF-2AA3-4AE9-8D7F-2B82C9001CC1}">
      <dgm:prSet/>
      <dgm:spPr/>
      <dgm:t>
        <a:bodyPr/>
        <a:lstStyle/>
        <a:p>
          <a:endParaRPr lang="en-US"/>
        </a:p>
      </dgm:t>
    </dgm:pt>
    <dgm:pt modelId="{CED7DEDF-F6B6-4F27-A2E8-4B89BEE4E528}" type="sibTrans" cxnId="{A7A7B0BF-2AA3-4AE9-8D7F-2B82C9001CC1}">
      <dgm:prSet/>
      <dgm:spPr/>
      <dgm:t>
        <a:bodyPr/>
        <a:lstStyle/>
        <a:p>
          <a:endParaRPr lang="en-US"/>
        </a:p>
      </dgm:t>
    </dgm:pt>
    <dgm:pt modelId="{D401B303-EB5D-457C-92D4-9F8366006DCA}" type="pres">
      <dgm:prSet presAssocID="{0F4643E6-782F-4AC7-84AE-F1BA32A2C713}" presName="Name0" presStyleCnt="0">
        <dgm:presLayoutVars>
          <dgm:dir val="rev"/>
          <dgm:animLvl val="lvl"/>
          <dgm:resizeHandles val="exact"/>
        </dgm:presLayoutVars>
      </dgm:prSet>
      <dgm:spPr/>
    </dgm:pt>
    <dgm:pt modelId="{7E2D99D1-6F9D-4E5F-AA7A-903D90134BDB}" type="pres">
      <dgm:prSet presAssocID="{0F4643E6-782F-4AC7-84AE-F1BA32A2C713}" presName="dummy" presStyleCnt="0"/>
      <dgm:spPr/>
    </dgm:pt>
    <dgm:pt modelId="{60F7EB47-AF44-4FD3-9D29-3245BE513B84}" type="pres">
      <dgm:prSet presAssocID="{0F4643E6-782F-4AC7-84AE-F1BA32A2C713}" presName="linH" presStyleCnt="0"/>
      <dgm:spPr/>
    </dgm:pt>
    <dgm:pt modelId="{3C9F37F4-5CC3-453B-A991-60347DCA5E1F}" type="pres">
      <dgm:prSet presAssocID="{0F4643E6-782F-4AC7-84AE-F1BA32A2C713}" presName="padding1" presStyleCnt="0"/>
      <dgm:spPr/>
    </dgm:pt>
    <dgm:pt modelId="{F5BE290C-8136-4EDF-A764-4A79AC7A2ABC}" type="pres">
      <dgm:prSet presAssocID="{CC753FB5-C5CE-4FBA-9E4A-9975E837C5ED}" presName="linV" presStyleCnt="0"/>
      <dgm:spPr/>
    </dgm:pt>
    <dgm:pt modelId="{8C2171EA-E021-4345-AB84-9D32A36BC905}" type="pres">
      <dgm:prSet presAssocID="{CC753FB5-C5CE-4FBA-9E4A-9975E837C5ED}" presName="spVertical1" presStyleCnt="0"/>
      <dgm:spPr/>
    </dgm:pt>
    <dgm:pt modelId="{0577C7D4-2D6C-4CDD-B9C2-2645EF6E94C8}" type="pres">
      <dgm:prSet presAssocID="{CC753FB5-C5CE-4FBA-9E4A-9975E837C5ED}" presName="parTx" presStyleLbl="revTx" presStyleIdx="0" presStyleCnt="2" custScaleX="2000000" custLinFactNeighborX="36774" custLinFactNeighborY="1287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C0DB62F-996D-40DE-A776-B9480424DF37}" type="pres">
      <dgm:prSet presAssocID="{CC753FB5-C5CE-4FBA-9E4A-9975E837C5ED}" presName="spVertical2" presStyleCnt="0"/>
      <dgm:spPr/>
    </dgm:pt>
    <dgm:pt modelId="{11D37E02-EFBC-416C-A689-B8E97D26E6F6}" type="pres">
      <dgm:prSet presAssocID="{CC753FB5-C5CE-4FBA-9E4A-9975E837C5ED}" presName="spVertical3" presStyleCnt="0"/>
      <dgm:spPr/>
    </dgm:pt>
    <dgm:pt modelId="{52854A33-2518-4FCE-9B8C-C4B513F91BA6}" type="pres">
      <dgm:prSet presAssocID="{66E064F5-D16A-4A58-B1FB-56C23EF35501}" presName="space" presStyleCnt="0"/>
      <dgm:spPr/>
    </dgm:pt>
    <dgm:pt modelId="{D89A8B52-72A5-47AE-B6D1-37BD09E6F91A}" type="pres">
      <dgm:prSet presAssocID="{7EFEBD94-49BB-49AE-863D-D1ED09614033}" presName="linV" presStyleCnt="0"/>
      <dgm:spPr/>
    </dgm:pt>
    <dgm:pt modelId="{B17EBBE2-730A-465A-A6BA-3A7BE4C20B10}" type="pres">
      <dgm:prSet presAssocID="{7EFEBD94-49BB-49AE-863D-D1ED09614033}" presName="spVertical1" presStyleCnt="0"/>
      <dgm:spPr/>
    </dgm:pt>
    <dgm:pt modelId="{1337BBC5-DB9E-4B11-B7A5-52147D8D7111}" type="pres">
      <dgm:prSet presAssocID="{7EFEBD94-49BB-49AE-863D-D1ED09614033}" presName="parTx" presStyleLbl="revTx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DB2C8A0-BA8A-400B-A8EA-7A335BE779A8}" type="pres">
      <dgm:prSet presAssocID="{7EFEBD94-49BB-49AE-863D-D1ED09614033}" presName="spVertical2" presStyleCnt="0"/>
      <dgm:spPr/>
    </dgm:pt>
    <dgm:pt modelId="{1773FE93-6661-4EE3-8B2A-1156E2A5D067}" type="pres">
      <dgm:prSet presAssocID="{7EFEBD94-49BB-49AE-863D-D1ED09614033}" presName="spVertical3" presStyleCnt="0"/>
      <dgm:spPr/>
    </dgm:pt>
    <dgm:pt modelId="{A3F65EC6-34FB-4C0B-ABA8-6110BA5A1C34}" type="pres">
      <dgm:prSet presAssocID="{0F4643E6-782F-4AC7-84AE-F1BA32A2C713}" presName="padding2" presStyleCnt="0"/>
      <dgm:spPr/>
    </dgm:pt>
    <dgm:pt modelId="{677F51B9-8236-4436-BEE2-28721D466282}" type="pres">
      <dgm:prSet presAssocID="{0F4643E6-782F-4AC7-84AE-F1BA32A2C713}" presName="negArrow" presStyleCnt="0"/>
      <dgm:spPr/>
    </dgm:pt>
    <dgm:pt modelId="{A515316B-BC25-4D64-836F-519A20B22837}" type="pres">
      <dgm:prSet presAssocID="{0F4643E6-782F-4AC7-84AE-F1BA32A2C713}" presName="backgroundArrow" presStyleLbl="node1" presStyleIdx="0" presStyleCnt="1" custScaleY="403370" custLinFactNeighborX="-214" custLinFactNeighborY="16807"/>
      <dgm:spPr>
        <a:solidFill>
          <a:srgbClr val="CCECFF"/>
        </a:solidFill>
      </dgm:spPr>
    </dgm:pt>
  </dgm:ptLst>
  <dgm:cxnLst>
    <dgm:cxn modelId="{86B62118-D862-4A44-A492-22FE80182CDD}" type="presOf" srcId="{7EFEBD94-49BB-49AE-863D-D1ED09614033}" destId="{1337BBC5-DB9E-4B11-B7A5-52147D8D7111}" srcOrd="0" destOrd="0" presId="urn:microsoft.com/office/officeart/2005/8/layout/hProcess3"/>
    <dgm:cxn modelId="{8D3430FB-DBFA-4D67-93CC-64E1B9390A74}" type="presOf" srcId="{0F4643E6-782F-4AC7-84AE-F1BA32A2C713}" destId="{D401B303-EB5D-457C-92D4-9F8366006DCA}" srcOrd="0" destOrd="0" presId="urn:microsoft.com/office/officeart/2005/8/layout/hProcess3"/>
    <dgm:cxn modelId="{C24CB65E-106C-4775-8A42-C825426AA715}" type="presOf" srcId="{CC753FB5-C5CE-4FBA-9E4A-9975E837C5ED}" destId="{0577C7D4-2D6C-4CDD-B9C2-2645EF6E94C8}" srcOrd="0" destOrd="0" presId="urn:microsoft.com/office/officeart/2005/8/layout/hProcess3"/>
    <dgm:cxn modelId="{A7A7B0BF-2AA3-4AE9-8D7F-2B82C9001CC1}" srcId="{0F4643E6-782F-4AC7-84AE-F1BA32A2C713}" destId="{7EFEBD94-49BB-49AE-863D-D1ED09614033}" srcOrd="1" destOrd="0" parTransId="{08A57A34-BA36-46FE-B3D5-396F82CDCCCE}" sibTransId="{CED7DEDF-F6B6-4F27-A2E8-4B89BEE4E528}"/>
    <dgm:cxn modelId="{4CA0BED2-43BF-45F2-AFC5-2321F24552DD}" srcId="{0F4643E6-782F-4AC7-84AE-F1BA32A2C713}" destId="{CC753FB5-C5CE-4FBA-9E4A-9975E837C5ED}" srcOrd="0" destOrd="0" parTransId="{607FA327-CAF4-4CF1-B94E-46D8B9505D44}" sibTransId="{66E064F5-D16A-4A58-B1FB-56C23EF35501}"/>
    <dgm:cxn modelId="{F446E860-9C32-4D1F-855E-EA3FFC4FEE15}" type="presParOf" srcId="{D401B303-EB5D-457C-92D4-9F8366006DCA}" destId="{7E2D99D1-6F9D-4E5F-AA7A-903D90134BDB}" srcOrd="0" destOrd="0" presId="urn:microsoft.com/office/officeart/2005/8/layout/hProcess3"/>
    <dgm:cxn modelId="{E409E90C-6E1D-4B55-963E-D578E075A59D}" type="presParOf" srcId="{D401B303-EB5D-457C-92D4-9F8366006DCA}" destId="{60F7EB47-AF44-4FD3-9D29-3245BE513B84}" srcOrd="1" destOrd="0" presId="urn:microsoft.com/office/officeart/2005/8/layout/hProcess3"/>
    <dgm:cxn modelId="{4CDC41F3-B077-4B32-96F5-887D71619C3B}" type="presParOf" srcId="{60F7EB47-AF44-4FD3-9D29-3245BE513B84}" destId="{3C9F37F4-5CC3-453B-A991-60347DCA5E1F}" srcOrd="0" destOrd="0" presId="urn:microsoft.com/office/officeart/2005/8/layout/hProcess3"/>
    <dgm:cxn modelId="{98A7A3C8-93BF-451A-855D-4FC032D745D4}" type="presParOf" srcId="{60F7EB47-AF44-4FD3-9D29-3245BE513B84}" destId="{F5BE290C-8136-4EDF-A764-4A79AC7A2ABC}" srcOrd="1" destOrd="0" presId="urn:microsoft.com/office/officeart/2005/8/layout/hProcess3"/>
    <dgm:cxn modelId="{0E1EBBCD-28BB-40CA-A4B9-1CC1255B3A74}" type="presParOf" srcId="{F5BE290C-8136-4EDF-A764-4A79AC7A2ABC}" destId="{8C2171EA-E021-4345-AB84-9D32A36BC905}" srcOrd="0" destOrd="0" presId="urn:microsoft.com/office/officeart/2005/8/layout/hProcess3"/>
    <dgm:cxn modelId="{30FD8272-A190-4BC6-9306-F0D0D0E12499}" type="presParOf" srcId="{F5BE290C-8136-4EDF-A764-4A79AC7A2ABC}" destId="{0577C7D4-2D6C-4CDD-B9C2-2645EF6E94C8}" srcOrd="1" destOrd="0" presId="urn:microsoft.com/office/officeart/2005/8/layout/hProcess3"/>
    <dgm:cxn modelId="{C2CEED1A-7DFF-4DB8-8BDE-12CAA0E611AC}" type="presParOf" srcId="{F5BE290C-8136-4EDF-A764-4A79AC7A2ABC}" destId="{7C0DB62F-996D-40DE-A776-B9480424DF37}" srcOrd="2" destOrd="0" presId="urn:microsoft.com/office/officeart/2005/8/layout/hProcess3"/>
    <dgm:cxn modelId="{83BBAA59-893C-4629-B3A3-EC473D4BE907}" type="presParOf" srcId="{F5BE290C-8136-4EDF-A764-4A79AC7A2ABC}" destId="{11D37E02-EFBC-416C-A689-B8E97D26E6F6}" srcOrd="3" destOrd="0" presId="urn:microsoft.com/office/officeart/2005/8/layout/hProcess3"/>
    <dgm:cxn modelId="{F68CD246-8C26-4D3D-8D6A-32FDA24ED188}" type="presParOf" srcId="{60F7EB47-AF44-4FD3-9D29-3245BE513B84}" destId="{52854A33-2518-4FCE-9B8C-C4B513F91BA6}" srcOrd="2" destOrd="0" presId="urn:microsoft.com/office/officeart/2005/8/layout/hProcess3"/>
    <dgm:cxn modelId="{DCDF845B-F7DC-40BB-8341-1ADF0536BAAA}" type="presParOf" srcId="{60F7EB47-AF44-4FD3-9D29-3245BE513B84}" destId="{D89A8B52-72A5-47AE-B6D1-37BD09E6F91A}" srcOrd="3" destOrd="0" presId="urn:microsoft.com/office/officeart/2005/8/layout/hProcess3"/>
    <dgm:cxn modelId="{7F3B7EA8-ECB0-4D1E-B41C-22A121FC2297}" type="presParOf" srcId="{D89A8B52-72A5-47AE-B6D1-37BD09E6F91A}" destId="{B17EBBE2-730A-465A-A6BA-3A7BE4C20B10}" srcOrd="0" destOrd="0" presId="urn:microsoft.com/office/officeart/2005/8/layout/hProcess3"/>
    <dgm:cxn modelId="{103C6431-3383-4E64-817F-AB352048A341}" type="presParOf" srcId="{D89A8B52-72A5-47AE-B6D1-37BD09E6F91A}" destId="{1337BBC5-DB9E-4B11-B7A5-52147D8D7111}" srcOrd="1" destOrd="0" presId="urn:microsoft.com/office/officeart/2005/8/layout/hProcess3"/>
    <dgm:cxn modelId="{CDAC8DF6-5D38-444E-969E-248FE85BEEA8}" type="presParOf" srcId="{D89A8B52-72A5-47AE-B6D1-37BD09E6F91A}" destId="{3DB2C8A0-BA8A-400B-A8EA-7A335BE779A8}" srcOrd="2" destOrd="0" presId="urn:microsoft.com/office/officeart/2005/8/layout/hProcess3"/>
    <dgm:cxn modelId="{C7B99630-8720-433E-A0CD-22247DF9F3A7}" type="presParOf" srcId="{D89A8B52-72A5-47AE-B6D1-37BD09E6F91A}" destId="{1773FE93-6661-4EE3-8B2A-1156E2A5D067}" srcOrd="3" destOrd="0" presId="urn:microsoft.com/office/officeart/2005/8/layout/hProcess3"/>
    <dgm:cxn modelId="{F96AFF9F-01E4-4132-929A-88282BFB054F}" type="presParOf" srcId="{60F7EB47-AF44-4FD3-9D29-3245BE513B84}" destId="{A3F65EC6-34FB-4C0B-ABA8-6110BA5A1C34}" srcOrd="4" destOrd="0" presId="urn:microsoft.com/office/officeart/2005/8/layout/hProcess3"/>
    <dgm:cxn modelId="{BA1DB2D4-D6AB-43CC-962B-EFC019A61539}" type="presParOf" srcId="{60F7EB47-AF44-4FD3-9D29-3245BE513B84}" destId="{677F51B9-8236-4436-BEE2-28721D466282}" srcOrd="5" destOrd="0" presId="urn:microsoft.com/office/officeart/2005/8/layout/hProcess3"/>
    <dgm:cxn modelId="{F9D2573D-D499-45BB-9DCA-C926D469D1F1}" type="presParOf" srcId="{60F7EB47-AF44-4FD3-9D29-3245BE513B84}" destId="{A515316B-BC25-4D64-836F-519A20B22837}" srcOrd="6" destOrd="0" presId="urn:microsoft.com/office/officeart/2005/8/layout/hProcess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06552C-E745-4794-8438-42ABE6625B19}">
      <dsp:nvSpPr>
        <dsp:cNvPr id="0" name=""/>
        <dsp:cNvSpPr/>
      </dsp:nvSpPr>
      <dsp:spPr>
        <a:xfrm>
          <a:off x="3030269" y="42146"/>
          <a:ext cx="2656477" cy="664119"/>
        </a:xfrm>
        <a:prstGeom prst="roundRect">
          <a:avLst>
            <a:gd name="adj" fmla="val 10000"/>
          </a:avLst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ar-SA" sz="3600" b="1" kern="1200" dirty="0" smtClean="0"/>
            <a:t> الكلمة</a:t>
          </a:r>
          <a:endParaRPr lang="en-US" sz="3600" b="1" kern="1200" dirty="0" smtClean="0"/>
        </a:p>
      </dsp:txBody>
      <dsp:txXfrm>
        <a:off x="3049720" y="61597"/>
        <a:ext cx="2617575" cy="625217"/>
      </dsp:txXfrm>
    </dsp:sp>
    <dsp:sp modelId="{BB9B0F1A-9409-4979-ACEA-FEEA89A9786A}">
      <dsp:nvSpPr>
        <dsp:cNvPr id="0" name=""/>
        <dsp:cNvSpPr/>
      </dsp:nvSpPr>
      <dsp:spPr>
        <a:xfrm rot="5400000">
          <a:off x="4300397" y="764375"/>
          <a:ext cx="116220" cy="116220"/>
        </a:xfrm>
        <a:prstGeom prst="rightArrow">
          <a:avLst>
            <a:gd name="adj1" fmla="val 66700"/>
            <a:gd name="adj2" fmla="val 50000"/>
          </a:avLst>
        </a:prstGeom>
        <a:solidFill>
          <a:schemeClr val="bg1">
            <a:lumMod val="20000"/>
            <a:lumOff val="8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529E4B3-5015-4A0F-92DF-5BD113B7A748}">
      <dsp:nvSpPr>
        <dsp:cNvPr id="0" name=""/>
        <dsp:cNvSpPr/>
      </dsp:nvSpPr>
      <dsp:spPr>
        <a:xfrm>
          <a:off x="3030269" y="938707"/>
          <a:ext cx="2656477" cy="664119"/>
        </a:xfrm>
        <a:prstGeom prst="roundRect">
          <a:avLst>
            <a:gd name="adj" fmla="val 1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ar-SA" sz="2800" b="1" kern="1200" dirty="0" smtClean="0"/>
            <a:t> العَصْر</a:t>
          </a:r>
          <a:endParaRPr lang="en-US" sz="2800" b="1" kern="1200" dirty="0" smtClean="0"/>
        </a:p>
      </dsp:txBody>
      <dsp:txXfrm>
        <a:off x="3049720" y="958158"/>
        <a:ext cx="2617575" cy="625217"/>
      </dsp:txXfrm>
    </dsp:sp>
    <dsp:sp modelId="{12B909ED-2BF5-4A95-BBC7-084E88F99C2E}">
      <dsp:nvSpPr>
        <dsp:cNvPr id="0" name=""/>
        <dsp:cNvSpPr/>
      </dsp:nvSpPr>
      <dsp:spPr>
        <a:xfrm rot="5400000">
          <a:off x="4300397" y="1660937"/>
          <a:ext cx="116220" cy="116220"/>
        </a:xfrm>
        <a:prstGeom prst="rightArrow">
          <a:avLst>
            <a:gd name="adj1" fmla="val 66700"/>
            <a:gd name="adj2" fmla="val 50000"/>
          </a:avLst>
        </a:prstGeom>
        <a:solidFill>
          <a:schemeClr val="bg1">
            <a:lumMod val="20000"/>
            <a:lumOff val="8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1A46EB-AA45-4685-9199-E317761026E2}">
      <dsp:nvSpPr>
        <dsp:cNvPr id="0" name=""/>
        <dsp:cNvSpPr/>
      </dsp:nvSpPr>
      <dsp:spPr>
        <a:xfrm>
          <a:off x="3030269" y="1835268"/>
          <a:ext cx="2656477" cy="664119"/>
        </a:xfrm>
        <a:prstGeom prst="roundRect">
          <a:avLst>
            <a:gd name="adj" fmla="val 1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marR="0" lvl="0" indent="0" algn="ctr" defTabSz="914400" rtl="1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ar-SA" sz="2800" b="1" kern="1200" dirty="0" smtClean="0"/>
            <a:t> خُسْر  </a:t>
          </a:r>
          <a:endParaRPr lang="en-US" sz="2800" b="1" kern="1200" dirty="0"/>
        </a:p>
      </dsp:txBody>
      <dsp:txXfrm>
        <a:off x="3049720" y="1854719"/>
        <a:ext cx="2617575" cy="625217"/>
      </dsp:txXfrm>
    </dsp:sp>
    <dsp:sp modelId="{87E8C68A-F8C6-4F12-A5F7-7759D8D3E71D}">
      <dsp:nvSpPr>
        <dsp:cNvPr id="0" name=""/>
        <dsp:cNvSpPr/>
      </dsp:nvSpPr>
      <dsp:spPr>
        <a:xfrm rot="5400000">
          <a:off x="4300397" y="2557498"/>
          <a:ext cx="116220" cy="116220"/>
        </a:xfrm>
        <a:prstGeom prst="rightArrow">
          <a:avLst>
            <a:gd name="adj1" fmla="val 66700"/>
            <a:gd name="adj2" fmla="val 50000"/>
          </a:avLst>
        </a:prstGeom>
        <a:solidFill>
          <a:schemeClr val="bg1">
            <a:lumMod val="20000"/>
            <a:lumOff val="8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F15BB2-781E-46A0-B4E9-3521AF3284CC}">
      <dsp:nvSpPr>
        <dsp:cNvPr id="0" name=""/>
        <dsp:cNvSpPr/>
      </dsp:nvSpPr>
      <dsp:spPr>
        <a:xfrm>
          <a:off x="3030269" y="2731829"/>
          <a:ext cx="2656477" cy="664119"/>
        </a:xfrm>
        <a:prstGeom prst="roundRect">
          <a:avLst>
            <a:gd name="adj" fmla="val 1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marR="0" lvl="0" indent="0" algn="ctr" defTabSz="914400" rtl="1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ar-SA" sz="2800" b="1" kern="1200" dirty="0" smtClean="0"/>
            <a:t> الصَّالِحَاتِ</a:t>
          </a:r>
          <a:endParaRPr lang="en-US" sz="2800" b="1" kern="1200" dirty="0" smtClean="0"/>
        </a:p>
      </dsp:txBody>
      <dsp:txXfrm>
        <a:off x="3049720" y="2751280"/>
        <a:ext cx="2617575" cy="625217"/>
      </dsp:txXfrm>
    </dsp:sp>
    <dsp:sp modelId="{035B79FC-4637-4B63-9D66-D5CAFC4B5BCD}">
      <dsp:nvSpPr>
        <dsp:cNvPr id="0" name=""/>
        <dsp:cNvSpPr/>
      </dsp:nvSpPr>
      <dsp:spPr>
        <a:xfrm rot="5400000">
          <a:off x="4300397" y="3454059"/>
          <a:ext cx="116220" cy="116220"/>
        </a:xfrm>
        <a:prstGeom prst="rightArrow">
          <a:avLst>
            <a:gd name="adj1" fmla="val 66700"/>
            <a:gd name="adj2" fmla="val 50000"/>
          </a:avLst>
        </a:prstGeom>
        <a:solidFill>
          <a:schemeClr val="bg1">
            <a:lumMod val="20000"/>
            <a:lumOff val="8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273E24D-C45C-4D0E-8C3F-8AC108D00C53}">
      <dsp:nvSpPr>
        <dsp:cNvPr id="0" name=""/>
        <dsp:cNvSpPr/>
      </dsp:nvSpPr>
      <dsp:spPr>
        <a:xfrm>
          <a:off x="3030269" y="3628391"/>
          <a:ext cx="2656477" cy="664119"/>
        </a:xfrm>
        <a:prstGeom prst="roundRect">
          <a:avLst>
            <a:gd name="adj" fmla="val 1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marR="0" lvl="0" indent="0" algn="ctr" defTabSz="914400" rtl="1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ar-SA" sz="2800" b="1" kern="1200" dirty="0" smtClean="0"/>
            <a:t>تَوَاصَوْا</a:t>
          </a:r>
          <a:endParaRPr lang="en-US" sz="2800" b="1" kern="1200" dirty="0" smtClean="0"/>
        </a:p>
      </dsp:txBody>
      <dsp:txXfrm>
        <a:off x="3049720" y="3647842"/>
        <a:ext cx="2617575" cy="625217"/>
      </dsp:txXfrm>
    </dsp:sp>
    <dsp:sp modelId="{39899EDA-A134-40C1-B293-1495BE16AAE1}">
      <dsp:nvSpPr>
        <dsp:cNvPr id="0" name=""/>
        <dsp:cNvSpPr/>
      </dsp:nvSpPr>
      <dsp:spPr>
        <a:xfrm rot="5400000">
          <a:off x="4300397" y="4350621"/>
          <a:ext cx="116220" cy="116220"/>
        </a:xfrm>
        <a:prstGeom prst="rightArrow">
          <a:avLst>
            <a:gd name="adj1" fmla="val 66700"/>
            <a:gd name="adj2" fmla="val 50000"/>
          </a:avLst>
        </a:prstGeom>
        <a:solidFill>
          <a:schemeClr val="bg1">
            <a:lumMod val="20000"/>
            <a:lumOff val="8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7F809BD-68B1-436E-97E4-0A23C44F278F}">
      <dsp:nvSpPr>
        <dsp:cNvPr id="0" name=""/>
        <dsp:cNvSpPr/>
      </dsp:nvSpPr>
      <dsp:spPr>
        <a:xfrm>
          <a:off x="3030269" y="4524952"/>
          <a:ext cx="2656477" cy="664119"/>
        </a:xfrm>
        <a:prstGeom prst="roundRect">
          <a:avLst>
            <a:gd name="adj" fmla="val 1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marR="0" lvl="0" indent="0" algn="ctr" defTabSz="914400" rtl="1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ar-SA" sz="2800" b="1" kern="1200" dirty="0" smtClean="0"/>
            <a:t>الصَبْر </a:t>
          </a:r>
          <a:endParaRPr lang="en-US" sz="2800" b="1" kern="1200" dirty="0"/>
        </a:p>
      </dsp:txBody>
      <dsp:txXfrm>
        <a:off x="3049720" y="4544403"/>
        <a:ext cx="2617575" cy="625217"/>
      </dsp:txXfrm>
    </dsp:sp>
    <dsp:sp modelId="{1B1C02E5-EC59-44EA-8D0C-450FF36653DA}">
      <dsp:nvSpPr>
        <dsp:cNvPr id="0" name=""/>
        <dsp:cNvSpPr/>
      </dsp:nvSpPr>
      <dsp:spPr>
        <a:xfrm>
          <a:off x="1884" y="42146"/>
          <a:ext cx="2656477" cy="664119"/>
        </a:xfrm>
        <a:prstGeom prst="roundRect">
          <a:avLst>
            <a:gd name="adj" fmla="val 10000"/>
          </a:avLst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600" b="1" kern="1200" dirty="0" smtClean="0"/>
            <a:t> معناها</a:t>
          </a:r>
          <a:endParaRPr lang="en-US" sz="3600" b="1" kern="1200" dirty="0"/>
        </a:p>
      </dsp:txBody>
      <dsp:txXfrm>
        <a:off x="21335" y="61597"/>
        <a:ext cx="2617575" cy="625217"/>
      </dsp:txXfrm>
    </dsp:sp>
    <dsp:sp modelId="{E23BDFF4-743D-4F46-973F-4279982EFD27}">
      <dsp:nvSpPr>
        <dsp:cNvPr id="0" name=""/>
        <dsp:cNvSpPr/>
      </dsp:nvSpPr>
      <dsp:spPr>
        <a:xfrm rot="5400000">
          <a:off x="1272013" y="764375"/>
          <a:ext cx="116220" cy="116220"/>
        </a:xfrm>
        <a:prstGeom prst="rightArrow">
          <a:avLst>
            <a:gd name="adj1" fmla="val 66700"/>
            <a:gd name="adj2" fmla="val 50000"/>
          </a:avLst>
        </a:prstGeom>
        <a:solidFill>
          <a:schemeClr val="bg1">
            <a:lumMod val="20000"/>
            <a:lumOff val="8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F37BD94-2DA5-49B3-9E88-641004C9788E}">
      <dsp:nvSpPr>
        <dsp:cNvPr id="0" name=""/>
        <dsp:cNvSpPr/>
      </dsp:nvSpPr>
      <dsp:spPr>
        <a:xfrm>
          <a:off x="1884" y="938707"/>
          <a:ext cx="2656477" cy="664119"/>
        </a:xfrm>
        <a:prstGeom prst="roundRect">
          <a:avLst>
            <a:gd name="adj" fmla="val 10000"/>
          </a:avLst>
        </a:prstGeom>
        <a:solidFill>
          <a:srgbClr val="C5F09A">
            <a:alpha val="90000"/>
          </a:srgbClr>
        </a:solidFill>
        <a:ln w="2540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800" b="1" kern="1200" dirty="0" smtClean="0"/>
            <a:t> الزمان</a:t>
          </a:r>
          <a:endParaRPr lang="en-US" sz="2800" b="1" kern="1200" dirty="0"/>
        </a:p>
      </dsp:txBody>
      <dsp:txXfrm>
        <a:off x="21335" y="958158"/>
        <a:ext cx="2617575" cy="625217"/>
      </dsp:txXfrm>
    </dsp:sp>
    <dsp:sp modelId="{65D0ED1D-EEBD-4EDF-9186-64EDD917CA78}">
      <dsp:nvSpPr>
        <dsp:cNvPr id="0" name=""/>
        <dsp:cNvSpPr/>
      </dsp:nvSpPr>
      <dsp:spPr>
        <a:xfrm rot="5400000">
          <a:off x="1272013" y="1660937"/>
          <a:ext cx="116220" cy="116220"/>
        </a:xfrm>
        <a:prstGeom prst="rightArrow">
          <a:avLst>
            <a:gd name="adj1" fmla="val 66700"/>
            <a:gd name="adj2" fmla="val 50000"/>
          </a:avLst>
        </a:prstGeom>
        <a:solidFill>
          <a:schemeClr val="bg1">
            <a:lumMod val="20000"/>
            <a:lumOff val="8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72C3A4A-0D8A-4FAC-92BB-08C31BF167B2}">
      <dsp:nvSpPr>
        <dsp:cNvPr id="0" name=""/>
        <dsp:cNvSpPr/>
      </dsp:nvSpPr>
      <dsp:spPr>
        <a:xfrm>
          <a:off x="1884" y="1835268"/>
          <a:ext cx="2656477" cy="664119"/>
        </a:xfrm>
        <a:prstGeom prst="roundRect">
          <a:avLst>
            <a:gd name="adj" fmla="val 10000"/>
          </a:avLst>
        </a:prstGeom>
        <a:solidFill>
          <a:srgbClr val="C5F09A">
            <a:alpha val="90000"/>
          </a:srgbClr>
        </a:solidFill>
        <a:ln w="2540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marR="0" lvl="0" indent="0" algn="ctr" defTabSz="914400" rtl="1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ar-SA" sz="2800" b="1" kern="1200" dirty="0" smtClean="0"/>
            <a:t> خسران</a:t>
          </a:r>
          <a:r>
            <a:rPr lang="ar-SA" sz="2800" b="1" kern="1200" baseline="0" dirty="0" smtClean="0"/>
            <a:t> ونقصان</a:t>
          </a:r>
          <a:endParaRPr lang="en-US" sz="2800" b="1" kern="1200" dirty="0"/>
        </a:p>
      </dsp:txBody>
      <dsp:txXfrm>
        <a:off x="21335" y="1854719"/>
        <a:ext cx="2617575" cy="625217"/>
      </dsp:txXfrm>
    </dsp:sp>
    <dsp:sp modelId="{7C7C2BAC-A6FF-4CF1-97E5-1975B82FE966}">
      <dsp:nvSpPr>
        <dsp:cNvPr id="0" name=""/>
        <dsp:cNvSpPr/>
      </dsp:nvSpPr>
      <dsp:spPr>
        <a:xfrm rot="5400000">
          <a:off x="1272013" y="2557498"/>
          <a:ext cx="116220" cy="116220"/>
        </a:xfrm>
        <a:prstGeom prst="rightArrow">
          <a:avLst>
            <a:gd name="adj1" fmla="val 66700"/>
            <a:gd name="adj2" fmla="val 50000"/>
          </a:avLst>
        </a:prstGeom>
        <a:solidFill>
          <a:schemeClr val="bg1">
            <a:lumMod val="20000"/>
            <a:lumOff val="8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662F6C-6542-4189-9543-275C48164C90}">
      <dsp:nvSpPr>
        <dsp:cNvPr id="0" name=""/>
        <dsp:cNvSpPr/>
      </dsp:nvSpPr>
      <dsp:spPr>
        <a:xfrm>
          <a:off x="1884" y="2731829"/>
          <a:ext cx="2656477" cy="664119"/>
        </a:xfrm>
        <a:prstGeom prst="roundRect">
          <a:avLst>
            <a:gd name="adj" fmla="val 10000"/>
          </a:avLst>
        </a:prstGeom>
        <a:solidFill>
          <a:srgbClr val="C5F09A">
            <a:alpha val="90000"/>
          </a:srgbClr>
        </a:solidFill>
        <a:ln w="2540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marR="0" lvl="0" indent="0" algn="ctr" defTabSz="914400" rtl="1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ar-SA" sz="2800" b="1" kern="1200" dirty="0" smtClean="0"/>
            <a:t> الأعمال الصالحة</a:t>
          </a:r>
          <a:endParaRPr lang="en-US" sz="2800" b="1" kern="1200" dirty="0"/>
        </a:p>
      </dsp:txBody>
      <dsp:txXfrm>
        <a:off x="21335" y="2751280"/>
        <a:ext cx="2617575" cy="625217"/>
      </dsp:txXfrm>
    </dsp:sp>
    <dsp:sp modelId="{73E2DC46-4EEE-4258-AF1E-A473BA086DA7}">
      <dsp:nvSpPr>
        <dsp:cNvPr id="0" name=""/>
        <dsp:cNvSpPr/>
      </dsp:nvSpPr>
      <dsp:spPr>
        <a:xfrm rot="5400000">
          <a:off x="1272013" y="3454059"/>
          <a:ext cx="116220" cy="116220"/>
        </a:xfrm>
        <a:prstGeom prst="rightArrow">
          <a:avLst>
            <a:gd name="adj1" fmla="val 66700"/>
            <a:gd name="adj2" fmla="val 50000"/>
          </a:avLst>
        </a:prstGeom>
        <a:solidFill>
          <a:schemeClr val="bg1">
            <a:lumMod val="20000"/>
            <a:lumOff val="8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5B970F9-9721-4770-B960-BA8A0B78AEF8}">
      <dsp:nvSpPr>
        <dsp:cNvPr id="0" name=""/>
        <dsp:cNvSpPr/>
      </dsp:nvSpPr>
      <dsp:spPr>
        <a:xfrm>
          <a:off x="1884" y="3628391"/>
          <a:ext cx="2656477" cy="664119"/>
        </a:xfrm>
        <a:prstGeom prst="roundRect">
          <a:avLst>
            <a:gd name="adj" fmla="val 10000"/>
          </a:avLst>
        </a:prstGeom>
        <a:solidFill>
          <a:srgbClr val="C5F09A">
            <a:alpha val="90000"/>
          </a:srgbClr>
        </a:solidFill>
        <a:ln w="2540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marR="0" lvl="0" indent="0" algn="ctr" defTabSz="914400" rtl="1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ar-SA" sz="2800" b="1" kern="1200" dirty="0" smtClean="0"/>
            <a:t> أوصى</a:t>
          </a:r>
          <a:r>
            <a:rPr lang="ar-SA" sz="2800" b="1" kern="1200" baseline="0" dirty="0" smtClean="0"/>
            <a:t> بعضهم بعضًا</a:t>
          </a:r>
          <a:endParaRPr lang="en-US" sz="2800" b="1" kern="1200" dirty="0"/>
        </a:p>
      </dsp:txBody>
      <dsp:txXfrm>
        <a:off x="21335" y="3647842"/>
        <a:ext cx="2617575" cy="625217"/>
      </dsp:txXfrm>
    </dsp:sp>
    <dsp:sp modelId="{5225A341-78E9-4D5C-9EA0-1E48627BAC8F}">
      <dsp:nvSpPr>
        <dsp:cNvPr id="0" name=""/>
        <dsp:cNvSpPr/>
      </dsp:nvSpPr>
      <dsp:spPr>
        <a:xfrm rot="5400000">
          <a:off x="1272013" y="4350621"/>
          <a:ext cx="116220" cy="116220"/>
        </a:xfrm>
        <a:prstGeom prst="rightArrow">
          <a:avLst>
            <a:gd name="adj1" fmla="val 66700"/>
            <a:gd name="adj2" fmla="val 50000"/>
          </a:avLst>
        </a:prstGeom>
        <a:solidFill>
          <a:schemeClr val="bg1">
            <a:lumMod val="20000"/>
            <a:lumOff val="8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C23315D-23D3-4084-9934-DF3A750F7786}">
      <dsp:nvSpPr>
        <dsp:cNvPr id="0" name=""/>
        <dsp:cNvSpPr/>
      </dsp:nvSpPr>
      <dsp:spPr>
        <a:xfrm>
          <a:off x="1884" y="4524952"/>
          <a:ext cx="2656477" cy="664119"/>
        </a:xfrm>
        <a:prstGeom prst="roundRect">
          <a:avLst>
            <a:gd name="adj" fmla="val 10000"/>
          </a:avLst>
        </a:prstGeom>
        <a:solidFill>
          <a:srgbClr val="C5F09A">
            <a:alpha val="90000"/>
          </a:srgbClr>
        </a:solidFill>
        <a:ln w="2540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marR="0" lvl="0" indent="0" algn="ctr" defTabSz="914400" rtl="1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ar-SA" sz="2800" b="1" kern="1200" dirty="0" smtClean="0"/>
            <a:t> التَحَمُّل</a:t>
          </a:r>
          <a:endParaRPr lang="en-US" sz="2800" b="1" kern="1200" dirty="0"/>
        </a:p>
      </dsp:txBody>
      <dsp:txXfrm>
        <a:off x="21335" y="4544403"/>
        <a:ext cx="2617575" cy="62521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DEFF92-B56B-4CDA-BAE4-FB08E08E845F}">
      <dsp:nvSpPr>
        <dsp:cNvPr id="0" name=""/>
        <dsp:cNvSpPr/>
      </dsp:nvSpPr>
      <dsp:spPr>
        <a:xfrm>
          <a:off x="2022270" y="932"/>
          <a:ext cx="1716098" cy="85804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ar-SA" sz="3200" b="1" kern="1200" dirty="0" smtClean="0"/>
            <a:t>الإيمان</a:t>
          </a:r>
          <a:endParaRPr lang="en-US" sz="3200" b="1" kern="1200" dirty="0"/>
        </a:p>
      </dsp:txBody>
      <dsp:txXfrm>
        <a:off x="2047401" y="26063"/>
        <a:ext cx="1665836" cy="807787"/>
      </dsp:txXfrm>
    </dsp:sp>
    <dsp:sp modelId="{15848269-C877-4B15-A538-28FEBFF30227}">
      <dsp:nvSpPr>
        <dsp:cNvPr id="0" name=""/>
        <dsp:cNvSpPr/>
      </dsp:nvSpPr>
      <dsp:spPr>
        <a:xfrm>
          <a:off x="2022270" y="987689"/>
          <a:ext cx="1716098" cy="85804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200" b="1" kern="1200" dirty="0" smtClean="0"/>
            <a:t>الصبر</a:t>
          </a:r>
          <a:endParaRPr lang="en-US" sz="3200" b="1" kern="1200" dirty="0"/>
        </a:p>
      </dsp:txBody>
      <dsp:txXfrm>
        <a:off x="2047401" y="1012820"/>
        <a:ext cx="1665836" cy="807787"/>
      </dsp:txXfrm>
    </dsp:sp>
    <dsp:sp modelId="{031C5681-A287-42AB-AC18-1B0318CD3D13}">
      <dsp:nvSpPr>
        <dsp:cNvPr id="0" name=""/>
        <dsp:cNvSpPr/>
      </dsp:nvSpPr>
      <dsp:spPr>
        <a:xfrm>
          <a:off x="2022270" y="1974446"/>
          <a:ext cx="1716098" cy="85804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200" b="1" kern="1200" dirty="0" smtClean="0"/>
            <a:t> قول الحق</a:t>
          </a:r>
          <a:endParaRPr lang="en-US" sz="3200" b="1" kern="1200" dirty="0"/>
        </a:p>
      </dsp:txBody>
      <dsp:txXfrm>
        <a:off x="2047401" y="1999577"/>
        <a:ext cx="1665836" cy="807787"/>
      </dsp:txXfrm>
    </dsp:sp>
    <dsp:sp modelId="{504DEDAC-0584-4FB3-BACD-A83C888A2358}">
      <dsp:nvSpPr>
        <dsp:cNvPr id="0" name=""/>
        <dsp:cNvSpPr/>
      </dsp:nvSpPr>
      <dsp:spPr>
        <a:xfrm>
          <a:off x="2022270" y="2961202"/>
          <a:ext cx="1716098" cy="85804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200" b="1" kern="1200" dirty="0" smtClean="0"/>
            <a:t>  فعل الخير</a:t>
          </a:r>
          <a:endParaRPr lang="en-US" sz="3200" b="1" kern="1200" dirty="0"/>
        </a:p>
      </dsp:txBody>
      <dsp:txXfrm>
        <a:off x="2047401" y="2986333"/>
        <a:ext cx="1665836" cy="80778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15316B-BC25-4D64-836F-519A20B22837}">
      <dsp:nvSpPr>
        <dsp:cNvPr id="0" name=""/>
        <dsp:cNvSpPr/>
      </dsp:nvSpPr>
      <dsp:spPr>
        <a:xfrm>
          <a:off x="0" y="0"/>
          <a:ext cx="5605659" cy="1728192"/>
        </a:xfrm>
        <a:prstGeom prst="leftArrow">
          <a:avLst/>
        </a:prstGeom>
        <a:solidFill>
          <a:srgbClr val="CCECFF"/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337BBC5-DB9E-4B11-B7A5-52147D8D7111}">
      <dsp:nvSpPr>
        <dsp:cNvPr id="0" name=""/>
        <dsp:cNvSpPr/>
      </dsp:nvSpPr>
      <dsp:spPr>
        <a:xfrm>
          <a:off x="436686" y="414267"/>
          <a:ext cx="222734" cy="8285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50800" rIns="0" bIns="5080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500" kern="1200" dirty="0" smtClean="0"/>
            <a:t> </a:t>
          </a:r>
          <a:endParaRPr lang="en-US" sz="500" kern="1200" dirty="0"/>
        </a:p>
      </dsp:txBody>
      <dsp:txXfrm>
        <a:off x="436686" y="414267"/>
        <a:ext cx="222734" cy="828535"/>
      </dsp:txXfrm>
    </dsp:sp>
    <dsp:sp modelId="{0577C7D4-2D6C-4CDD-B9C2-2645EF6E94C8}">
      <dsp:nvSpPr>
        <dsp:cNvPr id="0" name=""/>
        <dsp:cNvSpPr/>
      </dsp:nvSpPr>
      <dsp:spPr>
        <a:xfrm>
          <a:off x="785876" y="467609"/>
          <a:ext cx="4454692" cy="8285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43840" rIns="0" bIns="2438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400" b="1" kern="1200" dirty="0" smtClean="0"/>
            <a:t>صفات</a:t>
          </a:r>
          <a:r>
            <a:rPr lang="ar-BH" sz="2400" b="1" kern="1200" dirty="0" smtClean="0"/>
            <a:t>ُ</a:t>
          </a:r>
          <a:r>
            <a:rPr lang="ar-SA" sz="2400" b="1" kern="1200" dirty="0" smtClean="0"/>
            <a:t> المؤمن</a:t>
          </a:r>
          <a:r>
            <a:rPr lang="ar-BH" sz="2400" b="1" kern="1200" dirty="0" smtClean="0"/>
            <a:t>ي</a:t>
          </a:r>
          <a:r>
            <a:rPr lang="ar-SA" sz="2400" b="1" kern="1200" dirty="0" smtClean="0"/>
            <a:t>ن كما وردت في سورة العصر</a:t>
          </a:r>
          <a:endParaRPr lang="en-US" sz="2400" b="1" kern="1200" dirty="0"/>
        </a:p>
      </dsp:txBody>
      <dsp:txXfrm>
        <a:off x="785876" y="467609"/>
        <a:ext cx="4454692" cy="82853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1">
  <dgm:title val=""/>
  <dgm:desc val=""/>
  <dgm:catLst>
    <dgm:cat type="process" pri="1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1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2"/>
      </dgm:ptLst>
      <dgm:cxnLst>
        <dgm:cxn modelId="3" srcId="0" destId="1" srcOrd="0" destOrd="0"/>
        <dgm:cxn modelId="4" srcId="0" destId="2" srcOrd="0" destOrd="0"/>
        <dgm:cxn modelId="5" srcId="1" destId="11" srcOrd="0" destOrd="0"/>
        <dgm:cxn modelId="6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R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header" refType="h"/>
      <dgm:constr type="w" for="des" forName="header" refType="h" refFor="des" refForName="header" op="equ" fact="4"/>
      <dgm:constr type="h" for="des" forName="child" refType="h" refFor="des" refForName="header" op="equ"/>
      <dgm:constr type="w" for="des" forName="child" refType="w" refFor="des" refForName="header" op="equ"/>
      <dgm:constr type="w" for="ch" forName="hSp" refType="w" refFor="des" refForName="header" op="equ" fact="0.14"/>
      <dgm:constr type="h" for="des" forName="parTrans" refType="h" refFor="des" refForName="header" op="equ" fact="0.35"/>
      <dgm:constr type="h" for="des" forName="sibTrans" refType="h" refFor="des" refForName="parTrans" op="equ"/>
      <dgm:constr type="primFontSz" for="des" forName="child" op="equ" val="65"/>
      <dgm:constr type="primFontSz" for="des" forName="header" op="equ" val="65"/>
    </dgm:constrLst>
    <dgm:ruleLst/>
    <dgm:forEach name="Name4" axis="ch" ptType="node">
      <dgm:layoutNode name="vertFlow">
        <dgm:choose name="Name5">
          <dgm:if name="Name6" func="var" arg="dir" op="equ" val="norm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if>
          <dgm:else name="Name7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header" styleLbl="node1"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8" axis="ch" ptType="parTrans" cnt="1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w" refType="h"/>
              <dgm:constr type="connDist"/>
              <dgm:constr type="wArH" refType="h" fact="0.25"/>
              <dgm:constr type="hArH" refType="wArH" fact="2"/>
              <dgm:constr type="stemThick" refType="hArH" fact="0.667"/>
              <dgm:constr type="begPad" refType="connDist" fact="0.25"/>
              <dgm:constr type="endPad" refType="connDist" fact="0.25"/>
            </dgm:constrLst>
            <dgm:ruleLst/>
          </dgm:layoutNode>
        </dgm:forEach>
        <dgm:forEach name="Name9" axis="ch" ptType="node">
          <dgm:layoutNode name="child" styleLbl="alignAccFollowNode1">
            <dgm:varLst>
              <dgm:chMax val="0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  <dgm:forEach name="Name10" axis="followSib" ptType="sibTrans" cnt="1">
            <dgm:layoutNode name="sibTrans" styleLbl="sibTrans2D1">
              <dgm:alg type="conn">
                <dgm:param type="begPts" val="auto"/>
                <dgm:param type="endPts" val="auto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w" refType="h"/>
                <dgm:constr type="connDist"/>
                <dgm:constr type="wArH" refType="h" fact="0.25"/>
                <dgm:constr type="hArH" refType="wArH" fact="2"/>
                <dgm:constr type="stemThick" refType="hArH" fact="0.667"/>
                <dgm:constr type="begPad" refType="w" fact="0.25"/>
                <dgm:constr type="endPad" refType="w" fact="0.25"/>
              </dgm:constrLst>
              <dgm:ruleLst/>
            </dgm:layoutNode>
          </dgm:forEach>
        </dgm:forEach>
      </dgm:layoutNode>
      <dgm:choose name="Name11">
        <dgm:if name="Name12" axis="self" ptType="node" func="revPos" op="gte" val="2">
          <dgm:layoutNode name="h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3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3">
  <dgm:title val=""/>
  <dgm:desc val=""/>
  <dgm:catLst>
    <dgm:cat type="process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 chOrder="t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dummy" refType="w"/>
      <dgm:constr type="h" for="ch" forName="dummy" refType="h"/>
      <dgm:constr type="h" for="ch" forName="dummy" refType="w" refFor="ch" refForName="dummy" op="lte" fact="0.4"/>
      <dgm:constr type="ctrX" for="ch" forName="dummy" refType="w" fact="0.5"/>
      <dgm:constr type="ctrY" for="ch" forName="dummy" refType="h" fact="0.5"/>
      <dgm:constr type="w" for="ch" forName="linH" refType="w"/>
      <dgm:constr type="h" for="ch" forName="linH" refType="h"/>
      <dgm:constr type="ctrX" for="ch" forName="linH" refType="w" fact="0.5"/>
      <dgm:constr type="ctrY" for="ch" forName="linH" refType="h" fact="0.5"/>
      <dgm:constr type="userP" for="ch" forName="linH" refType="h" refFor="ch" refForName="dummy" fact="0.25"/>
      <dgm:constr type="userT" for="des" forName="parTx" refType="w" refFor="ch" refForName="dummy" fact="0.2"/>
    </dgm:constrLst>
    <dgm:ruleLst/>
    <dgm:layoutNode name="dummy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linH">
      <dgm:choose name="Name1">
        <dgm:if name="Name2" func="var" arg="dir" op="equ" val="norm">
          <dgm:alg type="lin">
            <dgm:param type="linDir" val="fromL"/>
            <dgm:param type="nodeVertAlign" val="t"/>
          </dgm:alg>
        </dgm:if>
        <dgm:else name="Name3">
          <dgm:alg type="lin">
            <dgm:param type="linDir" val="fromR"/>
            <dgm:param type="nodeVertAlign" val="t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forName="parTx" val="65"/>
        <dgm:constr type="primFontSz" for="des" forName="desTx" refType="primFontSz" refFor="des" refForName="parTx" op="equ"/>
        <dgm:constr type="h" for="des" forName="parTx" refType="primFontSz" refFor="des" refForName="parTx"/>
        <dgm:constr type="h" for="des" forName="desTx" refType="primFontSz" refFor="des" refForName="parTx" fact="0.5"/>
        <dgm:constr type="h" for="des" forName="parTx" op="equ"/>
        <dgm:constr type="h" for="des" forName="desTx" op="equ"/>
        <dgm:constr type="h" for="ch" forName="backgroundArrow" refType="primFontSz" refFor="des" refForName="parTx" fact="2"/>
        <dgm:constr type="h" for="ch" forName="backgroundArrow" refType="h" refFor="des" refForName="parTx" op="lte" fact="2"/>
        <dgm:constr type="h" for="ch" forName="backgroundArrow" refType="h" refFor="des" refForName="parTx" op="gte" fact="2"/>
        <dgm:constr type="h" for="des" forName="spVertical1" refType="primFontSz" refFor="des" refForName="parTx" fact="0.5"/>
        <dgm:constr type="h" for="des" forName="spVertical1" refType="h" refFor="des" refForName="parTx" op="lte" fact="0.5"/>
        <dgm:constr type="h" for="des" forName="spVertical1" refType="h" refFor="des" refForName="parTx" op="gte" fact="0.5"/>
        <dgm:constr type="h" for="des" forName="spVertical2" refType="primFontSz" refFor="des" refForName="parTx" fact="0.5"/>
        <dgm:constr type="h" for="des" forName="spVertical2" refType="h" refFor="des" refForName="parTx" op="lte" fact="0.5"/>
        <dgm:constr type="h" for="des" forName="spVertical2" refType="h" refFor="des" refForName="parTx" op="gte" fact="0.5"/>
        <dgm:constr type="h" for="des" forName="spVertical3" refType="primFontSz" refFor="des" refForName="parTx" fact="-0.4"/>
        <dgm:constr type="h" for="des" forName="spVertical3" refType="h" refFor="des" refForName="parTx" op="lte" fact="-0.4"/>
        <dgm:constr type="h" for="des" forName="spVertical3" refType="h" refFor="des" refForName="parTx" op="gte" fact="-0.4"/>
        <dgm:constr type="w" for="ch" forName="backgroundArrow" refType="w"/>
        <dgm:constr type="w" for="ch" forName="negArrow" refType="w" fact="-1"/>
        <dgm:constr type="w" for="ch" forName="linV" refType="w"/>
        <dgm:constr type="w" for="ch" forName="space" refType="w" refFor="ch" refForName="linV" fact="0.2"/>
        <dgm:constr type="w" for="ch" forName="padding1" refType="w" fact="0.08"/>
        <dgm:constr type="userP"/>
        <dgm:constr type="w" for="ch" forName="padding2" refType="userP"/>
      </dgm:constrLst>
      <dgm:ruleLst>
        <dgm:rule type="w" for="ch" forName="linV" val="0" fact="NaN" max="NaN"/>
        <dgm:rule type="primFontSz" for="des" forName="parTx" val="5" fact="NaN" max="NaN"/>
      </dgm:ruleLst>
      <dgm:layoutNode name="padding1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forEach name="Name4" axis="ch" ptType="node">
        <dgm:layoutNode name="linV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spVertical1" refType="w"/>
            <dgm:constr type="w" for="ch" forName="parTx" refType="w"/>
            <dgm:constr type="w" for="ch" forName="spVertical2" refType="w"/>
            <dgm:constr type="w" for="ch" forName="spVertical3" refType="w"/>
            <dgm:constr type="w" for="ch" forName="desTx" refType="w"/>
          </dgm:constrLst>
          <dgm:ruleLst/>
          <dgm:layoutNode name="spVertical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parTx" styleLbl="revTx">
            <dgm:varLst>
              <dgm:chMax val="0"/>
              <dgm:chPref val="0"/>
              <dgm:bulletEnabled val="1"/>
            </dgm:varLst>
            <dgm:choose name="Name5">
              <dgm:if name="Name6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">
                <dgm:alg type="tx">
                  <dgm:param type="parTxLTRAlign" val="ctr"/>
                  <dgm:param type="parTxRTLAlign" val="ct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hoose name="Name8">
              <dgm:if name="Name9" func="var" arg="dir" op="equ" val="norm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if>
              <dgm:else name="Name10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else>
            </dgm:choose>
            <dgm:ruleLst>
              <dgm:rule type="h" val="INF" fact="NaN" max="NaN"/>
            </dgm:ruleLst>
          </dgm:layoutNode>
          <dgm:layoutNode name="spVertical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pVertical3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choose name="Name11">
            <dgm:if name="Name12" axis="ch" ptType="node" func="cnt" op="gte" val="1">
              <dgm:layoutNode name="desTx" styleLbl="revTx">
                <dgm:varLst>
                  <dgm:bulletEnabled val="1"/>
                </dgm:varLst>
                <dgm:alg type="tx">
                  <dgm:param type="stBulletLvl" val="1"/>
                </dgm:alg>
                <dgm:shape xmlns:r="http://schemas.openxmlformats.org/officeDocument/2006/relationships" type="rect" r:blip="">
                  <dgm:adjLst/>
                </dgm:shape>
                <dgm:presOf axis="des" ptType="node"/>
                <dgm:constrLst>
                  <dgm:constr type="tMarg"/>
                  <dgm:constr type="bMarg"/>
                  <dgm:constr type="rMarg"/>
                  <dgm:constr type="lMarg"/>
                </dgm:constrLst>
                <dgm:ruleLst>
                  <dgm:rule type="h" val="INF" fact="NaN" max="NaN"/>
                </dgm:ruleLst>
              </dgm:layoutNode>
            </dgm:if>
            <dgm:else name="Name13"/>
          </dgm:choose>
        </dgm:layoutNod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  <dgm:layoutNode name="padding2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negArrow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backgroundArrow" styleLbl="node1">
        <dgm:alg type="sp"/>
        <dgm:choose name="Name15">
          <dgm:if name="Name16" func="var" arg="dir" op="equ" val="norm">
            <dgm:shape xmlns:r="http://schemas.openxmlformats.org/officeDocument/2006/relationships" type="rightArrow" r:blip="">
              <dgm:adjLst/>
            </dgm:shape>
          </dgm:if>
          <dgm:else name="Name17">
            <dgm:shape xmlns:r="http://schemas.openxmlformats.org/officeDocument/2006/relationships" type="leftArrow" r:blip="">
              <dgm:adjLst/>
            </dgm:shape>
          </dgm:else>
        </dgm:choose>
        <dgm:presOf/>
        <dgm:constrLst/>
        <dgm:ruleLst/>
      </dgm:layoutNode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60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460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E1036AF-71C2-44C2-9EF6-6CB4A45FB81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768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18F3574-E815-41EB-BEC0-87B81D36E10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571375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8F3574-E815-41EB-BEC0-87B81D36E10D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77455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2" name="Freeform 40"/>
          <p:cNvSpPr>
            <a:spLocks/>
          </p:cNvSpPr>
          <p:nvPr/>
        </p:nvSpPr>
        <p:spPr bwMode="gray">
          <a:xfrm>
            <a:off x="0" y="6048375"/>
            <a:ext cx="2762250" cy="80962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510"/>
              </a:cxn>
              <a:cxn ang="0">
                <a:pos x="1740" y="510"/>
              </a:cxn>
              <a:cxn ang="0">
                <a:pos x="1595" y="30"/>
              </a:cxn>
              <a:cxn ang="0">
                <a:pos x="0" y="0"/>
              </a:cxn>
            </a:cxnLst>
            <a:rect l="0" t="0" r="r" b="b"/>
            <a:pathLst>
              <a:path w="1740" h="510">
                <a:moveTo>
                  <a:pt x="0" y="0"/>
                </a:moveTo>
                <a:lnTo>
                  <a:pt x="0" y="510"/>
                </a:lnTo>
                <a:cubicBezTo>
                  <a:pt x="0" y="510"/>
                  <a:pt x="870" y="510"/>
                  <a:pt x="1740" y="510"/>
                </a:cubicBezTo>
                <a:cubicBezTo>
                  <a:pt x="1650" y="258"/>
                  <a:pt x="1595" y="30"/>
                  <a:pt x="1595" y="30"/>
                </a:cubicBezTo>
                <a:cubicBezTo>
                  <a:pt x="798" y="54"/>
                  <a:pt x="0" y="0"/>
                  <a:pt x="0" y="0"/>
                </a:cubicBezTo>
                <a:close/>
              </a:path>
            </a:pathLst>
          </a:custGeom>
          <a:solidFill>
            <a:schemeClr val="folHlink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ar-BH"/>
          </a:p>
        </p:txBody>
      </p:sp>
      <p:sp>
        <p:nvSpPr>
          <p:cNvPr id="3113" name="Freeform 41"/>
          <p:cNvSpPr>
            <a:spLocks/>
          </p:cNvSpPr>
          <p:nvPr/>
        </p:nvSpPr>
        <p:spPr bwMode="gray">
          <a:xfrm>
            <a:off x="2590800" y="4705350"/>
            <a:ext cx="6400800" cy="2152650"/>
          </a:xfrm>
          <a:custGeom>
            <a:avLst/>
            <a:gdLst/>
            <a:ahLst/>
            <a:cxnLst>
              <a:cxn ang="0">
                <a:pos x="1116" y="0"/>
              </a:cxn>
              <a:cxn ang="0">
                <a:pos x="3840" y="636"/>
              </a:cxn>
              <a:cxn ang="0">
                <a:pos x="4032" y="1356"/>
              </a:cxn>
              <a:cxn ang="0">
                <a:pos x="288" y="1356"/>
              </a:cxn>
              <a:cxn ang="0">
                <a:pos x="0" y="828"/>
              </a:cxn>
              <a:cxn ang="0">
                <a:pos x="1116" y="0"/>
              </a:cxn>
            </a:cxnLst>
            <a:rect l="0" t="0" r="r" b="b"/>
            <a:pathLst>
              <a:path w="4032" h="1356">
                <a:moveTo>
                  <a:pt x="1116" y="0"/>
                </a:moveTo>
                <a:cubicBezTo>
                  <a:pt x="2370" y="1254"/>
                  <a:pt x="3840" y="636"/>
                  <a:pt x="3840" y="636"/>
                </a:cubicBezTo>
                <a:cubicBezTo>
                  <a:pt x="4032" y="966"/>
                  <a:pt x="4032" y="1356"/>
                  <a:pt x="4032" y="1356"/>
                </a:cubicBezTo>
                <a:cubicBezTo>
                  <a:pt x="4032" y="1356"/>
                  <a:pt x="2160" y="1356"/>
                  <a:pt x="288" y="1356"/>
                </a:cubicBezTo>
                <a:cubicBezTo>
                  <a:pt x="120" y="1140"/>
                  <a:pt x="0" y="828"/>
                  <a:pt x="0" y="828"/>
                </a:cubicBezTo>
                <a:lnTo>
                  <a:pt x="1116" y="0"/>
                </a:lnTo>
                <a:close/>
              </a:path>
            </a:pathLst>
          </a:custGeom>
          <a:solidFill>
            <a:schemeClr val="hlink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ar-BH"/>
          </a:p>
        </p:txBody>
      </p:sp>
      <p:sp>
        <p:nvSpPr>
          <p:cNvPr id="3114" name="Freeform 42"/>
          <p:cNvSpPr>
            <a:spLocks/>
          </p:cNvSpPr>
          <p:nvPr/>
        </p:nvSpPr>
        <p:spPr bwMode="gray">
          <a:xfrm>
            <a:off x="4400550" y="781050"/>
            <a:ext cx="4743450" cy="5048250"/>
          </a:xfrm>
          <a:custGeom>
            <a:avLst/>
            <a:gdLst/>
            <a:ahLst/>
            <a:cxnLst>
              <a:cxn ang="0">
                <a:pos x="510" y="1098"/>
              </a:cxn>
              <a:cxn ang="0">
                <a:pos x="2280" y="0"/>
              </a:cxn>
              <a:cxn ang="0">
                <a:pos x="2988" y="342"/>
              </a:cxn>
              <a:cxn ang="0">
                <a:pos x="2988" y="2772"/>
              </a:cxn>
              <a:cxn ang="0">
                <a:pos x="1452" y="3060"/>
              </a:cxn>
              <a:cxn ang="0">
                <a:pos x="0" y="2406"/>
              </a:cxn>
              <a:cxn ang="0">
                <a:pos x="510" y="1098"/>
              </a:cxn>
            </a:cxnLst>
            <a:rect l="0" t="0" r="r" b="b"/>
            <a:pathLst>
              <a:path w="2988" h="3180">
                <a:moveTo>
                  <a:pt x="510" y="1098"/>
                </a:moveTo>
                <a:cubicBezTo>
                  <a:pt x="1710" y="840"/>
                  <a:pt x="2280" y="0"/>
                  <a:pt x="2280" y="0"/>
                </a:cubicBezTo>
                <a:cubicBezTo>
                  <a:pt x="2700" y="96"/>
                  <a:pt x="2988" y="342"/>
                  <a:pt x="2988" y="342"/>
                </a:cubicBezTo>
                <a:lnTo>
                  <a:pt x="2988" y="2772"/>
                </a:lnTo>
                <a:cubicBezTo>
                  <a:pt x="2988" y="2772"/>
                  <a:pt x="2202" y="3180"/>
                  <a:pt x="1452" y="3060"/>
                </a:cubicBezTo>
                <a:cubicBezTo>
                  <a:pt x="636" y="2940"/>
                  <a:pt x="0" y="2406"/>
                  <a:pt x="0" y="2406"/>
                </a:cubicBezTo>
                <a:lnTo>
                  <a:pt x="510" y="1098"/>
                </a:lnTo>
                <a:close/>
              </a:path>
            </a:pathLst>
          </a:custGeom>
          <a:solidFill>
            <a:schemeClr val="accent2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ar-BH"/>
          </a:p>
        </p:txBody>
      </p:sp>
      <p:sp>
        <p:nvSpPr>
          <p:cNvPr id="3115" name="Freeform 43"/>
          <p:cNvSpPr>
            <a:spLocks/>
          </p:cNvSpPr>
          <p:nvPr/>
        </p:nvSpPr>
        <p:spPr bwMode="gray">
          <a:xfrm>
            <a:off x="4800600" y="0"/>
            <a:ext cx="3276600" cy="240982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276" y="1518"/>
              </a:cxn>
              <a:cxn ang="0">
                <a:pos x="2064" y="0"/>
              </a:cxn>
              <a:cxn ang="0">
                <a:pos x="0" y="0"/>
              </a:cxn>
            </a:cxnLst>
            <a:rect l="0" t="0" r="r" b="b"/>
            <a:pathLst>
              <a:path w="2064" h="1518">
                <a:moveTo>
                  <a:pt x="0" y="0"/>
                </a:moveTo>
                <a:cubicBezTo>
                  <a:pt x="0" y="0"/>
                  <a:pt x="138" y="759"/>
                  <a:pt x="276" y="1518"/>
                </a:cubicBezTo>
                <a:cubicBezTo>
                  <a:pt x="1518" y="1194"/>
                  <a:pt x="2064" y="0"/>
                  <a:pt x="2064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ar-BH"/>
          </a:p>
        </p:txBody>
      </p:sp>
      <p:sp>
        <p:nvSpPr>
          <p:cNvPr id="3151" name="Freeform 79"/>
          <p:cNvSpPr>
            <a:spLocks/>
          </p:cNvSpPr>
          <p:nvPr/>
        </p:nvSpPr>
        <p:spPr bwMode="gray">
          <a:xfrm>
            <a:off x="0" y="0"/>
            <a:ext cx="6583363" cy="72675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3612" y="0"/>
              </a:cxn>
              <a:cxn ang="0">
                <a:pos x="3222" y="3042"/>
              </a:cxn>
              <a:cxn ang="0">
                <a:pos x="0" y="3744"/>
              </a:cxn>
              <a:cxn ang="0">
                <a:pos x="0" y="0"/>
              </a:cxn>
            </a:cxnLst>
            <a:rect l="0" t="0" r="r" b="b"/>
            <a:pathLst>
              <a:path w="4014" h="4455">
                <a:moveTo>
                  <a:pt x="0" y="0"/>
                </a:moveTo>
                <a:lnTo>
                  <a:pt x="3612" y="0"/>
                </a:lnTo>
                <a:cubicBezTo>
                  <a:pt x="4014" y="984"/>
                  <a:pt x="3812" y="2307"/>
                  <a:pt x="3222" y="3042"/>
                </a:cubicBezTo>
                <a:cubicBezTo>
                  <a:pt x="1988" y="4455"/>
                  <a:pt x="0" y="3744"/>
                  <a:pt x="0" y="3744"/>
                </a:cubicBez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ar-BH"/>
          </a:p>
        </p:txBody>
      </p:sp>
      <p:sp>
        <p:nvSpPr>
          <p:cNvPr id="3117" name="Freeform 45"/>
          <p:cNvSpPr>
            <a:spLocks/>
          </p:cNvSpPr>
          <p:nvPr/>
        </p:nvSpPr>
        <p:spPr bwMode="gray">
          <a:xfrm>
            <a:off x="0" y="0"/>
            <a:ext cx="6372225" cy="7072313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3612" y="0"/>
              </a:cxn>
              <a:cxn ang="0">
                <a:pos x="3222" y="3042"/>
              </a:cxn>
              <a:cxn ang="0">
                <a:pos x="0" y="3744"/>
              </a:cxn>
              <a:cxn ang="0">
                <a:pos x="0" y="0"/>
              </a:cxn>
            </a:cxnLst>
            <a:rect l="0" t="0" r="r" b="b"/>
            <a:pathLst>
              <a:path w="4014" h="4455">
                <a:moveTo>
                  <a:pt x="0" y="0"/>
                </a:moveTo>
                <a:lnTo>
                  <a:pt x="3612" y="0"/>
                </a:lnTo>
                <a:cubicBezTo>
                  <a:pt x="4014" y="984"/>
                  <a:pt x="3812" y="2307"/>
                  <a:pt x="3222" y="3042"/>
                </a:cubicBezTo>
                <a:cubicBezTo>
                  <a:pt x="1988" y="4455"/>
                  <a:pt x="0" y="3744"/>
                  <a:pt x="0" y="3744"/>
                </a:cubicBezTo>
                <a:lnTo>
                  <a:pt x="0" y="0"/>
                </a:lnTo>
                <a:close/>
              </a:path>
            </a:pathLst>
          </a:custGeom>
          <a:gradFill rotWithShape="1">
            <a:gsLst>
              <a:gs pos="0">
                <a:schemeClr val="bg1">
                  <a:gamma/>
                  <a:tint val="25490"/>
                  <a:invGamma/>
                </a:schemeClr>
              </a:gs>
              <a:gs pos="100000">
                <a:schemeClr val="bg1"/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ar-BH"/>
          </a:p>
        </p:txBody>
      </p:sp>
      <p:sp>
        <p:nvSpPr>
          <p:cNvPr id="3119" name="Line 47"/>
          <p:cNvSpPr>
            <a:spLocks noChangeShapeType="1"/>
          </p:cNvSpPr>
          <p:nvPr/>
        </p:nvSpPr>
        <p:spPr bwMode="gray">
          <a:xfrm>
            <a:off x="250825" y="1588"/>
            <a:ext cx="0" cy="6015037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50000"/>
              </a:schemeClr>
            </a:outerShdw>
          </a:effectLst>
        </p:spPr>
        <p:txBody>
          <a:bodyPr/>
          <a:lstStyle/>
          <a:p>
            <a:endParaRPr lang="ar-BH"/>
          </a:p>
        </p:txBody>
      </p:sp>
      <p:sp>
        <p:nvSpPr>
          <p:cNvPr id="3120" name="Line 48"/>
          <p:cNvSpPr>
            <a:spLocks noChangeShapeType="1"/>
          </p:cNvSpPr>
          <p:nvPr/>
        </p:nvSpPr>
        <p:spPr bwMode="gray">
          <a:xfrm>
            <a:off x="1293813" y="1588"/>
            <a:ext cx="0" cy="6207125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50000"/>
              </a:schemeClr>
            </a:outerShdw>
          </a:effectLst>
        </p:spPr>
        <p:txBody>
          <a:bodyPr/>
          <a:lstStyle/>
          <a:p>
            <a:endParaRPr lang="ar-BH"/>
          </a:p>
        </p:txBody>
      </p:sp>
      <p:sp>
        <p:nvSpPr>
          <p:cNvPr id="3121" name="Line 49"/>
          <p:cNvSpPr>
            <a:spLocks noChangeShapeType="1"/>
          </p:cNvSpPr>
          <p:nvPr/>
        </p:nvSpPr>
        <p:spPr bwMode="gray">
          <a:xfrm>
            <a:off x="2338388" y="1588"/>
            <a:ext cx="0" cy="6183312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50000"/>
              </a:schemeClr>
            </a:outerShdw>
          </a:effectLst>
        </p:spPr>
        <p:txBody>
          <a:bodyPr/>
          <a:lstStyle/>
          <a:p>
            <a:endParaRPr lang="ar-BH"/>
          </a:p>
        </p:txBody>
      </p:sp>
      <p:sp>
        <p:nvSpPr>
          <p:cNvPr id="3122" name="Line 50"/>
          <p:cNvSpPr>
            <a:spLocks noChangeShapeType="1"/>
          </p:cNvSpPr>
          <p:nvPr/>
        </p:nvSpPr>
        <p:spPr bwMode="gray">
          <a:xfrm>
            <a:off x="3382963" y="1588"/>
            <a:ext cx="0" cy="5972175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50000"/>
              </a:schemeClr>
            </a:outerShdw>
          </a:effectLst>
        </p:spPr>
        <p:txBody>
          <a:bodyPr/>
          <a:lstStyle/>
          <a:p>
            <a:endParaRPr lang="ar-BH"/>
          </a:p>
        </p:txBody>
      </p:sp>
      <p:sp>
        <p:nvSpPr>
          <p:cNvPr id="3123" name="Line 51"/>
          <p:cNvSpPr>
            <a:spLocks noChangeShapeType="1"/>
          </p:cNvSpPr>
          <p:nvPr/>
        </p:nvSpPr>
        <p:spPr bwMode="gray">
          <a:xfrm>
            <a:off x="4427538" y="1588"/>
            <a:ext cx="0" cy="5449887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50000"/>
              </a:schemeClr>
            </a:outerShdw>
          </a:effectLst>
        </p:spPr>
        <p:txBody>
          <a:bodyPr/>
          <a:lstStyle/>
          <a:p>
            <a:endParaRPr lang="ar-BH"/>
          </a:p>
        </p:txBody>
      </p:sp>
      <p:sp>
        <p:nvSpPr>
          <p:cNvPr id="3125" name="Line 53"/>
          <p:cNvSpPr>
            <a:spLocks noChangeShapeType="1"/>
          </p:cNvSpPr>
          <p:nvPr/>
        </p:nvSpPr>
        <p:spPr bwMode="gray">
          <a:xfrm rot="5400000">
            <a:off x="2913063" y="-2654300"/>
            <a:ext cx="0" cy="5813425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50000"/>
              </a:schemeClr>
            </a:outerShdw>
          </a:effectLst>
        </p:spPr>
        <p:txBody>
          <a:bodyPr/>
          <a:lstStyle/>
          <a:p>
            <a:endParaRPr lang="ar-BH"/>
          </a:p>
        </p:txBody>
      </p:sp>
      <p:sp>
        <p:nvSpPr>
          <p:cNvPr id="3126" name="Line 54"/>
          <p:cNvSpPr>
            <a:spLocks noChangeShapeType="1"/>
          </p:cNvSpPr>
          <p:nvPr/>
        </p:nvSpPr>
        <p:spPr bwMode="gray">
          <a:xfrm rot="5400000">
            <a:off x="3006725" y="-1682750"/>
            <a:ext cx="0" cy="6000750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50000"/>
              </a:schemeClr>
            </a:outerShdw>
          </a:effectLst>
        </p:spPr>
        <p:txBody>
          <a:bodyPr/>
          <a:lstStyle/>
          <a:p>
            <a:endParaRPr lang="ar-BH"/>
          </a:p>
        </p:txBody>
      </p:sp>
      <p:sp>
        <p:nvSpPr>
          <p:cNvPr id="3127" name="Line 55"/>
          <p:cNvSpPr>
            <a:spLocks noChangeShapeType="1"/>
          </p:cNvSpPr>
          <p:nvPr/>
        </p:nvSpPr>
        <p:spPr bwMode="gray">
          <a:xfrm rot="5400000">
            <a:off x="3011488" y="-622300"/>
            <a:ext cx="0" cy="6010275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50000"/>
              </a:schemeClr>
            </a:outerShdw>
          </a:effectLst>
        </p:spPr>
        <p:txBody>
          <a:bodyPr/>
          <a:lstStyle/>
          <a:p>
            <a:endParaRPr lang="ar-BH"/>
          </a:p>
        </p:txBody>
      </p:sp>
      <p:sp>
        <p:nvSpPr>
          <p:cNvPr id="3128" name="Line 56"/>
          <p:cNvSpPr>
            <a:spLocks noChangeShapeType="1"/>
          </p:cNvSpPr>
          <p:nvPr/>
        </p:nvSpPr>
        <p:spPr bwMode="gray">
          <a:xfrm rot="5400000">
            <a:off x="2907507" y="548481"/>
            <a:ext cx="0" cy="5802313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50000"/>
              </a:schemeClr>
            </a:outerShdw>
          </a:effectLst>
        </p:spPr>
        <p:txBody>
          <a:bodyPr/>
          <a:lstStyle/>
          <a:p>
            <a:endParaRPr lang="ar-BH"/>
          </a:p>
        </p:txBody>
      </p:sp>
      <p:sp>
        <p:nvSpPr>
          <p:cNvPr id="3129" name="Line 57"/>
          <p:cNvSpPr>
            <a:spLocks noChangeShapeType="1"/>
          </p:cNvSpPr>
          <p:nvPr/>
        </p:nvSpPr>
        <p:spPr bwMode="gray">
          <a:xfrm rot="5400000">
            <a:off x="2666207" y="1854993"/>
            <a:ext cx="0" cy="5319713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50000"/>
              </a:schemeClr>
            </a:outerShdw>
          </a:effectLst>
        </p:spPr>
        <p:txBody>
          <a:bodyPr/>
          <a:lstStyle/>
          <a:p>
            <a:endParaRPr lang="ar-BH"/>
          </a:p>
        </p:txBody>
      </p:sp>
      <p:sp>
        <p:nvSpPr>
          <p:cNvPr id="3130" name="Line 58"/>
          <p:cNvSpPr>
            <a:spLocks noChangeShapeType="1"/>
          </p:cNvSpPr>
          <p:nvPr/>
        </p:nvSpPr>
        <p:spPr bwMode="gray">
          <a:xfrm rot="5400000">
            <a:off x="2115344" y="3472656"/>
            <a:ext cx="0" cy="4217988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50000"/>
              </a:schemeClr>
            </a:outerShdw>
          </a:effectLst>
        </p:spPr>
        <p:txBody>
          <a:bodyPr/>
          <a:lstStyle/>
          <a:p>
            <a:endParaRPr lang="ar-BH"/>
          </a:p>
        </p:txBody>
      </p:sp>
      <p:sp>
        <p:nvSpPr>
          <p:cNvPr id="3131" name="Rectangle 59"/>
          <p:cNvSpPr>
            <a:spLocks noChangeArrowheads="1"/>
          </p:cNvSpPr>
          <p:nvPr/>
        </p:nvSpPr>
        <p:spPr bwMode="gray">
          <a:xfrm>
            <a:off x="2362200" y="277813"/>
            <a:ext cx="1012825" cy="1025525"/>
          </a:xfrm>
          <a:prstGeom prst="rect">
            <a:avLst/>
          </a:prstGeom>
          <a:solidFill>
            <a:srgbClr val="FFFFFF">
              <a:alpha val="5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ar-BH"/>
          </a:p>
        </p:txBody>
      </p:sp>
      <p:sp>
        <p:nvSpPr>
          <p:cNvPr id="3132" name="Rectangle 60"/>
          <p:cNvSpPr>
            <a:spLocks noChangeArrowheads="1"/>
          </p:cNvSpPr>
          <p:nvPr/>
        </p:nvSpPr>
        <p:spPr bwMode="gray">
          <a:xfrm>
            <a:off x="285750" y="2427288"/>
            <a:ext cx="1012825" cy="1025525"/>
          </a:xfrm>
          <a:prstGeom prst="rect">
            <a:avLst/>
          </a:prstGeom>
          <a:solidFill>
            <a:srgbClr val="FFFFFF">
              <a:alpha val="39999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ar-BH"/>
          </a:p>
        </p:txBody>
      </p:sp>
      <p:sp>
        <p:nvSpPr>
          <p:cNvPr id="3133" name="Rectangle 61"/>
          <p:cNvSpPr>
            <a:spLocks noChangeArrowheads="1"/>
          </p:cNvSpPr>
          <p:nvPr/>
        </p:nvSpPr>
        <p:spPr bwMode="gray">
          <a:xfrm>
            <a:off x="0" y="271463"/>
            <a:ext cx="250825" cy="1025525"/>
          </a:xfrm>
          <a:prstGeom prst="rect">
            <a:avLst/>
          </a:prstGeom>
          <a:solidFill>
            <a:srgbClr val="FFFFFF">
              <a:alpha val="39999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ar-BH"/>
          </a:p>
        </p:txBody>
      </p:sp>
      <p:sp>
        <p:nvSpPr>
          <p:cNvPr id="3134" name="Rectangle 62"/>
          <p:cNvSpPr>
            <a:spLocks noChangeArrowheads="1"/>
          </p:cNvSpPr>
          <p:nvPr/>
        </p:nvSpPr>
        <p:spPr bwMode="gray">
          <a:xfrm>
            <a:off x="1331913" y="1588"/>
            <a:ext cx="1012825" cy="234950"/>
          </a:xfrm>
          <a:prstGeom prst="rect">
            <a:avLst/>
          </a:prstGeom>
          <a:solidFill>
            <a:srgbClr val="FFFFFF">
              <a:alpha val="5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ar-BH"/>
          </a:p>
        </p:txBody>
      </p:sp>
      <p:sp>
        <p:nvSpPr>
          <p:cNvPr id="3136" name="Freeform 64"/>
          <p:cNvSpPr>
            <a:spLocks/>
          </p:cNvSpPr>
          <p:nvPr/>
        </p:nvSpPr>
        <p:spPr bwMode="gray">
          <a:xfrm>
            <a:off x="2365375" y="4541838"/>
            <a:ext cx="1009650" cy="1033462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645"/>
              </a:cxn>
              <a:cxn ang="0">
                <a:pos x="636" y="651"/>
              </a:cxn>
              <a:cxn ang="0">
                <a:pos x="632" y="0"/>
              </a:cxn>
              <a:cxn ang="0">
                <a:pos x="0" y="0"/>
              </a:cxn>
            </a:cxnLst>
            <a:rect l="0" t="0" r="r" b="b"/>
            <a:pathLst>
              <a:path w="636" h="651">
                <a:moveTo>
                  <a:pt x="0" y="0"/>
                </a:moveTo>
                <a:lnTo>
                  <a:pt x="0" y="645"/>
                </a:lnTo>
                <a:lnTo>
                  <a:pt x="636" y="651"/>
                </a:lnTo>
                <a:lnTo>
                  <a:pt x="632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>
              <a:alpha val="39999"/>
            </a:srgbClr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ar-BH"/>
          </a:p>
        </p:txBody>
      </p:sp>
      <p:sp>
        <p:nvSpPr>
          <p:cNvPr id="3103" name="Rectangle 31"/>
          <p:cNvSpPr>
            <a:spLocks noChangeArrowheads="1"/>
          </p:cNvSpPr>
          <p:nvPr/>
        </p:nvSpPr>
        <p:spPr bwMode="gray">
          <a:xfrm>
            <a:off x="285750" y="2435225"/>
            <a:ext cx="1012825" cy="1025525"/>
          </a:xfrm>
          <a:prstGeom prst="rect">
            <a:avLst/>
          </a:prstGeom>
          <a:solidFill>
            <a:srgbClr val="FFFFFF">
              <a:alpha val="3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ar-BH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33375" y="5084763"/>
            <a:ext cx="6400800" cy="457200"/>
          </a:xfrm>
        </p:spPr>
        <p:txBody>
          <a:bodyPr/>
          <a:lstStyle>
            <a:lvl1pPr marL="0" indent="0">
              <a:buFontTx/>
              <a:buNone/>
              <a:defRPr sz="1600">
                <a:latin typeface="Times New Roman" pitchFamily="18" charset="0"/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407150"/>
            <a:ext cx="2133600" cy="31432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407150"/>
            <a:ext cx="2895600" cy="31432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407150"/>
            <a:ext cx="2133600" cy="314325"/>
          </a:xfrm>
        </p:spPr>
        <p:txBody>
          <a:bodyPr/>
          <a:lstStyle>
            <a:lvl1pPr>
              <a:defRPr/>
            </a:lvl1pPr>
          </a:lstStyle>
          <a:p>
            <a:fld id="{6698A559-8E82-445F-8EB9-DBAF670F1A9E}" type="slidenum">
              <a:rPr lang="en-US"/>
              <a:pPr/>
              <a:t>‹#›</a:t>
            </a:fld>
            <a:endParaRPr lang="en-US"/>
          </a:p>
        </p:txBody>
      </p:sp>
      <p:grpSp>
        <p:nvGrpSpPr>
          <p:cNvPr id="3143" name="Group 71"/>
          <p:cNvGrpSpPr>
            <a:grpSpLocks/>
          </p:cNvGrpSpPr>
          <p:nvPr/>
        </p:nvGrpSpPr>
        <p:grpSpPr bwMode="auto">
          <a:xfrm>
            <a:off x="8077200" y="0"/>
            <a:ext cx="1076325" cy="6858000"/>
            <a:chOff x="5088" y="0"/>
            <a:chExt cx="678" cy="4320"/>
          </a:xfrm>
        </p:grpSpPr>
        <p:sp>
          <p:nvSpPr>
            <p:cNvPr id="3138" name="Freeform 66"/>
            <p:cNvSpPr>
              <a:spLocks/>
            </p:cNvSpPr>
            <p:nvPr userDrawn="1"/>
          </p:nvSpPr>
          <p:spPr bwMode="gray">
            <a:xfrm>
              <a:off x="5088" y="0"/>
              <a:ext cx="672" cy="702"/>
            </a:xfrm>
            <a:custGeom>
              <a:avLst/>
              <a:gdLst/>
              <a:ahLst/>
              <a:cxnLst>
                <a:cxn ang="0">
                  <a:pos x="0" y="432"/>
                </a:cxn>
                <a:cxn ang="0">
                  <a:pos x="288" y="0"/>
                </a:cxn>
                <a:cxn ang="0">
                  <a:pos x="672" y="0"/>
                </a:cxn>
                <a:cxn ang="0">
                  <a:pos x="672" y="720"/>
                </a:cxn>
                <a:cxn ang="0">
                  <a:pos x="0" y="432"/>
                </a:cxn>
              </a:cxnLst>
              <a:rect l="0" t="0" r="r" b="b"/>
              <a:pathLst>
                <a:path w="672" h="720">
                  <a:moveTo>
                    <a:pt x="0" y="432"/>
                  </a:moveTo>
                  <a:cubicBezTo>
                    <a:pt x="186" y="216"/>
                    <a:pt x="288" y="0"/>
                    <a:pt x="288" y="0"/>
                  </a:cubicBezTo>
                  <a:lnTo>
                    <a:pt x="672" y="0"/>
                  </a:lnTo>
                  <a:lnTo>
                    <a:pt x="672" y="720"/>
                  </a:lnTo>
                  <a:cubicBezTo>
                    <a:pt x="672" y="720"/>
                    <a:pt x="384" y="516"/>
                    <a:pt x="0" y="432"/>
                  </a:cubicBezTo>
                  <a:close/>
                </a:path>
              </a:pathLst>
            </a:custGeom>
            <a:solidFill>
              <a:srgbClr val="E8E8E8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ar-BH"/>
            </a:p>
          </p:txBody>
        </p:sp>
        <p:sp>
          <p:nvSpPr>
            <p:cNvPr id="3139" name="Freeform 67"/>
            <p:cNvSpPr>
              <a:spLocks/>
            </p:cNvSpPr>
            <p:nvPr userDrawn="1"/>
          </p:nvSpPr>
          <p:spPr bwMode="gray">
            <a:xfrm>
              <a:off x="5602" y="3496"/>
              <a:ext cx="164" cy="824"/>
            </a:xfrm>
            <a:custGeom>
              <a:avLst/>
              <a:gdLst/>
              <a:ahLst/>
              <a:cxnLst>
                <a:cxn ang="0">
                  <a:pos x="206" y="0"/>
                </a:cxn>
                <a:cxn ang="0">
                  <a:pos x="0" y="82"/>
                </a:cxn>
                <a:cxn ang="0">
                  <a:pos x="168" y="824"/>
                </a:cxn>
                <a:cxn ang="0">
                  <a:pos x="212" y="822"/>
                </a:cxn>
                <a:cxn ang="0">
                  <a:pos x="206" y="0"/>
                </a:cxn>
              </a:cxnLst>
              <a:rect l="0" t="0" r="r" b="b"/>
              <a:pathLst>
                <a:path w="212" h="824">
                  <a:moveTo>
                    <a:pt x="206" y="0"/>
                  </a:moveTo>
                  <a:cubicBezTo>
                    <a:pt x="104" y="54"/>
                    <a:pt x="0" y="82"/>
                    <a:pt x="0" y="82"/>
                  </a:cubicBezTo>
                  <a:cubicBezTo>
                    <a:pt x="0" y="82"/>
                    <a:pt x="148" y="378"/>
                    <a:pt x="168" y="824"/>
                  </a:cubicBezTo>
                  <a:lnTo>
                    <a:pt x="212" y="822"/>
                  </a:lnTo>
                  <a:cubicBezTo>
                    <a:pt x="212" y="822"/>
                    <a:pt x="209" y="411"/>
                    <a:pt x="206" y="0"/>
                  </a:cubicBezTo>
                  <a:close/>
                </a:path>
              </a:pathLst>
            </a:custGeom>
            <a:solidFill>
              <a:srgbClr val="E8E8E8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ar-BH"/>
            </a:p>
          </p:txBody>
        </p:sp>
      </p:grpSp>
      <p:sp>
        <p:nvSpPr>
          <p:cNvPr id="3152" name="Rectangle 80"/>
          <p:cNvSpPr>
            <a:spLocks noChangeArrowheads="1"/>
          </p:cNvSpPr>
          <p:nvPr/>
        </p:nvSpPr>
        <p:spPr bwMode="gray">
          <a:xfrm>
            <a:off x="5495925" y="1333500"/>
            <a:ext cx="660400" cy="1025525"/>
          </a:xfrm>
          <a:prstGeom prst="rect">
            <a:avLst/>
          </a:prstGeom>
          <a:solidFill>
            <a:srgbClr val="FFFFFF">
              <a:alpha val="39999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ar-BH"/>
          </a:p>
        </p:txBody>
      </p:sp>
      <p:sp>
        <p:nvSpPr>
          <p:cNvPr id="3153" name="Line 81"/>
          <p:cNvSpPr>
            <a:spLocks noChangeShapeType="1"/>
          </p:cNvSpPr>
          <p:nvPr/>
        </p:nvSpPr>
        <p:spPr bwMode="gray">
          <a:xfrm>
            <a:off x="5480050" y="1588"/>
            <a:ext cx="0" cy="4238625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50000"/>
              </a:schemeClr>
            </a:outerShdw>
          </a:effectLst>
        </p:spPr>
        <p:txBody>
          <a:bodyPr/>
          <a:lstStyle/>
          <a:p>
            <a:endParaRPr lang="ar-BH"/>
          </a:p>
        </p:txBody>
      </p:sp>
      <p:sp>
        <p:nvSpPr>
          <p:cNvPr id="3154" name="Rectangle 82"/>
          <p:cNvSpPr>
            <a:spLocks noChangeArrowheads="1"/>
          </p:cNvSpPr>
          <p:nvPr/>
        </p:nvSpPr>
        <p:spPr bwMode="gray">
          <a:xfrm>
            <a:off x="4457700" y="3495675"/>
            <a:ext cx="1012825" cy="1025525"/>
          </a:xfrm>
          <a:prstGeom prst="rect">
            <a:avLst/>
          </a:prstGeom>
          <a:solidFill>
            <a:srgbClr val="FFFFFF">
              <a:alpha val="3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ar-BH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 bwMode="gray">
          <a:xfrm>
            <a:off x="333375" y="1884363"/>
            <a:ext cx="8229600" cy="1470025"/>
          </a:xfrm>
          <a:effectLst/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3155" name="Picture 83" descr="water"/>
          <p:cNvPicPr>
            <a:picLocks noChangeAspect="1" noChangeArrowheads="1"/>
          </p:cNvPicPr>
          <p:nvPr/>
        </p:nvPicPr>
        <p:blipFill>
          <a:blip r:embed="rId2" cstate="print"/>
          <a:srcRect l="22409" t="16374" b="27486"/>
          <a:stretch>
            <a:fillRect/>
          </a:stretch>
        </p:blipFill>
        <p:spPr bwMode="gray">
          <a:xfrm rot="393398">
            <a:off x="2667000" y="609600"/>
            <a:ext cx="2663825" cy="21971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2000" tmFilter="0, 0; .2, .5; .8, .5; 1, 0"/>
                                        <p:tgtEl>
                                          <p:spTgt spid="31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1000" autoRev="1" fill="hold"/>
                                        <p:tgtEl>
                                          <p:spTgt spid="31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mph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000" tmFilter="0, 0; .2, .5; .8, .5; 1, 0"/>
                                        <p:tgtEl>
                                          <p:spTgt spid="31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1000" autoRev="1" fill="hold"/>
                                        <p:tgtEl>
                                          <p:spTgt spid="31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26" presetClass="emph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2000" tmFilter="0, 0; .2, .5; .8, .5; 1, 0"/>
                                        <p:tgtEl>
                                          <p:spTgt spid="31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1000" autoRev="1" fill="hold"/>
                                        <p:tgtEl>
                                          <p:spTgt spid="31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7" presetID="26" presetClass="emph" presetSubtype="0" fill="hold" grpId="1" nodeType="withEffect">
                                  <p:stCondLst>
                                    <p:cond delay="1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2000" tmFilter="0, 0; .2, .5; .8, .5; 1, 0"/>
                                        <p:tgtEl>
                                          <p:spTgt spid="31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1000" autoRev="1" fill="hold"/>
                                        <p:tgtEl>
                                          <p:spTgt spid="31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6600"/>
                            </p:stCondLst>
                            <p:childTnLst>
                              <p:par>
                                <p:cTn id="31" presetID="19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2" dur="1000" fill="hold"/>
                                        <p:tgtEl>
                                          <p:spTgt spid="31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nimClr clrSpc="rgb" dir="cw">
                                      <p:cBhvr>
                                        <p:cTn id="33" dur="1000" fill="hold"/>
                                        <p:tgtEl>
                                          <p:spTgt spid="31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34" dur="1000" fill="hold"/>
                                        <p:tgtEl>
                                          <p:spTgt spid="31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1000" fill="hold"/>
                                        <p:tgtEl>
                                          <p:spTgt spid="31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9" presetClass="emph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7" dur="1000" fill="hold"/>
                                        <p:tgtEl>
                                          <p:spTgt spid="31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 dir="cw">
                                      <p:cBhvr>
                                        <p:cTn id="38" dur="1000" fill="hold"/>
                                        <p:tgtEl>
                                          <p:spTgt spid="31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39" dur="1000" fill="hold"/>
                                        <p:tgtEl>
                                          <p:spTgt spid="31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1000" fill="hold"/>
                                        <p:tgtEl>
                                          <p:spTgt spid="31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9" presetClass="emph" presetSubtype="0" fill="hold" grpId="2" nodeType="withEffect">
                                  <p:stCondLst>
                                    <p:cond delay="9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2" dur="1000" fill="hold"/>
                                        <p:tgtEl>
                                          <p:spTgt spid="31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animClr clrSpc="rgb" dir="cw">
                                      <p:cBhvr>
                                        <p:cTn id="43" dur="1000" fill="hold"/>
                                        <p:tgtEl>
                                          <p:spTgt spid="31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44" dur="1000" fill="hold"/>
                                        <p:tgtEl>
                                          <p:spTgt spid="31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1000" fill="hold"/>
                                        <p:tgtEl>
                                          <p:spTgt spid="31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9" presetClass="emph" presetSubtype="0" fill="hold" grpId="2" nodeType="withEffect">
                                  <p:stCondLst>
                                    <p:cond delay="14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7" dur="1000" fill="hold"/>
                                        <p:tgtEl>
                                          <p:spTgt spid="31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48" dur="1000" fill="hold"/>
                                        <p:tgtEl>
                                          <p:spTgt spid="31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9" dur="1000" fill="hold"/>
                                        <p:tgtEl>
                                          <p:spTgt spid="31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1000" fill="hold"/>
                                        <p:tgtEl>
                                          <p:spTgt spid="31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9000"/>
                            </p:stCondLst>
                            <p:childTnLst>
                              <p:par>
                                <p:cTn id="52" presetID="19" presetClass="emph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3" dur="1000" fill="hold"/>
                                        <p:tgtEl>
                                          <p:spTgt spid="31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 dir="cw">
                                      <p:cBhvr>
                                        <p:cTn id="54" dur="1000" fill="hold"/>
                                        <p:tgtEl>
                                          <p:spTgt spid="31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55" dur="1000" fill="hold"/>
                                        <p:tgtEl>
                                          <p:spTgt spid="31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6" dur="1000" fill="hold"/>
                                        <p:tgtEl>
                                          <p:spTgt spid="31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9" presetClass="emph" presetSubtype="0" fill="hold" grpId="3" nodeType="withEffect">
                                  <p:stCondLst>
                                    <p:cond delay="7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8" dur="1000" fill="hold"/>
                                        <p:tgtEl>
                                          <p:spTgt spid="31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animClr clrSpc="rgb" dir="cw">
                                      <p:cBhvr>
                                        <p:cTn id="59" dur="1000" fill="hold"/>
                                        <p:tgtEl>
                                          <p:spTgt spid="31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60" dur="1000" fill="hold"/>
                                        <p:tgtEl>
                                          <p:spTgt spid="31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1000" fill="hold"/>
                                        <p:tgtEl>
                                          <p:spTgt spid="31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9" presetClass="emph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3" dur="1000" fill="hold"/>
                                        <p:tgtEl>
                                          <p:spTgt spid="31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64" dur="1000" fill="hold"/>
                                        <p:tgtEl>
                                          <p:spTgt spid="31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5" dur="1000" fill="hold"/>
                                        <p:tgtEl>
                                          <p:spTgt spid="31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" dur="1000" fill="hold"/>
                                        <p:tgtEl>
                                          <p:spTgt spid="31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9" presetClass="emph" presetSubtype="0" fill="hold" grpId="3" nodeType="withEffect">
                                  <p:stCondLst>
                                    <p:cond delay="7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8" dur="1000" fill="hold"/>
                                        <p:tgtEl>
                                          <p:spTgt spid="31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nimClr clrSpc="rgb" dir="cw">
                                      <p:cBhvr>
                                        <p:cTn id="69" dur="1000" fill="hold"/>
                                        <p:tgtEl>
                                          <p:spTgt spid="31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70" dur="1000" fill="hold"/>
                                        <p:tgtEl>
                                          <p:spTgt spid="31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1000" fill="hold"/>
                                        <p:tgtEl>
                                          <p:spTgt spid="31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3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12" grpId="0" animBg="1"/>
      <p:bldP spid="3112" grpId="1" animBg="1"/>
      <p:bldP spid="3112" grpId="2" animBg="1"/>
      <p:bldP spid="3112" grpId="3" animBg="1"/>
      <p:bldP spid="3113" grpId="0" animBg="1"/>
      <p:bldP spid="3113" grpId="1" animBg="1"/>
      <p:bldP spid="3113" grpId="2" animBg="1"/>
      <p:bldP spid="3113" grpId="3" animBg="1"/>
      <p:bldP spid="3114" grpId="0" animBg="1"/>
      <p:bldP spid="3114" grpId="1" animBg="1"/>
      <p:bldP spid="3114" grpId="2" animBg="1"/>
      <p:bldP spid="3114" grpId="3" animBg="1"/>
      <p:bldP spid="3115" grpId="0" animBg="1"/>
      <p:bldP spid="3115" grpId="1" animBg="1"/>
      <p:bldP spid="3115" grpId="2" animBg="1"/>
      <p:bldP spid="3115" grpId="3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3F2615-D402-4384-8AD6-466DA0997AC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325438"/>
            <a:ext cx="2057400" cy="58007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25438"/>
            <a:ext cx="6019800" cy="58007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D6C5FF-84ED-441D-A8B9-EA067578847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5438"/>
            <a:ext cx="8229600" cy="9271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86FFA178-271B-4700-89CD-4FF7F856459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5438"/>
            <a:ext cx="8229600" cy="9271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B77FC2E9-5BE0-4108-AC7D-F3EDF07C988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5438"/>
            <a:ext cx="8229600" cy="9271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r>
              <a:rPr lang="en-US"/>
              <a:t>Click icon to add table</a:t>
            </a:r>
            <a:endParaRPr lang="ar-B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58DBA261-7FE2-45A6-A0F6-085CAAC6606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5438"/>
            <a:ext cx="8229600" cy="9271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r>
              <a:rPr lang="en-US"/>
              <a:t>Click icon to add chart</a:t>
            </a:r>
            <a:endParaRPr lang="ar-B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6D70EA4C-9A86-4C69-BE2B-2942AEE96BA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dgm" preserve="1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5438"/>
            <a:ext cx="8229600" cy="9271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r>
              <a:rPr lang="en-US"/>
              <a:t>Click icon to add SmartArt graphic</a:t>
            </a:r>
            <a:endParaRPr lang="ar-B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C4877AB0-8248-4A74-B62E-15E3ED78410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D0C1A4-A7CC-4AB6-92BF-991F7C417B4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EA1695-41E7-43C2-ABE8-16E3F4F9B8A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7FE49B-83AD-4052-84E7-4A0339DBE70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A2FAA0-0363-4C5F-857A-4B0F43816E3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D86C9C-5098-48FF-8C29-D0D52D5D0F6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F0CCFA-A5A7-478F-8823-5CBE8F5C08D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7063E5-38C0-45C0-974E-E9202C59690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ar-B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9C6589-7352-4C34-B4D0-8C943DF603D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Freeform 7"/>
          <p:cNvSpPr>
            <a:spLocks/>
          </p:cNvSpPr>
          <p:nvPr/>
        </p:nvSpPr>
        <p:spPr bwMode="gray">
          <a:xfrm>
            <a:off x="-9525" y="-9525"/>
            <a:ext cx="9156700" cy="6872288"/>
          </a:xfrm>
          <a:custGeom>
            <a:avLst/>
            <a:gdLst/>
            <a:ahLst/>
            <a:cxnLst>
              <a:cxn ang="0">
                <a:pos x="5766" y="605"/>
              </a:cxn>
              <a:cxn ang="0">
                <a:pos x="5768" y="4325"/>
              </a:cxn>
              <a:cxn ang="0">
                <a:pos x="1082" y="4329"/>
              </a:cxn>
              <a:cxn ang="0">
                <a:pos x="13" y="3351"/>
              </a:cxn>
              <a:cxn ang="0">
                <a:pos x="0" y="0"/>
              </a:cxn>
              <a:cxn ang="0">
                <a:pos x="2428" y="7"/>
              </a:cxn>
              <a:cxn ang="0">
                <a:pos x="5766" y="605"/>
              </a:cxn>
            </a:cxnLst>
            <a:rect l="0" t="0" r="r" b="b"/>
            <a:pathLst>
              <a:path w="5768" h="4329">
                <a:moveTo>
                  <a:pt x="5766" y="605"/>
                </a:moveTo>
                <a:cubicBezTo>
                  <a:pt x="5767" y="2464"/>
                  <a:pt x="5768" y="4325"/>
                  <a:pt x="5768" y="4325"/>
                </a:cubicBezTo>
                <a:lnTo>
                  <a:pt x="1082" y="4329"/>
                </a:lnTo>
                <a:cubicBezTo>
                  <a:pt x="318" y="3809"/>
                  <a:pt x="9" y="3349"/>
                  <a:pt x="13" y="3351"/>
                </a:cubicBezTo>
                <a:lnTo>
                  <a:pt x="0" y="0"/>
                </a:lnTo>
                <a:lnTo>
                  <a:pt x="2428" y="7"/>
                </a:lnTo>
                <a:cubicBezTo>
                  <a:pt x="2428" y="12"/>
                  <a:pt x="3096" y="401"/>
                  <a:pt x="5766" y="605"/>
                </a:cubicBezTo>
                <a:close/>
              </a:path>
            </a:pathLst>
          </a:custGeom>
          <a:gradFill rotWithShape="1">
            <a:gsLst>
              <a:gs pos="0">
                <a:schemeClr val="bg1">
                  <a:gamma/>
                  <a:tint val="3137"/>
                  <a:invGamma/>
                </a:schemeClr>
              </a:gs>
              <a:gs pos="100000">
                <a:schemeClr val="bg1">
                  <a:alpha val="70000"/>
                </a:schemeClr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ar-BH"/>
          </a:p>
        </p:txBody>
      </p:sp>
      <p:sp>
        <p:nvSpPr>
          <p:cNvPr id="1033" name="Freeform 9"/>
          <p:cNvSpPr>
            <a:spLocks/>
          </p:cNvSpPr>
          <p:nvPr/>
        </p:nvSpPr>
        <p:spPr bwMode="gray">
          <a:xfrm>
            <a:off x="-4763" y="5500688"/>
            <a:ext cx="1441451" cy="13589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1100"/>
              </a:cxn>
              <a:cxn ang="0">
                <a:pos x="1089" y="1100"/>
              </a:cxn>
              <a:cxn ang="0">
                <a:pos x="0" y="0"/>
              </a:cxn>
            </a:cxnLst>
            <a:rect l="0" t="0" r="r" b="b"/>
            <a:pathLst>
              <a:path w="1089" h="1100">
                <a:moveTo>
                  <a:pt x="0" y="0"/>
                </a:moveTo>
                <a:cubicBezTo>
                  <a:pt x="0" y="550"/>
                  <a:pt x="0" y="1100"/>
                  <a:pt x="0" y="1100"/>
                </a:cubicBezTo>
                <a:lnTo>
                  <a:pt x="1089" y="1100"/>
                </a:lnTo>
                <a:cubicBezTo>
                  <a:pt x="1089" y="1100"/>
                  <a:pt x="596" y="865"/>
                  <a:pt x="0" y="0"/>
                </a:cubicBezTo>
                <a:close/>
              </a:path>
            </a:pathLst>
          </a:custGeom>
          <a:solidFill>
            <a:schemeClr val="folHlink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ar-BH"/>
          </a:p>
        </p:txBody>
      </p:sp>
      <p:sp>
        <p:nvSpPr>
          <p:cNvPr id="1037" name="Line 13"/>
          <p:cNvSpPr>
            <a:spLocks noChangeShapeType="1"/>
          </p:cNvSpPr>
          <p:nvPr/>
        </p:nvSpPr>
        <p:spPr bwMode="gray">
          <a:xfrm>
            <a:off x="527050" y="0"/>
            <a:ext cx="0" cy="5910263"/>
          </a:xfrm>
          <a:prstGeom prst="line">
            <a:avLst/>
          </a:prstGeom>
          <a:noFill/>
          <a:ln w="9525">
            <a:solidFill>
              <a:srgbClr val="FFFFFF">
                <a:alpha val="50000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endParaRPr lang="ar-BH"/>
          </a:p>
        </p:txBody>
      </p:sp>
      <p:sp>
        <p:nvSpPr>
          <p:cNvPr id="1038" name="Line 14"/>
          <p:cNvSpPr>
            <a:spLocks noChangeShapeType="1"/>
          </p:cNvSpPr>
          <p:nvPr/>
        </p:nvSpPr>
        <p:spPr bwMode="gray">
          <a:xfrm>
            <a:off x="1677988" y="0"/>
            <a:ext cx="0" cy="6832600"/>
          </a:xfrm>
          <a:prstGeom prst="line">
            <a:avLst/>
          </a:prstGeom>
          <a:noFill/>
          <a:ln w="9525">
            <a:solidFill>
              <a:srgbClr val="FFFFFF">
                <a:alpha val="50000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endParaRPr lang="ar-BH"/>
          </a:p>
        </p:txBody>
      </p:sp>
      <p:sp>
        <p:nvSpPr>
          <p:cNvPr id="1039" name="Line 15"/>
          <p:cNvSpPr>
            <a:spLocks noChangeShapeType="1"/>
          </p:cNvSpPr>
          <p:nvPr/>
        </p:nvSpPr>
        <p:spPr bwMode="gray">
          <a:xfrm>
            <a:off x="2830513" y="0"/>
            <a:ext cx="0" cy="6861175"/>
          </a:xfrm>
          <a:prstGeom prst="line">
            <a:avLst/>
          </a:prstGeom>
          <a:noFill/>
          <a:ln w="9525">
            <a:solidFill>
              <a:srgbClr val="FFFFFF">
                <a:alpha val="50000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endParaRPr lang="ar-BH"/>
          </a:p>
        </p:txBody>
      </p:sp>
      <p:sp>
        <p:nvSpPr>
          <p:cNvPr id="1040" name="Line 16"/>
          <p:cNvSpPr>
            <a:spLocks noChangeShapeType="1"/>
          </p:cNvSpPr>
          <p:nvPr/>
        </p:nvSpPr>
        <p:spPr bwMode="gray">
          <a:xfrm>
            <a:off x="3983038" y="0"/>
            <a:ext cx="0" cy="6875463"/>
          </a:xfrm>
          <a:prstGeom prst="line">
            <a:avLst/>
          </a:prstGeom>
          <a:noFill/>
          <a:ln w="9525">
            <a:solidFill>
              <a:srgbClr val="FFFFFF">
                <a:alpha val="50000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endParaRPr lang="ar-BH"/>
          </a:p>
        </p:txBody>
      </p:sp>
      <p:sp>
        <p:nvSpPr>
          <p:cNvPr id="1041" name="Line 17"/>
          <p:cNvSpPr>
            <a:spLocks noChangeShapeType="1"/>
          </p:cNvSpPr>
          <p:nvPr/>
        </p:nvSpPr>
        <p:spPr bwMode="gray">
          <a:xfrm>
            <a:off x="5133975" y="388938"/>
            <a:ext cx="0" cy="6486525"/>
          </a:xfrm>
          <a:prstGeom prst="line">
            <a:avLst/>
          </a:prstGeom>
          <a:noFill/>
          <a:ln w="9525">
            <a:solidFill>
              <a:srgbClr val="FFFFFF">
                <a:alpha val="50000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endParaRPr lang="ar-BH"/>
          </a:p>
        </p:txBody>
      </p:sp>
      <p:sp>
        <p:nvSpPr>
          <p:cNvPr id="1042" name="Line 18"/>
          <p:cNvSpPr>
            <a:spLocks noChangeShapeType="1"/>
          </p:cNvSpPr>
          <p:nvPr/>
        </p:nvSpPr>
        <p:spPr bwMode="gray">
          <a:xfrm>
            <a:off x="6286500" y="619125"/>
            <a:ext cx="0" cy="6256338"/>
          </a:xfrm>
          <a:prstGeom prst="line">
            <a:avLst/>
          </a:prstGeom>
          <a:noFill/>
          <a:ln w="9525">
            <a:solidFill>
              <a:srgbClr val="FFFFFF">
                <a:alpha val="50000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endParaRPr lang="ar-BH"/>
          </a:p>
        </p:txBody>
      </p:sp>
      <p:sp>
        <p:nvSpPr>
          <p:cNvPr id="1043" name="Line 19"/>
          <p:cNvSpPr>
            <a:spLocks noChangeShapeType="1"/>
          </p:cNvSpPr>
          <p:nvPr/>
        </p:nvSpPr>
        <p:spPr bwMode="gray">
          <a:xfrm>
            <a:off x="7439025" y="773113"/>
            <a:ext cx="0" cy="6102350"/>
          </a:xfrm>
          <a:prstGeom prst="line">
            <a:avLst/>
          </a:prstGeom>
          <a:noFill/>
          <a:ln w="9525">
            <a:solidFill>
              <a:srgbClr val="FFFFFF">
                <a:alpha val="50000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endParaRPr lang="ar-BH"/>
          </a:p>
        </p:txBody>
      </p:sp>
      <p:sp>
        <p:nvSpPr>
          <p:cNvPr id="1044" name="Line 20"/>
          <p:cNvSpPr>
            <a:spLocks noChangeShapeType="1"/>
          </p:cNvSpPr>
          <p:nvPr/>
        </p:nvSpPr>
        <p:spPr bwMode="gray">
          <a:xfrm>
            <a:off x="8591550" y="900113"/>
            <a:ext cx="0" cy="5975350"/>
          </a:xfrm>
          <a:prstGeom prst="line">
            <a:avLst/>
          </a:prstGeom>
          <a:noFill/>
          <a:ln w="9525">
            <a:solidFill>
              <a:srgbClr val="FFFFFF">
                <a:alpha val="50000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endParaRPr lang="ar-BH"/>
          </a:p>
        </p:txBody>
      </p:sp>
      <p:sp>
        <p:nvSpPr>
          <p:cNvPr id="1046" name="Line 22"/>
          <p:cNvSpPr>
            <a:spLocks noChangeShapeType="1"/>
          </p:cNvSpPr>
          <p:nvPr/>
        </p:nvSpPr>
        <p:spPr bwMode="gray">
          <a:xfrm rot="5400000">
            <a:off x="2595563" y="-2176463"/>
            <a:ext cx="0" cy="5191125"/>
          </a:xfrm>
          <a:prstGeom prst="line">
            <a:avLst/>
          </a:prstGeom>
          <a:noFill/>
          <a:ln w="9525">
            <a:solidFill>
              <a:srgbClr val="FFFFFF">
                <a:alpha val="50000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endParaRPr lang="ar-BH"/>
          </a:p>
        </p:txBody>
      </p:sp>
      <p:sp>
        <p:nvSpPr>
          <p:cNvPr id="1047" name="Line 23"/>
          <p:cNvSpPr>
            <a:spLocks noChangeShapeType="1"/>
          </p:cNvSpPr>
          <p:nvPr/>
        </p:nvSpPr>
        <p:spPr bwMode="gray">
          <a:xfrm rot="5400000">
            <a:off x="4578350" y="-3036887"/>
            <a:ext cx="0" cy="9156700"/>
          </a:xfrm>
          <a:prstGeom prst="line">
            <a:avLst/>
          </a:prstGeom>
          <a:noFill/>
          <a:ln w="9525">
            <a:solidFill>
              <a:srgbClr val="FFFFFF">
                <a:alpha val="50000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endParaRPr lang="ar-BH"/>
          </a:p>
        </p:txBody>
      </p:sp>
      <p:sp>
        <p:nvSpPr>
          <p:cNvPr id="1048" name="Line 24"/>
          <p:cNvSpPr>
            <a:spLocks noChangeShapeType="1"/>
          </p:cNvSpPr>
          <p:nvPr/>
        </p:nvSpPr>
        <p:spPr bwMode="gray">
          <a:xfrm rot="5400000">
            <a:off x="4578350" y="-1912937"/>
            <a:ext cx="0" cy="9156700"/>
          </a:xfrm>
          <a:prstGeom prst="line">
            <a:avLst/>
          </a:prstGeom>
          <a:noFill/>
          <a:ln w="9525">
            <a:solidFill>
              <a:srgbClr val="FFFFFF">
                <a:alpha val="50000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endParaRPr lang="ar-BH"/>
          </a:p>
        </p:txBody>
      </p:sp>
      <p:sp>
        <p:nvSpPr>
          <p:cNvPr id="1049" name="Line 25"/>
          <p:cNvSpPr>
            <a:spLocks noChangeShapeType="1"/>
          </p:cNvSpPr>
          <p:nvPr/>
        </p:nvSpPr>
        <p:spPr bwMode="gray">
          <a:xfrm rot="5400000">
            <a:off x="4579938" y="-788988"/>
            <a:ext cx="0" cy="9153525"/>
          </a:xfrm>
          <a:prstGeom prst="line">
            <a:avLst/>
          </a:prstGeom>
          <a:noFill/>
          <a:ln w="9525">
            <a:solidFill>
              <a:srgbClr val="FFFFFF">
                <a:alpha val="50000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endParaRPr lang="ar-BH"/>
          </a:p>
        </p:txBody>
      </p:sp>
      <p:sp>
        <p:nvSpPr>
          <p:cNvPr id="1050" name="Line 26"/>
          <p:cNvSpPr>
            <a:spLocks noChangeShapeType="1"/>
          </p:cNvSpPr>
          <p:nvPr/>
        </p:nvSpPr>
        <p:spPr bwMode="gray">
          <a:xfrm rot="5400000">
            <a:off x="4579938" y="334962"/>
            <a:ext cx="0" cy="9153525"/>
          </a:xfrm>
          <a:prstGeom prst="line">
            <a:avLst/>
          </a:prstGeom>
          <a:noFill/>
          <a:ln w="9525">
            <a:solidFill>
              <a:srgbClr val="FFFFFF">
                <a:alpha val="50000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endParaRPr lang="ar-BH"/>
          </a:p>
        </p:txBody>
      </p:sp>
      <p:sp>
        <p:nvSpPr>
          <p:cNvPr id="1051" name="Line 27"/>
          <p:cNvSpPr>
            <a:spLocks noChangeShapeType="1"/>
          </p:cNvSpPr>
          <p:nvPr/>
        </p:nvSpPr>
        <p:spPr bwMode="gray">
          <a:xfrm rot="5400000">
            <a:off x="4905376" y="1824037"/>
            <a:ext cx="0" cy="8423275"/>
          </a:xfrm>
          <a:prstGeom prst="line">
            <a:avLst/>
          </a:prstGeom>
          <a:noFill/>
          <a:ln w="9525">
            <a:solidFill>
              <a:srgbClr val="FFFFFF">
                <a:alpha val="50000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endParaRPr lang="ar-BH"/>
          </a:p>
        </p:txBody>
      </p:sp>
      <p:sp>
        <p:nvSpPr>
          <p:cNvPr id="1052" name="Rectangle 28"/>
          <p:cNvSpPr>
            <a:spLocks noChangeArrowheads="1"/>
          </p:cNvSpPr>
          <p:nvPr/>
        </p:nvSpPr>
        <p:spPr bwMode="gray">
          <a:xfrm>
            <a:off x="4005263" y="2692400"/>
            <a:ext cx="1128712" cy="1079500"/>
          </a:xfrm>
          <a:prstGeom prst="rect">
            <a:avLst/>
          </a:prstGeom>
          <a:solidFill>
            <a:srgbClr val="FFFFFF">
              <a:alpha val="25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ar-BH"/>
          </a:p>
        </p:txBody>
      </p:sp>
      <p:sp>
        <p:nvSpPr>
          <p:cNvPr id="1053" name="Rectangle 29"/>
          <p:cNvSpPr>
            <a:spLocks noChangeArrowheads="1"/>
          </p:cNvSpPr>
          <p:nvPr/>
        </p:nvSpPr>
        <p:spPr bwMode="gray">
          <a:xfrm>
            <a:off x="7459663" y="4937125"/>
            <a:ext cx="1120775" cy="1079500"/>
          </a:xfrm>
          <a:prstGeom prst="rect">
            <a:avLst/>
          </a:prstGeom>
          <a:solidFill>
            <a:srgbClr val="FFFFFF">
              <a:alpha val="3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ar-BH"/>
          </a:p>
        </p:txBody>
      </p:sp>
      <p:sp>
        <p:nvSpPr>
          <p:cNvPr id="1054" name="Rectangle 30"/>
          <p:cNvSpPr>
            <a:spLocks noChangeArrowheads="1"/>
          </p:cNvSpPr>
          <p:nvPr/>
        </p:nvSpPr>
        <p:spPr bwMode="gray">
          <a:xfrm>
            <a:off x="549275" y="3808413"/>
            <a:ext cx="1128713" cy="1079500"/>
          </a:xfrm>
          <a:prstGeom prst="rect">
            <a:avLst/>
          </a:prstGeom>
          <a:solidFill>
            <a:srgbClr val="FFFFFF">
              <a:alpha val="2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ar-BH"/>
          </a:p>
        </p:txBody>
      </p:sp>
      <p:sp>
        <p:nvSpPr>
          <p:cNvPr id="1055" name="Rectangle 31"/>
          <p:cNvSpPr>
            <a:spLocks noChangeArrowheads="1"/>
          </p:cNvSpPr>
          <p:nvPr/>
        </p:nvSpPr>
        <p:spPr bwMode="gray">
          <a:xfrm>
            <a:off x="6307138" y="6064250"/>
            <a:ext cx="1128712" cy="796925"/>
          </a:xfrm>
          <a:prstGeom prst="rect">
            <a:avLst/>
          </a:prstGeom>
          <a:solidFill>
            <a:srgbClr val="FFFFFF">
              <a:alpha val="2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ar-BH"/>
          </a:p>
        </p:txBody>
      </p:sp>
      <p:sp>
        <p:nvSpPr>
          <p:cNvPr id="1056" name="Rectangle 32"/>
          <p:cNvSpPr>
            <a:spLocks noChangeArrowheads="1"/>
          </p:cNvSpPr>
          <p:nvPr/>
        </p:nvSpPr>
        <p:spPr bwMode="gray">
          <a:xfrm>
            <a:off x="2846388" y="0"/>
            <a:ext cx="1128712" cy="404813"/>
          </a:xfrm>
          <a:prstGeom prst="rect">
            <a:avLst/>
          </a:prstGeom>
          <a:solidFill>
            <a:srgbClr val="FFFFFF">
              <a:alpha val="39999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ar-BH"/>
          </a:p>
        </p:txBody>
      </p:sp>
      <p:sp>
        <p:nvSpPr>
          <p:cNvPr id="1057" name="Rectangle 33"/>
          <p:cNvSpPr>
            <a:spLocks noChangeArrowheads="1"/>
          </p:cNvSpPr>
          <p:nvPr/>
        </p:nvSpPr>
        <p:spPr bwMode="gray">
          <a:xfrm>
            <a:off x="2852738" y="4938713"/>
            <a:ext cx="1120775" cy="1079500"/>
          </a:xfrm>
          <a:prstGeom prst="rect">
            <a:avLst/>
          </a:prstGeom>
          <a:solidFill>
            <a:srgbClr val="FFFFFF">
              <a:alpha val="3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ar-BH"/>
          </a:p>
        </p:txBody>
      </p:sp>
      <p:sp>
        <p:nvSpPr>
          <p:cNvPr id="1058" name="Rectangle 34"/>
          <p:cNvSpPr>
            <a:spLocks noChangeArrowheads="1"/>
          </p:cNvSpPr>
          <p:nvPr/>
        </p:nvSpPr>
        <p:spPr bwMode="gray">
          <a:xfrm>
            <a:off x="6300788" y="1566863"/>
            <a:ext cx="1120775" cy="1079500"/>
          </a:xfrm>
          <a:prstGeom prst="rect">
            <a:avLst/>
          </a:prstGeom>
          <a:solidFill>
            <a:srgbClr val="FFFFFF">
              <a:alpha val="3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ar-BH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FC48D540-5E43-44EB-A90F-D783B8EBDC60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060" name="Freeform 36"/>
          <p:cNvSpPr>
            <a:spLocks/>
          </p:cNvSpPr>
          <p:nvPr/>
        </p:nvSpPr>
        <p:spPr bwMode="gray">
          <a:xfrm>
            <a:off x="4041775" y="0"/>
            <a:ext cx="5105400" cy="739775"/>
          </a:xfrm>
          <a:custGeom>
            <a:avLst/>
            <a:gdLst/>
            <a:ahLst/>
            <a:cxnLst>
              <a:cxn ang="0">
                <a:pos x="3130" y="453"/>
              </a:cxn>
              <a:cxn ang="0">
                <a:pos x="3130" y="0"/>
              </a:cxn>
              <a:cxn ang="0">
                <a:pos x="0" y="0"/>
              </a:cxn>
              <a:cxn ang="0">
                <a:pos x="3130" y="453"/>
              </a:cxn>
            </a:cxnLst>
            <a:rect l="0" t="0" r="r" b="b"/>
            <a:pathLst>
              <a:path w="3130" h="453">
                <a:moveTo>
                  <a:pt x="3130" y="453"/>
                </a:moveTo>
                <a:cubicBezTo>
                  <a:pt x="3130" y="226"/>
                  <a:pt x="3130" y="0"/>
                  <a:pt x="3130" y="0"/>
                </a:cubicBezTo>
                <a:lnTo>
                  <a:pt x="0" y="0"/>
                </a:lnTo>
                <a:cubicBezTo>
                  <a:pt x="0" y="0"/>
                  <a:pt x="1298" y="389"/>
                  <a:pt x="3130" y="453"/>
                </a:cubicBezTo>
                <a:close/>
              </a:path>
            </a:pathLst>
          </a:custGeom>
          <a:solidFill>
            <a:schemeClr val="hlink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ar-BH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black">
          <a:xfrm>
            <a:off x="457200" y="325438"/>
            <a:ext cx="8229600" cy="92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FFFFFF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pic>
        <p:nvPicPr>
          <p:cNvPr id="1061" name="Picture 37" descr="water"/>
          <p:cNvPicPr>
            <a:picLocks noChangeAspect="1" noChangeArrowheads="1"/>
          </p:cNvPicPr>
          <p:nvPr/>
        </p:nvPicPr>
        <p:blipFill>
          <a:blip r:embed="rId18" cstate="print"/>
          <a:srcRect l="22409" t="16374" b="27486"/>
          <a:stretch>
            <a:fillRect/>
          </a:stretch>
        </p:blipFill>
        <p:spPr bwMode="gray">
          <a:xfrm rot="786797">
            <a:off x="6629400" y="-381000"/>
            <a:ext cx="2417763" cy="1995488"/>
          </a:xfrm>
          <a:prstGeom prst="rect">
            <a:avLst/>
          </a:prstGeom>
          <a:noFill/>
        </p:spPr>
      </p:pic>
      <p:pic>
        <p:nvPicPr>
          <p:cNvPr id="1062" name="Picture 38" descr="3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gray">
          <a:xfrm rot="20740733" flipH="1">
            <a:off x="49213" y="5726113"/>
            <a:ext cx="1223962" cy="13716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9" dur="1000" fill="hold"/>
                                        <p:tgtEl>
                                          <p:spTgt spid="10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20" dur="1000" fill="hold"/>
                                        <p:tgtEl>
                                          <p:spTgt spid="10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" dur="1000" fill="hold"/>
                                        <p:tgtEl>
                                          <p:spTgt spid="106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mph" presetSubtype="2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Clr clrSpc="rgb" dir="cw">
                                      <p:cBhvr>
                                        <p:cTn id="23" dur="1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24" dur="1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1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3" grpId="0" animBg="1"/>
      <p:bldP spid="1060" grpId="0" animBg="1"/>
      <p:bldP spid="1026" grpId="0"/>
    </p:bldLst>
  </p:timing>
  <p:txStyles>
    <p:titleStyle>
      <a:lvl1pPr algn="l" rtl="1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l" rtl="1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2pPr>
      <a:lvl3pPr algn="l" rtl="1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3pPr>
      <a:lvl4pPr algn="l" rtl="1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4pPr>
      <a:lvl5pPr algn="l" rtl="1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5pPr>
      <a:lvl6pPr marL="457200" algn="l" rtl="1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6pPr>
      <a:lvl7pPr marL="914400" algn="l" rtl="1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7pPr>
      <a:lvl8pPr marL="1371600" algn="l" rtl="1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8pPr>
      <a:lvl9pPr marL="1828800" algn="l" rtl="1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9pPr>
    </p:titleStyle>
    <p:bodyStyle>
      <a:lvl1pPr marL="342900" indent="-342900" algn="r" rtl="1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r" rtl="1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r" rtl="1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r" rtl="1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r" rtl="1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r" rtl="1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r" rtl="1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r" rtl="1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ar-BH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8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microsoft.com/office/2007/relationships/hdphoto" Target="../media/hdphoto1.wdp"/><Relationship Id="rId5" Type="http://schemas.openxmlformats.org/officeDocument/2006/relationships/image" Target="../media/image7.png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 bwMode="black">
          <a:xfrm>
            <a:off x="35496" y="2492896"/>
            <a:ext cx="9001000" cy="2520280"/>
          </a:xfrm>
        </p:spPr>
        <p:txBody>
          <a:bodyPr/>
          <a:lstStyle/>
          <a:p>
            <a:pPr algn="ctr"/>
            <a:r>
              <a:rPr lang="ar-SA" sz="8800" dirty="0" smtClean="0">
                <a:solidFill>
                  <a:srgbClr val="002060"/>
                </a:solidFill>
              </a:rPr>
              <a:t>سُورةُ العَصْرِ</a:t>
            </a:r>
            <a:r>
              <a:rPr lang="ar-SA" sz="4400" dirty="0" smtClean="0">
                <a:solidFill>
                  <a:srgbClr val="002060"/>
                </a:solidFill>
              </a:rPr>
              <a:t/>
            </a:r>
            <a:br>
              <a:rPr lang="ar-SA" sz="4400" dirty="0" smtClean="0">
                <a:solidFill>
                  <a:srgbClr val="002060"/>
                </a:solidFill>
              </a:rPr>
            </a:br>
            <a:r>
              <a:rPr lang="ar-SA" sz="2800" dirty="0" smtClean="0">
                <a:solidFill>
                  <a:srgbClr val="002060"/>
                </a:solidFill>
              </a:rPr>
              <a:t/>
            </a:r>
            <a:br>
              <a:rPr lang="ar-SA" sz="2800" dirty="0" smtClean="0">
                <a:solidFill>
                  <a:srgbClr val="002060"/>
                </a:solidFill>
              </a:rPr>
            </a:br>
            <a:r>
              <a:rPr lang="ar-BH" sz="4400" dirty="0" smtClean="0">
                <a:solidFill>
                  <a:srgbClr val="002060"/>
                </a:solidFill>
              </a:rPr>
              <a:t>التربية الإسلامية</a:t>
            </a:r>
            <a:r>
              <a:rPr lang="ar-SA" sz="4400" dirty="0" smtClean="0">
                <a:solidFill>
                  <a:srgbClr val="002060"/>
                </a:solidFill>
              </a:rPr>
              <a:t/>
            </a:r>
            <a:br>
              <a:rPr lang="ar-SA" sz="4400" dirty="0" smtClean="0">
                <a:solidFill>
                  <a:srgbClr val="002060"/>
                </a:solidFill>
              </a:rPr>
            </a:br>
            <a:r>
              <a:rPr lang="ar-SA" dirty="0" smtClean="0">
                <a:solidFill>
                  <a:srgbClr val="002060"/>
                </a:solidFill>
              </a:rPr>
              <a:t>الصف الأول الابتدائي</a:t>
            </a:r>
            <a:endParaRPr lang="en-US" sz="3200" dirty="0">
              <a:solidFill>
                <a:srgbClr val="00206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" t="25076" r="6723" b="21638"/>
          <a:stretch/>
        </p:blipFill>
        <p:spPr>
          <a:xfrm>
            <a:off x="542285" y="227038"/>
            <a:ext cx="7992888" cy="118221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loud Callout 1"/>
          <p:cNvSpPr/>
          <p:nvPr/>
        </p:nvSpPr>
        <p:spPr bwMode="auto">
          <a:xfrm>
            <a:off x="251520" y="908720"/>
            <a:ext cx="8784976" cy="5112568"/>
          </a:xfrm>
          <a:prstGeom prst="cloudCallout">
            <a:avLst>
              <a:gd name="adj1" fmla="val -47243"/>
              <a:gd name="adj2" fmla="val 53958"/>
            </a:avLst>
          </a:prstGeom>
          <a:solidFill>
            <a:srgbClr val="B9ED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35696" y="2060848"/>
            <a:ext cx="561662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9000" b="1" dirty="0" smtClean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تمنياتنا للجميع بالنجاح والتوفيق</a:t>
            </a:r>
            <a:endParaRPr lang="en-US" sz="9000" b="1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1187624" y="6309320"/>
            <a:ext cx="8712968" cy="419634"/>
            <a:chOff x="1187624" y="6309320"/>
            <a:chExt cx="8712968" cy="419634"/>
          </a:xfrm>
        </p:grpSpPr>
        <p:cxnSp>
          <p:nvCxnSpPr>
            <p:cNvPr id="5" name="Straight Connector 4"/>
            <p:cNvCxnSpPr/>
            <p:nvPr/>
          </p:nvCxnSpPr>
          <p:spPr bwMode="auto">
            <a:xfrm flipH="1">
              <a:off x="1187624" y="6309320"/>
              <a:ext cx="7848872" cy="0"/>
            </a:xfrm>
            <a:prstGeom prst="line">
              <a:avLst/>
            </a:prstGeom>
            <a:ln>
              <a:solidFill>
                <a:srgbClr val="C0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TextBox 5"/>
            <p:cNvSpPr txBox="1"/>
            <p:nvPr/>
          </p:nvSpPr>
          <p:spPr>
            <a:xfrm>
              <a:off x="6084168" y="6328844"/>
              <a:ext cx="381642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BH" sz="2000" b="1" dirty="0" smtClean="0"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وزارة التربية والتعليم – 2020م</a:t>
              </a:r>
              <a:endParaRPr lang="en-US" sz="2000" b="1" dirty="0"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95447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504" t="10475" b="3980"/>
          <a:stretch/>
        </p:blipFill>
        <p:spPr>
          <a:xfrm>
            <a:off x="107504" y="475263"/>
            <a:ext cx="2520280" cy="2758809"/>
          </a:xfrm>
          <a:prstGeom prst="rect">
            <a:avLst/>
          </a:prstGeom>
        </p:spPr>
      </p:pic>
      <p:sp>
        <p:nvSpPr>
          <p:cNvPr id="2" name="Down Arrow Callout 1"/>
          <p:cNvSpPr/>
          <p:nvPr/>
        </p:nvSpPr>
        <p:spPr>
          <a:xfrm>
            <a:off x="3590934" y="1412776"/>
            <a:ext cx="3960440" cy="1555909"/>
          </a:xfrm>
          <a:prstGeom prst="downArrowCallout">
            <a:avLst/>
          </a:prstGeom>
          <a:solidFill>
            <a:srgbClr val="CCECFF"/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r>
              <a:rPr lang="ar-SA" sz="6000" b="1" cap="none" spc="0" dirty="0" smtClean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أ</a:t>
            </a:r>
            <a:r>
              <a:rPr lang="ar-BH" sz="6000" b="1" cap="none" spc="0" dirty="0" smtClean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تعلم </a:t>
            </a:r>
            <a:r>
              <a:rPr lang="ar-BH" sz="6000" b="1" cap="none" spc="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اليوم </a:t>
            </a:r>
            <a:endParaRPr lang="en-US" sz="6000" b="1" cap="none" spc="0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5" name="Frame 4"/>
          <p:cNvSpPr/>
          <p:nvPr/>
        </p:nvSpPr>
        <p:spPr bwMode="auto">
          <a:xfrm>
            <a:off x="323528" y="3482932"/>
            <a:ext cx="8569647" cy="1602252"/>
          </a:xfrm>
          <a:prstGeom prst="frame">
            <a:avLst/>
          </a:prstGeom>
          <a:solidFill>
            <a:srgbClr val="FFAFA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SA" sz="5400" b="1" dirty="0" smtClean="0">
                <a:solidFill>
                  <a:srgbClr val="002060"/>
                </a:solidFill>
              </a:rPr>
              <a:t>تلاوة سورة العصر ومعرفة معانيها</a:t>
            </a:r>
            <a:endParaRPr lang="en-US" sz="5400" b="1" dirty="0">
              <a:solidFill>
                <a:srgbClr val="002060"/>
              </a:solidFill>
            </a:endParaRPr>
          </a:p>
        </p:txBody>
      </p:sp>
      <p:pic>
        <p:nvPicPr>
          <p:cNvPr id="10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41" r="13123" b="11357"/>
          <a:stretch>
            <a:fillRect/>
          </a:stretch>
        </p:blipFill>
        <p:spPr bwMode="auto">
          <a:xfrm>
            <a:off x="7596188" y="0"/>
            <a:ext cx="1296987" cy="1125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14157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043608" y="6165304"/>
            <a:ext cx="7981766" cy="432048"/>
            <a:chOff x="1043608" y="6165304"/>
            <a:chExt cx="7981766" cy="432048"/>
          </a:xfrm>
        </p:grpSpPr>
        <p:cxnSp>
          <p:nvCxnSpPr>
            <p:cNvPr id="10" name="Straight Connector 9"/>
            <p:cNvCxnSpPr/>
            <p:nvPr/>
          </p:nvCxnSpPr>
          <p:spPr bwMode="auto">
            <a:xfrm flipH="1">
              <a:off x="1043608" y="6165304"/>
              <a:ext cx="7981766" cy="0"/>
            </a:xfrm>
            <a:prstGeom prst="line">
              <a:avLst/>
            </a:prstGeom>
            <a:ln>
              <a:solidFill>
                <a:srgbClr val="C0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/>
            <p:cNvSpPr txBox="1"/>
            <p:nvPr/>
          </p:nvSpPr>
          <p:spPr>
            <a:xfrm>
              <a:off x="6156176" y="6228020"/>
              <a:ext cx="27363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b="1" dirty="0" smtClean="0"/>
                <a:t>وزارة التربية والتعليم – 2020م</a:t>
              </a:r>
              <a:endParaRPr lang="en-US" b="1" dirty="0"/>
            </a:p>
          </p:txBody>
        </p:sp>
      </p:grp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75" t="40605" r="15778" b="35353"/>
          <a:stretch/>
        </p:blipFill>
        <p:spPr>
          <a:xfrm>
            <a:off x="136532" y="1624192"/>
            <a:ext cx="8853966" cy="4464496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4401" b="62500" l="59590" r="69473">
                        <a14:foregroundMark x1="67423" y1="49219" x2="67423" y2="49219"/>
                        <a14:foregroundMark x1="67130" y1="53646" x2="67130" y2="53646"/>
                        <a14:foregroundMark x1="68448" y1="49349" x2="68448" y2="49349"/>
                        <a14:foregroundMark x1="67716" y1="57943" x2="67716" y2="57943"/>
                        <a14:foregroundMark x1="66105" y1="59635" x2="66105" y2="59635"/>
                        <a14:foregroundMark x1="65373" y1="55859" x2="65373" y2="55859"/>
                        <a14:foregroundMark x1="66837" y1="60547" x2="66837" y2="60547"/>
                        <a14:foregroundMark x1="68741" y1="60547" x2="68741" y2="60547"/>
                        <a14:foregroundMark x1="69034" y1="57943" x2="69034" y2="57943"/>
                        <a14:foregroundMark x1="68082" y1="56250" x2="68082" y2="56250"/>
                        <a14:foregroundMark x1="66984" y1="48568" x2="66984" y2="48568"/>
                        <a14:foregroundMark x1="62738" y1="48438" x2="62738" y2="48438"/>
                        <a14:foregroundMark x1="62738" y1="46615" x2="62738" y2="46615"/>
                        <a14:backgroundMark x1="65373" y1="51302" x2="65373" y2="51302"/>
                        <a14:backgroundMark x1="62006" y1="55469" x2="62006" y2="55469"/>
                        <a14:backgroundMark x1="63397" y1="59375" x2="63397" y2="59375"/>
                        <a14:backgroundMark x1="62665" y1="58333" x2="62665" y2="58333"/>
                        <a14:backgroundMark x1="60542" y1="57552" x2="60542" y2="57552"/>
                        <a14:backgroundMark x1="61127" y1="60156" x2="61127" y2="60156"/>
                        <a14:backgroundMark x1="62079" y1="61198" x2="62372" y2="61198"/>
                        <a14:backgroundMark x1="64495" y1="61458" x2="64495" y2="61458"/>
                        <a14:backgroundMark x1="67570" y1="46745" x2="67570" y2="46745"/>
                        <a14:backgroundMark x1="70132" y1="45443" x2="70132" y2="45443"/>
                        <a14:backgroundMark x1="70059" y1="52344" x2="70059" y2="52344"/>
                        <a14:backgroundMark x1="70059" y1="57292" x2="70059" y2="57292"/>
                        <a14:backgroundMark x1="70132" y1="63542" x2="70132" y2="63542"/>
                        <a14:backgroundMark x1="68082" y1="64583" x2="68082" y2="64583"/>
                        <a14:backgroundMark x1="62884" y1="64323" x2="62884" y2="64323"/>
                        <a14:backgroundMark x1="61493" y1="63802" x2="61493" y2="63802"/>
                        <a14:backgroundMark x1="60029" y1="44922" x2="60029" y2="449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9311" t="43690" r="29395" b="35303"/>
          <a:stretch/>
        </p:blipFill>
        <p:spPr bwMode="auto">
          <a:xfrm>
            <a:off x="7173574" y="116632"/>
            <a:ext cx="1747431" cy="190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سورة العصر (2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64285" y="26081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0829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5219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1043608" y="6165304"/>
            <a:ext cx="7981766" cy="432048"/>
            <a:chOff x="1043608" y="6165304"/>
            <a:chExt cx="7981766" cy="432048"/>
          </a:xfrm>
        </p:grpSpPr>
        <p:cxnSp>
          <p:nvCxnSpPr>
            <p:cNvPr id="4" name="Straight Connector 3"/>
            <p:cNvCxnSpPr/>
            <p:nvPr/>
          </p:nvCxnSpPr>
          <p:spPr bwMode="auto">
            <a:xfrm flipH="1">
              <a:off x="1043608" y="6165304"/>
              <a:ext cx="7981766" cy="0"/>
            </a:xfrm>
            <a:prstGeom prst="line">
              <a:avLst/>
            </a:prstGeom>
            <a:ln>
              <a:solidFill>
                <a:srgbClr val="C0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TextBox 4"/>
            <p:cNvSpPr txBox="1"/>
            <p:nvPr/>
          </p:nvSpPr>
          <p:spPr>
            <a:xfrm>
              <a:off x="6156176" y="6228020"/>
              <a:ext cx="27363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b="1" dirty="0" smtClean="0"/>
                <a:t>وزارة التربية والتعليم – 2020م</a:t>
              </a:r>
              <a:endParaRPr lang="en-US" b="1" dirty="0"/>
            </a:p>
          </p:txBody>
        </p:sp>
      </p:grpSp>
      <p:sp>
        <p:nvSpPr>
          <p:cNvPr id="6" name="Rectangle 5"/>
          <p:cNvSpPr/>
          <p:nvPr/>
        </p:nvSpPr>
        <p:spPr>
          <a:xfrm>
            <a:off x="7092280" y="1628800"/>
            <a:ext cx="1656184" cy="2800767"/>
          </a:xfrm>
          <a:prstGeom prst="rect">
            <a:avLst/>
          </a:prstGeom>
          <a:solidFill>
            <a:srgbClr val="CCECFF"/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r>
              <a:rPr lang="ar-SA" sz="4400" b="1" cap="none" spc="0" dirty="0" smtClean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أقرأ الكلمات وأتعرف معانيها</a:t>
            </a:r>
            <a:r>
              <a:rPr lang="ar-BH" sz="4400" b="1" cap="none" spc="0" dirty="0" smtClean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endParaRPr lang="en-US" sz="4400" b="1" cap="none" spc="0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375705791"/>
              </p:ext>
            </p:extLst>
          </p:nvPr>
        </p:nvGraphicFramePr>
        <p:xfrm>
          <a:off x="899592" y="620688"/>
          <a:ext cx="5688632" cy="52312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9" name="Straight Arrow Connector 8"/>
          <p:cNvCxnSpPr/>
          <p:nvPr/>
        </p:nvCxnSpPr>
        <p:spPr bwMode="auto">
          <a:xfrm flipH="1">
            <a:off x="3635896" y="1916832"/>
            <a:ext cx="288032" cy="0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 bwMode="auto">
          <a:xfrm flipH="1">
            <a:off x="3628506" y="2780928"/>
            <a:ext cx="288032" cy="0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 bwMode="auto">
          <a:xfrm flipH="1">
            <a:off x="3635896" y="3645024"/>
            <a:ext cx="288032" cy="0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 bwMode="auto">
          <a:xfrm flipH="1">
            <a:off x="3635896" y="4581128"/>
            <a:ext cx="288032" cy="0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 bwMode="auto">
          <a:xfrm flipH="1">
            <a:off x="3635896" y="5445224"/>
            <a:ext cx="288032" cy="0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1001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806552C-E745-4794-8438-42ABE6625B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B9B0F1A-9409-4979-ACEA-FEEA89A978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529E4B3-5015-4A0F-92DF-5BD113B7A7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12B909ED-2BF5-4A95-BBC7-084E88F99C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71A46EB-AA45-4685-9199-E317761026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87E8C68A-F8C6-4F12-A5F7-7759D8D3E7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AF15BB2-781E-46A0-B4E9-3521AF3284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35B79FC-4637-4B63-9D66-D5CAFC4B5BC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273E24D-C45C-4D0E-8C3F-8AC108D00C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39899EDA-A134-40C1-B293-1495BE16AA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7F809BD-68B1-436E-97E4-0A23C44F27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1B1C02E5-EC59-44EA-8D0C-450FF36653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23BDFF4-743D-4F46-973F-4279982EFD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3F37BD94-2DA5-49B3-9E88-641004C9788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65D0ED1D-EEBD-4EDF-9186-64EDD917CA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72C3A4A-0D8A-4FAC-92BB-08C31BF167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C7C2BAC-A6FF-4CF1-97E5-1975B82FE9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8662F6C-6542-4189-9543-275C48164C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3E2DC46-4EEE-4258-AF1E-A473BA086D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85B970F9-9721-4770-B960-BA8A0B78AE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225A341-78E9-4D5C-9EA0-1E48627BAC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C23315D-23D3-4084-9934-DF3A750F77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Graphic spid="7" grpId="0" uiExpand="1">
        <p:bldSub>
          <a:bldDgm bld="one"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12" t="23674" r="22120" b="22844"/>
          <a:stretch/>
        </p:blipFill>
        <p:spPr bwMode="auto">
          <a:xfrm>
            <a:off x="755576" y="754437"/>
            <a:ext cx="7765742" cy="54108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2" name="Group 11"/>
          <p:cNvGrpSpPr/>
          <p:nvPr/>
        </p:nvGrpSpPr>
        <p:grpSpPr>
          <a:xfrm>
            <a:off x="1043608" y="6165304"/>
            <a:ext cx="7981766" cy="432048"/>
            <a:chOff x="1043608" y="6165304"/>
            <a:chExt cx="7981766" cy="432048"/>
          </a:xfrm>
        </p:grpSpPr>
        <p:cxnSp>
          <p:nvCxnSpPr>
            <p:cNvPr id="13" name="Straight Connector 12"/>
            <p:cNvCxnSpPr/>
            <p:nvPr/>
          </p:nvCxnSpPr>
          <p:spPr bwMode="auto">
            <a:xfrm flipH="1">
              <a:off x="1043608" y="6165304"/>
              <a:ext cx="7981766" cy="0"/>
            </a:xfrm>
            <a:prstGeom prst="line">
              <a:avLst/>
            </a:prstGeom>
            <a:ln>
              <a:solidFill>
                <a:srgbClr val="C0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/>
            <p:cNvSpPr txBox="1"/>
            <p:nvPr/>
          </p:nvSpPr>
          <p:spPr>
            <a:xfrm>
              <a:off x="6156176" y="6228020"/>
              <a:ext cx="27363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b="1" dirty="0" smtClean="0"/>
                <a:t>وزارة التربية والتعليم – 2020م</a:t>
              </a:r>
              <a:endParaRPr lang="en-US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2544866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611560" y="6237312"/>
            <a:ext cx="7981766" cy="432048"/>
            <a:chOff x="1043608" y="6165304"/>
            <a:chExt cx="7981766" cy="432048"/>
          </a:xfrm>
        </p:grpSpPr>
        <p:cxnSp>
          <p:nvCxnSpPr>
            <p:cNvPr id="13" name="Straight Connector 12"/>
            <p:cNvCxnSpPr/>
            <p:nvPr/>
          </p:nvCxnSpPr>
          <p:spPr bwMode="auto">
            <a:xfrm flipH="1">
              <a:off x="1043608" y="6165304"/>
              <a:ext cx="7981766" cy="0"/>
            </a:xfrm>
            <a:prstGeom prst="line">
              <a:avLst/>
            </a:prstGeom>
            <a:ln>
              <a:solidFill>
                <a:srgbClr val="C0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/>
            <p:cNvSpPr txBox="1"/>
            <p:nvPr/>
          </p:nvSpPr>
          <p:spPr>
            <a:xfrm>
              <a:off x="6156176" y="6228020"/>
              <a:ext cx="27363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b="1" dirty="0" smtClean="0"/>
                <a:t>وزارة التربية والتعليم – 2020م</a:t>
              </a:r>
              <a:endParaRPr lang="en-US" b="1" dirty="0"/>
            </a:p>
          </p:txBody>
        </p:sp>
      </p:grp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959174765"/>
              </p:ext>
            </p:extLst>
          </p:nvPr>
        </p:nvGraphicFramePr>
        <p:xfrm>
          <a:off x="2154171" y="2060848"/>
          <a:ext cx="5760640" cy="38201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117840199"/>
              </p:ext>
            </p:extLst>
          </p:nvPr>
        </p:nvGraphicFramePr>
        <p:xfrm>
          <a:off x="1926162" y="476672"/>
          <a:ext cx="5616624" cy="17281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994361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CDEFF92-B56B-4CDA-BAE4-FB08E08E845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5848269-C877-4B15-A538-28FEBFF302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31C5681-A287-42AB-AC18-1B0318CD3D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04DEDAC-0584-4FB3-BACD-A83C888A23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Dgm bld="one"/>
        </p:bldSub>
      </p:bldGraphic>
      <p:bldGraphic spid="4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1043608" y="6165304"/>
            <a:ext cx="7981766" cy="432048"/>
            <a:chOff x="1043608" y="6165304"/>
            <a:chExt cx="7981766" cy="432048"/>
          </a:xfrm>
        </p:grpSpPr>
        <p:cxnSp>
          <p:nvCxnSpPr>
            <p:cNvPr id="9" name="Straight Connector 8"/>
            <p:cNvCxnSpPr/>
            <p:nvPr/>
          </p:nvCxnSpPr>
          <p:spPr bwMode="auto">
            <a:xfrm flipH="1">
              <a:off x="1043608" y="6165304"/>
              <a:ext cx="7981766" cy="0"/>
            </a:xfrm>
            <a:prstGeom prst="line">
              <a:avLst/>
            </a:prstGeom>
            <a:ln>
              <a:solidFill>
                <a:srgbClr val="C0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xtBox 9"/>
            <p:cNvSpPr txBox="1"/>
            <p:nvPr/>
          </p:nvSpPr>
          <p:spPr>
            <a:xfrm>
              <a:off x="6156176" y="6228020"/>
              <a:ext cx="27363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b="1" dirty="0" smtClean="0"/>
                <a:t>وزارة التربية والتعليم – 2020م</a:t>
              </a:r>
              <a:endParaRPr lang="en-US" b="1" dirty="0"/>
            </a:p>
          </p:txBody>
        </p:sp>
      </p:grp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21" t="51786" r="28412" b="20644"/>
          <a:stretch/>
        </p:blipFill>
        <p:spPr bwMode="auto">
          <a:xfrm>
            <a:off x="79794" y="2629093"/>
            <a:ext cx="8716942" cy="2952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/>
          <p:cNvSpPr/>
          <p:nvPr/>
        </p:nvSpPr>
        <p:spPr>
          <a:xfrm>
            <a:off x="7840070" y="3554075"/>
            <a:ext cx="659010" cy="593774"/>
          </a:xfrm>
          <a:prstGeom prst="rect">
            <a:avLst/>
          </a:prstGeom>
          <a:noFill/>
          <a:ln w="57150">
            <a:solidFill>
              <a:schemeClr val="bg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ar-SA" sz="5400" b="1" dirty="0" smtClean="0">
                <a:solidFill>
                  <a:srgbClr val="002060"/>
                </a:solidFill>
              </a:rPr>
              <a:t>2</a:t>
            </a:r>
            <a:endParaRPr lang="en-US" sz="5400" b="1" dirty="0">
              <a:solidFill>
                <a:srgbClr val="00206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812360" y="4213269"/>
            <a:ext cx="659010" cy="593774"/>
          </a:xfrm>
          <a:prstGeom prst="rect">
            <a:avLst/>
          </a:prstGeom>
          <a:noFill/>
          <a:ln w="57150">
            <a:solidFill>
              <a:schemeClr val="bg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ar-SA" sz="5400" b="1" dirty="0" smtClean="0">
                <a:solidFill>
                  <a:srgbClr val="002060"/>
                </a:solidFill>
              </a:rPr>
              <a:t>3</a:t>
            </a:r>
            <a:endParaRPr lang="en-US" sz="5400" b="1" dirty="0">
              <a:solidFill>
                <a:srgbClr val="00206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840065" y="4915639"/>
            <a:ext cx="659010" cy="593774"/>
          </a:xfrm>
          <a:prstGeom prst="rect">
            <a:avLst/>
          </a:prstGeom>
          <a:noFill/>
          <a:ln w="57150">
            <a:solidFill>
              <a:schemeClr val="bg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ar-SA" sz="5400" b="1" dirty="0" smtClean="0">
                <a:solidFill>
                  <a:srgbClr val="002060"/>
                </a:solidFill>
              </a:rPr>
              <a:t>1</a:t>
            </a:r>
            <a:endParaRPr lang="en-US" sz="5400" b="1" dirty="0">
              <a:solidFill>
                <a:srgbClr val="002060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981" t="15262" b="5126"/>
          <a:stretch/>
        </p:blipFill>
        <p:spPr>
          <a:xfrm>
            <a:off x="207640" y="215352"/>
            <a:ext cx="3068216" cy="3213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735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 animBg="1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827584" y="6309320"/>
            <a:ext cx="7981766" cy="432048"/>
            <a:chOff x="1043608" y="6165304"/>
            <a:chExt cx="7981766" cy="432048"/>
          </a:xfrm>
        </p:grpSpPr>
        <p:cxnSp>
          <p:nvCxnSpPr>
            <p:cNvPr id="8" name="Straight Connector 7"/>
            <p:cNvCxnSpPr/>
            <p:nvPr/>
          </p:nvCxnSpPr>
          <p:spPr bwMode="auto">
            <a:xfrm flipH="1">
              <a:off x="1043608" y="6165304"/>
              <a:ext cx="7981766" cy="0"/>
            </a:xfrm>
            <a:prstGeom prst="line">
              <a:avLst/>
            </a:prstGeom>
            <a:ln>
              <a:solidFill>
                <a:srgbClr val="C0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xtBox 9"/>
            <p:cNvSpPr txBox="1"/>
            <p:nvPr/>
          </p:nvSpPr>
          <p:spPr>
            <a:xfrm>
              <a:off x="6156176" y="6228020"/>
              <a:ext cx="27363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b="1" dirty="0" smtClean="0"/>
                <a:t>وزارة التربية والتعليم – 2020م</a:t>
              </a:r>
              <a:endParaRPr lang="en-US" b="1" dirty="0"/>
            </a:p>
          </p:txBody>
        </p:sp>
      </p:grp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6771551"/>
              </p:ext>
            </p:extLst>
          </p:nvPr>
        </p:nvGraphicFramePr>
        <p:xfrm>
          <a:off x="215421" y="1288190"/>
          <a:ext cx="3560752" cy="483281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5607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25659">
                <a:tc>
                  <a:txBody>
                    <a:bodyPr/>
                    <a:lstStyle/>
                    <a:p>
                      <a:pPr algn="ctr"/>
                      <a:r>
                        <a:rPr lang="ar-SA" sz="3600" b="1" dirty="0" smtClean="0"/>
                        <a:t>معناهــــا</a:t>
                      </a:r>
                      <a:endParaRPr lang="en-US" sz="3600" b="1" dirty="0"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solidFill>
                      <a:srgbClr val="8FE2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2309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dirty="0" smtClean="0"/>
                        <a:t>الأعمال الصالحة</a:t>
                      </a:r>
                      <a:endParaRPr lang="en-US" sz="3600" b="1" dirty="0" smtClean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59445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dirty="0" smtClean="0"/>
                        <a:t>أوصى</a:t>
                      </a:r>
                      <a:r>
                        <a:rPr lang="ar-SA" sz="3600" b="1" baseline="0" dirty="0" smtClean="0"/>
                        <a:t> بعضهم بعضًا</a:t>
                      </a:r>
                      <a:endParaRPr lang="en-US" sz="3600" b="1" dirty="0" smtClean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51700">
                <a:tc>
                  <a:txBody>
                    <a:bodyPr/>
                    <a:lstStyle/>
                    <a:p>
                      <a:pPr algn="ctr"/>
                      <a:r>
                        <a:rPr lang="ar-SA" sz="3600" b="1" dirty="0" smtClean="0"/>
                        <a:t>التَحَمُّل</a:t>
                      </a:r>
                      <a:endParaRPr lang="en-US" sz="36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22309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dirty="0" smtClean="0"/>
                        <a:t>خُسْران</a:t>
                      </a:r>
                      <a:r>
                        <a:rPr lang="ar-SA" sz="3600" b="1" baseline="0" dirty="0" smtClean="0"/>
                        <a:t> ونُقْصَان</a:t>
                      </a:r>
                      <a:endParaRPr lang="en-US" sz="36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51394">
                <a:tc>
                  <a:txBody>
                    <a:bodyPr/>
                    <a:lstStyle/>
                    <a:p>
                      <a:pPr algn="ctr"/>
                      <a:r>
                        <a:rPr lang="ar-SA" sz="3600" b="1" dirty="0" smtClean="0"/>
                        <a:t>الزمان</a:t>
                      </a:r>
                      <a:endParaRPr lang="en-US" sz="36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7056906"/>
              </p:ext>
            </p:extLst>
          </p:nvPr>
        </p:nvGraphicFramePr>
        <p:xfrm>
          <a:off x="5944608" y="1326414"/>
          <a:ext cx="2671152" cy="4866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711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811100">
                <a:tc>
                  <a:txBody>
                    <a:bodyPr/>
                    <a:lstStyle/>
                    <a:p>
                      <a:pPr algn="ctr"/>
                      <a:r>
                        <a:rPr lang="ar-SA" sz="3600" b="1" dirty="0" smtClean="0">
                          <a:solidFill>
                            <a:schemeClr val="tx1"/>
                          </a:solidFill>
                        </a:rPr>
                        <a:t>الكلمة</a:t>
                      </a:r>
                      <a:endParaRPr lang="en-US" sz="3600" b="1" dirty="0"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solidFill>
                      <a:srgbClr val="8FE2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11100">
                <a:tc>
                  <a:txBody>
                    <a:bodyPr/>
                    <a:lstStyle/>
                    <a:p>
                      <a:pPr algn="ctr"/>
                      <a:r>
                        <a:rPr lang="ar-SA" sz="4000" b="1" dirty="0" smtClean="0"/>
                        <a:t>العَصْر</a:t>
                      </a:r>
                      <a:endParaRPr lang="en-US" sz="40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11100">
                <a:tc>
                  <a:txBody>
                    <a:bodyPr/>
                    <a:lstStyle/>
                    <a:p>
                      <a:pPr algn="ctr"/>
                      <a:r>
                        <a:rPr lang="ar-SA" sz="4000" b="1" dirty="0" smtClean="0"/>
                        <a:t>خُسْر</a:t>
                      </a:r>
                      <a:endParaRPr lang="en-US" sz="40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11100">
                <a:tc>
                  <a:txBody>
                    <a:bodyPr/>
                    <a:lstStyle/>
                    <a:p>
                      <a:pPr algn="ctr"/>
                      <a:r>
                        <a:rPr lang="ar-SA" sz="4000" b="1" dirty="0" smtClean="0"/>
                        <a:t>الصَّالِحَاتِ</a:t>
                      </a:r>
                      <a:endParaRPr lang="en-US" sz="40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11100">
                <a:tc>
                  <a:txBody>
                    <a:bodyPr/>
                    <a:lstStyle/>
                    <a:p>
                      <a:pPr algn="ctr"/>
                      <a:r>
                        <a:rPr lang="ar-SA" sz="4000" b="1" dirty="0" smtClean="0"/>
                        <a:t>تَوَاصَوْا</a:t>
                      </a:r>
                      <a:endParaRPr lang="en-US" sz="40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11100">
                <a:tc>
                  <a:txBody>
                    <a:bodyPr/>
                    <a:lstStyle/>
                    <a:p>
                      <a:pPr algn="ctr"/>
                      <a:r>
                        <a:rPr lang="ar-SA" sz="4000" b="1" dirty="0" smtClean="0"/>
                        <a:t>الصَبْر</a:t>
                      </a:r>
                      <a:endParaRPr lang="en-US" sz="40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068528" y="422836"/>
            <a:ext cx="5544616" cy="648072"/>
          </a:xfrm>
        </p:spPr>
        <p:txBody>
          <a:bodyPr/>
          <a:lstStyle/>
          <a:p>
            <a:pPr algn="ctr"/>
            <a:r>
              <a:rPr lang="ar-SA" sz="3200" dirty="0" smtClean="0">
                <a:solidFill>
                  <a:srgbClr val="002060"/>
                </a:solidFill>
              </a:rPr>
              <a:t>أصل بين الكلمة ومعناها فيما يأتي:</a:t>
            </a:r>
            <a:endParaRPr lang="en-US" sz="3200" dirty="0">
              <a:solidFill>
                <a:srgbClr val="002060"/>
              </a:solidFill>
            </a:endParaRPr>
          </a:p>
        </p:txBody>
      </p:sp>
      <p:sp>
        <p:nvSpPr>
          <p:cNvPr id="3" name="Left Arrow 2"/>
          <p:cNvSpPr/>
          <p:nvPr/>
        </p:nvSpPr>
        <p:spPr bwMode="auto">
          <a:xfrm rot="18689282">
            <a:off x="2683470" y="3980344"/>
            <a:ext cx="4565807" cy="484632"/>
          </a:xfrm>
          <a:prstGeom prst="lef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3" name="Left Arrow 12"/>
          <p:cNvSpPr/>
          <p:nvPr/>
        </p:nvSpPr>
        <p:spPr bwMode="auto">
          <a:xfrm rot="20305097">
            <a:off x="3141097" y="3991372"/>
            <a:ext cx="3678913" cy="484632"/>
          </a:xfrm>
          <a:prstGeom prst="leftArrow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4" name="Left Arrow 13"/>
          <p:cNvSpPr/>
          <p:nvPr/>
        </p:nvSpPr>
        <p:spPr bwMode="auto">
          <a:xfrm rot="1428628">
            <a:off x="3083527" y="3121358"/>
            <a:ext cx="3514619" cy="484632"/>
          </a:xfrm>
          <a:prstGeom prst="leftArrow">
            <a:avLst/>
          </a:prstGeom>
          <a:solidFill>
            <a:srgbClr val="8FE2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5" name="Left Arrow 14"/>
          <p:cNvSpPr/>
          <p:nvPr/>
        </p:nvSpPr>
        <p:spPr bwMode="auto">
          <a:xfrm rot="1301888">
            <a:off x="3278230" y="3943173"/>
            <a:ext cx="3428332" cy="484632"/>
          </a:xfrm>
          <a:prstGeom prst="leftArrow">
            <a:avLst/>
          </a:prstGeom>
          <a:solidFill>
            <a:srgbClr val="92D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6" name="Left Arrow 15"/>
          <p:cNvSpPr/>
          <p:nvPr/>
        </p:nvSpPr>
        <p:spPr bwMode="auto">
          <a:xfrm rot="1301888">
            <a:off x="2500037" y="4674195"/>
            <a:ext cx="4102103" cy="484632"/>
          </a:xfrm>
          <a:prstGeom prst="leftArrow">
            <a:avLst/>
          </a:prstGeom>
          <a:solidFill>
            <a:schemeClr val="accent4">
              <a:lumMod val="65000"/>
              <a:lumOff val="3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2501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88" t="11438" r="24925" b="15720"/>
          <a:stretch/>
        </p:blipFill>
        <p:spPr bwMode="auto">
          <a:xfrm>
            <a:off x="878905" y="266114"/>
            <a:ext cx="7221487" cy="5904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1043608" y="6289999"/>
            <a:ext cx="7981766" cy="432048"/>
            <a:chOff x="1043608" y="6165304"/>
            <a:chExt cx="7981766" cy="432048"/>
          </a:xfrm>
        </p:grpSpPr>
        <p:cxnSp>
          <p:nvCxnSpPr>
            <p:cNvPr id="12" name="Straight Connector 11"/>
            <p:cNvCxnSpPr/>
            <p:nvPr/>
          </p:nvCxnSpPr>
          <p:spPr bwMode="auto">
            <a:xfrm flipH="1">
              <a:off x="1043608" y="6165304"/>
              <a:ext cx="7981766" cy="0"/>
            </a:xfrm>
            <a:prstGeom prst="line">
              <a:avLst/>
            </a:prstGeom>
            <a:ln>
              <a:solidFill>
                <a:srgbClr val="C0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/>
            <p:cNvSpPr txBox="1"/>
            <p:nvPr/>
          </p:nvSpPr>
          <p:spPr>
            <a:xfrm>
              <a:off x="6156176" y="6228020"/>
              <a:ext cx="27363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b="1" dirty="0" smtClean="0"/>
                <a:t>وزارة التربية والتعليم – 2020م</a:t>
              </a:r>
              <a:endParaRPr lang="en-US" b="1" dirty="0"/>
            </a:p>
          </p:txBody>
        </p:sp>
      </p:grpSp>
      <p:pic>
        <p:nvPicPr>
          <p:cNvPr id="1028" name="Picture 4" descr="Image result for tick symbol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5661248"/>
            <a:ext cx="443890" cy="462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Image result for tick symbol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3110436"/>
            <a:ext cx="443890" cy="462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0724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580TGp_general_light_ani">
  <a:themeElements>
    <a:clrScheme name="Default Design 1">
      <a:dk1>
        <a:srgbClr val="000000"/>
      </a:dk1>
      <a:lt1>
        <a:srgbClr val="FDF58D"/>
      </a:lt1>
      <a:dk2>
        <a:srgbClr val="CC3300"/>
      </a:dk2>
      <a:lt2>
        <a:srgbClr val="808080"/>
      </a:lt2>
      <a:accent1>
        <a:srgbClr val="FF6161"/>
      </a:accent1>
      <a:accent2>
        <a:srgbClr val="FFC319"/>
      </a:accent2>
      <a:accent3>
        <a:srgbClr val="FEF9C5"/>
      </a:accent3>
      <a:accent4>
        <a:srgbClr val="000000"/>
      </a:accent4>
      <a:accent5>
        <a:srgbClr val="FFB7B7"/>
      </a:accent5>
      <a:accent6>
        <a:srgbClr val="E7B016"/>
      </a:accent6>
      <a:hlink>
        <a:srgbClr val="A8D02A"/>
      </a:hlink>
      <a:folHlink>
        <a:srgbClr val="5CB1FE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DF58D"/>
        </a:lt1>
        <a:dk2>
          <a:srgbClr val="CC3300"/>
        </a:dk2>
        <a:lt2>
          <a:srgbClr val="808080"/>
        </a:lt2>
        <a:accent1>
          <a:srgbClr val="FF6161"/>
        </a:accent1>
        <a:accent2>
          <a:srgbClr val="FFC319"/>
        </a:accent2>
        <a:accent3>
          <a:srgbClr val="FEF9C5"/>
        </a:accent3>
        <a:accent4>
          <a:srgbClr val="000000"/>
        </a:accent4>
        <a:accent5>
          <a:srgbClr val="FFB7B7"/>
        </a:accent5>
        <a:accent6>
          <a:srgbClr val="E7B016"/>
        </a:accent6>
        <a:hlink>
          <a:srgbClr val="A8D02A"/>
        </a:hlink>
        <a:folHlink>
          <a:srgbClr val="5CB1F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E1F4D8"/>
        </a:lt1>
        <a:dk2>
          <a:srgbClr val="003366"/>
        </a:dk2>
        <a:lt2>
          <a:srgbClr val="808080"/>
        </a:lt2>
        <a:accent1>
          <a:srgbClr val="FFC319"/>
        </a:accent1>
        <a:accent2>
          <a:srgbClr val="A8D02A"/>
        </a:accent2>
        <a:accent3>
          <a:srgbClr val="EEF8E9"/>
        </a:accent3>
        <a:accent4>
          <a:srgbClr val="000000"/>
        </a:accent4>
        <a:accent5>
          <a:srgbClr val="FFDEAB"/>
        </a:accent5>
        <a:accent6>
          <a:srgbClr val="98BC25"/>
        </a:accent6>
        <a:hlink>
          <a:srgbClr val="5CB1FE"/>
        </a:hlink>
        <a:folHlink>
          <a:srgbClr val="FF616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EE9DE"/>
        </a:lt1>
        <a:dk2>
          <a:srgbClr val="000066"/>
        </a:dk2>
        <a:lt2>
          <a:srgbClr val="808080"/>
        </a:lt2>
        <a:accent1>
          <a:srgbClr val="5CB1FE"/>
        </a:accent1>
        <a:accent2>
          <a:srgbClr val="FF7575"/>
        </a:accent2>
        <a:accent3>
          <a:srgbClr val="FEF2EC"/>
        </a:accent3>
        <a:accent4>
          <a:srgbClr val="000000"/>
        </a:accent4>
        <a:accent5>
          <a:srgbClr val="B5D5FE"/>
        </a:accent5>
        <a:accent6>
          <a:srgbClr val="E76969"/>
        </a:accent6>
        <a:hlink>
          <a:srgbClr val="FFC319"/>
        </a:hlink>
        <a:folHlink>
          <a:srgbClr val="A8D02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2701</TotalTime>
  <Words>130</Words>
  <Application>Microsoft Office PowerPoint</Application>
  <PresentationFormat>On-screen Show (4:3)</PresentationFormat>
  <Paragraphs>48</Paragraphs>
  <Slides>10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Arabic Typesetting</vt:lpstr>
      <vt:lpstr>Arial</vt:lpstr>
      <vt:lpstr>Times New Roman</vt:lpstr>
      <vt:lpstr>580TGp_general_light_ani</vt:lpstr>
      <vt:lpstr>سُورةُ العَصْرِ  التربية الإسلامية الصف الأول الابتدائي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أصل بين الكلمة ومعناها فيما يأتي: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ThemeGallery PowerTemplate</dc:title>
  <dc:creator>Mostafa</dc:creator>
  <cp:lastModifiedBy>Faheema Abdulla Ahmed Haji</cp:lastModifiedBy>
  <cp:revision>362</cp:revision>
  <dcterms:created xsi:type="dcterms:W3CDTF">2012-06-23T13:34:36Z</dcterms:created>
  <dcterms:modified xsi:type="dcterms:W3CDTF">2020-03-23T09:53:23Z</dcterms:modified>
</cp:coreProperties>
</file>