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6" r:id="rId3"/>
    <p:sldId id="340" r:id="rId4"/>
    <p:sldId id="347" r:id="rId5"/>
    <p:sldId id="341" r:id="rId6"/>
    <p:sldId id="348" r:id="rId7"/>
    <p:sldId id="338" r:id="rId8"/>
    <p:sldId id="342" r:id="rId9"/>
    <p:sldId id="346" r:id="rId10"/>
    <p:sldId id="350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5F09A"/>
    <a:srgbClr val="99CC00"/>
    <a:srgbClr val="93F7B2"/>
    <a:srgbClr val="A7D971"/>
    <a:srgbClr val="8FE2FF"/>
    <a:srgbClr val="FFAFAF"/>
    <a:srgbClr val="FF962D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87" autoAdjust="0"/>
    <p:restoredTop sz="94660"/>
  </p:normalViewPr>
  <p:slideViewPr>
    <p:cSldViewPr>
      <p:cViewPr varScale="1">
        <p:scale>
          <a:sx n="69" d="100"/>
          <a:sy n="69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CD36-206A-45D1-8C7F-74C76FDFE23F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5C422D-1241-4CFB-A12F-B5BA6D455B3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3600" b="1" dirty="0" smtClean="0"/>
            <a:t> الكلمة</a:t>
          </a:r>
          <a:endParaRPr lang="en-US" sz="3600" b="1" dirty="0" smtClean="0"/>
        </a:p>
      </dgm:t>
    </dgm:pt>
    <dgm:pt modelId="{D418164A-1D33-4C70-8316-52A78FA967F3}" type="parTrans" cxnId="{484AEF78-2A4B-41CD-AF1D-114431D44FD7}">
      <dgm:prSet/>
      <dgm:spPr/>
      <dgm:t>
        <a:bodyPr/>
        <a:lstStyle/>
        <a:p>
          <a:endParaRPr lang="en-US" sz="2800" b="1"/>
        </a:p>
      </dgm:t>
    </dgm:pt>
    <dgm:pt modelId="{E2A86B62-7649-498E-BFE8-AB2F3BEBC38D}" type="sibTrans" cxnId="{484AEF78-2A4B-41CD-AF1D-114431D44FD7}">
      <dgm:prSet/>
      <dgm:spPr/>
      <dgm:t>
        <a:bodyPr/>
        <a:lstStyle/>
        <a:p>
          <a:endParaRPr lang="en-US" sz="2800" b="1"/>
        </a:p>
      </dgm:t>
    </dgm:pt>
    <dgm:pt modelId="{032E7970-B664-4EFB-A052-0B8E333C791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العَصْر</a:t>
          </a:r>
          <a:endParaRPr lang="en-US" sz="2800" b="1" dirty="0" smtClean="0"/>
        </a:p>
      </dgm:t>
    </dgm:pt>
    <dgm:pt modelId="{D93BDA22-C1CF-438F-9A55-94DAE377ABFA}" type="parTrans" cxnId="{7BD38181-C85F-4389-A58D-0B13A90C8B58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6B08BD21-143A-4A40-9EBB-192DD8BB4C0B}" type="sibTrans" cxnId="{7BD38181-C85F-4389-A58D-0B13A90C8B58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EEF2B41D-19D4-4ECA-96E1-D71D9D661A68}">
      <dgm:prSet phldrT="[Text]"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خُسْر  </a:t>
          </a:r>
          <a:endParaRPr lang="en-US" sz="2800" b="1" dirty="0"/>
        </a:p>
      </dgm:t>
    </dgm:pt>
    <dgm:pt modelId="{D4CD744A-E7B1-4081-897E-A4321BE61AE1}" type="parTrans" cxnId="{D420B29D-94AC-49C5-85EB-4EC45D84A535}">
      <dgm:prSet/>
      <dgm:spPr/>
      <dgm:t>
        <a:bodyPr/>
        <a:lstStyle/>
        <a:p>
          <a:endParaRPr lang="en-US" sz="2800" b="1"/>
        </a:p>
      </dgm:t>
    </dgm:pt>
    <dgm:pt modelId="{326676F1-1C94-4987-BBBD-F5B6CD08823D}" type="sibTrans" cxnId="{D420B29D-94AC-49C5-85EB-4EC45D84A535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6587B78B-2D8A-44EF-B64C-8979D73FD42C}">
      <dgm:prSet phldrT="[Text]" custT="1"/>
      <dgm:spPr>
        <a:solidFill>
          <a:srgbClr val="C5F09A">
            <a:alpha val="90000"/>
          </a:srgbClr>
        </a:solidFill>
      </dgm:spPr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خسران</a:t>
          </a:r>
          <a:r>
            <a:rPr lang="ar-SA" sz="2800" b="1" baseline="0" dirty="0" smtClean="0"/>
            <a:t> ونقصان</a:t>
          </a:r>
          <a:endParaRPr lang="en-US" sz="2800" b="1" dirty="0"/>
        </a:p>
      </dgm:t>
    </dgm:pt>
    <dgm:pt modelId="{836E0D2D-A339-4167-8679-CC7F1B331292}" type="parTrans" cxnId="{9BC473D0-0D18-41AE-B7EF-EE6B7DB77F35}">
      <dgm:prSet/>
      <dgm:spPr/>
      <dgm:t>
        <a:bodyPr/>
        <a:lstStyle/>
        <a:p>
          <a:endParaRPr lang="en-US" sz="2800" b="1"/>
        </a:p>
      </dgm:t>
    </dgm:pt>
    <dgm:pt modelId="{B834CD5E-3747-4B44-8884-5C6269D679C4}" type="sibTrans" cxnId="{9BC473D0-0D18-41AE-B7EF-EE6B7DB77F35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2A4C781D-D44E-4646-9F37-80725DA0C083}">
      <dgm:prSet custT="1"/>
      <dgm:spPr>
        <a:solidFill>
          <a:srgbClr val="C5F09A">
            <a:alpha val="90000"/>
          </a:srgbClr>
        </a:solidFill>
      </dgm:spPr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الأعمال الصالحة</a:t>
          </a:r>
          <a:endParaRPr lang="en-US" sz="2800" b="1" dirty="0"/>
        </a:p>
      </dgm:t>
    </dgm:pt>
    <dgm:pt modelId="{42DB37CA-4994-4188-A92B-16470172C385}" type="parTrans" cxnId="{EF6F8278-760B-4C57-BDEE-F25FC78954C9}">
      <dgm:prSet/>
      <dgm:spPr/>
      <dgm:t>
        <a:bodyPr/>
        <a:lstStyle/>
        <a:p>
          <a:endParaRPr lang="en-US" sz="2800" b="1"/>
        </a:p>
      </dgm:t>
    </dgm:pt>
    <dgm:pt modelId="{A6DB8A82-A24E-4CBB-AAEC-4096977852A7}" type="sibTrans" cxnId="{EF6F8278-760B-4C57-BDEE-F25FC78954C9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7A7E7722-1F4C-49E3-B72B-B43D9A7A1ECB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الصَّالِحَاتِ</a:t>
          </a:r>
          <a:endParaRPr lang="en-US" sz="2800" b="1" dirty="0" smtClean="0"/>
        </a:p>
      </dgm:t>
    </dgm:pt>
    <dgm:pt modelId="{33DAFD25-0DAF-48EE-A382-34DA1F0CC1FE}" type="parTrans" cxnId="{F6A7588A-3230-490E-8632-1056A262D2B1}">
      <dgm:prSet/>
      <dgm:spPr/>
      <dgm:t>
        <a:bodyPr/>
        <a:lstStyle/>
        <a:p>
          <a:endParaRPr lang="en-US" sz="2800" b="1"/>
        </a:p>
      </dgm:t>
    </dgm:pt>
    <dgm:pt modelId="{114A74B9-85E7-4414-A2CE-66FFF2B93857}" type="sibTrans" cxnId="{F6A7588A-3230-490E-8632-1056A262D2B1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70402723-8FE3-4442-A56E-D234F7389309}">
      <dgm:prSet custT="1"/>
      <dgm:spPr>
        <a:solidFill>
          <a:srgbClr val="C5F09A">
            <a:alpha val="90000"/>
          </a:srgbClr>
        </a:solidFill>
      </dgm:spPr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أوصى</a:t>
          </a:r>
          <a:r>
            <a:rPr lang="ar-SA" sz="2800" b="1" baseline="0" dirty="0" smtClean="0"/>
            <a:t> بعضهم بعضًا</a:t>
          </a:r>
          <a:endParaRPr lang="en-US" sz="2800" b="1" dirty="0"/>
        </a:p>
      </dgm:t>
    </dgm:pt>
    <dgm:pt modelId="{EE497594-E2BC-477C-A349-90911A529FE0}" type="parTrans" cxnId="{852CFDF8-0D89-4E4F-95A5-83787CA769D1}">
      <dgm:prSet/>
      <dgm:spPr/>
      <dgm:t>
        <a:bodyPr/>
        <a:lstStyle/>
        <a:p>
          <a:endParaRPr lang="en-US" sz="2800" b="1"/>
        </a:p>
      </dgm:t>
    </dgm:pt>
    <dgm:pt modelId="{9DD1EF00-62E7-43A1-94CF-066BE43AD8F0}" type="sibTrans" cxnId="{852CFDF8-0D89-4E4F-95A5-83787CA769D1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6A4104A3-FBD1-45B9-9C5E-B130CF43B296}">
      <dgm:prSet custT="1"/>
      <dgm:spPr>
        <a:solidFill>
          <a:srgbClr val="C5F09A">
            <a:alpha val="90000"/>
          </a:srgbClr>
        </a:solidFill>
      </dgm:spPr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 التَحَمُّل</a:t>
          </a:r>
          <a:endParaRPr lang="en-US" sz="2800" b="1" dirty="0"/>
        </a:p>
      </dgm:t>
    </dgm:pt>
    <dgm:pt modelId="{C904C654-0490-49C2-84FE-7B5EB4A432E9}" type="parTrans" cxnId="{F52A8210-D429-413E-8058-D482D2414158}">
      <dgm:prSet/>
      <dgm:spPr/>
      <dgm:t>
        <a:bodyPr/>
        <a:lstStyle/>
        <a:p>
          <a:endParaRPr lang="en-US" sz="2800" b="1"/>
        </a:p>
      </dgm:t>
    </dgm:pt>
    <dgm:pt modelId="{6F482B24-65A0-432C-A26B-E834AC5DBAD4}" type="sibTrans" cxnId="{F52A8210-D429-413E-8058-D482D2414158}">
      <dgm:prSet/>
      <dgm:spPr/>
      <dgm:t>
        <a:bodyPr/>
        <a:lstStyle/>
        <a:p>
          <a:endParaRPr lang="en-US" sz="2800" b="1"/>
        </a:p>
      </dgm:t>
    </dgm:pt>
    <dgm:pt modelId="{EF569EF2-2E51-4BDA-BBE7-9991D2850E5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تَوَاصَوْا</a:t>
          </a:r>
          <a:endParaRPr lang="en-US" sz="2800" b="1" dirty="0" smtClean="0"/>
        </a:p>
      </dgm:t>
    </dgm:pt>
    <dgm:pt modelId="{EDCABEDA-9C1E-4AE8-B447-082F83A1CCC9}" type="parTrans" cxnId="{8FB138D6-ADF8-4BF2-BC3A-8375B2F577D6}">
      <dgm:prSet/>
      <dgm:spPr/>
      <dgm:t>
        <a:bodyPr/>
        <a:lstStyle/>
        <a:p>
          <a:endParaRPr lang="en-US" sz="2800" b="1"/>
        </a:p>
      </dgm:t>
    </dgm:pt>
    <dgm:pt modelId="{79E5012B-F487-4A5C-AC39-DD22234DA566}" type="sibTrans" cxnId="{8FB138D6-ADF8-4BF2-BC3A-8375B2F577D6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6C60336A-E0F5-46A3-AF48-2DF4E9758974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/>
            <a:t>الصَبْر </a:t>
          </a:r>
          <a:endParaRPr lang="en-US" sz="2800" b="1" dirty="0"/>
        </a:p>
      </dgm:t>
    </dgm:pt>
    <dgm:pt modelId="{4683333A-1363-4923-B385-5BFBE1F201A2}" type="parTrans" cxnId="{F067C0C0-5EA1-4D13-B0E9-FA596D27A0D1}">
      <dgm:prSet/>
      <dgm:spPr/>
      <dgm:t>
        <a:bodyPr/>
        <a:lstStyle/>
        <a:p>
          <a:endParaRPr lang="en-US" sz="2800" b="1"/>
        </a:p>
      </dgm:t>
    </dgm:pt>
    <dgm:pt modelId="{FC68ACD4-3FB9-4178-A9BC-BE1A0BECD984}" type="sibTrans" cxnId="{F067C0C0-5EA1-4D13-B0E9-FA596D27A0D1}">
      <dgm:prSet/>
      <dgm:spPr/>
      <dgm:t>
        <a:bodyPr/>
        <a:lstStyle/>
        <a:p>
          <a:endParaRPr lang="en-US" sz="2800" b="1"/>
        </a:p>
      </dgm:t>
    </dgm:pt>
    <dgm:pt modelId="{9D9E9BFF-0158-4C14-8837-A53C9D4EAD95}">
      <dgm:prSet custT="1"/>
      <dgm:spPr>
        <a:solidFill>
          <a:srgbClr val="C5F09A">
            <a:alpha val="90000"/>
          </a:srgbClr>
        </a:solidFill>
      </dgm:spPr>
      <dgm:t>
        <a:bodyPr/>
        <a:lstStyle/>
        <a:p>
          <a:r>
            <a:rPr lang="ar-SA" sz="2800" b="1" dirty="0" smtClean="0"/>
            <a:t> الزمان</a:t>
          </a:r>
          <a:endParaRPr lang="en-US" sz="2800" b="1" dirty="0"/>
        </a:p>
      </dgm:t>
    </dgm:pt>
    <dgm:pt modelId="{442B5AD0-F7A4-44A4-883B-1D879C380CEA}" type="parTrans" cxnId="{7B8EA1D3-2388-41E4-8061-D13E029D45E6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810B61AE-BAB6-4931-AD6A-BD1CE89F2A4C}" type="sibTrans" cxnId="{7B8EA1D3-2388-41E4-8061-D13E029D45E6}">
      <dgm:prSet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2800" b="1"/>
        </a:p>
      </dgm:t>
    </dgm:pt>
    <dgm:pt modelId="{AA9BA13A-CAAE-4246-BF5A-757F2A7210F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ar-SA" sz="3600" b="1" dirty="0" smtClean="0"/>
            <a:t> معناها</a:t>
          </a:r>
          <a:endParaRPr lang="en-US" sz="3600" b="1" dirty="0"/>
        </a:p>
      </dgm:t>
    </dgm:pt>
    <dgm:pt modelId="{4FC5659F-A402-4B78-A81B-A627C424035F}" type="sibTrans" cxnId="{896DB6AC-790D-4B7F-8B55-C4F09776A61C}">
      <dgm:prSet/>
      <dgm:spPr/>
      <dgm:t>
        <a:bodyPr/>
        <a:lstStyle/>
        <a:p>
          <a:endParaRPr lang="en-US" sz="2800" b="1"/>
        </a:p>
      </dgm:t>
    </dgm:pt>
    <dgm:pt modelId="{9202002F-30F0-4DA5-862F-41134AEE0089}" type="parTrans" cxnId="{896DB6AC-790D-4B7F-8B55-C4F09776A61C}">
      <dgm:prSet/>
      <dgm:spPr/>
      <dgm:t>
        <a:bodyPr/>
        <a:lstStyle/>
        <a:p>
          <a:endParaRPr lang="en-US" sz="2800" b="1"/>
        </a:p>
      </dgm:t>
    </dgm:pt>
    <dgm:pt modelId="{8817DDF1-D6D3-45C1-A0CA-733D3308E177}" type="pres">
      <dgm:prSet presAssocID="{176BCD36-206A-45D1-8C7F-74C76FDFE23F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0A31C-EDA0-4201-915E-58C7D99910B3}" type="pres">
      <dgm:prSet presAssocID="{6A5C422D-1241-4CFB-A12F-B5BA6D455B37}" presName="vertFlow" presStyleCnt="0"/>
      <dgm:spPr/>
    </dgm:pt>
    <dgm:pt modelId="{A806552C-E745-4794-8438-42ABE6625B19}" type="pres">
      <dgm:prSet presAssocID="{6A5C422D-1241-4CFB-A12F-B5BA6D455B37}" presName="header" presStyleLbl="node1" presStyleIdx="0" presStyleCnt="2"/>
      <dgm:spPr/>
      <dgm:t>
        <a:bodyPr/>
        <a:lstStyle/>
        <a:p>
          <a:endParaRPr lang="en-US"/>
        </a:p>
      </dgm:t>
    </dgm:pt>
    <dgm:pt modelId="{BB9B0F1A-9409-4979-ACEA-FEEA89A9786A}" type="pres">
      <dgm:prSet presAssocID="{D93BDA22-C1CF-438F-9A55-94DAE377ABFA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4529E4B3-5015-4A0F-92DF-5BD113B7A748}" type="pres">
      <dgm:prSet presAssocID="{032E7970-B664-4EFB-A052-0B8E333C791E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909ED-2BF5-4A95-BBC7-084E88F99C2E}" type="pres">
      <dgm:prSet presAssocID="{6B08BD21-143A-4A40-9EBB-192DD8BB4C0B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071A46EB-AA45-4685-9199-E317761026E2}" type="pres">
      <dgm:prSet presAssocID="{EEF2B41D-19D4-4ECA-96E1-D71D9D661A68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8C68A-F8C6-4F12-A5F7-7759D8D3E71D}" type="pres">
      <dgm:prSet presAssocID="{326676F1-1C94-4987-BBBD-F5B6CD08823D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BAF15BB2-781E-46A0-B4E9-3521AF3284CC}" type="pres">
      <dgm:prSet presAssocID="{7A7E7722-1F4C-49E3-B72B-B43D9A7A1ECB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B79FC-4637-4B63-9D66-D5CAFC4B5BCD}" type="pres">
      <dgm:prSet presAssocID="{114A74B9-85E7-4414-A2CE-66FFF2B93857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9273E24D-C45C-4D0E-8C3F-8AC108D00C53}" type="pres">
      <dgm:prSet presAssocID="{EF569EF2-2E51-4BDA-BBE7-9991D2850E5C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99EDA-A134-40C1-B293-1495BE16AAE1}" type="pres">
      <dgm:prSet presAssocID="{79E5012B-F487-4A5C-AC39-DD22234DA566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57F809BD-68B1-436E-97E4-0A23C44F278F}" type="pres">
      <dgm:prSet presAssocID="{6C60336A-E0F5-46A3-AF48-2DF4E9758974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BA151-AE30-4603-947C-44933EDEA74B}" type="pres">
      <dgm:prSet presAssocID="{6A5C422D-1241-4CFB-A12F-B5BA6D455B37}" presName="hSp" presStyleCnt="0"/>
      <dgm:spPr/>
    </dgm:pt>
    <dgm:pt modelId="{D383A548-C8B9-4B20-B49C-554AFC9DA0C1}" type="pres">
      <dgm:prSet presAssocID="{AA9BA13A-CAAE-4246-BF5A-757F2A7210FA}" presName="vertFlow" presStyleCnt="0"/>
      <dgm:spPr/>
    </dgm:pt>
    <dgm:pt modelId="{1B1C02E5-EC59-44EA-8D0C-450FF36653DA}" type="pres">
      <dgm:prSet presAssocID="{AA9BA13A-CAAE-4246-BF5A-757F2A7210FA}" presName="header" presStyleLbl="node1" presStyleIdx="1" presStyleCnt="2"/>
      <dgm:spPr/>
      <dgm:t>
        <a:bodyPr/>
        <a:lstStyle/>
        <a:p>
          <a:endParaRPr lang="en-US"/>
        </a:p>
      </dgm:t>
    </dgm:pt>
    <dgm:pt modelId="{E23BDFF4-743D-4F46-973F-4279982EFD27}" type="pres">
      <dgm:prSet presAssocID="{442B5AD0-F7A4-44A4-883B-1D879C380CEA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3F37BD94-2DA5-49B3-9E88-641004C9788E}" type="pres">
      <dgm:prSet presAssocID="{9D9E9BFF-0158-4C14-8837-A53C9D4EAD95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0ED1D-EEBD-4EDF-9186-64EDD917CA78}" type="pres">
      <dgm:prSet presAssocID="{810B61AE-BAB6-4931-AD6A-BD1CE89F2A4C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572C3A4A-0D8A-4FAC-92BB-08C31BF167B2}" type="pres">
      <dgm:prSet presAssocID="{6587B78B-2D8A-44EF-B64C-8979D73FD42C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C2BAC-A6FF-4CF1-97E5-1975B82FE966}" type="pres">
      <dgm:prSet presAssocID="{B834CD5E-3747-4B44-8884-5C6269D679C4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28662F6C-6542-4189-9543-275C48164C90}" type="pres">
      <dgm:prSet presAssocID="{2A4C781D-D44E-4646-9F37-80725DA0C083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2DC46-4EEE-4258-AF1E-A473BA086DA7}" type="pres">
      <dgm:prSet presAssocID="{A6DB8A82-A24E-4CBB-AAEC-4096977852A7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85B970F9-9721-4770-B960-BA8A0B78AEF8}" type="pres">
      <dgm:prSet presAssocID="{70402723-8FE3-4442-A56E-D234F7389309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A341-78E9-4D5C-9EA0-1E48627BAC8F}" type="pres">
      <dgm:prSet presAssocID="{9DD1EF00-62E7-43A1-94CF-066BE43AD8F0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2C23315D-23D3-4084-9934-DF3A750F7786}" type="pres">
      <dgm:prSet presAssocID="{6A4104A3-FBD1-45B9-9C5E-B130CF43B296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3B7E81-59D4-42A7-A442-3472DF55F2DB}" type="presOf" srcId="{114A74B9-85E7-4414-A2CE-66FFF2B93857}" destId="{035B79FC-4637-4B63-9D66-D5CAFC4B5BCD}" srcOrd="0" destOrd="0" presId="urn:microsoft.com/office/officeart/2005/8/layout/lProcess1"/>
    <dgm:cxn modelId="{4B91A6E3-C2D1-4FE7-9DFD-C25C9723DFC9}" type="presOf" srcId="{176BCD36-206A-45D1-8C7F-74C76FDFE23F}" destId="{8817DDF1-D6D3-45C1-A0CA-733D3308E177}" srcOrd="0" destOrd="0" presId="urn:microsoft.com/office/officeart/2005/8/layout/lProcess1"/>
    <dgm:cxn modelId="{E867EC5F-2A58-45DC-97C5-81BB1BD5371D}" type="presOf" srcId="{326676F1-1C94-4987-BBBD-F5B6CD08823D}" destId="{87E8C68A-F8C6-4F12-A5F7-7759D8D3E71D}" srcOrd="0" destOrd="0" presId="urn:microsoft.com/office/officeart/2005/8/layout/lProcess1"/>
    <dgm:cxn modelId="{896DB6AC-790D-4B7F-8B55-C4F09776A61C}" srcId="{176BCD36-206A-45D1-8C7F-74C76FDFE23F}" destId="{AA9BA13A-CAAE-4246-BF5A-757F2A7210FA}" srcOrd="1" destOrd="0" parTransId="{9202002F-30F0-4DA5-862F-41134AEE0089}" sibTransId="{4FC5659F-A402-4B78-A81B-A627C424035F}"/>
    <dgm:cxn modelId="{A2AADD81-E6BE-4CDE-B70E-FA75C1924B93}" type="presOf" srcId="{032E7970-B664-4EFB-A052-0B8E333C791E}" destId="{4529E4B3-5015-4A0F-92DF-5BD113B7A748}" srcOrd="0" destOrd="0" presId="urn:microsoft.com/office/officeart/2005/8/layout/lProcess1"/>
    <dgm:cxn modelId="{8FB138D6-ADF8-4BF2-BC3A-8375B2F577D6}" srcId="{6A5C422D-1241-4CFB-A12F-B5BA6D455B37}" destId="{EF569EF2-2E51-4BDA-BBE7-9991D2850E5C}" srcOrd="3" destOrd="0" parTransId="{EDCABEDA-9C1E-4AE8-B447-082F83A1CCC9}" sibTransId="{79E5012B-F487-4A5C-AC39-DD22234DA566}"/>
    <dgm:cxn modelId="{2E66F237-93A8-4409-BCFB-824102CB8A51}" type="presOf" srcId="{EF569EF2-2E51-4BDA-BBE7-9991D2850E5C}" destId="{9273E24D-C45C-4D0E-8C3F-8AC108D00C53}" srcOrd="0" destOrd="0" presId="urn:microsoft.com/office/officeart/2005/8/layout/lProcess1"/>
    <dgm:cxn modelId="{F23297D3-3A0E-4ACD-9DD3-76A176DB2869}" type="presOf" srcId="{810B61AE-BAB6-4931-AD6A-BD1CE89F2A4C}" destId="{65D0ED1D-EEBD-4EDF-9186-64EDD917CA78}" srcOrd="0" destOrd="0" presId="urn:microsoft.com/office/officeart/2005/8/layout/lProcess1"/>
    <dgm:cxn modelId="{C84EB044-768D-4560-949E-664BE17CA7E5}" type="presOf" srcId="{9D9E9BFF-0158-4C14-8837-A53C9D4EAD95}" destId="{3F37BD94-2DA5-49B3-9E88-641004C9788E}" srcOrd="0" destOrd="0" presId="urn:microsoft.com/office/officeart/2005/8/layout/lProcess1"/>
    <dgm:cxn modelId="{852CFDF8-0D89-4E4F-95A5-83787CA769D1}" srcId="{AA9BA13A-CAAE-4246-BF5A-757F2A7210FA}" destId="{70402723-8FE3-4442-A56E-D234F7389309}" srcOrd="3" destOrd="0" parTransId="{EE497594-E2BC-477C-A349-90911A529FE0}" sibTransId="{9DD1EF00-62E7-43A1-94CF-066BE43AD8F0}"/>
    <dgm:cxn modelId="{F8EE41E4-9986-4086-B1C1-E9CD92AF3969}" type="presOf" srcId="{2A4C781D-D44E-4646-9F37-80725DA0C083}" destId="{28662F6C-6542-4189-9543-275C48164C90}" srcOrd="0" destOrd="0" presId="urn:microsoft.com/office/officeart/2005/8/layout/lProcess1"/>
    <dgm:cxn modelId="{23FC4291-B778-4B72-8A31-37BB16B73CAA}" type="presOf" srcId="{6587B78B-2D8A-44EF-B64C-8979D73FD42C}" destId="{572C3A4A-0D8A-4FAC-92BB-08C31BF167B2}" srcOrd="0" destOrd="0" presId="urn:microsoft.com/office/officeart/2005/8/layout/lProcess1"/>
    <dgm:cxn modelId="{F6A7588A-3230-490E-8632-1056A262D2B1}" srcId="{6A5C422D-1241-4CFB-A12F-B5BA6D455B37}" destId="{7A7E7722-1F4C-49E3-B72B-B43D9A7A1ECB}" srcOrd="2" destOrd="0" parTransId="{33DAFD25-0DAF-48EE-A382-34DA1F0CC1FE}" sibTransId="{114A74B9-85E7-4414-A2CE-66FFF2B93857}"/>
    <dgm:cxn modelId="{87B98E9B-CB0F-443E-B090-EA1A6191B44D}" type="presOf" srcId="{EEF2B41D-19D4-4ECA-96E1-D71D9D661A68}" destId="{071A46EB-AA45-4685-9199-E317761026E2}" srcOrd="0" destOrd="0" presId="urn:microsoft.com/office/officeart/2005/8/layout/lProcess1"/>
    <dgm:cxn modelId="{1A200D3B-3A19-4E88-9465-6D68D16C48D9}" type="presOf" srcId="{6B08BD21-143A-4A40-9EBB-192DD8BB4C0B}" destId="{12B909ED-2BF5-4A95-BBC7-084E88F99C2E}" srcOrd="0" destOrd="0" presId="urn:microsoft.com/office/officeart/2005/8/layout/lProcess1"/>
    <dgm:cxn modelId="{7BD38181-C85F-4389-A58D-0B13A90C8B58}" srcId="{6A5C422D-1241-4CFB-A12F-B5BA6D455B37}" destId="{032E7970-B664-4EFB-A052-0B8E333C791E}" srcOrd="0" destOrd="0" parTransId="{D93BDA22-C1CF-438F-9A55-94DAE377ABFA}" sibTransId="{6B08BD21-143A-4A40-9EBB-192DD8BB4C0B}"/>
    <dgm:cxn modelId="{EF6F8278-760B-4C57-BDEE-F25FC78954C9}" srcId="{AA9BA13A-CAAE-4246-BF5A-757F2A7210FA}" destId="{2A4C781D-D44E-4646-9F37-80725DA0C083}" srcOrd="2" destOrd="0" parTransId="{42DB37CA-4994-4188-A92B-16470172C385}" sibTransId="{A6DB8A82-A24E-4CBB-AAEC-4096977852A7}"/>
    <dgm:cxn modelId="{B9CCCD68-21D3-445E-99C8-6F5B414A618E}" type="presOf" srcId="{AA9BA13A-CAAE-4246-BF5A-757F2A7210FA}" destId="{1B1C02E5-EC59-44EA-8D0C-450FF36653DA}" srcOrd="0" destOrd="0" presId="urn:microsoft.com/office/officeart/2005/8/layout/lProcess1"/>
    <dgm:cxn modelId="{484AEF78-2A4B-41CD-AF1D-114431D44FD7}" srcId="{176BCD36-206A-45D1-8C7F-74C76FDFE23F}" destId="{6A5C422D-1241-4CFB-A12F-B5BA6D455B37}" srcOrd="0" destOrd="0" parTransId="{D418164A-1D33-4C70-8316-52A78FA967F3}" sibTransId="{E2A86B62-7649-498E-BFE8-AB2F3BEBC38D}"/>
    <dgm:cxn modelId="{F067C0C0-5EA1-4D13-B0E9-FA596D27A0D1}" srcId="{6A5C422D-1241-4CFB-A12F-B5BA6D455B37}" destId="{6C60336A-E0F5-46A3-AF48-2DF4E9758974}" srcOrd="4" destOrd="0" parTransId="{4683333A-1363-4923-B385-5BFBE1F201A2}" sibTransId="{FC68ACD4-3FB9-4178-A9BC-BE1A0BECD984}"/>
    <dgm:cxn modelId="{00B84305-6BF6-4469-86EB-E304DFA8DE5E}" type="presOf" srcId="{442B5AD0-F7A4-44A4-883B-1D879C380CEA}" destId="{E23BDFF4-743D-4F46-973F-4279982EFD27}" srcOrd="0" destOrd="0" presId="urn:microsoft.com/office/officeart/2005/8/layout/lProcess1"/>
    <dgm:cxn modelId="{04A0A5F7-E5A9-473C-BF71-22B4AB030BDB}" type="presOf" srcId="{9DD1EF00-62E7-43A1-94CF-066BE43AD8F0}" destId="{5225A341-78E9-4D5C-9EA0-1E48627BAC8F}" srcOrd="0" destOrd="0" presId="urn:microsoft.com/office/officeart/2005/8/layout/lProcess1"/>
    <dgm:cxn modelId="{8B6DA01C-E669-4B78-9862-0D837CCBBBDC}" type="presOf" srcId="{D93BDA22-C1CF-438F-9A55-94DAE377ABFA}" destId="{BB9B0F1A-9409-4979-ACEA-FEEA89A9786A}" srcOrd="0" destOrd="0" presId="urn:microsoft.com/office/officeart/2005/8/layout/lProcess1"/>
    <dgm:cxn modelId="{50CCA262-F0A0-4427-A852-42184DE83B64}" type="presOf" srcId="{6A4104A3-FBD1-45B9-9C5E-B130CF43B296}" destId="{2C23315D-23D3-4084-9934-DF3A750F7786}" srcOrd="0" destOrd="0" presId="urn:microsoft.com/office/officeart/2005/8/layout/lProcess1"/>
    <dgm:cxn modelId="{9BC473D0-0D18-41AE-B7EF-EE6B7DB77F35}" srcId="{AA9BA13A-CAAE-4246-BF5A-757F2A7210FA}" destId="{6587B78B-2D8A-44EF-B64C-8979D73FD42C}" srcOrd="1" destOrd="0" parTransId="{836E0D2D-A339-4167-8679-CC7F1B331292}" sibTransId="{B834CD5E-3747-4B44-8884-5C6269D679C4}"/>
    <dgm:cxn modelId="{D420B29D-94AC-49C5-85EB-4EC45D84A535}" srcId="{6A5C422D-1241-4CFB-A12F-B5BA6D455B37}" destId="{EEF2B41D-19D4-4ECA-96E1-D71D9D661A68}" srcOrd="1" destOrd="0" parTransId="{D4CD744A-E7B1-4081-897E-A4321BE61AE1}" sibTransId="{326676F1-1C94-4987-BBBD-F5B6CD08823D}"/>
    <dgm:cxn modelId="{933421A6-8D55-4045-9828-2DD682147B9D}" type="presOf" srcId="{7A7E7722-1F4C-49E3-B72B-B43D9A7A1ECB}" destId="{BAF15BB2-781E-46A0-B4E9-3521AF3284CC}" srcOrd="0" destOrd="0" presId="urn:microsoft.com/office/officeart/2005/8/layout/lProcess1"/>
    <dgm:cxn modelId="{30AE54A2-C4E4-4280-8C0E-DEB72AC816F5}" type="presOf" srcId="{79E5012B-F487-4A5C-AC39-DD22234DA566}" destId="{39899EDA-A134-40C1-B293-1495BE16AAE1}" srcOrd="0" destOrd="0" presId="urn:microsoft.com/office/officeart/2005/8/layout/lProcess1"/>
    <dgm:cxn modelId="{2833D473-18CF-46AF-AC25-B72CD6F1444D}" type="presOf" srcId="{A6DB8A82-A24E-4CBB-AAEC-4096977852A7}" destId="{73E2DC46-4EEE-4258-AF1E-A473BA086DA7}" srcOrd="0" destOrd="0" presId="urn:microsoft.com/office/officeart/2005/8/layout/lProcess1"/>
    <dgm:cxn modelId="{BD366282-BB04-4F87-97C8-D7EC2030CD57}" type="presOf" srcId="{70402723-8FE3-4442-A56E-D234F7389309}" destId="{85B970F9-9721-4770-B960-BA8A0B78AEF8}" srcOrd="0" destOrd="0" presId="urn:microsoft.com/office/officeart/2005/8/layout/lProcess1"/>
    <dgm:cxn modelId="{F52A8210-D429-413E-8058-D482D2414158}" srcId="{AA9BA13A-CAAE-4246-BF5A-757F2A7210FA}" destId="{6A4104A3-FBD1-45B9-9C5E-B130CF43B296}" srcOrd="4" destOrd="0" parTransId="{C904C654-0490-49C2-84FE-7B5EB4A432E9}" sibTransId="{6F482B24-65A0-432C-A26B-E834AC5DBAD4}"/>
    <dgm:cxn modelId="{3A5737B5-2DC3-4EE2-958C-07A7097D32AF}" type="presOf" srcId="{B834CD5E-3747-4B44-8884-5C6269D679C4}" destId="{7C7C2BAC-A6FF-4CF1-97E5-1975B82FE966}" srcOrd="0" destOrd="0" presId="urn:microsoft.com/office/officeart/2005/8/layout/lProcess1"/>
    <dgm:cxn modelId="{96B8A533-E118-49BE-85EA-CD7243584DC2}" type="presOf" srcId="{6C60336A-E0F5-46A3-AF48-2DF4E9758974}" destId="{57F809BD-68B1-436E-97E4-0A23C44F278F}" srcOrd="0" destOrd="0" presId="urn:microsoft.com/office/officeart/2005/8/layout/lProcess1"/>
    <dgm:cxn modelId="{7B8EA1D3-2388-41E4-8061-D13E029D45E6}" srcId="{AA9BA13A-CAAE-4246-BF5A-757F2A7210FA}" destId="{9D9E9BFF-0158-4C14-8837-A53C9D4EAD95}" srcOrd="0" destOrd="0" parTransId="{442B5AD0-F7A4-44A4-883B-1D879C380CEA}" sibTransId="{810B61AE-BAB6-4931-AD6A-BD1CE89F2A4C}"/>
    <dgm:cxn modelId="{65712B2F-F1EB-4623-A9CC-B72739984C6A}" type="presOf" srcId="{6A5C422D-1241-4CFB-A12F-B5BA6D455B37}" destId="{A806552C-E745-4794-8438-42ABE6625B19}" srcOrd="0" destOrd="0" presId="urn:microsoft.com/office/officeart/2005/8/layout/lProcess1"/>
    <dgm:cxn modelId="{94C94060-B509-428A-A675-80A75DE3B110}" type="presParOf" srcId="{8817DDF1-D6D3-45C1-A0CA-733D3308E177}" destId="{A5B0A31C-EDA0-4201-915E-58C7D99910B3}" srcOrd="0" destOrd="0" presId="urn:microsoft.com/office/officeart/2005/8/layout/lProcess1"/>
    <dgm:cxn modelId="{8C21C403-AB04-43AC-9B46-28C43DB92182}" type="presParOf" srcId="{A5B0A31C-EDA0-4201-915E-58C7D99910B3}" destId="{A806552C-E745-4794-8438-42ABE6625B19}" srcOrd="0" destOrd="0" presId="urn:microsoft.com/office/officeart/2005/8/layout/lProcess1"/>
    <dgm:cxn modelId="{84AD1708-63BB-4A4F-A7B4-99D4AE135107}" type="presParOf" srcId="{A5B0A31C-EDA0-4201-915E-58C7D99910B3}" destId="{BB9B0F1A-9409-4979-ACEA-FEEA89A9786A}" srcOrd="1" destOrd="0" presId="urn:microsoft.com/office/officeart/2005/8/layout/lProcess1"/>
    <dgm:cxn modelId="{5B4D07BF-DD55-4244-8039-C423E1744B38}" type="presParOf" srcId="{A5B0A31C-EDA0-4201-915E-58C7D99910B3}" destId="{4529E4B3-5015-4A0F-92DF-5BD113B7A748}" srcOrd="2" destOrd="0" presId="urn:microsoft.com/office/officeart/2005/8/layout/lProcess1"/>
    <dgm:cxn modelId="{F671BE58-59CA-4B3B-9564-E4A14AB4CABA}" type="presParOf" srcId="{A5B0A31C-EDA0-4201-915E-58C7D99910B3}" destId="{12B909ED-2BF5-4A95-BBC7-084E88F99C2E}" srcOrd="3" destOrd="0" presId="urn:microsoft.com/office/officeart/2005/8/layout/lProcess1"/>
    <dgm:cxn modelId="{1F97BD95-2760-47F8-A65A-E0DA317B4162}" type="presParOf" srcId="{A5B0A31C-EDA0-4201-915E-58C7D99910B3}" destId="{071A46EB-AA45-4685-9199-E317761026E2}" srcOrd="4" destOrd="0" presId="urn:microsoft.com/office/officeart/2005/8/layout/lProcess1"/>
    <dgm:cxn modelId="{2BF72BA8-BA12-48EF-8EAD-8536AF023B1F}" type="presParOf" srcId="{A5B0A31C-EDA0-4201-915E-58C7D99910B3}" destId="{87E8C68A-F8C6-4F12-A5F7-7759D8D3E71D}" srcOrd="5" destOrd="0" presId="urn:microsoft.com/office/officeart/2005/8/layout/lProcess1"/>
    <dgm:cxn modelId="{A8B27FD6-9108-462F-A2FF-B328540265D0}" type="presParOf" srcId="{A5B0A31C-EDA0-4201-915E-58C7D99910B3}" destId="{BAF15BB2-781E-46A0-B4E9-3521AF3284CC}" srcOrd="6" destOrd="0" presId="urn:microsoft.com/office/officeart/2005/8/layout/lProcess1"/>
    <dgm:cxn modelId="{50B54D88-A766-4F6C-B9FB-23C6F4A07A12}" type="presParOf" srcId="{A5B0A31C-EDA0-4201-915E-58C7D99910B3}" destId="{035B79FC-4637-4B63-9D66-D5CAFC4B5BCD}" srcOrd="7" destOrd="0" presId="urn:microsoft.com/office/officeart/2005/8/layout/lProcess1"/>
    <dgm:cxn modelId="{254BDE30-9CAB-4E2D-BC5B-1663872FED92}" type="presParOf" srcId="{A5B0A31C-EDA0-4201-915E-58C7D99910B3}" destId="{9273E24D-C45C-4D0E-8C3F-8AC108D00C53}" srcOrd="8" destOrd="0" presId="urn:microsoft.com/office/officeart/2005/8/layout/lProcess1"/>
    <dgm:cxn modelId="{9A2A612E-207D-4336-AEB0-7FC87FE3C5D3}" type="presParOf" srcId="{A5B0A31C-EDA0-4201-915E-58C7D99910B3}" destId="{39899EDA-A134-40C1-B293-1495BE16AAE1}" srcOrd="9" destOrd="0" presId="urn:microsoft.com/office/officeart/2005/8/layout/lProcess1"/>
    <dgm:cxn modelId="{20A2A1F3-028F-4AA6-B88F-17B223FDD0D7}" type="presParOf" srcId="{A5B0A31C-EDA0-4201-915E-58C7D99910B3}" destId="{57F809BD-68B1-436E-97E4-0A23C44F278F}" srcOrd="10" destOrd="0" presId="urn:microsoft.com/office/officeart/2005/8/layout/lProcess1"/>
    <dgm:cxn modelId="{073F77EE-C38C-4ECA-A987-8F31795F995D}" type="presParOf" srcId="{8817DDF1-D6D3-45C1-A0CA-733D3308E177}" destId="{3B4BA151-AE30-4603-947C-44933EDEA74B}" srcOrd="1" destOrd="0" presId="urn:microsoft.com/office/officeart/2005/8/layout/lProcess1"/>
    <dgm:cxn modelId="{CB14646B-8D5C-4BFE-A96A-541DD1CE5297}" type="presParOf" srcId="{8817DDF1-D6D3-45C1-A0CA-733D3308E177}" destId="{D383A548-C8B9-4B20-B49C-554AFC9DA0C1}" srcOrd="2" destOrd="0" presId="urn:microsoft.com/office/officeart/2005/8/layout/lProcess1"/>
    <dgm:cxn modelId="{AC688D2F-D06D-46F4-BF6E-44E40A69A685}" type="presParOf" srcId="{D383A548-C8B9-4B20-B49C-554AFC9DA0C1}" destId="{1B1C02E5-EC59-44EA-8D0C-450FF36653DA}" srcOrd="0" destOrd="0" presId="urn:microsoft.com/office/officeart/2005/8/layout/lProcess1"/>
    <dgm:cxn modelId="{1D5F1A64-FFE2-4077-A0E6-3904D0102965}" type="presParOf" srcId="{D383A548-C8B9-4B20-B49C-554AFC9DA0C1}" destId="{E23BDFF4-743D-4F46-973F-4279982EFD27}" srcOrd="1" destOrd="0" presId="urn:microsoft.com/office/officeart/2005/8/layout/lProcess1"/>
    <dgm:cxn modelId="{CE8E8BD7-0144-4870-BB1C-FE1635396AEE}" type="presParOf" srcId="{D383A548-C8B9-4B20-B49C-554AFC9DA0C1}" destId="{3F37BD94-2DA5-49B3-9E88-641004C9788E}" srcOrd="2" destOrd="0" presId="urn:microsoft.com/office/officeart/2005/8/layout/lProcess1"/>
    <dgm:cxn modelId="{65218963-D79E-472D-972C-2B61256848BE}" type="presParOf" srcId="{D383A548-C8B9-4B20-B49C-554AFC9DA0C1}" destId="{65D0ED1D-EEBD-4EDF-9186-64EDD917CA78}" srcOrd="3" destOrd="0" presId="urn:microsoft.com/office/officeart/2005/8/layout/lProcess1"/>
    <dgm:cxn modelId="{E471F437-A202-4B03-8699-0703CE5F005D}" type="presParOf" srcId="{D383A548-C8B9-4B20-B49C-554AFC9DA0C1}" destId="{572C3A4A-0D8A-4FAC-92BB-08C31BF167B2}" srcOrd="4" destOrd="0" presId="urn:microsoft.com/office/officeart/2005/8/layout/lProcess1"/>
    <dgm:cxn modelId="{563164D8-A6C9-4C75-8E10-21BC5E7BB002}" type="presParOf" srcId="{D383A548-C8B9-4B20-B49C-554AFC9DA0C1}" destId="{7C7C2BAC-A6FF-4CF1-97E5-1975B82FE966}" srcOrd="5" destOrd="0" presId="urn:microsoft.com/office/officeart/2005/8/layout/lProcess1"/>
    <dgm:cxn modelId="{4AE19B9F-D152-4BAF-81B5-CB84750DD3CC}" type="presParOf" srcId="{D383A548-C8B9-4B20-B49C-554AFC9DA0C1}" destId="{28662F6C-6542-4189-9543-275C48164C90}" srcOrd="6" destOrd="0" presId="urn:microsoft.com/office/officeart/2005/8/layout/lProcess1"/>
    <dgm:cxn modelId="{1C675F37-C33B-4115-936B-A5A7FA5E3909}" type="presParOf" srcId="{D383A548-C8B9-4B20-B49C-554AFC9DA0C1}" destId="{73E2DC46-4EEE-4258-AF1E-A473BA086DA7}" srcOrd="7" destOrd="0" presId="urn:microsoft.com/office/officeart/2005/8/layout/lProcess1"/>
    <dgm:cxn modelId="{65CE5E41-400A-4068-ADA8-21E99184DB45}" type="presParOf" srcId="{D383A548-C8B9-4B20-B49C-554AFC9DA0C1}" destId="{85B970F9-9721-4770-B960-BA8A0B78AEF8}" srcOrd="8" destOrd="0" presId="urn:microsoft.com/office/officeart/2005/8/layout/lProcess1"/>
    <dgm:cxn modelId="{DEE9A63B-63B5-4F2C-BA68-87AB818707B6}" type="presParOf" srcId="{D383A548-C8B9-4B20-B49C-554AFC9DA0C1}" destId="{5225A341-78E9-4D5C-9EA0-1E48627BAC8F}" srcOrd="9" destOrd="0" presId="urn:microsoft.com/office/officeart/2005/8/layout/lProcess1"/>
    <dgm:cxn modelId="{1D459EC4-FE5E-43EF-968E-423D44923B6B}" type="presParOf" srcId="{D383A548-C8B9-4B20-B49C-554AFC9DA0C1}" destId="{2C23315D-23D3-4084-9934-DF3A750F7786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3E64C-DAF1-49CF-BEF7-470E899AEEE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68BBEC-5F8F-4D1C-B209-394495527EA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3200" b="1" dirty="0" smtClean="0"/>
            <a:t>الإيمان</a:t>
          </a:r>
          <a:endParaRPr lang="en-US" sz="3200" b="1" dirty="0"/>
        </a:p>
      </dgm:t>
    </dgm:pt>
    <dgm:pt modelId="{096C4A0D-B1DF-4895-A5EF-0DFD3BD14D6E}" type="parTrans" cxnId="{C7D51371-0F4B-44F3-B3D3-A19A5C623048}">
      <dgm:prSet/>
      <dgm:spPr/>
      <dgm:t>
        <a:bodyPr/>
        <a:lstStyle/>
        <a:p>
          <a:endParaRPr lang="en-US" sz="3200" b="1"/>
        </a:p>
      </dgm:t>
    </dgm:pt>
    <dgm:pt modelId="{D2CF9313-DC9C-491D-B015-4E6D9A9D1A58}" type="sibTrans" cxnId="{C7D51371-0F4B-44F3-B3D3-A19A5C623048}">
      <dgm:prSet/>
      <dgm:spPr/>
      <dgm:t>
        <a:bodyPr/>
        <a:lstStyle/>
        <a:p>
          <a:endParaRPr lang="en-US" sz="3200" b="1"/>
        </a:p>
      </dgm:t>
    </dgm:pt>
    <dgm:pt modelId="{31551BF9-ECD8-43DE-9D27-15E7FF237AC9}">
      <dgm:prSet phldrT="[Text]" custT="1"/>
      <dgm:spPr/>
      <dgm:t>
        <a:bodyPr/>
        <a:lstStyle/>
        <a:p>
          <a:r>
            <a:rPr lang="ar-SA" sz="3200" b="1" dirty="0" smtClean="0"/>
            <a:t>الصبر</a:t>
          </a:r>
          <a:endParaRPr lang="en-US" sz="3200" b="1" dirty="0"/>
        </a:p>
      </dgm:t>
    </dgm:pt>
    <dgm:pt modelId="{ED3D966F-CB3F-4CB6-BD2C-DFCAB6775E36}" type="parTrans" cxnId="{0BE89908-3B80-44D0-8AD1-BFFB2C2725CD}">
      <dgm:prSet/>
      <dgm:spPr/>
      <dgm:t>
        <a:bodyPr/>
        <a:lstStyle/>
        <a:p>
          <a:endParaRPr lang="en-US" sz="3200" b="1"/>
        </a:p>
      </dgm:t>
    </dgm:pt>
    <dgm:pt modelId="{01C936B1-B744-4314-BB26-F8C5B9D61D8B}" type="sibTrans" cxnId="{0BE89908-3B80-44D0-8AD1-BFFB2C2725CD}">
      <dgm:prSet/>
      <dgm:spPr/>
      <dgm:t>
        <a:bodyPr/>
        <a:lstStyle/>
        <a:p>
          <a:endParaRPr lang="en-US" sz="3200" b="1"/>
        </a:p>
      </dgm:t>
    </dgm:pt>
    <dgm:pt modelId="{8A112F44-267E-4998-AD44-8B96B8D63672}">
      <dgm:prSet phldrT="[Text]" custT="1"/>
      <dgm:spPr/>
      <dgm:t>
        <a:bodyPr/>
        <a:lstStyle/>
        <a:p>
          <a:r>
            <a:rPr lang="ar-SA" sz="3200" b="1" dirty="0" smtClean="0"/>
            <a:t> قول الحق</a:t>
          </a:r>
          <a:endParaRPr lang="en-US" sz="3200" b="1" dirty="0"/>
        </a:p>
      </dgm:t>
    </dgm:pt>
    <dgm:pt modelId="{EE380F09-44A7-4F9A-8726-FED7BD90A558}" type="parTrans" cxnId="{F918DEAD-BF09-4A0F-BC2F-A5CE73A95C88}">
      <dgm:prSet/>
      <dgm:spPr/>
      <dgm:t>
        <a:bodyPr/>
        <a:lstStyle/>
        <a:p>
          <a:endParaRPr lang="en-US" sz="3200" b="1"/>
        </a:p>
      </dgm:t>
    </dgm:pt>
    <dgm:pt modelId="{A8597FFE-DA7D-416C-AF3D-AE5DB64FC5EC}" type="sibTrans" cxnId="{F918DEAD-BF09-4A0F-BC2F-A5CE73A95C88}">
      <dgm:prSet/>
      <dgm:spPr/>
      <dgm:t>
        <a:bodyPr/>
        <a:lstStyle/>
        <a:p>
          <a:endParaRPr lang="en-US" sz="3200" b="1"/>
        </a:p>
      </dgm:t>
    </dgm:pt>
    <dgm:pt modelId="{CE0658FE-FB60-4C02-B8A5-72F8F1D2F08A}">
      <dgm:prSet phldrT="[Text]" custT="1"/>
      <dgm:spPr/>
      <dgm:t>
        <a:bodyPr/>
        <a:lstStyle/>
        <a:p>
          <a:r>
            <a:rPr lang="ar-SA" sz="3200" b="1" dirty="0" smtClean="0"/>
            <a:t>  فعل الخير</a:t>
          </a:r>
          <a:endParaRPr lang="en-US" sz="3200" b="1" dirty="0"/>
        </a:p>
      </dgm:t>
    </dgm:pt>
    <dgm:pt modelId="{E0F45D82-ADE1-454D-B326-678ADF519C87}" type="parTrans" cxnId="{1D4B492E-2367-433C-9851-04E3A3F1D90F}">
      <dgm:prSet/>
      <dgm:spPr/>
      <dgm:t>
        <a:bodyPr/>
        <a:lstStyle/>
        <a:p>
          <a:endParaRPr lang="en-US" sz="3200" b="1"/>
        </a:p>
      </dgm:t>
    </dgm:pt>
    <dgm:pt modelId="{8BE9B8CB-2318-44EF-9502-C5AC5CCB226E}" type="sibTrans" cxnId="{1D4B492E-2367-433C-9851-04E3A3F1D90F}">
      <dgm:prSet/>
      <dgm:spPr/>
      <dgm:t>
        <a:bodyPr/>
        <a:lstStyle/>
        <a:p>
          <a:endParaRPr lang="en-US" sz="3200" b="1"/>
        </a:p>
      </dgm:t>
    </dgm:pt>
    <dgm:pt modelId="{474CB5EA-8F7A-4975-AE36-D0FF23024128}" type="pres">
      <dgm:prSet presAssocID="{D2B3E64C-DAF1-49CF-BEF7-470E899AEE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B62FB7-F700-4B10-B62A-9C3394091DD2}" type="pres">
      <dgm:prSet presAssocID="{0C68BBEC-5F8F-4D1C-B209-394495527EA4}" presName="root1" presStyleCnt="0"/>
      <dgm:spPr/>
    </dgm:pt>
    <dgm:pt modelId="{5CDEFF92-B56B-4CDA-BAE4-FB08E08E845F}" type="pres">
      <dgm:prSet presAssocID="{0C68BBEC-5F8F-4D1C-B209-394495527EA4}" presName="LevelOneTextNod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6A10B-147E-4D82-A700-364A12BF5613}" type="pres">
      <dgm:prSet presAssocID="{0C68BBEC-5F8F-4D1C-B209-394495527EA4}" presName="level2hierChild" presStyleCnt="0"/>
      <dgm:spPr/>
    </dgm:pt>
    <dgm:pt modelId="{7CEC1D0E-468A-49D4-9ADB-AC564BC1E692}" type="pres">
      <dgm:prSet presAssocID="{31551BF9-ECD8-43DE-9D27-15E7FF237AC9}" presName="root1" presStyleCnt="0"/>
      <dgm:spPr/>
    </dgm:pt>
    <dgm:pt modelId="{15848269-C877-4B15-A538-28FEBFF30227}" type="pres">
      <dgm:prSet presAssocID="{31551BF9-ECD8-43DE-9D27-15E7FF237AC9}" presName="LevelOneTextNod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445D6-7100-426A-BA6D-815107FEE4D8}" type="pres">
      <dgm:prSet presAssocID="{31551BF9-ECD8-43DE-9D27-15E7FF237AC9}" presName="level2hierChild" presStyleCnt="0"/>
      <dgm:spPr/>
    </dgm:pt>
    <dgm:pt modelId="{905C4538-58DB-4BA0-822A-89240308E1FC}" type="pres">
      <dgm:prSet presAssocID="{8A112F44-267E-4998-AD44-8B96B8D63672}" presName="root1" presStyleCnt="0"/>
      <dgm:spPr/>
    </dgm:pt>
    <dgm:pt modelId="{031C5681-A287-42AB-AC18-1B0318CD3D13}" type="pres">
      <dgm:prSet presAssocID="{8A112F44-267E-4998-AD44-8B96B8D63672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011EA-16D8-44BA-A574-F278A660D886}" type="pres">
      <dgm:prSet presAssocID="{8A112F44-267E-4998-AD44-8B96B8D63672}" presName="level2hierChild" presStyleCnt="0"/>
      <dgm:spPr/>
    </dgm:pt>
    <dgm:pt modelId="{DCC04CF0-3974-4B1C-9F0F-053ECE1E7104}" type="pres">
      <dgm:prSet presAssocID="{CE0658FE-FB60-4C02-B8A5-72F8F1D2F08A}" presName="root1" presStyleCnt="0"/>
      <dgm:spPr/>
    </dgm:pt>
    <dgm:pt modelId="{504DEDAC-0584-4FB3-BACD-A83C888A2358}" type="pres">
      <dgm:prSet presAssocID="{CE0658FE-FB60-4C02-B8A5-72F8F1D2F08A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1AC5A-5635-49CA-A613-D6CFCA882995}" type="pres">
      <dgm:prSet presAssocID="{CE0658FE-FB60-4C02-B8A5-72F8F1D2F08A}" presName="level2hierChild" presStyleCnt="0"/>
      <dgm:spPr/>
    </dgm:pt>
  </dgm:ptLst>
  <dgm:cxnLst>
    <dgm:cxn modelId="{3D6E5514-C20A-4C99-B978-EC1EB4838514}" type="presOf" srcId="{8A112F44-267E-4998-AD44-8B96B8D63672}" destId="{031C5681-A287-42AB-AC18-1B0318CD3D13}" srcOrd="0" destOrd="0" presId="urn:microsoft.com/office/officeart/2005/8/layout/hierarchy2"/>
    <dgm:cxn modelId="{61B12CE1-382B-4039-9B13-177CBF6C410C}" type="presOf" srcId="{31551BF9-ECD8-43DE-9D27-15E7FF237AC9}" destId="{15848269-C877-4B15-A538-28FEBFF30227}" srcOrd="0" destOrd="0" presId="urn:microsoft.com/office/officeart/2005/8/layout/hierarchy2"/>
    <dgm:cxn modelId="{1D4B492E-2367-433C-9851-04E3A3F1D90F}" srcId="{D2B3E64C-DAF1-49CF-BEF7-470E899AEEE6}" destId="{CE0658FE-FB60-4C02-B8A5-72F8F1D2F08A}" srcOrd="3" destOrd="0" parTransId="{E0F45D82-ADE1-454D-B326-678ADF519C87}" sibTransId="{8BE9B8CB-2318-44EF-9502-C5AC5CCB226E}"/>
    <dgm:cxn modelId="{C7D51371-0F4B-44F3-B3D3-A19A5C623048}" srcId="{D2B3E64C-DAF1-49CF-BEF7-470E899AEEE6}" destId="{0C68BBEC-5F8F-4D1C-B209-394495527EA4}" srcOrd="0" destOrd="0" parTransId="{096C4A0D-B1DF-4895-A5EF-0DFD3BD14D6E}" sibTransId="{D2CF9313-DC9C-491D-B015-4E6D9A9D1A58}"/>
    <dgm:cxn modelId="{FD36D387-56D6-4816-963C-6C8E2AAEB1EB}" type="presOf" srcId="{D2B3E64C-DAF1-49CF-BEF7-470E899AEEE6}" destId="{474CB5EA-8F7A-4975-AE36-D0FF23024128}" srcOrd="0" destOrd="0" presId="urn:microsoft.com/office/officeart/2005/8/layout/hierarchy2"/>
    <dgm:cxn modelId="{F918DEAD-BF09-4A0F-BC2F-A5CE73A95C88}" srcId="{D2B3E64C-DAF1-49CF-BEF7-470E899AEEE6}" destId="{8A112F44-267E-4998-AD44-8B96B8D63672}" srcOrd="2" destOrd="0" parTransId="{EE380F09-44A7-4F9A-8726-FED7BD90A558}" sibTransId="{A8597FFE-DA7D-416C-AF3D-AE5DB64FC5EC}"/>
    <dgm:cxn modelId="{0BE89908-3B80-44D0-8AD1-BFFB2C2725CD}" srcId="{D2B3E64C-DAF1-49CF-BEF7-470E899AEEE6}" destId="{31551BF9-ECD8-43DE-9D27-15E7FF237AC9}" srcOrd="1" destOrd="0" parTransId="{ED3D966F-CB3F-4CB6-BD2C-DFCAB6775E36}" sibTransId="{01C936B1-B744-4314-BB26-F8C5B9D61D8B}"/>
    <dgm:cxn modelId="{2FF64E4C-D618-4790-8965-0C245395715C}" type="presOf" srcId="{0C68BBEC-5F8F-4D1C-B209-394495527EA4}" destId="{5CDEFF92-B56B-4CDA-BAE4-FB08E08E845F}" srcOrd="0" destOrd="0" presId="urn:microsoft.com/office/officeart/2005/8/layout/hierarchy2"/>
    <dgm:cxn modelId="{070A5B81-83CF-4989-B557-555FD12CB4E3}" type="presOf" srcId="{CE0658FE-FB60-4C02-B8A5-72F8F1D2F08A}" destId="{504DEDAC-0584-4FB3-BACD-A83C888A2358}" srcOrd="0" destOrd="0" presId="urn:microsoft.com/office/officeart/2005/8/layout/hierarchy2"/>
    <dgm:cxn modelId="{991B0D3C-02E3-4A88-96F6-AFA8939383A7}" type="presParOf" srcId="{474CB5EA-8F7A-4975-AE36-D0FF23024128}" destId="{7EB62FB7-F700-4B10-B62A-9C3394091DD2}" srcOrd="0" destOrd="0" presId="urn:microsoft.com/office/officeart/2005/8/layout/hierarchy2"/>
    <dgm:cxn modelId="{D94AFBE3-1D99-4B68-A509-FFFFEC4DA1BD}" type="presParOf" srcId="{7EB62FB7-F700-4B10-B62A-9C3394091DD2}" destId="{5CDEFF92-B56B-4CDA-BAE4-FB08E08E845F}" srcOrd="0" destOrd="0" presId="urn:microsoft.com/office/officeart/2005/8/layout/hierarchy2"/>
    <dgm:cxn modelId="{7D12BF1F-8974-4524-BEB3-CDAE936F98E0}" type="presParOf" srcId="{7EB62FB7-F700-4B10-B62A-9C3394091DD2}" destId="{A1A6A10B-147E-4D82-A700-364A12BF5613}" srcOrd="1" destOrd="0" presId="urn:microsoft.com/office/officeart/2005/8/layout/hierarchy2"/>
    <dgm:cxn modelId="{B8ABD383-A71D-4138-8C68-F701404F1548}" type="presParOf" srcId="{474CB5EA-8F7A-4975-AE36-D0FF23024128}" destId="{7CEC1D0E-468A-49D4-9ADB-AC564BC1E692}" srcOrd="1" destOrd="0" presId="urn:microsoft.com/office/officeart/2005/8/layout/hierarchy2"/>
    <dgm:cxn modelId="{9310A428-5FCF-48BC-9852-87CD934E9850}" type="presParOf" srcId="{7CEC1D0E-468A-49D4-9ADB-AC564BC1E692}" destId="{15848269-C877-4B15-A538-28FEBFF30227}" srcOrd="0" destOrd="0" presId="urn:microsoft.com/office/officeart/2005/8/layout/hierarchy2"/>
    <dgm:cxn modelId="{5514E7A8-4B2C-4E75-B371-33A5B821CCB2}" type="presParOf" srcId="{7CEC1D0E-468A-49D4-9ADB-AC564BC1E692}" destId="{B85445D6-7100-426A-BA6D-815107FEE4D8}" srcOrd="1" destOrd="0" presId="urn:microsoft.com/office/officeart/2005/8/layout/hierarchy2"/>
    <dgm:cxn modelId="{0B1D7E59-BE5B-4E15-A1BB-D79A3B376D90}" type="presParOf" srcId="{474CB5EA-8F7A-4975-AE36-D0FF23024128}" destId="{905C4538-58DB-4BA0-822A-89240308E1FC}" srcOrd="2" destOrd="0" presId="urn:microsoft.com/office/officeart/2005/8/layout/hierarchy2"/>
    <dgm:cxn modelId="{F25D43A5-89B8-4FD0-AA08-40053E9EB567}" type="presParOf" srcId="{905C4538-58DB-4BA0-822A-89240308E1FC}" destId="{031C5681-A287-42AB-AC18-1B0318CD3D13}" srcOrd="0" destOrd="0" presId="urn:microsoft.com/office/officeart/2005/8/layout/hierarchy2"/>
    <dgm:cxn modelId="{0C920C71-C917-4131-B4C7-3191AA2D1932}" type="presParOf" srcId="{905C4538-58DB-4BA0-822A-89240308E1FC}" destId="{526011EA-16D8-44BA-A574-F278A660D886}" srcOrd="1" destOrd="0" presId="urn:microsoft.com/office/officeart/2005/8/layout/hierarchy2"/>
    <dgm:cxn modelId="{9446BEAD-9E39-4B99-A89E-CA00C4ACADE3}" type="presParOf" srcId="{474CB5EA-8F7A-4975-AE36-D0FF23024128}" destId="{DCC04CF0-3974-4B1C-9F0F-053ECE1E7104}" srcOrd="3" destOrd="0" presId="urn:microsoft.com/office/officeart/2005/8/layout/hierarchy2"/>
    <dgm:cxn modelId="{47193B9A-ACB5-426E-99E3-C0F36FA93833}" type="presParOf" srcId="{DCC04CF0-3974-4B1C-9F0F-053ECE1E7104}" destId="{504DEDAC-0584-4FB3-BACD-A83C888A2358}" srcOrd="0" destOrd="0" presId="urn:microsoft.com/office/officeart/2005/8/layout/hierarchy2"/>
    <dgm:cxn modelId="{EBF62EC1-2E58-4A67-B227-FA03E44941B3}" type="presParOf" srcId="{DCC04CF0-3974-4B1C-9F0F-053ECE1E7104}" destId="{D8A1AC5A-5635-49CA-A613-D6CFCA8829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4643E6-782F-4AC7-84AE-F1BA32A2C713}" type="doc">
      <dgm:prSet loTypeId="urn:microsoft.com/office/officeart/2005/8/layout/hProcess3" loCatId="process" qsTypeId="urn:microsoft.com/office/officeart/2005/8/quickstyle/simple1" qsCatId="simple" csTypeId="urn:microsoft.com/office/officeart/2005/8/colors/accent0_1" csCatId="mainScheme" phldr="1"/>
      <dgm:spPr/>
    </dgm:pt>
    <dgm:pt modelId="{CC753FB5-C5CE-4FBA-9E4A-9975E837C5ED}">
      <dgm:prSet phldrT="[Text]" custT="1"/>
      <dgm:spPr/>
      <dgm:t>
        <a:bodyPr/>
        <a:lstStyle/>
        <a:p>
          <a:r>
            <a:rPr lang="ar-SA" sz="2400" b="1" dirty="0" smtClean="0"/>
            <a:t>صفات</a:t>
          </a:r>
          <a:r>
            <a:rPr lang="ar-BH" sz="2400" b="1" dirty="0" smtClean="0"/>
            <a:t>ُ</a:t>
          </a:r>
          <a:r>
            <a:rPr lang="ar-SA" sz="2400" b="1" dirty="0" smtClean="0"/>
            <a:t> المؤمن</a:t>
          </a:r>
          <a:r>
            <a:rPr lang="ar-BH" sz="2400" b="1" dirty="0" smtClean="0"/>
            <a:t>ي</a:t>
          </a:r>
          <a:r>
            <a:rPr lang="ar-SA" sz="2400" b="1" dirty="0" smtClean="0"/>
            <a:t>ن كما وردت في سورة العصر</a:t>
          </a:r>
          <a:endParaRPr lang="en-US" sz="2400" b="1" dirty="0"/>
        </a:p>
      </dgm:t>
    </dgm:pt>
    <dgm:pt modelId="{607FA327-CAF4-4CF1-B94E-46D8B9505D44}" type="parTrans" cxnId="{4CA0BED2-43BF-45F2-AFC5-2321F24552DD}">
      <dgm:prSet/>
      <dgm:spPr/>
      <dgm:t>
        <a:bodyPr/>
        <a:lstStyle/>
        <a:p>
          <a:endParaRPr lang="en-US"/>
        </a:p>
      </dgm:t>
    </dgm:pt>
    <dgm:pt modelId="{66E064F5-D16A-4A58-B1FB-56C23EF35501}" type="sibTrans" cxnId="{4CA0BED2-43BF-45F2-AFC5-2321F24552DD}">
      <dgm:prSet/>
      <dgm:spPr/>
      <dgm:t>
        <a:bodyPr/>
        <a:lstStyle/>
        <a:p>
          <a:endParaRPr lang="en-US"/>
        </a:p>
      </dgm:t>
    </dgm:pt>
    <dgm:pt modelId="{7EFEBD94-49BB-49AE-863D-D1ED09614033}">
      <dgm:prSet phldrT="[Text]"/>
      <dgm:spPr/>
      <dgm:t>
        <a:bodyPr/>
        <a:lstStyle/>
        <a:p>
          <a:r>
            <a:rPr lang="ar-SA" dirty="0" smtClean="0"/>
            <a:t> </a:t>
          </a:r>
          <a:endParaRPr lang="en-US" dirty="0"/>
        </a:p>
      </dgm:t>
    </dgm:pt>
    <dgm:pt modelId="{08A57A34-BA36-46FE-B3D5-396F82CDCCCE}" type="parTrans" cxnId="{A7A7B0BF-2AA3-4AE9-8D7F-2B82C9001CC1}">
      <dgm:prSet/>
      <dgm:spPr/>
      <dgm:t>
        <a:bodyPr/>
        <a:lstStyle/>
        <a:p>
          <a:endParaRPr lang="en-US"/>
        </a:p>
      </dgm:t>
    </dgm:pt>
    <dgm:pt modelId="{CED7DEDF-F6B6-4F27-A2E8-4B89BEE4E528}" type="sibTrans" cxnId="{A7A7B0BF-2AA3-4AE9-8D7F-2B82C9001CC1}">
      <dgm:prSet/>
      <dgm:spPr/>
      <dgm:t>
        <a:bodyPr/>
        <a:lstStyle/>
        <a:p>
          <a:endParaRPr lang="en-US"/>
        </a:p>
      </dgm:t>
    </dgm:pt>
    <dgm:pt modelId="{D401B303-EB5D-457C-92D4-9F8366006DCA}" type="pres">
      <dgm:prSet presAssocID="{0F4643E6-782F-4AC7-84AE-F1BA32A2C713}" presName="Name0" presStyleCnt="0">
        <dgm:presLayoutVars>
          <dgm:dir val="rev"/>
          <dgm:animLvl val="lvl"/>
          <dgm:resizeHandles val="exact"/>
        </dgm:presLayoutVars>
      </dgm:prSet>
      <dgm:spPr/>
    </dgm:pt>
    <dgm:pt modelId="{7E2D99D1-6F9D-4E5F-AA7A-903D90134BDB}" type="pres">
      <dgm:prSet presAssocID="{0F4643E6-782F-4AC7-84AE-F1BA32A2C713}" presName="dummy" presStyleCnt="0"/>
      <dgm:spPr/>
    </dgm:pt>
    <dgm:pt modelId="{60F7EB47-AF44-4FD3-9D29-3245BE513B84}" type="pres">
      <dgm:prSet presAssocID="{0F4643E6-782F-4AC7-84AE-F1BA32A2C713}" presName="linH" presStyleCnt="0"/>
      <dgm:spPr/>
    </dgm:pt>
    <dgm:pt modelId="{3C9F37F4-5CC3-453B-A991-60347DCA5E1F}" type="pres">
      <dgm:prSet presAssocID="{0F4643E6-782F-4AC7-84AE-F1BA32A2C713}" presName="padding1" presStyleCnt="0"/>
      <dgm:spPr/>
    </dgm:pt>
    <dgm:pt modelId="{F5BE290C-8136-4EDF-A764-4A79AC7A2ABC}" type="pres">
      <dgm:prSet presAssocID="{CC753FB5-C5CE-4FBA-9E4A-9975E837C5ED}" presName="linV" presStyleCnt="0"/>
      <dgm:spPr/>
    </dgm:pt>
    <dgm:pt modelId="{8C2171EA-E021-4345-AB84-9D32A36BC905}" type="pres">
      <dgm:prSet presAssocID="{CC753FB5-C5CE-4FBA-9E4A-9975E837C5ED}" presName="spVertical1" presStyleCnt="0"/>
      <dgm:spPr/>
    </dgm:pt>
    <dgm:pt modelId="{0577C7D4-2D6C-4CDD-B9C2-2645EF6E94C8}" type="pres">
      <dgm:prSet presAssocID="{CC753FB5-C5CE-4FBA-9E4A-9975E837C5ED}" presName="parTx" presStyleLbl="revTx" presStyleIdx="0" presStyleCnt="2" custScaleX="2000000" custLinFactNeighborX="36774" custLinFactNeighborY="12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DB62F-996D-40DE-A776-B9480424DF37}" type="pres">
      <dgm:prSet presAssocID="{CC753FB5-C5CE-4FBA-9E4A-9975E837C5ED}" presName="spVertical2" presStyleCnt="0"/>
      <dgm:spPr/>
    </dgm:pt>
    <dgm:pt modelId="{11D37E02-EFBC-416C-A689-B8E97D26E6F6}" type="pres">
      <dgm:prSet presAssocID="{CC753FB5-C5CE-4FBA-9E4A-9975E837C5ED}" presName="spVertical3" presStyleCnt="0"/>
      <dgm:spPr/>
    </dgm:pt>
    <dgm:pt modelId="{52854A33-2518-4FCE-9B8C-C4B513F91BA6}" type="pres">
      <dgm:prSet presAssocID="{66E064F5-D16A-4A58-B1FB-56C23EF35501}" presName="space" presStyleCnt="0"/>
      <dgm:spPr/>
    </dgm:pt>
    <dgm:pt modelId="{D89A8B52-72A5-47AE-B6D1-37BD09E6F91A}" type="pres">
      <dgm:prSet presAssocID="{7EFEBD94-49BB-49AE-863D-D1ED09614033}" presName="linV" presStyleCnt="0"/>
      <dgm:spPr/>
    </dgm:pt>
    <dgm:pt modelId="{B17EBBE2-730A-465A-A6BA-3A7BE4C20B10}" type="pres">
      <dgm:prSet presAssocID="{7EFEBD94-49BB-49AE-863D-D1ED09614033}" presName="spVertical1" presStyleCnt="0"/>
      <dgm:spPr/>
    </dgm:pt>
    <dgm:pt modelId="{1337BBC5-DB9E-4B11-B7A5-52147D8D7111}" type="pres">
      <dgm:prSet presAssocID="{7EFEBD94-49BB-49AE-863D-D1ED09614033}" presName="parTx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C8A0-BA8A-400B-A8EA-7A335BE779A8}" type="pres">
      <dgm:prSet presAssocID="{7EFEBD94-49BB-49AE-863D-D1ED09614033}" presName="spVertical2" presStyleCnt="0"/>
      <dgm:spPr/>
    </dgm:pt>
    <dgm:pt modelId="{1773FE93-6661-4EE3-8B2A-1156E2A5D067}" type="pres">
      <dgm:prSet presAssocID="{7EFEBD94-49BB-49AE-863D-D1ED09614033}" presName="spVertical3" presStyleCnt="0"/>
      <dgm:spPr/>
    </dgm:pt>
    <dgm:pt modelId="{A3F65EC6-34FB-4C0B-ABA8-6110BA5A1C34}" type="pres">
      <dgm:prSet presAssocID="{0F4643E6-782F-4AC7-84AE-F1BA32A2C713}" presName="padding2" presStyleCnt="0"/>
      <dgm:spPr/>
    </dgm:pt>
    <dgm:pt modelId="{677F51B9-8236-4436-BEE2-28721D466282}" type="pres">
      <dgm:prSet presAssocID="{0F4643E6-782F-4AC7-84AE-F1BA32A2C713}" presName="negArrow" presStyleCnt="0"/>
      <dgm:spPr/>
    </dgm:pt>
    <dgm:pt modelId="{A515316B-BC25-4D64-836F-519A20B22837}" type="pres">
      <dgm:prSet presAssocID="{0F4643E6-782F-4AC7-84AE-F1BA32A2C713}" presName="backgroundArrow" presStyleLbl="node1" presStyleIdx="0" presStyleCnt="1" custScaleY="403370" custLinFactNeighborX="-214" custLinFactNeighborY="16807"/>
      <dgm:spPr>
        <a:solidFill>
          <a:srgbClr val="CCECFF"/>
        </a:solidFill>
      </dgm:spPr>
    </dgm:pt>
  </dgm:ptLst>
  <dgm:cxnLst>
    <dgm:cxn modelId="{86B62118-D862-4A44-A492-22FE80182CDD}" type="presOf" srcId="{7EFEBD94-49BB-49AE-863D-D1ED09614033}" destId="{1337BBC5-DB9E-4B11-B7A5-52147D8D7111}" srcOrd="0" destOrd="0" presId="urn:microsoft.com/office/officeart/2005/8/layout/hProcess3"/>
    <dgm:cxn modelId="{8D3430FB-DBFA-4D67-93CC-64E1B9390A74}" type="presOf" srcId="{0F4643E6-782F-4AC7-84AE-F1BA32A2C713}" destId="{D401B303-EB5D-457C-92D4-9F8366006DCA}" srcOrd="0" destOrd="0" presId="urn:microsoft.com/office/officeart/2005/8/layout/hProcess3"/>
    <dgm:cxn modelId="{C24CB65E-106C-4775-8A42-C825426AA715}" type="presOf" srcId="{CC753FB5-C5CE-4FBA-9E4A-9975E837C5ED}" destId="{0577C7D4-2D6C-4CDD-B9C2-2645EF6E94C8}" srcOrd="0" destOrd="0" presId="urn:microsoft.com/office/officeart/2005/8/layout/hProcess3"/>
    <dgm:cxn modelId="{A7A7B0BF-2AA3-4AE9-8D7F-2B82C9001CC1}" srcId="{0F4643E6-782F-4AC7-84AE-F1BA32A2C713}" destId="{7EFEBD94-49BB-49AE-863D-D1ED09614033}" srcOrd="1" destOrd="0" parTransId="{08A57A34-BA36-46FE-B3D5-396F82CDCCCE}" sibTransId="{CED7DEDF-F6B6-4F27-A2E8-4B89BEE4E528}"/>
    <dgm:cxn modelId="{4CA0BED2-43BF-45F2-AFC5-2321F24552DD}" srcId="{0F4643E6-782F-4AC7-84AE-F1BA32A2C713}" destId="{CC753FB5-C5CE-4FBA-9E4A-9975E837C5ED}" srcOrd="0" destOrd="0" parTransId="{607FA327-CAF4-4CF1-B94E-46D8B9505D44}" sibTransId="{66E064F5-D16A-4A58-B1FB-56C23EF35501}"/>
    <dgm:cxn modelId="{F446E860-9C32-4D1F-855E-EA3FFC4FEE15}" type="presParOf" srcId="{D401B303-EB5D-457C-92D4-9F8366006DCA}" destId="{7E2D99D1-6F9D-4E5F-AA7A-903D90134BDB}" srcOrd="0" destOrd="0" presId="urn:microsoft.com/office/officeart/2005/8/layout/hProcess3"/>
    <dgm:cxn modelId="{E409E90C-6E1D-4B55-963E-D578E075A59D}" type="presParOf" srcId="{D401B303-EB5D-457C-92D4-9F8366006DCA}" destId="{60F7EB47-AF44-4FD3-9D29-3245BE513B84}" srcOrd="1" destOrd="0" presId="urn:microsoft.com/office/officeart/2005/8/layout/hProcess3"/>
    <dgm:cxn modelId="{4CDC41F3-B077-4B32-96F5-887D71619C3B}" type="presParOf" srcId="{60F7EB47-AF44-4FD3-9D29-3245BE513B84}" destId="{3C9F37F4-5CC3-453B-A991-60347DCA5E1F}" srcOrd="0" destOrd="0" presId="urn:microsoft.com/office/officeart/2005/8/layout/hProcess3"/>
    <dgm:cxn modelId="{98A7A3C8-93BF-451A-855D-4FC032D745D4}" type="presParOf" srcId="{60F7EB47-AF44-4FD3-9D29-3245BE513B84}" destId="{F5BE290C-8136-4EDF-A764-4A79AC7A2ABC}" srcOrd="1" destOrd="0" presId="urn:microsoft.com/office/officeart/2005/8/layout/hProcess3"/>
    <dgm:cxn modelId="{0E1EBBCD-28BB-40CA-A4B9-1CC1255B3A74}" type="presParOf" srcId="{F5BE290C-8136-4EDF-A764-4A79AC7A2ABC}" destId="{8C2171EA-E021-4345-AB84-9D32A36BC905}" srcOrd="0" destOrd="0" presId="urn:microsoft.com/office/officeart/2005/8/layout/hProcess3"/>
    <dgm:cxn modelId="{30FD8272-A190-4BC6-9306-F0D0D0E12499}" type="presParOf" srcId="{F5BE290C-8136-4EDF-A764-4A79AC7A2ABC}" destId="{0577C7D4-2D6C-4CDD-B9C2-2645EF6E94C8}" srcOrd="1" destOrd="0" presId="urn:microsoft.com/office/officeart/2005/8/layout/hProcess3"/>
    <dgm:cxn modelId="{C2CEED1A-7DFF-4DB8-8BDE-12CAA0E611AC}" type="presParOf" srcId="{F5BE290C-8136-4EDF-A764-4A79AC7A2ABC}" destId="{7C0DB62F-996D-40DE-A776-B9480424DF37}" srcOrd="2" destOrd="0" presId="urn:microsoft.com/office/officeart/2005/8/layout/hProcess3"/>
    <dgm:cxn modelId="{83BBAA59-893C-4629-B3A3-EC473D4BE907}" type="presParOf" srcId="{F5BE290C-8136-4EDF-A764-4A79AC7A2ABC}" destId="{11D37E02-EFBC-416C-A689-B8E97D26E6F6}" srcOrd="3" destOrd="0" presId="urn:microsoft.com/office/officeart/2005/8/layout/hProcess3"/>
    <dgm:cxn modelId="{F68CD246-8C26-4D3D-8D6A-32FDA24ED188}" type="presParOf" srcId="{60F7EB47-AF44-4FD3-9D29-3245BE513B84}" destId="{52854A33-2518-4FCE-9B8C-C4B513F91BA6}" srcOrd="2" destOrd="0" presId="urn:microsoft.com/office/officeart/2005/8/layout/hProcess3"/>
    <dgm:cxn modelId="{DCDF845B-F7DC-40BB-8341-1ADF0536BAAA}" type="presParOf" srcId="{60F7EB47-AF44-4FD3-9D29-3245BE513B84}" destId="{D89A8B52-72A5-47AE-B6D1-37BD09E6F91A}" srcOrd="3" destOrd="0" presId="urn:microsoft.com/office/officeart/2005/8/layout/hProcess3"/>
    <dgm:cxn modelId="{7F3B7EA8-ECB0-4D1E-B41C-22A121FC2297}" type="presParOf" srcId="{D89A8B52-72A5-47AE-B6D1-37BD09E6F91A}" destId="{B17EBBE2-730A-465A-A6BA-3A7BE4C20B10}" srcOrd="0" destOrd="0" presId="urn:microsoft.com/office/officeart/2005/8/layout/hProcess3"/>
    <dgm:cxn modelId="{103C6431-3383-4E64-817F-AB352048A341}" type="presParOf" srcId="{D89A8B52-72A5-47AE-B6D1-37BD09E6F91A}" destId="{1337BBC5-DB9E-4B11-B7A5-52147D8D7111}" srcOrd="1" destOrd="0" presId="urn:microsoft.com/office/officeart/2005/8/layout/hProcess3"/>
    <dgm:cxn modelId="{CDAC8DF6-5D38-444E-969E-248FE85BEEA8}" type="presParOf" srcId="{D89A8B52-72A5-47AE-B6D1-37BD09E6F91A}" destId="{3DB2C8A0-BA8A-400B-A8EA-7A335BE779A8}" srcOrd="2" destOrd="0" presId="urn:microsoft.com/office/officeart/2005/8/layout/hProcess3"/>
    <dgm:cxn modelId="{C7B99630-8720-433E-A0CD-22247DF9F3A7}" type="presParOf" srcId="{D89A8B52-72A5-47AE-B6D1-37BD09E6F91A}" destId="{1773FE93-6661-4EE3-8B2A-1156E2A5D067}" srcOrd="3" destOrd="0" presId="urn:microsoft.com/office/officeart/2005/8/layout/hProcess3"/>
    <dgm:cxn modelId="{F96AFF9F-01E4-4132-929A-88282BFB054F}" type="presParOf" srcId="{60F7EB47-AF44-4FD3-9D29-3245BE513B84}" destId="{A3F65EC6-34FB-4C0B-ABA8-6110BA5A1C34}" srcOrd="4" destOrd="0" presId="urn:microsoft.com/office/officeart/2005/8/layout/hProcess3"/>
    <dgm:cxn modelId="{BA1DB2D4-D6AB-43CC-962B-EFC019A61539}" type="presParOf" srcId="{60F7EB47-AF44-4FD3-9D29-3245BE513B84}" destId="{677F51B9-8236-4436-BEE2-28721D466282}" srcOrd="5" destOrd="0" presId="urn:microsoft.com/office/officeart/2005/8/layout/hProcess3"/>
    <dgm:cxn modelId="{F9D2573D-D499-45BB-9DCA-C926D469D1F1}" type="presParOf" srcId="{60F7EB47-AF44-4FD3-9D29-3245BE513B84}" destId="{A515316B-BC25-4D64-836F-519A20B22837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6552C-E745-4794-8438-42ABE6625B19}">
      <dsp:nvSpPr>
        <dsp:cNvPr id="0" name=""/>
        <dsp:cNvSpPr/>
      </dsp:nvSpPr>
      <dsp:spPr>
        <a:xfrm>
          <a:off x="3030269" y="42146"/>
          <a:ext cx="2656477" cy="6641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3600" b="1" kern="1200" dirty="0" smtClean="0"/>
            <a:t> الكلمة</a:t>
          </a:r>
          <a:endParaRPr lang="en-US" sz="3600" b="1" kern="1200" dirty="0" smtClean="0"/>
        </a:p>
      </dsp:txBody>
      <dsp:txXfrm>
        <a:off x="3049720" y="61597"/>
        <a:ext cx="2617575" cy="625217"/>
      </dsp:txXfrm>
    </dsp:sp>
    <dsp:sp modelId="{BB9B0F1A-9409-4979-ACEA-FEEA89A9786A}">
      <dsp:nvSpPr>
        <dsp:cNvPr id="0" name=""/>
        <dsp:cNvSpPr/>
      </dsp:nvSpPr>
      <dsp:spPr>
        <a:xfrm rot="5400000">
          <a:off x="4300397" y="764375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9E4B3-5015-4A0F-92DF-5BD113B7A748}">
      <dsp:nvSpPr>
        <dsp:cNvPr id="0" name=""/>
        <dsp:cNvSpPr/>
      </dsp:nvSpPr>
      <dsp:spPr>
        <a:xfrm>
          <a:off x="3030269" y="938707"/>
          <a:ext cx="2656477" cy="664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العَصْر</a:t>
          </a:r>
          <a:endParaRPr lang="en-US" sz="2800" b="1" kern="1200" dirty="0" smtClean="0"/>
        </a:p>
      </dsp:txBody>
      <dsp:txXfrm>
        <a:off x="3049720" y="958158"/>
        <a:ext cx="2617575" cy="625217"/>
      </dsp:txXfrm>
    </dsp:sp>
    <dsp:sp modelId="{12B909ED-2BF5-4A95-BBC7-084E88F99C2E}">
      <dsp:nvSpPr>
        <dsp:cNvPr id="0" name=""/>
        <dsp:cNvSpPr/>
      </dsp:nvSpPr>
      <dsp:spPr>
        <a:xfrm rot="5400000">
          <a:off x="4300397" y="1660937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A46EB-AA45-4685-9199-E317761026E2}">
      <dsp:nvSpPr>
        <dsp:cNvPr id="0" name=""/>
        <dsp:cNvSpPr/>
      </dsp:nvSpPr>
      <dsp:spPr>
        <a:xfrm>
          <a:off x="3030269" y="1835268"/>
          <a:ext cx="2656477" cy="664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خُسْر  </a:t>
          </a:r>
          <a:endParaRPr lang="en-US" sz="2800" b="1" kern="1200" dirty="0"/>
        </a:p>
      </dsp:txBody>
      <dsp:txXfrm>
        <a:off x="3049720" y="1854719"/>
        <a:ext cx="2617575" cy="625217"/>
      </dsp:txXfrm>
    </dsp:sp>
    <dsp:sp modelId="{87E8C68A-F8C6-4F12-A5F7-7759D8D3E71D}">
      <dsp:nvSpPr>
        <dsp:cNvPr id="0" name=""/>
        <dsp:cNvSpPr/>
      </dsp:nvSpPr>
      <dsp:spPr>
        <a:xfrm rot="5400000">
          <a:off x="4300397" y="2557498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15BB2-781E-46A0-B4E9-3521AF3284CC}">
      <dsp:nvSpPr>
        <dsp:cNvPr id="0" name=""/>
        <dsp:cNvSpPr/>
      </dsp:nvSpPr>
      <dsp:spPr>
        <a:xfrm>
          <a:off x="3030269" y="2731829"/>
          <a:ext cx="2656477" cy="664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الصَّالِحَاتِ</a:t>
          </a:r>
          <a:endParaRPr lang="en-US" sz="2800" b="1" kern="1200" dirty="0" smtClean="0"/>
        </a:p>
      </dsp:txBody>
      <dsp:txXfrm>
        <a:off x="3049720" y="2751280"/>
        <a:ext cx="2617575" cy="625217"/>
      </dsp:txXfrm>
    </dsp:sp>
    <dsp:sp modelId="{035B79FC-4637-4B63-9D66-D5CAFC4B5BCD}">
      <dsp:nvSpPr>
        <dsp:cNvPr id="0" name=""/>
        <dsp:cNvSpPr/>
      </dsp:nvSpPr>
      <dsp:spPr>
        <a:xfrm rot="5400000">
          <a:off x="4300397" y="3454059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E24D-C45C-4D0E-8C3F-8AC108D00C53}">
      <dsp:nvSpPr>
        <dsp:cNvPr id="0" name=""/>
        <dsp:cNvSpPr/>
      </dsp:nvSpPr>
      <dsp:spPr>
        <a:xfrm>
          <a:off x="3030269" y="3628391"/>
          <a:ext cx="2656477" cy="664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تَوَاصَوْا</a:t>
          </a:r>
          <a:endParaRPr lang="en-US" sz="2800" b="1" kern="1200" dirty="0" smtClean="0"/>
        </a:p>
      </dsp:txBody>
      <dsp:txXfrm>
        <a:off x="3049720" y="3647842"/>
        <a:ext cx="2617575" cy="625217"/>
      </dsp:txXfrm>
    </dsp:sp>
    <dsp:sp modelId="{39899EDA-A134-40C1-B293-1495BE16AAE1}">
      <dsp:nvSpPr>
        <dsp:cNvPr id="0" name=""/>
        <dsp:cNvSpPr/>
      </dsp:nvSpPr>
      <dsp:spPr>
        <a:xfrm rot="5400000">
          <a:off x="4300397" y="4350621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809BD-68B1-436E-97E4-0A23C44F278F}">
      <dsp:nvSpPr>
        <dsp:cNvPr id="0" name=""/>
        <dsp:cNvSpPr/>
      </dsp:nvSpPr>
      <dsp:spPr>
        <a:xfrm>
          <a:off x="3030269" y="4524952"/>
          <a:ext cx="2656477" cy="664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الصَبْر </a:t>
          </a:r>
          <a:endParaRPr lang="en-US" sz="2800" b="1" kern="1200" dirty="0"/>
        </a:p>
      </dsp:txBody>
      <dsp:txXfrm>
        <a:off x="3049720" y="4544403"/>
        <a:ext cx="2617575" cy="625217"/>
      </dsp:txXfrm>
    </dsp:sp>
    <dsp:sp modelId="{1B1C02E5-EC59-44EA-8D0C-450FF36653DA}">
      <dsp:nvSpPr>
        <dsp:cNvPr id="0" name=""/>
        <dsp:cNvSpPr/>
      </dsp:nvSpPr>
      <dsp:spPr>
        <a:xfrm>
          <a:off x="1884" y="42146"/>
          <a:ext cx="2656477" cy="66411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 معناها</a:t>
          </a:r>
          <a:endParaRPr lang="en-US" sz="3600" b="1" kern="1200" dirty="0"/>
        </a:p>
      </dsp:txBody>
      <dsp:txXfrm>
        <a:off x="21335" y="61597"/>
        <a:ext cx="2617575" cy="625217"/>
      </dsp:txXfrm>
    </dsp:sp>
    <dsp:sp modelId="{E23BDFF4-743D-4F46-973F-4279982EFD27}">
      <dsp:nvSpPr>
        <dsp:cNvPr id="0" name=""/>
        <dsp:cNvSpPr/>
      </dsp:nvSpPr>
      <dsp:spPr>
        <a:xfrm rot="5400000">
          <a:off x="1272013" y="764375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7BD94-2DA5-49B3-9E88-641004C9788E}">
      <dsp:nvSpPr>
        <dsp:cNvPr id="0" name=""/>
        <dsp:cNvSpPr/>
      </dsp:nvSpPr>
      <dsp:spPr>
        <a:xfrm>
          <a:off x="1884" y="938707"/>
          <a:ext cx="2656477" cy="664119"/>
        </a:xfrm>
        <a:prstGeom prst="roundRect">
          <a:avLst>
            <a:gd name="adj" fmla="val 10000"/>
          </a:avLst>
        </a:prstGeom>
        <a:solidFill>
          <a:srgbClr val="C5F09A">
            <a:alpha val="90000"/>
          </a:srgb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 الزمان</a:t>
          </a:r>
          <a:endParaRPr lang="en-US" sz="2800" b="1" kern="1200" dirty="0"/>
        </a:p>
      </dsp:txBody>
      <dsp:txXfrm>
        <a:off x="21335" y="958158"/>
        <a:ext cx="2617575" cy="625217"/>
      </dsp:txXfrm>
    </dsp:sp>
    <dsp:sp modelId="{65D0ED1D-EEBD-4EDF-9186-64EDD917CA78}">
      <dsp:nvSpPr>
        <dsp:cNvPr id="0" name=""/>
        <dsp:cNvSpPr/>
      </dsp:nvSpPr>
      <dsp:spPr>
        <a:xfrm rot="5400000">
          <a:off x="1272013" y="1660937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C3A4A-0D8A-4FAC-92BB-08C31BF167B2}">
      <dsp:nvSpPr>
        <dsp:cNvPr id="0" name=""/>
        <dsp:cNvSpPr/>
      </dsp:nvSpPr>
      <dsp:spPr>
        <a:xfrm>
          <a:off x="1884" y="1835268"/>
          <a:ext cx="2656477" cy="664119"/>
        </a:xfrm>
        <a:prstGeom prst="roundRect">
          <a:avLst>
            <a:gd name="adj" fmla="val 10000"/>
          </a:avLst>
        </a:prstGeom>
        <a:solidFill>
          <a:srgbClr val="C5F09A">
            <a:alpha val="90000"/>
          </a:srgb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خسران</a:t>
          </a:r>
          <a:r>
            <a:rPr lang="ar-SA" sz="2800" b="1" kern="1200" baseline="0" dirty="0" smtClean="0"/>
            <a:t> ونقصان</a:t>
          </a:r>
          <a:endParaRPr lang="en-US" sz="2800" b="1" kern="1200" dirty="0"/>
        </a:p>
      </dsp:txBody>
      <dsp:txXfrm>
        <a:off x="21335" y="1854719"/>
        <a:ext cx="2617575" cy="625217"/>
      </dsp:txXfrm>
    </dsp:sp>
    <dsp:sp modelId="{7C7C2BAC-A6FF-4CF1-97E5-1975B82FE966}">
      <dsp:nvSpPr>
        <dsp:cNvPr id="0" name=""/>
        <dsp:cNvSpPr/>
      </dsp:nvSpPr>
      <dsp:spPr>
        <a:xfrm rot="5400000">
          <a:off x="1272013" y="2557498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62F6C-6542-4189-9543-275C48164C90}">
      <dsp:nvSpPr>
        <dsp:cNvPr id="0" name=""/>
        <dsp:cNvSpPr/>
      </dsp:nvSpPr>
      <dsp:spPr>
        <a:xfrm>
          <a:off x="1884" y="2731829"/>
          <a:ext cx="2656477" cy="664119"/>
        </a:xfrm>
        <a:prstGeom prst="roundRect">
          <a:avLst>
            <a:gd name="adj" fmla="val 10000"/>
          </a:avLst>
        </a:prstGeom>
        <a:solidFill>
          <a:srgbClr val="C5F09A">
            <a:alpha val="90000"/>
          </a:srgb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الأعمال الصالحة</a:t>
          </a:r>
          <a:endParaRPr lang="en-US" sz="2800" b="1" kern="1200" dirty="0"/>
        </a:p>
      </dsp:txBody>
      <dsp:txXfrm>
        <a:off x="21335" y="2751280"/>
        <a:ext cx="2617575" cy="625217"/>
      </dsp:txXfrm>
    </dsp:sp>
    <dsp:sp modelId="{73E2DC46-4EEE-4258-AF1E-A473BA086DA7}">
      <dsp:nvSpPr>
        <dsp:cNvPr id="0" name=""/>
        <dsp:cNvSpPr/>
      </dsp:nvSpPr>
      <dsp:spPr>
        <a:xfrm rot="5400000">
          <a:off x="1272013" y="3454059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70F9-9721-4770-B960-BA8A0B78AEF8}">
      <dsp:nvSpPr>
        <dsp:cNvPr id="0" name=""/>
        <dsp:cNvSpPr/>
      </dsp:nvSpPr>
      <dsp:spPr>
        <a:xfrm>
          <a:off x="1884" y="3628391"/>
          <a:ext cx="2656477" cy="664119"/>
        </a:xfrm>
        <a:prstGeom prst="roundRect">
          <a:avLst>
            <a:gd name="adj" fmla="val 10000"/>
          </a:avLst>
        </a:prstGeom>
        <a:solidFill>
          <a:srgbClr val="C5F09A">
            <a:alpha val="90000"/>
          </a:srgb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أوصى</a:t>
          </a:r>
          <a:r>
            <a:rPr lang="ar-SA" sz="2800" b="1" kern="1200" baseline="0" dirty="0" smtClean="0"/>
            <a:t> بعضهم بعضًا</a:t>
          </a:r>
          <a:endParaRPr lang="en-US" sz="2800" b="1" kern="1200" dirty="0"/>
        </a:p>
      </dsp:txBody>
      <dsp:txXfrm>
        <a:off x="21335" y="3647842"/>
        <a:ext cx="2617575" cy="625217"/>
      </dsp:txXfrm>
    </dsp:sp>
    <dsp:sp modelId="{5225A341-78E9-4D5C-9EA0-1E48627BAC8F}">
      <dsp:nvSpPr>
        <dsp:cNvPr id="0" name=""/>
        <dsp:cNvSpPr/>
      </dsp:nvSpPr>
      <dsp:spPr>
        <a:xfrm rot="5400000">
          <a:off x="1272013" y="4350621"/>
          <a:ext cx="116220" cy="116220"/>
        </a:xfrm>
        <a:prstGeom prst="rightArrow">
          <a:avLst>
            <a:gd name="adj1" fmla="val 66700"/>
            <a:gd name="adj2" fmla="val 50000"/>
          </a:avLst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3315D-23D3-4084-9934-DF3A750F7786}">
      <dsp:nvSpPr>
        <dsp:cNvPr id="0" name=""/>
        <dsp:cNvSpPr/>
      </dsp:nvSpPr>
      <dsp:spPr>
        <a:xfrm>
          <a:off x="1884" y="4524952"/>
          <a:ext cx="2656477" cy="664119"/>
        </a:xfrm>
        <a:prstGeom prst="roundRect">
          <a:avLst>
            <a:gd name="adj" fmla="val 10000"/>
          </a:avLst>
        </a:prstGeom>
        <a:solidFill>
          <a:srgbClr val="C5F09A">
            <a:alpha val="90000"/>
          </a:srgb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/>
            <a:t> التَحَمُّل</a:t>
          </a:r>
          <a:endParaRPr lang="en-US" sz="2800" b="1" kern="1200" dirty="0"/>
        </a:p>
      </dsp:txBody>
      <dsp:txXfrm>
        <a:off x="21335" y="4544403"/>
        <a:ext cx="2617575" cy="625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EFF92-B56B-4CDA-BAE4-FB08E08E845F}">
      <dsp:nvSpPr>
        <dsp:cNvPr id="0" name=""/>
        <dsp:cNvSpPr/>
      </dsp:nvSpPr>
      <dsp:spPr>
        <a:xfrm>
          <a:off x="2022270" y="932"/>
          <a:ext cx="1716098" cy="85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3200" b="1" kern="1200" dirty="0" smtClean="0"/>
            <a:t>الإيمان</a:t>
          </a:r>
          <a:endParaRPr lang="en-US" sz="3200" b="1" kern="1200" dirty="0"/>
        </a:p>
      </dsp:txBody>
      <dsp:txXfrm>
        <a:off x="2047401" y="26063"/>
        <a:ext cx="1665836" cy="807787"/>
      </dsp:txXfrm>
    </dsp:sp>
    <dsp:sp modelId="{15848269-C877-4B15-A538-28FEBFF30227}">
      <dsp:nvSpPr>
        <dsp:cNvPr id="0" name=""/>
        <dsp:cNvSpPr/>
      </dsp:nvSpPr>
      <dsp:spPr>
        <a:xfrm>
          <a:off x="2022270" y="987689"/>
          <a:ext cx="1716098" cy="85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الصبر</a:t>
          </a:r>
          <a:endParaRPr lang="en-US" sz="3200" b="1" kern="1200" dirty="0"/>
        </a:p>
      </dsp:txBody>
      <dsp:txXfrm>
        <a:off x="2047401" y="1012820"/>
        <a:ext cx="1665836" cy="807787"/>
      </dsp:txXfrm>
    </dsp:sp>
    <dsp:sp modelId="{031C5681-A287-42AB-AC18-1B0318CD3D13}">
      <dsp:nvSpPr>
        <dsp:cNvPr id="0" name=""/>
        <dsp:cNvSpPr/>
      </dsp:nvSpPr>
      <dsp:spPr>
        <a:xfrm>
          <a:off x="2022270" y="1974446"/>
          <a:ext cx="1716098" cy="85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 قول الحق</a:t>
          </a:r>
          <a:endParaRPr lang="en-US" sz="3200" b="1" kern="1200" dirty="0"/>
        </a:p>
      </dsp:txBody>
      <dsp:txXfrm>
        <a:off x="2047401" y="1999577"/>
        <a:ext cx="1665836" cy="807787"/>
      </dsp:txXfrm>
    </dsp:sp>
    <dsp:sp modelId="{504DEDAC-0584-4FB3-BACD-A83C888A2358}">
      <dsp:nvSpPr>
        <dsp:cNvPr id="0" name=""/>
        <dsp:cNvSpPr/>
      </dsp:nvSpPr>
      <dsp:spPr>
        <a:xfrm>
          <a:off x="2022270" y="2961202"/>
          <a:ext cx="1716098" cy="85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/>
            <a:t>  فعل الخير</a:t>
          </a:r>
          <a:endParaRPr lang="en-US" sz="3200" b="1" kern="1200" dirty="0"/>
        </a:p>
      </dsp:txBody>
      <dsp:txXfrm>
        <a:off x="2047401" y="2986333"/>
        <a:ext cx="1665836" cy="80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5316B-BC25-4D64-836F-519A20B22837}">
      <dsp:nvSpPr>
        <dsp:cNvPr id="0" name=""/>
        <dsp:cNvSpPr/>
      </dsp:nvSpPr>
      <dsp:spPr>
        <a:xfrm>
          <a:off x="0" y="0"/>
          <a:ext cx="5605659" cy="1728192"/>
        </a:xfrm>
        <a:prstGeom prst="leftArrow">
          <a:avLst/>
        </a:prstGeom>
        <a:solidFill>
          <a:srgbClr val="CCE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7BBC5-DB9E-4B11-B7A5-52147D8D7111}">
      <dsp:nvSpPr>
        <dsp:cNvPr id="0" name=""/>
        <dsp:cNvSpPr/>
      </dsp:nvSpPr>
      <dsp:spPr>
        <a:xfrm>
          <a:off x="436686" y="414267"/>
          <a:ext cx="222734" cy="828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" kern="1200" dirty="0" smtClean="0"/>
            <a:t> </a:t>
          </a:r>
          <a:endParaRPr lang="en-US" sz="500" kern="1200" dirty="0"/>
        </a:p>
      </dsp:txBody>
      <dsp:txXfrm>
        <a:off x="436686" y="414267"/>
        <a:ext cx="222734" cy="828535"/>
      </dsp:txXfrm>
    </dsp:sp>
    <dsp:sp modelId="{0577C7D4-2D6C-4CDD-B9C2-2645EF6E94C8}">
      <dsp:nvSpPr>
        <dsp:cNvPr id="0" name=""/>
        <dsp:cNvSpPr/>
      </dsp:nvSpPr>
      <dsp:spPr>
        <a:xfrm>
          <a:off x="785876" y="467609"/>
          <a:ext cx="4454692" cy="828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صفات</a:t>
          </a:r>
          <a:r>
            <a:rPr lang="ar-BH" sz="2400" b="1" kern="1200" dirty="0" smtClean="0"/>
            <a:t>ُ</a:t>
          </a:r>
          <a:r>
            <a:rPr lang="ar-SA" sz="2400" b="1" kern="1200" dirty="0" smtClean="0"/>
            <a:t> المؤمن</a:t>
          </a:r>
          <a:r>
            <a:rPr lang="ar-BH" sz="2400" b="1" kern="1200" dirty="0" smtClean="0"/>
            <a:t>ي</a:t>
          </a:r>
          <a:r>
            <a:rPr lang="ar-SA" sz="2400" b="1" kern="1200" dirty="0" smtClean="0"/>
            <a:t>ن كما وردت في سورة العصر</a:t>
          </a:r>
          <a:endParaRPr lang="en-US" sz="2400" b="1" kern="1200" dirty="0"/>
        </a:p>
      </dsp:txBody>
      <dsp:txXfrm>
        <a:off x="785876" y="467609"/>
        <a:ext cx="4454692" cy="828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698A559-8E82-445F-8EB9-DBAF670F1A9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BH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2615-D402-4384-8AD6-466DA0997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C5FF-84ED-441D-A8B9-EA0675788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7FC2E9-5BE0-4108-AC7D-F3EDF07C9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BA261-7FE2-45A6-A0F6-085CAAC66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70EA4C-9A86-4C69-BE2B-2942AEE96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877AB0-8248-4A74-B62E-15E3ED784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C1A4-A7CC-4AB6-92BF-991F7C417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1695-41E7-43C2-ABE8-16E3F4F9B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FE49B-83AD-4052-84E7-4A0339DBE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FAA0-0363-4C5F-857A-4B0F43816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6C9C-5098-48FF-8C29-D0D52D5D0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CCFA-A5A7-478F-8823-5CBE8F5C0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63E5-38C0-45C0-974E-E9202C596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C6589-7352-4C34-B4D0-8C943DF60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ar-BH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B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8D540-5E43-44EB-A90F-D783B8EBDC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ar-B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5496" y="2492896"/>
            <a:ext cx="9001000" cy="2520280"/>
          </a:xfrm>
        </p:spPr>
        <p:txBody>
          <a:bodyPr/>
          <a:lstStyle/>
          <a:p>
            <a:pPr algn="ctr"/>
            <a:r>
              <a:rPr lang="ar-SA" sz="8800" dirty="0" smtClean="0">
                <a:solidFill>
                  <a:srgbClr val="002060"/>
                </a:solidFill>
              </a:rPr>
              <a:t>سُورةُ العَصْرِ</a:t>
            </a:r>
            <a:r>
              <a:rPr lang="ar-SA" sz="4400" dirty="0" smtClean="0">
                <a:solidFill>
                  <a:srgbClr val="002060"/>
                </a:solidFill>
              </a:rPr>
              <a:t/>
            </a:r>
            <a:br>
              <a:rPr lang="ar-SA" sz="4400" dirty="0" smtClean="0">
                <a:solidFill>
                  <a:srgbClr val="002060"/>
                </a:solidFill>
              </a:rPr>
            </a:br>
            <a:r>
              <a:rPr lang="ar-SA" sz="2800" dirty="0" smtClean="0">
                <a:solidFill>
                  <a:srgbClr val="002060"/>
                </a:solidFill>
              </a:rPr>
              <a:t/>
            </a:r>
            <a:br>
              <a:rPr lang="ar-SA" sz="2800" dirty="0" smtClean="0">
                <a:solidFill>
                  <a:srgbClr val="002060"/>
                </a:solidFill>
              </a:rPr>
            </a:br>
            <a:r>
              <a:rPr lang="ar-BH" sz="4400" dirty="0" smtClean="0">
                <a:solidFill>
                  <a:srgbClr val="002060"/>
                </a:solidFill>
              </a:rPr>
              <a:t>التربية الإسلامية</a:t>
            </a:r>
            <a:r>
              <a:rPr lang="ar-SA" sz="4400" dirty="0" smtClean="0">
                <a:solidFill>
                  <a:srgbClr val="002060"/>
                </a:solidFill>
              </a:rPr>
              <a:t/>
            </a:r>
            <a:br>
              <a:rPr lang="ar-SA" sz="4400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الصف الأول الابتدائي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B9E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4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4" t="10475" b="3980"/>
          <a:stretch/>
        </p:blipFill>
        <p:spPr>
          <a:xfrm>
            <a:off x="107504" y="475263"/>
            <a:ext cx="2520280" cy="2758809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3590934" y="1412776"/>
            <a:ext cx="3960440" cy="1555909"/>
          </a:xfrm>
          <a:prstGeom prst="downArrowCallou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6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6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323528" y="3482932"/>
            <a:ext cx="8569647" cy="1602252"/>
          </a:xfrm>
          <a:prstGeom prst="frame">
            <a:avLst/>
          </a:prstGeom>
          <a:solidFill>
            <a:srgbClr val="FFA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5400" b="1" dirty="0" smtClean="0">
                <a:solidFill>
                  <a:srgbClr val="002060"/>
                </a:solidFill>
              </a:rPr>
              <a:t>تلاوة سورة العصر ومعرفة معانيها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7596188" y="0"/>
            <a:ext cx="12969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40605" r="15778" b="35353"/>
          <a:stretch/>
        </p:blipFill>
        <p:spPr>
          <a:xfrm>
            <a:off x="136532" y="1624192"/>
            <a:ext cx="8853966" cy="4464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01" b="62500" l="59590" r="69473">
                        <a14:foregroundMark x1="67423" y1="49219" x2="67423" y2="49219"/>
                        <a14:foregroundMark x1="67130" y1="53646" x2="67130" y2="53646"/>
                        <a14:foregroundMark x1="68448" y1="49349" x2="68448" y2="49349"/>
                        <a14:foregroundMark x1="67716" y1="57943" x2="67716" y2="57943"/>
                        <a14:foregroundMark x1="66105" y1="59635" x2="66105" y2="59635"/>
                        <a14:foregroundMark x1="65373" y1="55859" x2="65373" y2="55859"/>
                        <a14:foregroundMark x1="66837" y1="60547" x2="66837" y2="60547"/>
                        <a14:foregroundMark x1="68741" y1="60547" x2="68741" y2="60547"/>
                        <a14:foregroundMark x1="69034" y1="57943" x2="69034" y2="57943"/>
                        <a14:foregroundMark x1="68082" y1="56250" x2="68082" y2="56250"/>
                        <a14:foregroundMark x1="66984" y1="48568" x2="66984" y2="48568"/>
                        <a14:foregroundMark x1="62738" y1="48438" x2="62738" y2="48438"/>
                        <a14:foregroundMark x1="62738" y1="46615" x2="62738" y2="46615"/>
                        <a14:backgroundMark x1="65373" y1="51302" x2="65373" y2="51302"/>
                        <a14:backgroundMark x1="62006" y1="55469" x2="62006" y2="55469"/>
                        <a14:backgroundMark x1="63397" y1="59375" x2="63397" y2="59375"/>
                        <a14:backgroundMark x1="62665" y1="58333" x2="62665" y2="58333"/>
                        <a14:backgroundMark x1="60542" y1="57552" x2="60542" y2="57552"/>
                        <a14:backgroundMark x1="61127" y1="60156" x2="61127" y2="60156"/>
                        <a14:backgroundMark x1="62079" y1="61198" x2="62372" y2="61198"/>
                        <a14:backgroundMark x1="64495" y1="61458" x2="64495" y2="61458"/>
                        <a14:backgroundMark x1="67570" y1="46745" x2="67570" y2="46745"/>
                        <a14:backgroundMark x1="70132" y1="45443" x2="70132" y2="45443"/>
                        <a14:backgroundMark x1="70059" y1="52344" x2="70059" y2="52344"/>
                        <a14:backgroundMark x1="70059" y1="57292" x2="70059" y2="57292"/>
                        <a14:backgroundMark x1="70132" y1="63542" x2="70132" y2="63542"/>
                        <a14:backgroundMark x1="68082" y1="64583" x2="68082" y2="64583"/>
                        <a14:backgroundMark x1="62884" y1="64323" x2="62884" y2="64323"/>
                        <a14:backgroundMark x1="61493" y1="63802" x2="61493" y2="63802"/>
                        <a14:backgroundMark x1="60029" y1="44922" x2="60029" y2="4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1" t="43690" r="29395" b="35303"/>
          <a:stretch/>
        </p:blipFill>
        <p:spPr bwMode="auto">
          <a:xfrm>
            <a:off x="7173574" y="116632"/>
            <a:ext cx="1747431" cy="190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سورة العصر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285" y="260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092280" y="1628800"/>
            <a:ext cx="1656184" cy="280076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4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أقرأ الكلمات وأتعرف معانيها</a:t>
            </a:r>
            <a:r>
              <a:rPr lang="ar-BH" sz="4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5705791"/>
              </p:ext>
            </p:extLst>
          </p:nvPr>
        </p:nvGraphicFramePr>
        <p:xfrm>
          <a:off x="899592" y="620688"/>
          <a:ext cx="5688632" cy="523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3635896" y="1916832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H="1">
            <a:off x="3628506" y="2780928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3635896" y="3645024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3635896" y="4581128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3635896" y="5445224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06552C-E745-4794-8438-42ABE6625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9B0F1A-9409-4979-ACEA-FEEA89A97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9E4B3-5015-4A0F-92DF-5BD113B7A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B909ED-2BF5-4A95-BBC7-084E88F99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1A46EB-AA45-4685-9199-E31776102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E8C68A-F8C6-4F12-A5F7-7759D8D3E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15BB2-781E-46A0-B4E9-3521AF32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5B79FC-4637-4B63-9D66-D5CAFC4B5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3E24D-C45C-4D0E-8C3F-8AC108D00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899EDA-A134-40C1-B293-1495BE16A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809BD-68B1-436E-97E4-0A23C44F2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1C02E5-EC59-44EA-8D0C-450FF3665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3BDFF4-743D-4F46-973F-4279982E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37BD94-2DA5-49B3-9E88-641004C97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D0ED1D-EEBD-4EDF-9186-64EDD917C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2C3A4A-0D8A-4FAC-92BB-08C31BF16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7C2BAC-A6FF-4CF1-97E5-1975B82F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662F6C-6542-4189-9543-275C4816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E2DC46-4EEE-4258-AF1E-A473BA086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B970F9-9721-4770-B960-BA8A0B78A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25A341-78E9-4D5C-9EA0-1E48627BA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3315D-23D3-4084-9934-DF3A750F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23674" r="22120" b="22844"/>
          <a:stretch/>
        </p:blipFill>
        <p:spPr bwMode="auto">
          <a:xfrm>
            <a:off x="755576" y="754437"/>
            <a:ext cx="7765742" cy="54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1560" y="6237312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9174765"/>
              </p:ext>
            </p:extLst>
          </p:nvPr>
        </p:nvGraphicFramePr>
        <p:xfrm>
          <a:off x="2154171" y="2060848"/>
          <a:ext cx="5760640" cy="382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7840199"/>
              </p:ext>
            </p:extLst>
          </p:nvPr>
        </p:nvGraphicFramePr>
        <p:xfrm>
          <a:off x="1926162" y="476672"/>
          <a:ext cx="56166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4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DEFF92-B56B-4CDA-BAE4-FB08E08E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48269-C877-4B15-A538-28FEBFF30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C5681-A287-42AB-AC18-1B0318CD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4DEDAC-0584-4FB3-BACD-A83C888A2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51786" r="28412" b="20644"/>
          <a:stretch/>
        </p:blipFill>
        <p:spPr bwMode="auto">
          <a:xfrm>
            <a:off x="79794" y="2629093"/>
            <a:ext cx="871694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40070" y="3554075"/>
            <a:ext cx="659010" cy="593774"/>
          </a:xfrm>
          <a:prstGeom prst="rect">
            <a:avLst/>
          </a:prstGeom>
          <a:noFill/>
          <a:ln w="571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SA" sz="5400" b="1" dirty="0" smtClean="0">
                <a:solidFill>
                  <a:srgbClr val="002060"/>
                </a:solidFill>
              </a:rPr>
              <a:t>2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2360" y="4213269"/>
            <a:ext cx="659010" cy="593774"/>
          </a:xfrm>
          <a:prstGeom prst="rect">
            <a:avLst/>
          </a:prstGeom>
          <a:noFill/>
          <a:ln w="571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SA" sz="5400" b="1" dirty="0" smtClean="0">
                <a:solidFill>
                  <a:srgbClr val="002060"/>
                </a:solidFill>
              </a:rPr>
              <a:t>3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0065" y="4915639"/>
            <a:ext cx="659010" cy="593774"/>
          </a:xfrm>
          <a:prstGeom prst="rect">
            <a:avLst/>
          </a:prstGeom>
          <a:noFill/>
          <a:ln w="571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ar-SA" sz="5400" b="1" dirty="0" smtClean="0">
                <a:solidFill>
                  <a:srgbClr val="002060"/>
                </a:solidFill>
              </a:rPr>
              <a:t>1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81" t="15262" b="5126"/>
          <a:stretch/>
        </p:blipFill>
        <p:spPr>
          <a:xfrm>
            <a:off x="207640" y="215352"/>
            <a:ext cx="3068216" cy="32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7584" y="6309320"/>
            <a:ext cx="7981766" cy="432048"/>
            <a:chOff x="1043608" y="6165304"/>
            <a:chExt cx="7981766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71551"/>
              </p:ext>
            </p:extLst>
          </p:nvPr>
        </p:nvGraphicFramePr>
        <p:xfrm>
          <a:off x="215421" y="1288190"/>
          <a:ext cx="3560752" cy="483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5659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معناهــــا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/>
                        <a:t>الأعمال الصالحة</a:t>
                      </a:r>
                      <a:endParaRPr lang="en-US" sz="36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4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/>
                        <a:t>أوصى</a:t>
                      </a:r>
                      <a:r>
                        <a:rPr lang="ar-SA" sz="3600" b="1" baseline="0" dirty="0" smtClean="0"/>
                        <a:t> بعضهم بعضًا</a:t>
                      </a:r>
                      <a:endParaRPr lang="en-US" sz="36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التَحَمُّل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 smtClean="0"/>
                        <a:t>خُسْران</a:t>
                      </a:r>
                      <a:r>
                        <a:rPr lang="ar-SA" sz="3600" b="1" baseline="0" dirty="0" smtClean="0"/>
                        <a:t> ونُقْصَان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394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/>
                        <a:t>الزمان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56906"/>
              </p:ext>
            </p:extLst>
          </p:nvPr>
        </p:nvGraphicFramePr>
        <p:xfrm>
          <a:off x="5944608" y="1326414"/>
          <a:ext cx="2671152" cy="486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 smtClean="0">
                          <a:solidFill>
                            <a:schemeClr val="tx1"/>
                          </a:solidFill>
                        </a:rPr>
                        <a:t>الكلمة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العَصْر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خُسْر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الصَّالِحَاتِ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تَوَاصَوْا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الصَبْر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68528" y="422836"/>
            <a:ext cx="5544616" cy="648072"/>
          </a:xfrm>
        </p:spPr>
        <p:txBody>
          <a:bodyPr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</a:rPr>
              <a:t>أصل بين الكلمة ومعناها فيما يأتي: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Left Arrow 2"/>
          <p:cNvSpPr/>
          <p:nvPr/>
        </p:nvSpPr>
        <p:spPr bwMode="auto">
          <a:xfrm rot="18689282">
            <a:off x="2683470" y="3980344"/>
            <a:ext cx="4565807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20305097">
            <a:off x="3141097" y="3991372"/>
            <a:ext cx="3678913" cy="48463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428628">
            <a:off x="3083527" y="3121358"/>
            <a:ext cx="3514619" cy="484632"/>
          </a:xfrm>
          <a:prstGeom prst="leftArrow">
            <a:avLst/>
          </a:prstGeom>
          <a:solidFill>
            <a:srgbClr val="8FE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1301888">
            <a:off x="3278230" y="3943173"/>
            <a:ext cx="3428332" cy="484632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 rot="1301888">
            <a:off x="2500037" y="4674195"/>
            <a:ext cx="4102103" cy="484632"/>
          </a:xfrm>
          <a:prstGeom prst="leftArrow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11438" r="24925" b="15720"/>
          <a:stretch/>
        </p:blipFill>
        <p:spPr bwMode="auto">
          <a:xfrm>
            <a:off x="878905" y="266114"/>
            <a:ext cx="722148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43608" y="6289999"/>
            <a:ext cx="7981766" cy="432048"/>
            <a:chOff x="1043608" y="6165304"/>
            <a:chExt cx="7981766" cy="43204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 smtClean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1028" name="Picture 4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443890" cy="4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10436"/>
            <a:ext cx="443890" cy="4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130</Words>
  <Application>Microsoft Office PowerPoint</Application>
  <PresentationFormat>On-screen Show (4:3)</PresentationFormat>
  <Paragraphs>48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Arabic Typesetting</vt:lpstr>
      <vt:lpstr>Arial</vt:lpstr>
      <vt:lpstr>Times New Roman</vt:lpstr>
      <vt:lpstr>580TGp_general_light_ani</vt:lpstr>
      <vt:lpstr>سُورةُ العَصْرِ  التربية الإسلامية الصف الأول الابتدائي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أصل بين الكلمة ومعناها فيما يأتي: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Faheema Abdulla Ahmed Haji</cp:lastModifiedBy>
  <cp:revision>362</cp:revision>
  <dcterms:created xsi:type="dcterms:W3CDTF">2012-06-23T13:34:36Z</dcterms:created>
  <dcterms:modified xsi:type="dcterms:W3CDTF">2020-03-23T09:53:23Z</dcterms:modified>
</cp:coreProperties>
</file>