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12"/>
  </p:notesMasterIdLst>
  <p:sldIdLst>
    <p:sldId id="351" r:id="rId2"/>
    <p:sldId id="347" r:id="rId3"/>
    <p:sldId id="343" r:id="rId4"/>
    <p:sldId id="338" r:id="rId5"/>
    <p:sldId id="352" r:id="rId6"/>
    <p:sldId id="349" r:id="rId7"/>
    <p:sldId id="350" r:id="rId8"/>
    <p:sldId id="345" r:id="rId9"/>
    <p:sldId id="322" r:id="rId10"/>
    <p:sldId id="32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2A36E"/>
    <a:srgbClr val="A54C0F"/>
    <a:srgbClr val="5E3D12"/>
    <a:srgbClr val="B45210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3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D8EFCF-9B0C-4700-A820-EB675219125C}" type="datetimeFigureOut">
              <a:rPr lang="ar-KW" smtClean="0"/>
              <a:pPr/>
              <a:t>13/08/1441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9A94D-13B4-4A4F-B804-75385306A196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6773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27A1-DB82-4B1E-B8AD-9B4BDCFF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1507-640E-406A-B2B6-E4B3C135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5D7F-0ECB-4CAF-AD1E-2B9A22F8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1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9973-5FEA-4D6F-B57B-BE049828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746D1-EECD-44CB-AC5A-CBCEE312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BBE-3D37-4ADE-90D6-97C5F0A7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47C6-C995-4C86-AAAA-542B9D94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8C5E7-9F8E-4677-9459-E37C3FC0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0F43-06B6-4F6B-8924-A02B14B5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38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526D2C45-A433-49C1-AF5B-042165B1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76238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4FE4F0-420D-4E5E-90D4-545BF38A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829530-E49C-4CB5-8915-92C49446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AF089E-5532-4B33-986A-1DA8A574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9501ED4-2904-4EBB-ABBF-A102561A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66700"/>
            <a:ext cx="7162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00BC1-310E-42B7-8DE3-1DCDFDA1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E0798F-9E7E-4A0B-A847-F0213818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C372D-0FC7-4DFE-8E66-D89F8941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9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75AEC-1655-4A0B-A2FA-55204C9C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0EA8AD-EB32-4A23-80C6-27F7463A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F4429-FAFA-4A0B-86D5-DDB16C91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1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37F5D0-BB36-4B21-8105-B7A3C81B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8B0DB6-6D0A-4AD1-A409-921D87C5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F41ADF-662E-450A-993E-69425DC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041A30-C261-41A8-BCFD-B8DE5529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23BB66-BD8E-48CE-AE85-05E8EF41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4C5B8E-2F53-40B5-9C73-37EBED44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76ABE-3748-491B-896F-B0FEB3F3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897FFA-32C9-45BF-BB5F-7F9B3649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CDBCC8-F6F4-4EC6-9006-A8273C6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1C65E8-96EA-41FB-8862-0063BBB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E0855A-DE71-4349-851B-15039F57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797C1-D8A7-4E57-88FD-F5EB9549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BA7FCC-B3ED-4B73-819E-E6BB792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88519-A606-4AFD-9192-7187F21F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35501E-A1C6-48B1-8878-6F2F9F31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BDB27B-A0EC-49C9-8D29-4FDF7D115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23C892-BF81-4A37-A655-608D16A1B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AE6DE-2EDA-40B2-95E2-D887B2B6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3FC5-C4B4-4AB0-A0EE-28B448A98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981F-2F6B-4DDD-A5DA-9AC1E69E6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6" Type="http://schemas.openxmlformats.org/officeDocument/2006/relationships/image" Target="../media/image21.gi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3.m4a"/><Relationship Id="rId7" Type="http://schemas.openxmlformats.org/officeDocument/2006/relationships/image" Target="../media/image9.jpeg"/><Relationship Id="rId12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jpeg"/><Relationship Id="rId11" Type="http://schemas.openxmlformats.org/officeDocument/2006/relationships/image" Target="../media/image7.pn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12.jpe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12.jpe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7.png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19.gif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68" y="-9901"/>
            <a:ext cx="7180189" cy="114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D8568471-F60C-4105-A610-4B237D127401}"/>
              </a:ext>
            </a:extLst>
          </p:cNvPr>
          <p:cNvGrpSpPr/>
          <p:nvPr/>
        </p:nvGrpSpPr>
        <p:grpSpPr>
          <a:xfrm>
            <a:off x="7076050" y="2518117"/>
            <a:ext cx="4778326" cy="4121834"/>
            <a:chOff x="6467106" y="1983545"/>
            <a:chExt cx="5724894" cy="4916658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3980F89-5EFC-412B-9C9F-82500939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6467106" y="1983545"/>
              <a:ext cx="5169320" cy="4916658"/>
            </a:xfrm>
            <a:prstGeom prst="rect">
              <a:avLst/>
            </a:prstGeom>
          </p:spPr>
        </p:pic>
        <p:pic>
          <p:nvPicPr>
            <p:cNvPr id="8" name="Picture 7" descr="A picture containing yellow, phone&#10;&#10;Description automatically generated">
              <a:extLst>
                <a:ext uri="{FF2B5EF4-FFF2-40B4-BE49-F238E27FC236}">
                  <a16:creationId xmlns:a16="http://schemas.microsoft.com/office/drawing/2014/main" id="{1CE4B2C6-AAF7-49A3-9D55-1A561D0C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"/>
                </a:ext>
              </a:extLst>
            </a:blip>
            <a:stretch>
              <a:fillRect/>
            </a:stretch>
          </p:blipFill>
          <p:spPr>
            <a:xfrm>
              <a:off x="9617931" y="2199836"/>
              <a:ext cx="2574069" cy="266283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17341" y="1671078"/>
            <a:ext cx="10794610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/>
              <a:t>Family and Friends 2-Grade 2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solidFill>
                  <a:srgbClr val="0070C0"/>
                </a:solidFill>
              </a:rPr>
              <a:t>Unit 8</a:t>
            </a:r>
            <a:r>
              <a:rPr lang="en-US" sz="3600" dirty="0"/>
              <a:t> </a:t>
            </a:r>
          </a:p>
          <a:p>
            <a:r>
              <a:rPr lang="en-US" sz="6600" b="1" dirty="0">
                <a:solidFill>
                  <a:srgbClr val="FF0066"/>
                </a:solidFill>
              </a:rPr>
              <a:t>Tidy up!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dirty="0"/>
              <a:t>Lesson </a:t>
            </a:r>
            <a:r>
              <a:rPr lang="en-US" sz="4000" dirty="0">
                <a:solidFill>
                  <a:srgbClr val="0070C0"/>
                </a:solidFill>
              </a:rPr>
              <a:t>3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dirty="0"/>
              <a:t>Page </a:t>
            </a:r>
            <a:r>
              <a:rPr lang="en-US" sz="4000" cap="all" spc="115" dirty="0">
                <a:solidFill>
                  <a:srgbClr val="0070C0"/>
                </a:solidFill>
              </a:rPr>
              <a:t>74</a:t>
            </a:r>
          </a:p>
          <a:p>
            <a:pPr defTabSz="630936">
              <a:spcBef>
                <a:spcPts val="800"/>
              </a:spcBef>
              <a:defRPr sz="4140" b="1" spc="345">
                <a:solidFill>
                  <a:srgbClr val="4A7C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4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B0AE4C-63FE-4DCE-A5DC-6BC080849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86558" y="2041604"/>
            <a:ext cx="6900760" cy="1708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685800" indent="-685800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End of the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586558" y="3750355"/>
            <a:ext cx="466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Good job dear !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672A52-8472-493C-88C1-6C4E00CE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A37A63-7A5C-4CF8-9B35-72B939D92F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559EDA-E142-4943-927F-4701393D9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7" y="475765"/>
            <a:ext cx="5827723" cy="5521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4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0"/>
    </mc:Choice>
    <mc:Fallback xmlns="">
      <p:transition spd="slow" advTm="6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50CC6-FB04-4041-8416-30A795A846BD}"/>
              </a:ext>
            </a:extLst>
          </p:cNvPr>
          <p:cNvSpPr txBox="1"/>
          <p:nvPr/>
        </p:nvSpPr>
        <p:spPr>
          <a:xfrm>
            <a:off x="533035" y="977263"/>
            <a:ext cx="405271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Objectives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23E55-5B3D-4526-A378-776B2EA726E7}"/>
              </a:ext>
            </a:extLst>
          </p:cNvPr>
          <p:cNvSpPr txBox="1"/>
          <p:nvPr/>
        </p:nvSpPr>
        <p:spPr>
          <a:xfrm>
            <a:off x="1068579" y="3674113"/>
            <a:ext cx="1044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2. Practice writing the new words.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C30CD4F-45A1-45E2-A859-96E25976D439}"/>
              </a:ext>
            </a:extLst>
          </p:cNvPr>
          <p:cNvSpPr txBox="1"/>
          <p:nvPr/>
        </p:nvSpPr>
        <p:spPr>
          <a:xfrm>
            <a:off x="1068579" y="2403829"/>
            <a:ext cx="911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1.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latin typeface="Century Gothic" panose="020B0502020202020204" pitchFamily="34" charset="0"/>
              </a:rPr>
              <a:t>Introduce new words.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1822B73-A751-4D74-859F-37A3E8D2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F988BC-B9F2-4238-B727-C32DD0070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9"/>
    </mc:Choice>
    <mc:Fallback xmlns="">
      <p:transition spd="slow" advTm="15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2774" y="2433956"/>
            <a:ext cx="204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Plate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774" y="5270853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9223" y="5291352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Cup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3539" y="5291352"/>
            <a:ext cx="177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Fork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44" y="152930"/>
            <a:ext cx="7338958" cy="830997"/>
          </a:xfrm>
          <a:prstGeom prst="rect">
            <a:avLst/>
          </a:prstGeom>
          <a:solidFill>
            <a:srgbClr val="E8F4FE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Listen, point and repeat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A31674-911F-4F87-90B3-739EACE23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D08F11A-39D7-4E87-8536-6DAAD324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09ACA-0EF3-482D-A2C8-91C0601B2DF6}"/>
              </a:ext>
            </a:extLst>
          </p:cNvPr>
          <p:cNvSpPr/>
          <p:nvPr/>
        </p:nvSpPr>
        <p:spPr>
          <a:xfrm>
            <a:off x="8501979" y="2433956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Knife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27C28F-8486-47CC-A628-E1E1D97E384A}"/>
              </a:ext>
            </a:extLst>
          </p:cNvPr>
          <p:cNvSpPr/>
          <p:nvPr/>
        </p:nvSpPr>
        <p:spPr>
          <a:xfrm>
            <a:off x="4459846" y="2433956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Spoon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28CD4C-22FD-4623-91AA-2EAF0A10D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65" y="3997665"/>
            <a:ext cx="1772828" cy="113364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0B0A20-1338-45D7-9D85-F91658412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64" y="1352979"/>
            <a:ext cx="3329628" cy="985469"/>
          </a:xfrm>
          <a:prstGeom prst="rect">
            <a:avLst/>
          </a:prstGeom>
        </p:spPr>
      </p:pic>
      <p:pic>
        <p:nvPicPr>
          <p:cNvPr id="14" name="Picture 1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699338A5-3C30-478B-A6D4-22B5E773AD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4" y="1210254"/>
            <a:ext cx="1460104" cy="1095768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62AE86-3B0A-409B-A3E6-5B93C671AC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61" y="4326452"/>
            <a:ext cx="2478024" cy="6627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EC21B6-20B7-4371-9186-E62C6CAF9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09" y="1828483"/>
            <a:ext cx="2455914" cy="184499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767D20-8BB7-4E98-9C72-52D0A67D61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3" y="4350613"/>
            <a:ext cx="2177816" cy="83762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3FA7C5-FF80-488E-B20B-6A3A6EF6D1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44705"/>
      </p:ext>
    </p:extLst>
  </p:cSld>
  <p:clrMapOvr>
    <a:masterClrMapping/>
  </p:clrMapOvr>
  <p:transition spd="slow" advTm="6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 build="p"/>
      <p:bldP spid="8" grpId="0" build="p"/>
      <p:bldP spid="11" grpId="0" build="p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81208" y="68892"/>
            <a:ext cx="1052610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On your screen, match the words with the correct pictures using your finger!</a:t>
            </a:r>
            <a:endParaRPr lang="ar-BH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F08A08-3334-44B9-8C0F-0C296FDD84C3}"/>
              </a:ext>
            </a:extLst>
          </p:cNvPr>
          <p:cNvSpPr/>
          <p:nvPr/>
        </p:nvSpPr>
        <p:spPr>
          <a:xfrm>
            <a:off x="8963590" y="2910444"/>
            <a:ext cx="204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Plate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10E002-25C0-482B-B5DF-0D66227A9A8A}"/>
              </a:ext>
            </a:extLst>
          </p:cNvPr>
          <p:cNvSpPr/>
          <p:nvPr/>
        </p:nvSpPr>
        <p:spPr>
          <a:xfrm>
            <a:off x="9070825" y="1161952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5B58B-5760-47C2-ADA3-431D420B395D}"/>
              </a:ext>
            </a:extLst>
          </p:cNvPr>
          <p:cNvSpPr/>
          <p:nvPr/>
        </p:nvSpPr>
        <p:spPr>
          <a:xfrm>
            <a:off x="9134794" y="5347623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Cup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9C1C8-C7A8-48F8-B667-FB4C7B6FC5D3}"/>
              </a:ext>
            </a:extLst>
          </p:cNvPr>
          <p:cNvSpPr/>
          <p:nvPr/>
        </p:nvSpPr>
        <p:spPr>
          <a:xfrm>
            <a:off x="9106658" y="4571387"/>
            <a:ext cx="177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Fork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12DA98-32A5-496E-8362-81A2C4668D22}"/>
              </a:ext>
            </a:extLst>
          </p:cNvPr>
          <p:cNvSpPr/>
          <p:nvPr/>
        </p:nvSpPr>
        <p:spPr>
          <a:xfrm>
            <a:off x="8934461" y="1989449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Knife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D48486-96B7-4284-99C8-74F6891E0DE4}"/>
              </a:ext>
            </a:extLst>
          </p:cNvPr>
          <p:cNvSpPr/>
          <p:nvPr/>
        </p:nvSpPr>
        <p:spPr>
          <a:xfrm>
            <a:off x="8963590" y="3703516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Spoon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88C88-6C58-4EF8-986C-919D0B3FE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" y="5351114"/>
            <a:ext cx="1394290" cy="891587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6815DF-67D6-484A-B733-0814BCBEC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" y="2110404"/>
            <a:ext cx="2437873" cy="721537"/>
          </a:xfrm>
          <a:prstGeom prst="rect">
            <a:avLst/>
          </a:prstGeom>
        </p:spPr>
      </p:pic>
      <p:pic>
        <p:nvPicPr>
          <p:cNvPr id="58" name="Picture 5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20980D5F-73FC-421F-9C28-B03EC2E7EC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" y="984737"/>
            <a:ext cx="1460104" cy="973541"/>
          </a:xfrm>
          <a:prstGeom prst="rect">
            <a:avLst/>
          </a:prstGeom>
        </p:spPr>
      </p:pic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6B9D33-02F2-4049-B3F0-67E158449B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8" y="3000076"/>
            <a:ext cx="2478024" cy="6627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31DFF5B-C1C6-4410-A144-B4C3F6A873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3" y="3902597"/>
            <a:ext cx="2455914" cy="184499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3683AE-320D-4E47-882D-BBD3B0DBEC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" y="4326915"/>
            <a:ext cx="1990177" cy="76545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B133E1-9706-4E91-BC47-D2DC1258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3796"/>
      </p:ext>
    </p:extLst>
  </p:cSld>
  <p:clrMapOvr>
    <a:masterClrMapping/>
  </p:clrMapOvr>
  <p:transition spd="slow" advTm="14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3EF014C-E650-4281-B04C-6132E328ED5A}"/>
              </a:ext>
            </a:extLst>
          </p:cNvPr>
          <p:cNvCxnSpPr>
            <a:cxnSpLocks/>
          </p:cNvCxnSpPr>
          <p:nvPr/>
        </p:nvCxnSpPr>
        <p:spPr>
          <a:xfrm>
            <a:off x="2112724" y="2369784"/>
            <a:ext cx="7032608" cy="18067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5"/>
          <p:cNvSpPr txBox="1">
            <a:spLocks/>
          </p:cNvSpPr>
          <p:nvPr/>
        </p:nvSpPr>
        <p:spPr>
          <a:xfrm>
            <a:off x="81208" y="68892"/>
            <a:ext cx="1052610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On your screen, match the words with the correct pictures using your finger!</a:t>
            </a:r>
            <a:endParaRPr lang="ar-BH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308247-C87D-4D6E-8671-CEC4BADBE69B}"/>
              </a:ext>
            </a:extLst>
          </p:cNvPr>
          <p:cNvCxnSpPr>
            <a:cxnSpLocks/>
          </p:cNvCxnSpPr>
          <p:nvPr/>
        </p:nvCxnSpPr>
        <p:spPr>
          <a:xfrm>
            <a:off x="2011676" y="5916443"/>
            <a:ext cx="723565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54CDE2-5127-4260-BF1E-BA512BA1C1E1}"/>
              </a:ext>
            </a:extLst>
          </p:cNvPr>
          <p:cNvCxnSpPr>
            <a:cxnSpLocks/>
          </p:cNvCxnSpPr>
          <p:nvPr/>
        </p:nvCxnSpPr>
        <p:spPr>
          <a:xfrm>
            <a:off x="2424381" y="3250379"/>
            <a:ext cx="7032608" cy="180679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5F08A08-3334-44B9-8C0F-0C296FDD84C3}"/>
              </a:ext>
            </a:extLst>
          </p:cNvPr>
          <p:cNvSpPr/>
          <p:nvPr/>
        </p:nvSpPr>
        <p:spPr>
          <a:xfrm>
            <a:off x="8963590" y="2910444"/>
            <a:ext cx="204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Plate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10E002-25C0-482B-B5DF-0D66227A9A8A}"/>
              </a:ext>
            </a:extLst>
          </p:cNvPr>
          <p:cNvSpPr/>
          <p:nvPr/>
        </p:nvSpPr>
        <p:spPr>
          <a:xfrm>
            <a:off x="9070825" y="1161952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5B58B-5760-47C2-ADA3-431D420B395D}"/>
              </a:ext>
            </a:extLst>
          </p:cNvPr>
          <p:cNvSpPr/>
          <p:nvPr/>
        </p:nvSpPr>
        <p:spPr>
          <a:xfrm>
            <a:off x="9134794" y="5347623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Cup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9C1C8-C7A8-48F8-B667-FB4C7B6FC5D3}"/>
              </a:ext>
            </a:extLst>
          </p:cNvPr>
          <p:cNvSpPr/>
          <p:nvPr/>
        </p:nvSpPr>
        <p:spPr>
          <a:xfrm>
            <a:off x="9106658" y="4571387"/>
            <a:ext cx="177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Fork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12DA98-32A5-496E-8362-81A2C4668D22}"/>
              </a:ext>
            </a:extLst>
          </p:cNvPr>
          <p:cNvSpPr/>
          <p:nvPr/>
        </p:nvSpPr>
        <p:spPr>
          <a:xfrm>
            <a:off x="8934461" y="1989449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Knife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D48486-96B7-4284-99C8-74F6891E0DE4}"/>
              </a:ext>
            </a:extLst>
          </p:cNvPr>
          <p:cNvSpPr/>
          <p:nvPr/>
        </p:nvSpPr>
        <p:spPr>
          <a:xfrm>
            <a:off x="8963590" y="3703516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Spoon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88C88-6C58-4EF8-986C-919D0B3FE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" y="5351114"/>
            <a:ext cx="1394290" cy="891587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6815DF-67D6-484A-B733-0814BCBEC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" y="2110404"/>
            <a:ext cx="2437873" cy="721537"/>
          </a:xfrm>
          <a:prstGeom prst="rect">
            <a:avLst/>
          </a:prstGeom>
        </p:spPr>
      </p:pic>
      <p:pic>
        <p:nvPicPr>
          <p:cNvPr id="58" name="Picture 5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20980D5F-73FC-421F-9C28-B03EC2E7EC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" y="984737"/>
            <a:ext cx="1460104" cy="973541"/>
          </a:xfrm>
          <a:prstGeom prst="rect">
            <a:avLst/>
          </a:prstGeom>
        </p:spPr>
      </p:pic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6B9D33-02F2-4049-B3F0-67E158449B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8" y="3000076"/>
            <a:ext cx="2478024" cy="6627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31DFF5B-C1C6-4410-A144-B4C3F6A87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3" y="3902597"/>
            <a:ext cx="2455914" cy="184499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3683AE-320D-4E47-882D-BBD3B0DBE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" y="4326915"/>
            <a:ext cx="1990177" cy="765453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415077-BFA6-4CA6-A3C3-DB65BE90BDC1}"/>
              </a:ext>
            </a:extLst>
          </p:cNvPr>
          <p:cNvCxnSpPr>
            <a:cxnSpLocks/>
          </p:cNvCxnSpPr>
          <p:nvPr/>
        </p:nvCxnSpPr>
        <p:spPr>
          <a:xfrm>
            <a:off x="2102938" y="1615504"/>
            <a:ext cx="7003720" cy="18134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22F26A-7099-45F4-BE36-31B4E9BDFC65}"/>
              </a:ext>
            </a:extLst>
          </p:cNvPr>
          <p:cNvCxnSpPr>
            <a:cxnSpLocks/>
          </p:cNvCxnSpPr>
          <p:nvPr/>
        </p:nvCxnSpPr>
        <p:spPr>
          <a:xfrm flipV="1">
            <a:off x="2669048" y="2511243"/>
            <a:ext cx="6401777" cy="14497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C76F66-941A-4060-B4B3-680541D53E35}"/>
              </a:ext>
            </a:extLst>
          </p:cNvPr>
          <p:cNvCxnSpPr>
            <a:cxnSpLocks/>
          </p:cNvCxnSpPr>
          <p:nvPr/>
        </p:nvCxnSpPr>
        <p:spPr>
          <a:xfrm flipV="1">
            <a:off x="2389319" y="1775990"/>
            <a:ext cx="6698461" cy="299438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49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215738" y="198086"/>
            <a:ext cx="1100613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Read and tick the correct sentence</a:t>
            </a:r>
            <a:r>
              <a:rPr lang="en-US" sz="28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endParaRPr lang="ar-BH" sz="28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B21B17C-1BB6-45A6-8385-5DE15BFB8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518284"/>
              </p:ext>
            </p:extLst>
          </p:nvPr>
        </p:nvGraphicFramePr>
        <p:xfrm>
          <a:off x="3854548" y="2111130"/>
          <a:ext cx="7174522" cy="329138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604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 b="0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sym typeface="Helvetica"/>
                        </a:rPr>
                        <a:t>The plate is white. </a:t>
                      </a:r>
                      <a:endParaRPr sz="2800" b="1" dirty="0">
                        <a:solidFill>
                          <a:schemeClr val="tx1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It’s a green and white spoon. 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8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The fork is broken.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The pan is purple.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5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I have a yellow cup. 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I don’t see a knife.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" name="Picture 18" descr="Picture 18">
            <a:extLst>
              <a:ext uri="{FF2B5EF4-FFF2-40B4-BE49-F238E27FC236}">
                <a16:creationId xmlns:a16="http://schemas.microsoft.com/office/drawing/2014/main" id="{745681CB-5262-4C3E-BC0A-AC0F5792D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996" y="363193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DE4058-13D2-419B-A4FA-6A2AA4A1C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" y="5351114"/>
            <a:ext cx="1394290" cy="891587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71E00C-9AC1-46E8-AB24-6437EF0287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" y="2110404"/>
            <a:ext cx="2437873" cy="721537"/>
          </a:xfrm>
          <a:prstGeom prst="rect">
            <a:avLst/>
          </a:prstGeom>
        </p:spPr>
      </p:pic>
      <p:pic>
        <p:nvPicPr>
          <p:cNvPr id="50" name="Picture 49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5CD4DAF0-D2C8-46D2-8997-5C8B7DC2F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" y="862511"/>
            <a:ext cx="1460104" cy="1095768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C42C78-AC9A-47F1-A7E9-9CE5DCDC49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8" y="3000076"/>
            <a:ext cx="2478024" cy="6627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866ED16-A23A-4822-A5FA-A8B0E8F06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3" y="3902597"/>
            <a:ext cx="2455914" cy="184499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675B2F-1B45-45FD-A6FB-7844C88BAD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" y="4326915"/>
            <a:ext cx="1990177" cy="76545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E2016E-23C3-47C3-B78F-1116F132BA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6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4"/>
    </mc:Choice>
    <mc:Fallback xmlns="">
      <p:transition spd="slow" advTm="13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B21B17C-1BB6-45A6-8385-5DE15BFB8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949025"/>
              </p:ext>
            </p:extLst>
          </p:nvPr>
        </p:nvGraphicFramePr>
        <p:xfrm>
          <a:off x="4149970" y="2111130"/>
          <a:ext cx="6879101" cy="329138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584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 b="0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sym typeface="Helvetica"/>
                        </a:rPr>
                        <a:t>The plate is white. </a:t>
                      </a:r>
                      <a:endParaRPr sz="2800" b="1" dirty="0">
                        <a:solidFill>
                          <a:schemeClr val="tx1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It’s a green and white spoon. 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8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The fork is broken.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The pan is purple.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5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I have a yellow cup. 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lang="en-US" sz="2800" dirty="0">
                          <a:sym typeface="Helvetica"/>
                        </a:rPr>
                        <a:t>I don’t see a knife.</a:t>
                      </a:r>
                      <a:endParaRPr sz="2800" b="1"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" name="Picture 18" descr="Picture 18">
            <a:extLst>
              <a:ext uri="{FF2B5EF4-FFF2-40B4-BE49-F238E27FC236}">
                <a16:creationId xmlns:a16="http://schemas.microsoft.com/office/drawing/2014/main" id="{745681CB-5262-4C3E-BC0A-AC0F5792D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741" y="2118608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DE4058-13D2-419B-A4FA-6A2AA4A1C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" y="5351114"/>
            <a:ext cx="1394290" cy="891587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71E00C-9AC1-46E8-AB24-6437EF0287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" y="2110404"/>
            <a:ext cx="2437873" cy="721537"/>
          </a:xfrm>
          <a:prstGeom prst="rect">
            <a:avLst/>
          </a:prstGeom>
        </p:spPr>
      </p:pic>
      <p:pic>
        <p:nvPicPr>
          <p:cNvPr id="50" name="Picture 49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5CD4DAF0-D2C8-46D2-8997-5C8B7DC2F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" y="862511"/>
            <a:ext cx="1460104" cy="1095768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C42C78-AC9A-47F1-A7E9-9CE5DCDC49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8" y="3000076"/>
            <a:ext cx="2478024" cy="6627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866ED16-A23A-4822-A5FA-A8B0E8F06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3" y="3902597"/>
            <a:ext cx="2455914" cy="184499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675B2F-1B45-45FD-A6FB-7844C88BAD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" y="4326915"/>
            <a:ext cx="1990177" cy="765453"/>
          </a:xfrm>
          <a:prstGeom prst="rect">
            <a:avLst/>
          </a:prstGeom>
        </p:spPr>
      </p:pic>
      <p:pic>
        <p:nvPicPr>
          <p:cNvPr id="13" name="Picture 18" descr="Picture 18">
            <a:extLst>
              <a:ext uri="{FF2B5EF4-FFF2-40B4-BE49-F238E27FC236}">
                <a16:creationId xmlns:a16="http://schemas.microsoft.com/office/drawing/2014/main" id="{90773532-D172-42E8-A623-1CD3E1279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19" y="2661274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8" descr="Picture 18">
            <a:extLst>
              <a:ext uri="{FF2B5EF4-FFF2-40B4-BE49-F238E27FC236}">
                <a16:creationId xmlns:a16="http://schemas.microsoft.com/office/drawing/2014/main" id="{66B2116C-A74F-45C6-BE39-CC3133315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19" y="3746607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8" descr="Picture 18">
            <a:extLst>
              <a:ext uri="{FF2B5EF4-FFF2-40B4-BE49-F238E27FC236}">
                <a16:creationId xmlns:a16="http://schemas.microsoft.com/office/drawing/2014/main" id="{6970DF4E-7F03-4B4F-9A02-19B10D065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741" y="4300289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8" descr="Picture 18">
            <a:extLst>
              <a:ext uri="{FF2B5EF4-FFF2-40B4-BE49-F238E27FC236}">
                <a16:creationId xmlns:a16="http://schemas.microsoft.com/office/drawing/2014/main" id="{A67624FD-724D-445F-B201-0AF86FFFA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799" y="391036"/>
            <a:ext cx="561138" cy="49879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5"/>
          <p:cNvSpPr txBox="1">
            <a:spLocks/>
          </p:cNvSpPr>
          <p:nvPr/>
        </p:nvSpPr>
        <p:spPr>
          <a:xfrm>
            <a:off x="300145" y="254356"/>
            <a:ext cx="1100613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Read and tick the correct sentence</a:t>
            </a:r>
            <a:r>
              <a:rPr lang="en-US" sz="28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endParaRPr lang="ar-BH" sz="28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05210C-7692-452F-9F82-D2BCAFE388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0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8"/>
    </mc:Choice>
    <mc:Fallback xmlns="">
      <p:transition spd="slow" advTm="35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2095" y="1702404"/>
            <a:ext cx="111296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Open your class book 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P.74 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and read.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D0946-03B3-4C2D-8C24-2FDB535E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7FC0194-152D-4C71-BEF7-C0905B3C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6A32D7-47FD-4611-A8B0-8F313A7FB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219" y="2718308"/>
            <a:ext cx="3769280" cy="337058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99A528-C043-47D3-B526-8970D49340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4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6"/>
    </mc:Choice>
    <mc:Fallback xmlns="">
      <p:transition spd="slow" advTm="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A4F271-6816-4F24-9F68-28C510B2CA3C}"/>
              </a:ext>
            </a:extLst>
          </p:cNvPr>
          <p:cNvSpPr/>
          <p:nvPr/>
        </p:nvSpPr>
        <p:spPr>
          <a:xfrm>
            <a:off x="454922" y="1710658"/>
            <a:ext cx="113807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Open your workbook 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P.72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and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answer the questions.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0E8C3F8-265E-41C8-A886-3310404C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125165-AC49-4EAB-9D52-9256BE3274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44" y="3470698"/>
            <a:ext cx="3437974" cy="2430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4"/>
    </mc:Choice>
    <mc:Fallback xmlns="">
      <p:transition spd="slow" advTm="8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9|8.6|8.3|9.2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3|10.1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9D89CE7-BA69-4D7F-BFD2-B5FEC93F6B07}" vid="{18FB29D8-31E2-41F1-8074-989EC17F9023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676</TotalTime>
  <Words>229</Words>
  <Application>Microsoft Office PowerPoint</Application>
  <PresentationFormat>Widescreen</PresentationFormat>
  <Paragraphs>65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Helvetica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the lesson.</dc:title>
  <dc:creator>Administrator</dc:creator>
  <cp:lastModifiedBy>Nayla alkaabi</cp:lastModifiedBy>
  <cp:revision>74</cp:revision>
  <dcterms:created xsi:type="dcterms:W3CDTF">2019-03-18T17:55:55Z</dcterms:created>
  <dcterms:modified xsi:type="dcterms:W3CDTF">2020-04-06T20:55:22Z</dcterms:modified>
</cp:coreProperties>
</file>