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8" r:id="rId1"/>
  </p:sldMasterIdLst>
  <p:notesMasterIdLst>
    <p:notesMasterId r:id="rId12"/>
  </p:notesMasterIdLst>
  <p:sldIdLst>
    <p:sldId id="351" r:id="rId2"/>
    <p:sldId id="347" r:id="rId3"/>
    <p:sldId id="343" r:id="rId4"/>
    <p:sldId id="338" r:id="rId5"/>
    <p:sldId id="352" r:id="rId6"/>
    <p:sldId id="349" r:id="rId7"/>
    <p:sldId id="350" r:id="rId8"/>
    <p:sldId id="345" r:id="rId9"/>
    <p:sldId id="322" r:id="rId10"/>
    <p:sldId id="324" r:id="rId1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2A36E"/>
    <a:srgbClr val="A54C0F"/>
    <a:srgbClr val="5E3D12"/>
    <a:srgbClr val="B45210"/>
    <a:srgbClr val="E8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13" autoAdjust="0"/>
    <p:restoredTop sz="94660"/>
  </p:normalViewPr>
  <p:slideViewPr>
    <p:cSldViewPr snapToGrid="0">
      <p:cViewPr varScale="1">
        <p:scale>
          <a:sx n="68" d="100"/>
          <a:sy n="68" d="100"/>
        </p:scale>
        <p:origin x="55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7" d="100"/>
        <a:sy n="87" d="100"/>
      </p:scale>
      <p:origin x="0" y="-34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KW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0D8EFCF-9B0C-4700-A820-EB675219125C}" type="datetimeFigureOut">
              <a:rPr lang="ar-KW" smtClean="0"/>
              <a:pPr/>
              <a:t>13/08/1441</a:t>
            </a:fld>
            <a:endParaRPr lang="ar-KW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KW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KW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A59A94D-13B4-4A4F-B804-75385306A196}" type="slidenum">
              <a:rPr lang="ar-KW" smtClean="0"/>
              <a:pPr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767735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C27A1-DB82-4B1E-B8AD-9B4BDCFF9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D1507-640E-406A-B2B6-E4B3C1351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65D7F-0ECB-4CAF-AD1E-2B9A22F89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01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69973-5FEA-4D6F-B57B-BE049828B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746D1-EECD-44CB-AC5A-CBCEE312A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8CBBE-3D37-4ADE-90D6-97C5F0A71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3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947C6-C995-4C86-AAAA-542B9D946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8C5E7-9F8E-4677-9459-E37C3FC05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9D0F43-06B6-4F6B-8924-A02B14B5F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383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picture containing food, shirt&#10;&#10;Description automatically generated">
            <a:extLst>
              <a:ext uri="{FF2B5EF4-FFF2-40B4-BE49-F238E27FC236}">
                <a16:creationId xmlns:a16="http://schemas.microsoft.com/office/drawing/2014/main" id="{526D2C45-A433-49C1-AF5B-042165B17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650" y="376238"/>
            <a:ext cx="16383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4FE4F0-420D-4E5E-90D4-545BF38A8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F829530-E49C-4CB5-8915-92C49446D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8AF089E-5532-4B33-986A-1DA8A574F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977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39501ED4-2904-4EBB-ABBF-A102561A5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13" y="266700"/>
            <a:ext cx="71628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E000BC1-310E-42B7-8DE3-1DCDFDA1B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5E0798F-9E7E-4A0B-A847-F02138185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30C372D-0FC7-4DFE-8E66-D89F8941D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859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6575AEC-1655-4A0B-A2FA-55204C9C1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10EA8AD-EB32-4A23-80C6-27F7463A6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32F4429-FAFA-4A0B-86D5-DDB16C91C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818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437F5D0-BB36-4B21-8105-B7A3C81BD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48B0DB6-6D0A-4AD1-A409-921D87C51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F41ADF-662E-450A-993E-69425DC5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401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4041A30-C261-41A8-BCFD-B8DE5529F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E23BB66-BD8E-48CE-AE85-05E8EF413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54C5B8E-2F53-40B5-9C73-37EBED44C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948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3E76ABE-3748-491B-896F-B0FEB3F3E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4897FFA-32C9-45BF-BB5F-7F9B3649B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FCDBCC8-F6F4-4EC6-9006-A8273C6CD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901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E1C65E8-96EA-41FB-8862-0063BBB88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DE0855A-DE71-4349-851B-15039F579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E6797C1-D8A7-4E57-88FD-F5EB9549B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737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DBA7FCC-B3ED-4B73-819E-E6BB7928B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4D88519-A606-4AFD-9192-7187F21F8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935501E-A1C6-48B1-8878-6F2F9F31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3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FBDB27B-A0EC-49C9-8D29-4FDF7D115B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323C892-BF81-4A37-A655-608D16A1BC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AE6DE-2EDA-40B2-95E2-D887B2B62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33FC5-C4B4-4AB0-A0EE-28B448A987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3981F-2F6B-4DDD-A5DA-9AC1E69E62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89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6.xml"/><Relationship Id="rId6" Type="http://schemas.openxmlformats.org/officeDocument/2006/relationships/image" Target="../media/image21.gif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media3.m4a"/><Relationship Id="rId7" Type="http://schemas.openxmlformats.org/officeDocument/2006/relationships/image" Target="../media/image9.jpeg"/><Relationship Id="rId12" Type="http://schemas.openxmlformats.org/officeDocument/2006/relationships/image" Target="../media/image7.png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2.png"/><Relationship Id="rId10" Type="http://schemas.openxmlformats.org/officeDocument/2006/relationships/image" Target="../media/image12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jpe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5.jpeg"/><Relationship Id="rId11" Type="http://schemas.openxmlformats.org/officeDocument/2006/relationships/image" Target="../media/image7.png"/><Relationship Id="rId5" Type="http://schemas.openxmlformats.org/officeDocument/2006/relationships/image" Target="../media/image14.jpeg"/><Relationship Id="rId10" Type="http://schemas.openxmlformats.org/officeDocument/2006/relationships/image" Target="../media/image17.jpeg"/><Relationship Id="rId4" Type="http://schemas.openxmlformats.org/officeDocument/2006/relationships/image" Target="../media/image2.pn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4.jpe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7.png"/><Relationship Id="rId3" Type="http://schemas.openxmlformats.org/officeDocument/2006/relationships/audio" Target="../media/media5.m4a"/><Relationship Id="rId7" Type="http://schemas.openxmlformats.org/officeDocument/2006/relationships/image" Target="../media/image14.jpeg"/><Relationship Id="rId12" Type="http://schemas.openxmlformats.org/officeDocument/2006/relationships/image" Target="../media/image17.jpeg"/><Relationship Id="rId2" Type="http://schemas.microsoft.com/office/2007/relationships/media" Target="../media/media5.m4a"/><Relationship Id="rId1" Type="http://schemas.openxmlformats.org/officeDocument/2006/relationships/tags" Target="../tags/tag2.xml"/><Relationship Id="rId6" Type="http://schemas.openxmlformats.org/officeDocument/2006/relationships/image" Target="../media/image18.png"/><Relationship Id="rId11" Type="http://schemas.openxmlformats.org/officeDocument/2006/relationships/image" Target="../media/image12.jpeg"/><Relationship Id="rId5" Type="http://schemas.openxmlformats.org/officeDocument/2006/relationships/image" Target="../media/image2.png"/><Relationship Id="rId10" Type="http://schemas.openxmlformats.org/officeDocument/2006/relationships/image" Target="../media/image11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7.png"/><Relationship Id="rId3" Type="http://schemas.openxmlformats.org/officeDocument/2006/relationships/audio" Target="../media/media6.m4a"/><Relationship Id="rId7" Type="http://schemas.openxmlformats.org/officeDocument/2006/relationships/image" Target="../media/image14.jpeg"/><Relationship Id="rId12" Type="http://schemas.openxmlformats.org/officeDocument/2006/relationships/image" Target="../media/image17.jpeg"/><Relationship Id="rId2" Type="http://schemas.microsoft.com/office/2007/relationships/media" Target="../media/media6.m4a"/><Relationship Id="rId1" Type="http://schemas.openxmlformats.org/officeDocument/2006/relationships/tags" Target="../tags/tag3.xml"/><Relationship Id="rId6" Type="http://schemas.openxmlformats.org/officeDocument/2006/relationships/image" Target="../media/image18.png"/><Relationship Id="rId11" Type="http://schemas.openxmlformats.org/officeDocument/2006/relationships/image" Target="../media/image12.jpeg"/><Relationship Id="rId5" Type="http://schemas.openxmlformats.org/officeDocument/2006/relationships/image" Target="../media/image2.png"/><Relationship Id="rId10" Type="http://schemas.openxmlformats.org/officeDocument/2006/relationships/image" Target="../media/image11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7.png"/><Relationship Id="rId2" Type="http://schemas.microsoft.com/office/2007/relationships/media" Target="../media/media7.m4a"/><Relationship Id="rId1" Type="http://schemas.openxmlformats.org/officeDocument/2006/relationships/tags" Target="../tags/tag4.xml"/><Relationship Id="rId6" Type="http://schemas.openxmlformats.org/officeDocument/2006/relationships/image" Target="../media/image19.gif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5.xml"/><Relationship Id="rId6" Type="http://schemas.openxmlformats.org/officeDocument/2006/relationships/image" Target="../media/image20.jpe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3368" y="-9901"/>
            <a:ext cx="7180189" cy="114604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" name="Group 5">
            <a:extLst>
              <a:ext uri="{FF2B5EF4-FFF2-40B4-BE49-F238E27FC236}">
                <a16:creationId xmlns:a16="http://schemas.microsoft.com/office/drawing/2014/main" id="{D8568471-F60C-4105-A610-4B237D127401}"/>
              </a:ext>
            </a:extLst>
          </p:cNvPr>
          <p:cNvGrpSpPr/>
          <p:nvPr/>
        </p:nvGrpSpPr>
        <p:grpSpPr>
          <a:xfrm>
            <a:off x="7076050" y="2518117"/>
            <a:ext cx="4778326" cy="4121834"/>
            <a:chOff x="6467106" y="1983545"/>
            <a:chExt cx="5724894" cy="4916658"/>
          </a:xfrm>
        </p:grpSpPr>
        <p:pic>
          <p:nvPicPr>
            <p:cNvPr id="7" name="Picture 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53980F89-5EFC-412B-9C9F-825009390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"/>
                </a:ext>
              </a:extLst>
            </a:blip>
            <a:stretch>
              <a:fillRect/>
            </a:stretch>
          </p:blipFill>
          <p:spPr>
            <a:xfrm>
              <a:off x="6467106" y="1983545"/>
              <a:ext cx="5169320" cy="4916658"/>
            </a:xfrm>
            <a:prstGeom prst="rect">
              <a:avLst/>
            </a:prstGeom>
          </p:spPr>
        </p:pic>
        <p:pic>
          <p:nvPicPr>
            <p:cNvPr id="8" name="Picture 7" descr="A picture containing yellow, phone&#10;&#10;Description automatically generated">
              <a:extLst>
                <a:ext uri="{FF2B5EF4-FFF2-40B4-BE49-F238E27FC236}">
                  <a16:creationId xmlns:a16="http://schemas.microsoft.com/office/drawing/2014/main" id="{1CE4B2C6-AAF7-49A3-9D55-1A561D0C8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"/>
                </a:ext>
              </a:extLst>
            </a:blip>
            <a:stretch>
              <a:fillRect/>
            </a:stretch>
          </p:blipFill>
          <p:spPr>
            <a:xfrm>
              <a:off x="9617931" y="2199836"/>
              <a:ext cx="2574069" cy="2662830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417341" y="1671078"/>
            <a:ext cx="10794610" cy="4842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800" dirty="0"/>
              <a:t>Family and Friends 2-Grade 2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800" dirty="0">
                <a:solidFill>
                  <a:srgbClr val="0070C0"/>
                </a:solidFill>
              </a:rPr>
              <a:t>Unit 8</a:t>
            </a:r>
            <a:r>
              <a:rPr lang="en-US" sz="3600" dirty="0"/>
              <a:t> </a:t>
            </a:r>
          </a:p>
          <a:p>
            <a:r>
              <a:rPr lang="en-US" sz="6600" b="1" dirty="0">
                <a:solidFill>
                  <a:srgbClr val="FF0066"/>
                </a:solidFill>
              </a:rPr>
              <a:t>Tidy up!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000" dirty="0"/>
              <a:t>Lesson </a:t>
            </a:r>
            <a:r>
              <a:rPr lang="en-US" sz="4000" dirty="0">
                <a:solidFill>
                  <a:srgbClr val="0070C0"/>
                </a:solidFill>
              </a:rPr>
              <a:t>3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000" dirty="0"/>
              <a:t>Page </a:t>
            </a:r>
            <a:r>
              <a:rPr lang="en-US" sz="4000" cap="all" spc="115" dirty="0">
                <a:solidFill>
                  <a:srgbClr val="0070C0"/>
                </a:solidFill>
              </a:rPr>
              <a:t>74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sz="40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0B0AE4C-63FE-4DCE-A5DC-6BC080849B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86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586558" y="2041604"/>
            <a:ext cx="6900760" cy="170875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685800" indent="-685800"/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End of the lesson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6558" y="3750355"/>
            <a:ext cx="46666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Good job dear !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C672A52-8472-493C-88C1-6C4E00CE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0A37A63-7A5C-4CF8-9B35-72B939D92F5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FE559EDA-E142-4943-927F-4701393D90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77" y="475765"/>
            <a:ext cx="5827723" cy="55218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449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0"/>
    </mc:Choice>
    <mc:Fallback xmlns="">
      <p:transition spd="slow" advTm="6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0150CC6-FB04-4041-8416-30A795A846BD}"/>
              </a:ext>
            </a:extLst>
          </p:cNvPr>
          <p:cNvSpPr txBox="1"/>
          <p:nvPr/>
        </p:nvSpPr>
        <p:spPr>
          <a:xfrm>
            <a:off x="533035" y="977263"/>
            <a:ext cx="4052713" cy="92333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Objectives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923E55-5B3D-4526-A378-776B2EA726E7}"/>
              </a:ext>
            </a:extLst>
          </p:cNvPr>
          <p:cNvSpPr txBox="1"/>
          <p:nvPr/>
        </p:nvSpPr>
        <p:spPr>
          <a:xfrm>
            <a:off x="1068579" y="3674113"/>
            <a:ext cx="10445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2. Practice writing the new words.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AC30CD4F-45A1-45E2-A859-96E25976D439}"/>
              </a:ext>
            </a:extLst>
          </p:cNvPr>
          <p:cNvSpPr txBox="1"/>
          <p:nvPr/>
        </p:nvSpPr>
        <p:spPr>
          <a:xfrm>
            <a:off x="1068579" y="2403829"/>
            <a:ext cx="9115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1.</a:t>
            </a:r>
            <a:r>
              <a:rPr lang="en-US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3600" b="1" dirty="0">
                <a:latin typeface="Century Gothic" panose="020B0502020202020204" pitchFamily="34" charset="0"/>
              </a:rPr>
              <a:t>Introduce new words.</a:t>
            </a:r>
            <a:endParaRPr lang="en-US" sz="2800" dirty="0">
              <a:latin typeface="Century Gothic" panose="020B0502020202020204" pitchFamily="34" charset="0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31822B73-A751-4D74-859F-37A3E8D28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8F988BC-B9F2-4238-B727-C32DD0070A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3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9"/>
    </mc:Choice>
    <mc:Fallback xmlns="">
      <p:transition spd="slow" advTm="158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22774" y="2433956"/>
            <a:ext cx="2042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Plate 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22774" y="5270853"/>
            <a:ext cx="14446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Pan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739223" y="5291352"/>
            <a:ext cx="15969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Cup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23539" y="5291352"/>
            <a:ext cx="17780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Fork 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4744" y="152930"/>
            <a:ext cx="7338958" cy="830997"/>
          </a:xfrm>
          <a:prstGeom prst="rect">
            <a:avLst/>
          </a:prstGeom>
          <a:solidFill>
            <a:srgbClr val="E8F4FE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Listen, point and repeat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A31674-911F-4F87-90B3-739EACE23B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1D08F11A-39D7-4E87-8536-6DAAD3248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8B09ACA-0EF3-482D-A2C8-91C0601B2DF6}"/>
              </a:ext>
            </a:extLst>
          </p:cNvPr>
          <p:cNvSpPr/>
          <p:nvPr/>
        </p:nvSpPr>
        <p:spPr>
          <a:xfrm>
            <a:off x="8501979" y="2433956"/>
            <a:ext cx="1834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Knife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927C28F-8486-47CC-A628-E1E1D97E384A}"/>
              </a:ext>
            </a:extLst>
          </p:cNvPr>
          <p:cNvSpPr/>
          <p:nvPr/>
        </p:nvSpPr>
        <p:spPr>
          <a:xfrm>
            <a:off x="4459846" y="2433956"/>
            <a:ext cx="23054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Spoon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4528CD4C-22FD-4623-91AA-2EAF0A10DF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265" y="3997665"/>
            <a:ext cx="1772828" cy="1133645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650B0A20-1338-45D7-9D85-F916584123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064" y="1352979"/>
            <a:ext cx="3329628" cy="985469"/>
          </a:xfrm>
          <a:prstGeom prst="rect">
            <a:avLst/>
          </a:prstGeom>
        </p:spPr>
      </p:pic>
      <p:pic>
        <p:nvPicPr>
          <p:cNvPr id="14" name="Picture 13" descr="A picture containing plate, drawing&#10;&#10;Description automatically generated">
            <a:extLst>
              <a:ext uri="{FF2B5EF4-FFF2-40B4-BE49-F238E27FC236}">
                <a16:creationId xmlns:a16="http://schemas.microsoft.com/office/drawing/2014/main" id="{699338A5-3C30-478B-A6D4-22B5E773AD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44" y="1210254"/>
            <a:ext cx="1460104" cy="1095768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062AE86-3B0A-409B-A3E6-5B93C671ACC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261" y="4326452"/>
            <a:ext cx="2478024" cy="66270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4EC21B6-20B7-4371-9186-E62C6CAF9EA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809" y="1828483"/>
            <a:ext cx="2455914" cy="184499"/>
          </a:xfrm>
          <a:prstGeom prst="rect">
            <a:avLst/>
          </a:prstGeom>
        </p:spPr>
      </p:pic>
      <p:pic>
        <p:nvPicPr>
          <p:cNvPr id="39" name="Picture 38" descr="A picture containing drawing&#10;&#10;Description automatically generated">
            <a:extLst>
              <a:ext uri="{FF2B5EF4-FFF2-40B4-BE49-F238E27FC236}">
                <a16:creationId xmlns:a16="http://schemas.microsoft.com/office/drawing/2014/main" id="{54767D20-8BB7-4E98-9C72-52D0A67D610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53" y="4350613"/>
            <a:ext cx="2177816" cy="837622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33FA7C5-FF80-488E-B20B-6A3A6EF6D10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1644705"/>
      </p:ext>
    </p:extLst>
  </p:cSld>
  <p:clrMapOvr>
    <a:masterClrMapping/>
  </p:clrMapOvr>
  <p:transition spd="slow" advTm="615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  <p:bldP spid="6" grpId="0" build="p"/>
      <p:bldP spid="8" grpId="0" build="p"/>
      <p:bldP spid="11" grpId="0" build="p"/>
      <p:bldP spid="26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5"/>
          <p:cNvSpPr txBox="1">
            <a:spLocks/>
          </p:cNvSpPr>
          <p:nvPr/>
        </p:nvSpPr>
        <p:spPr>
          <a:xfrm>
            <a:off x="81208" y="68892"/>
            <a:ext cx="10526102" cy="8309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On your screen, match the words with the correct pictures using your finger!</a:t>
            </a:r>
            <a:endParaRPr lang="ar-BH" sz="2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A5883B4-D5BE-4663-BE6F-80C2BE6B02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0A29C522-680E-4CB8-89D3-B523EBAE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5F08A08-3334-44B9-8C0F-0C296FDD84C3}"/>
              </a:ext>
            </a:extLst>
          </p:cNvPr>
          <p:cNvSpPr/>
          <p:nvPr/>
        </p:nvSpPr>
        <p:spPr>
          <a:xfrm>
            <a:off x="8963590" y="2910444"/>
            <a:ext cx="2042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Plate 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F10E002-25C0-482B-B5DF-0D66227A9A8A}"/>
              </a:ext>
            </a:extLst>
          </p:cNvPr>
          <p:cNvSpPr/>
          <p:nvPr/>
        </p:nvSpPr>
        <p:spPr>
          <a:xfrm>
            <a:off x="9070825" y="1161952"/>
            <a:ext cx="14446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Pan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365B58B-5760-47C2-ADA3-431D420B395D}"/>
              </a:ext>
            </a:extLst>
          </p:cNvPr>
          <p:cNvSpPr/>
          <p:nvPr/>
        </p:nvSpPr>
        <p:spPr>
          <a:xfrm>
            <a:off x="9134794" y="5347623"/>
            <a:ext cx="15969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Cup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279C1C8-C7A8-48F8-B667-FB4C7B6FC5D3}"/>
              </a:ext>
            </a:extLst>
          </p:cNvPr>
          <p:cNvSpPr/>
          <p:nvPr/>
        </p:nvSpPr>
        <p:spPr>
          <a:xfrm>
            <a:off x="9106658" y="4571387"/>
            <a:ext cx="17780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Fork 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A12DA98-32A5-496E-8362-81A2C4668D22}"/>
              </a:ext>
            </a:extLst>
          </p:cNvPr>
          <p:cNvSpPr/>
          <p:nvPr/>
        </p:nvSpPr>
        <p:spPr>
          <a:xfrm>
            <a:off x="8934461" y="1989449"/>
            <a:ext cx="1834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Knife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7D48486-96B7-4284-99C8-74F6891E0DE4}"/>
              </a:ext>
            </a:extLst>
          </p:cNvPr>
          <p:cNvSpPr/>
          <p:nvPr/>
        </p:nvSpPr>
        <p:spPr>
          <a:xfrm>
            <a:off x="8963590" y="3703516"/>
            <a:ext cx="23054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Spoon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56" name="Picture 55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888C88-6C58-4EF8-986C-919D0B3FED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86" y="5351114"/>
            <a:ext cx="1394290" cy="891587"/>
          </a:xfrm>
          <a:prstGeom prst="rect">
            <a:avLst/>
          </a:prstGeom>
        </p:spPr>
      </p:pic>
      <p:pic>
        <p:nvPicPr>
          <p:cNvPr id="57" name="Picture 5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6815DF-67D6-484A-B733-0814BCBECB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64" y="2110404"/>
            <a:ext cx="2437873" cy="721537"/>
          </a:xfrm>
          <a:prstGeom prst="rect">
            <a:avLst/>
          </a:prstGeom>
        </p:spPr>
      </p:pic>
      <p:pic>
        <p:nvPicPr>
          <p:cNvPr id="58" name="Picture 57" descr="A picture containing plate, drawing&#10;&#10;Description automatically generated">
            <a:extLst>
              <a:ext uri="{FF2B5EF4-FFF2-40B4-BE49-F238E27FC236}">
                <a16:creationId xmlns:a16="http://schemas.microsoft.com/office/drawing/2014/main" id="{20980D5F-73FC-421F-9C28-B03EC2E7EC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20" y="984737"/>
            <a:ext cx="1460104" cy="973541"/>
          </a:xfrm>
          <a:prstGeom prst="rect">
            <a:avLst/>
          </a:prstGeom>
        </p:spPr>
      </p:pic>
      <p:pic>
        <p:nvPicPr>
          <p:cNvPr id="59" name="Picture 58" descr="A picture containing drawing&#10;&#10;Description automatically generated">
            <a:extLst>
              <a:ext uri="{FF2B5EF4-FFF2-40B4-BE49-F238E27FC236}">
                <a16:creationId xmlns:a16="http://schemas.microsoft.com/office/drawing/2014/main" id="{986B9D33-02F2-4049-B3F0-67E158449B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88" y="3000076"/>
            <a:ext cx="2478024" cy="662702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931DFF5B-C1C6-4410-A144-B4C3F6A873E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33" y="3902597"/>
            <a:ext cx="2455914" cy="184499"/>
          </a:xfrm>
          <a:prstGeom prst="rect">
            <a:avLst/>
          </a:prstGeom>
        </p:spPr>
      </p:pic>
      <p:pic>
        <p:nvPicPr>
          <p:cNvPr id="61" name="Picture 60" descr="A picture containing drawing&#10;&#10;Description automatically generated">
            <a:extLst>
              <a:ext uri="{FF2B5EF4-FFF2-40B4-BE49-F238E27FC236}">
                <a16:creationId xmlns:a16="http://schemas.microsoft.com/office/drawing/2014/main" id="{4E3683AE-320D-4E47-882D-BBD3B0DBEC1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11" y="4326915"/>
            <a:ext cx="1990177" cy="765453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2B133E1-9706-4E91-BC47-D2DC1258F0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43796"/>
      </p:ext>
    </p:extLst>
  </p:cSld>
  <p:clrMapOvr>
    <a:masterClrMapping/>
  </p:clrMapOvr>
  <p:transition spd="slow" advTm="142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23EF014C-E650-4281-B04C-6132E328ED5A}"/>
              </a:ext>
            </a:extLst>
          </p:cNvPr>
          <p:cNvCxnSpPr>
            <a:cxnSpLocks/>
          </p:cNvCxnSpPr>
          <p:nvPr/>
        </p:nvCxnSpPr>
        <p:spPr>
          <a:xfrm>
            <a:off x="2112724" y="2369784"/>
            <a:ext cx="7032608" cy="1806799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5"/>
          <p:cNvSpPr txBox="1">
            <a:spLocks/>
          </p:cNvSpPr>
          <p:nvPr/>
        </p:nvSpPr>
        <p:spPr>
          <a:xfrm>
            <a:off x="81208" y="68892"/>
            <a:ext cx="10526102" cy="8309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On your screen, match the words with the correct pictures using your finger!</a:t>
            </a:r>
            <a:endParaRPr lang="ar-BH" sz="2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A5883B4-D5BE-4663-BE6F-80C2BE6B0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F308247-C87D-4D6E-8671-CEC4BADBE69B}"/>
              </a:ext>
            </a:extLst>
          </p:cNvPr>
          <p:cNvCxnSpPr>
            <a:cxnSpLocks/>
          </p:cNvCxnSpPr>
          <p:nvPr/>
        </p:nvCxnSpPr>
        <p:spPr>
          <a:xfrm>
            <a:off x="2011676" y="5916443"/>
            <a:ext cx="7235659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0A29C522-680E-4CB8-89D3-B523EBAE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454CDE2-5127-4260-BF1E-BA512BA1C1E1}"/>
              </a:ext>
            </a:extLst>
          </p:cNvPr>
          <p:cNvCxnSpPr>
            <a:cxnSpLocks/>
          </p:cNvCxnSpPr>
          <p:nvPr/>
        </p:nvCxnSpPr>
        <p:spPr>
          <a:xfrm>
            <a:off x="2424381" y="3250379"/>
            <a:ext cx="7032608" cy="1806799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05F08A08-3334-44B9-8C0F-0C296FDD84C3}"/>
              </a:ext>
            </a:extLst>
          </p:cNvPr>
          <p:cNvSpPr/>
          <p:nvPr/>
        </p:nvSpPr>
        <p:spPr>
          <a:xfrm>
            <a:off x="8963590" y="2910444"/>
            <a:ext cx="2042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Plate 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F10E002-25C0-482B-B5DF-0D66227A9A8A}"/>
              </a:ext>
            </a:extLst>
          </p:cNvPr>
          <p:cNvSpPr/>
          <p:nvPr/>
        </p:nvSpPr>
        <p:spPr>
          <a:xfrm>
            <a:off x="9070825" y="1161952"/>
            <a:ext cx="14446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Pan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365B58B-5760-47C2-ADA3-431D420B395D}"/>
              </a:ext>
            </a:extLst>
          </p:cNvPr>
          <p:cNvSpPr/>
          <p:nvPr/>
        </p:nvSpPr>
        <p:spPr>
          <a:xfrm>
            <a:off x="9134794" y="5347623"/>
            <a:ext cx="15969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Cup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279C1C8-C7A8-48F8-B667-FB4C7B6FC5D3}"/>
              </a:ext>
            </a:extLst>
          </p:cNvPr>
          <p:cNvSpPr/>
          <p:nvPr/>
        </p:nvSpPr>
        <p:spPr>
          <a:xfrm>
            <a:off x="9106658" y="4571387"/>
            <a:ext cx="17780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Fork 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A12DA98-32A5-496E-8362-81A2C4668D22}"/>
              </a:ext>
            </a:extLst>
          </p:cNvPr>
          <p:cNvSpPr/>
          <p:nvPr/>
        </p:nvSpPr>
        <p:spPr>
          <a:xfrm>
            <a:off x="8934461" y="1989449"/>
            <a:ext cx="1834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Knife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7D48486-96B7-4284-99C8-74F6891E0DE4}"/>
              </a:ext>
            </a:extLst>
          </p:cNvPr>
          <p:cNvSpPr/>
          <p:nvPr/>
        </p:nvSpPr>
        <p:spPr>
          <a:xfrm>
            <a:off x="8963590" y="3703516"/>
            <a:ext cx="23054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Spoon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56" name="Picture 55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888C88-6C58-4EF8-986C-919D0B3FED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86" y="5351114"/>
            <a:ext cx="1394290" cy="891587"/>
          </a:xfrm>
          <a:prstGeom prst="rect">
            <a:avLst/>
          </a:prstGeom>
        </p:spPr>
      </p:pic>
      <p:pic>
        <p:nvPicPr>
          <p:cNvPr id="57" name="Picture 5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6815DF-67D6-484A-B733-0814BCBECB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64" y="2110404"/>
            <a:ext cx="2437873" cy="721537"/>
          </a:xfrm>
          <a:prstGeom prst="rect">
            <a:avLst/>
          </a:prstGeom>
        </p:spPr>
      </p:pic>
      <p:pic>
        <p:nvPicPr>
          <p:cNvPr id="58" name="Picture 57" descr="A picture containing plate, drawing&#10;&#10;Description automatically generated">
            <a:extLst>
              <a:ext uri="{FF2B5EF4-FFF2-40B4-BE49-F238E27FC236}">
                <a16:creationId xmlns:a16="http://schemas.microsoft.com/office/drawing/2014/main" id="{20980D5F-73FC-421F-9C28-B03EC2E7EC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20" y="984737"/>
            <a:ext cx="1460104" cy="973541"/>
          </a:xfrm>
          <a:prstGeom prst="rect">
            <a:avLst/>
          </a:prstGeom>
        </p:spPr>
      </p:pic>
      <p:pic>
        <p:nvPicPr>
          <p:cNvPr id="59" name="Picture 58" descr="A picture containing drawing&#10;&#10;Description automatically generated">
            <a:extLst>
              <a:ext uri="{FF2B5EF4-FFF2-40B4-BE49-F238E27FC236}">
                <a16:creationId xmlns:a16="http://schemas.microsoft.com/office/drawing/2014/main" id="{986B9D33-02F2-4049-B3F0-67E158449B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88" y="3000076"/>
            <a:ext cx="2478024" cy="662702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931DFF5B-C1C6-4410-A144-B4C3F6A873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33" y="3902597"/>
            <a:ext cx="2455914" cy="184499"/>
          </a:xfrm>
          <a:prstGeom prst="rect">
            <a:avLst/>
          </a:prstGeom>
        </p:spPr>
      </p:pic>
      <p:pic>
        <p:nvPicPr>
          <p:cNvPr id="61" name="Picture 60" descr="A picture containing drawing&#10;&#10;Description automatically generated">
            <a:extLst>
              <a:ext uri="{FF2B5EF4-FFF2-40B4-BE49-F238E27FC236}">
                <a16:creationId xmlns:a16="http://schemas.microsoft.com/office/drawing/2014/main" id="{4E3683AE-320D-4E47-882D-BBD3B0DBEC1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11" y="4326915"/>
            <a:ext cx="1990177" cy="765453"/>
          </a:xfrm>
          <a:prstGeom prst="rect">
            <a:avLst/>
          </a:prstGeom>
        </p:spPr>
      </p:pic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9415077-BFA6-4CA6-A3C3-DB65BE90BDC1}"/>
              </a:ext>
            </a:extLst>
          </p:cNvPr>
          <p:cNvCxnSpPr>
            <a:cxnSpLocks/>
          </p:cNvCxnSpPr>
          <p:nvPr/>
        </p:nvCxnSpPr>
        <p:spPr>
          <a:xfrm>
            <a:off x="2102938" y="1615504"/>
            <a:ext cx="7003720" cy="181349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B22F26A-7099-45F4-BE36-31B4E9BDFC65}"/>
              </a:ext>
            </a:extLst>
          </p:cNvPr>
          <p:cNvCxnSpPr>
            <a:cxnSpLocks/>
          </p:cNvCxnSpPr>
          <p:nvPr/>
        </p:nvCxnSpPr>
        <p:spPr>
          <a:xfrm flipV="1">
            <a:off x="2669048" y="2511243"/>
            <a:ext cx="6401777" cy="144977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2C76F66-941A-4060-B4B3-680541D53E35}"/>
              </a:ext>
            </a:extLst>
          </p:cNvPr>
          <p:cNvCxnSpPr>
            <a:cxnSpLocks/>
          </p:cNvCxnSpPr>
          <p:nvPr/>
        </p:nvCxnSpPr>
        <p:spPr>
          <a:xfrm flipV="1">
            <a:off x="2389319" y="1775990"/>
            <a:ext cx="6698461" cy="2994385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2497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5"/>
          <p:cNvSpPr txBox="1">
            <a:spLocks/>
          </p:cNvSpPr>
          <p:nvPr/>
        </p:nvSpPr>
        <p:spPr>
          <a:xfrm>
            <a:off x="215738" y="198086"/>
            <a:ext cx="11006137" cy="6463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Read and tick the correct sentence</a:t>
            </a:r>
            <a:r>
              <a:rPr lang="en-US" sz="28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. </a:t>
            </a:r>
            <a:endParaRPr lang="ar-BH" sz="2800" b="1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A5883B4-D5BE-4663-BE6F-80C2BE6B02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0A29C522-680E-4CB8-89D3-B523EBAE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graphicFrame>
        <p:nvGraphicFramePr>
          <p:cNvPr id="25" name="Table 4">
            <a:extLst>
              <a:ext uri="{FF2B5EF4-FFF2-40B4-BE49-F238E27FC236}">
                <a16:creationId xmlns:a16="http://schemas.microsoft.com/office/drawing/2014/main" id="{6B21B17C-1BB6-45A6-8385-5DE15BFB8F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0518284"/>
              </p:ext>
            </p:extLst>
          </p:nvPr>
        </p:nvGraphicFramePr>
        <p:xfrm>
          <a:off x="3854548" y="2111130"/>
          <a:ext cx="7174522" cy="3291382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6040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3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3154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 b="0"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sym typeface="Helvetica"/>
                        </a:rPr>
                        <a:t>The plate is white. </a:t>
                      </a:r>
                      <a:endParaRPr sz="2800" b="1" dirty="0">
                        <a:solidFill>
                          <a:schemeClr val="tx1"/>
                        </a:solidFill>
                        <a:sym typeface="Helvetica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>
                          <a:sym typeface="Helvetica"/>
                        </a:defRPr>
                      </a:pPr>
                      <a:endParaRPr dirty="0"/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154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b="1"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It’s a green and white spoon. </a:t>
                      </a:r>
                      <a:endParaRPr sz="2800" b="1"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285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dirty="0">
                          <a:sym typeface="Helvetica"/>
                        </a:rPr>
                        <a:t>The fork is broken.</a:t>
                      </a:r>
                      <a:endParaRPr sz="2800" b="1"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154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dirty="0">
                          <a:sym typeface="Helvetica"/>
                        </a:rPr>
                        <a:t>The pan is purple.</a:t>
                      </a:r>
                      <a:endParaRPr sz="2800" b="1"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0457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dirty="0">
                          <a:sym typeface="Helvetica"/>
                        </a:rPr>
                        <a:t>I have a yellow cup. </a:t>
                      </a:r>
                      <a:endParaRPr sz="2800" b="1"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154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dirty="0">
                          <a:sym typeface="Helvetica"/>
                        </a:rPr>
                        <a:t>I don’t see a knife.</a:t>
                      </a:r>
                      <a:endParaRPr sz="2800" b="1"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 dirty="0"/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6" name="Picture 18" descr="Picture 18">
            <a:extLst>
              <a:ext uri="{FF2B5EF4-FFF2-40B4-BE49-F238E27FC236}">
                <a16:creationId xmlns:a16="http://schemas.microsoft.com/office/drawing/2014/main" id="{745681CB-5262-4C3E-BC0A-AC0F5792D2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6996" y="363193"/>
            <a:ext cx="561138" cy="498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42DE4058-13D2-419B-A4FA-6A2AA4A1C3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86" y="5351114"/>
            <a:ext cx="1394290" cy="891587"/>
          </a:xfrm>
          <a:prstGeom prst="rect">
            <a:avLst/>
          </a:prstGeom>
        </p:spPr>
      </p:pic>
      <p:pic>
        <p:nvPicPr>
          <p:cNvPr id="49" name="Picture 4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E71E00C-9AC1-46E8-AB24-6437EF0287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64" y="2110404"/>
            <a:ext cx="2437873" cy="721537"/>
          </a:xfrm>
          <a:prstGeom prst="rect">
            <a:avLst/>
          </a:prstGeom>
        </p:spPr>
      </p:pic>
      <p:pic>
        <p:nvPicPr>
          <p:cNvPr id="50" name="Picture 49" descr="A picture containing plate, drawing&#10;&#10;Description automatically generated">
            <a:extLst>
              <a:ext uri="{FF2B5EF4-FFF2-40B4-BE49-F238E27FC236}">
                <a16:creationId xmlns:a16="http://schemas.microsoft.com/office/drawing/2014/main" id="{5CD4DAF0-D2C8-46D2-8997-5C8B7DC2F8E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20" y="862511"/>
            <a:ext cx="1460104" cy="1095768"/>
          </a:xfrm>
          <a:prstGeom prst="rect">
            <a:avLst/>
          </a:prstGeom>
        </p:spPr>
      </p:pic>
      <p:pic>
        <p:nvPicPr>
          <p:cNvPr id="51" name="Picture 50" descr="A picture containing drawing&#10;&#10;Description automatically generated">
            <a:extLst>
              <a:ext uri="{FF2B5EF4-FFF2-40B4-BE49-F238E27FC236}">
                <a16:creationId xmlns:a16="http://schemas.microsoft.com/office/drawing/2014/main" id="{87C42C78-AC9A-47F1-A7E9-9CE5DCDC49D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88" y="3000076"/>
            <a:ext cx="2478024" cy="662702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866ED16-A23A-4822-A5FA-A8B0E8F06CF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33" y="3902597"/>
            <a:ext cx="2455914" cy="184499"/>
          </a:xfrm>
          <a:prstGeom prst="rect">
            <a:avLst/>
          </a:prstGeom>
        </p:spPr>
      </p:pic>
      <p:pic>
        <p:nvPicPr>
          <p:cNvPr id="53" name="Picture 52" descr="A picture containing drawing&#10;&#10;Description automatically generated">
            <a:extLst>
              <a:ext uri="{FF2B5EF4-FFF2-40B4-BE49-F238E27FC236}">
                <a16:creationId xmlns:a16="http://schemas.microsoft.com/office/drawing/2014/main" id="{CE675B2F-1B45-45FD-A6FB-7844C88BAD6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11" y="4326915"/>
            <a:ext cx="1990177" cy="765453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0E2016E-23C3-47C3-B78F-1116F132BAA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365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94"/>
    </mc:Choice>
    <mc:Fallback xmlns="">
      <p:transition spd="slow" advTm="135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A5883B4-D5BE-4663-BE6F-80C2BE6B02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0A29C522-680E-4CB8-89D3-B523EBAE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graphicFrame>
        <p:nvGraphicFramePr>
          <p:cNvPr id="25" name="Table 4">
            <a:extLst>
              <a:ext uri="{FF2B5EF4-FFF2-40B4-BE49-F238E27FC236}">
                <a16:creationId xmlns:a16="http://schemas.microsoft.com/office/drawing/2014/main" id="{6B21B17C-1BB6-45A6-8385-5DE15BFB8F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0949025"/>
              </p:ext>
            </p:extLst>
          </p:nvPr>
        </p:nvGraphicFramePr>
        <p:xfrm>
          <a:off x="4149970" y="2111130"/>
          <a:ext cx="6879101" cy="3291382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5849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9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3154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 b="0"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sym typeface="Helvetica"/>
                        </a:rPr>
                        <a:t>The plate is white. </a:t>
                      </a:r>
                      <a:endParaRPr sz="2800" b="1" dirty="0">
                        <a:solidFill>
                          <a:schemeClr val="tx1"/>
                        </a:solidFill>
                        <a:sym typeface="Helvetica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>
                          <a:sym typeface="Helvetica"/>
                        </a:defRPr>
                      </a:pPr>
                      <a:endParaRPr dirty="0"/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154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b="1"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It’s a green and white spoon. </a:t>
                      </a:r>
                      <a:endParaRPr sz="2800" b="1"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285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dirty="0">
                          <a:sym typeface="Helvetica"/>
                        </a:rPr>
                        <a:t>The fork is broken.</a:t>
                      </a:r>
                      <a:endParaRPr sz="2800" b="1"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154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dirty="0">
                          <a:sym typeface="Helvetica"/>
                        </a:rPr>
                        <a:t>The pan is purple.</a:t>
                      </a:r>
                      <a:endParaRPr sz="2800" b="1"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0457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dirty="0">
                          <a:sym typeface="Helvetica"/>
                        </a:rPr>
                        <a:t>I have a yellow cup. </a:t>
                      </a:r>
                      <a:endParaRPr sz="2800" b="1"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154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  <a:defRPr sz="1800"/>
                      </a:pPr>
                      <a:r>
                        <a:rPr lang="en-US" sz="2800" dirty="0">
                          <a:sym typeface="Helvetica"/>
                        </a:rPr>
                        <a:t>I don’t see a knife.</a:t>
                      </a:r>
                      <a:endParaRPr sz="2800" b="1"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 b="1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 dirty="0"/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6" name="Picture 18" descr="Picture 18">
            <a:extLst>
              <a:ext uri="{FF2B5EF4-FFF2-40B4-BE49-F238E27FC236}">
                <a16:creationId xmlns:a16="http://schemas.microsoft.com/office/drawing/2014/main" id="{745681CB-5262-4C3E-BC0A-AC0F5792D2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26741" y="2118608"/>
            <a:ext cx="561138" cy="498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42DE4058-13D2-419B-A4FA-6A2AA4A1C3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86" y="5351114"/>
            <a:ext cx="1394290" cy="891587"/>
          </a:xfrm>
          <a:prstGeom prst="rect">
            <a:avLst/>
          </a:prstGeom>
        </p:spPr>
      </p:pic>
      <p:pic>
        <p:nvPicPr>
          <p:cNvPr id="49" name="Picture 4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E71E00C-9AC1-46E8-AB24-6437EF0287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64" y="2110404"/>
            <a:ext cx="2437873" cy="721537"/>
          </a:xfrm>
          <a:prstGeom prst="rect">
            <a:avLst/>
          </a:prstGeom>
        </p:spPr>
      </p:pic>
      <p:pic>
        <p:nvPicPr>
          <p:cNvPr id="50" name="Picture 49" descr="A picture containing plate, drawing&#10;&#10;Description automatically generated">
            <a:extLst>
              <a:ext uri="{FF2B5EF4-FFF2-40B4-BE49-F238E27FC236}">
                <a16:creationId xmlns:a16="http://schemas.microsoft.com/office/drawing/2014/main" id="{5CD4DAF0-D2C8-46D2-8997-5C8B7DC2F8E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20" y="862511"/>
            <a:ext cx="1460104" cy="1095768"/>
          </a:xfrm>
          <a:prstGeom prst="rect">
            <a:avLst/>
          </a:prstGeom>
        </p:spPr>
      </p:pic>
      <p:pic>
        <p:nvPicPr>
          <p:cNvPr id="51" name="Picture 50" descr="A picture containing drawing&#10;&#10;Description automatically generated">
            <a:extLst>
              <a:ext uri="{FF2B5EF4-FFF2-40B4-BE49-F238E27FC236}">
                <a16:creationId xmlns:a16="http://schemas.microsoft.com/office/drawing/2014/main" id="{87C42C78-AC9A-47F1-A7E9-9CE5DCDC49D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88" y="3000076"/>
            <a:ext cx="2478024" cy="662702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866ED16-A23A-4822-A5FA-A8B0E8F06CF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33" y="3902597"/>
            <a:ext cx="2455914" cy="184499"/>
          </a:xfrm>
          <a:prstGeom prst="rect">
            <a:avLst/>
          </a:prstGeom>
        </p:spPr>
      </p:pic>
      <p:pic>
        <p:nvPicPr>
          <p:cNvPr id="53" name="Picture 52" descr="A picture containing drawing&#10;&#10;Description automatically generated">
            <a:extLst>
              <a:ext uri="{FF2B5EF4-FFF2-40B4-BE49-F238E27FC236}">
                <a16:creationId xmlns:a16="http://schemas.microsoft.com/office/drawing/2014/main" id="{CE675B2F-1B45-45FD-A6FB-7844C88BAD6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11" y="4326915"/>
            <a:ext cx="1990177" cy="765453"/>
          </a:xfrm>
          <a:prstGeom prst="rect">
            <a:avLst/>
          </a:prstGeom>
        </p:spPr>
      </p:pic>
      <p:pic>
        <p:nvPicPr>
          <p:cNvPr id="13" name="Picture 18" descr="Picture 18">
            <a:extLst>
              <a:ext uri="{FF2B5EF4-FFF2-40B4-BE49-F238E27FC236}">
                <a16:creationId xmlns:a16="http://schemas.microsoft.com/office/drawing/2014/main" id="{90773532-D172-42E8-A623-1CD3E1279D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3919" y="2661274"/>
            <a:ext cx="561138" cy="498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Picture 18" descr="Picture 18">
            <a:extLst>
              <a:ext uri="{FF2B5EF4-FFF2-40B4-BE49-F238E27FC236}">
                <a16:creationId xmlns:a16="http://schemas.microsoft.com/office/drawing/2014/main" id="{66B2116C-A74F-45C6-BE39-CC3133315A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3919" y="3746607"/>
            <a:ext cx="561138" cy="498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Picture 18" descr="Picture 18">
            <a:extLst>
              <a:ext uri="{FF2B5EF4-FFF2-40B4-BE49-F238E27FC236}">
                <a16:creationId xmlns:a16="http://schemas.microsoft.com/office/drawing/2014/main" id="{6970DF4E-7F03-4B4F-9A02-19B10D0651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26741" y="4300289"/>
            <a:ext cx="561138" cy="498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Picture 18" descr="Picture 18">
            <a:extLst>
              <a:ext uri="{FF2B5EF4-FFF2-40B4-BE49-F238E27FC236}">
                <a16:creationId xmlns:a16="http://schemas.microsoft.com/office/drawing/2014/main" id="{A67624FD-724D-445F-B201-0AF86FFFAD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7799" y="391036"/>
            <a:ext cx="561138" cy="498790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Title 5"/>
          <p:cNvSpPr txBox="1">
            <a:spLocks/>
          </p:cNvSpPr>
          <p:nvPr/>
        </p:nvSpPr>
        <p:spPr>
          <a:xfrm>
            <a:off x="300145" y="254356"/>
            <a:ext cx="11006137" cy="6463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Read and tick the correct sentence</a:t>
            </a:r>
            <a:r>
              <a:rPr lang="en-US" sz="28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. </a:t>
            </a:r>
            <a:endParaRPr lang="ar-BH" sz="2800" b="1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305210C-7692-452F-9F82-D2BCAFE3887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203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88"/>
    </mc:Choice>
    <mc:Fallback xmlns="">
      <p:transition spd="slow" advTm="359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42095" y="1702404"/>
            <a:ext cx="1112969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Open your class book </a:t>
            </a:r>
            <a:r>
              <a:rPr lang="en-US" sz="4400" b="1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P.74 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and read. </a:t>
            </a:r>
            <a:endParaRPr lang="en-US" sz="4400" b="1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en-US" sz="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9D0946-03B3-4C2D-8C24-2FDB535E9B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57FC0194-152D-4C71-BEF7-C0905B3C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346A32D7-47FD-4611-A8B0-8F313A7FBC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7219" y="2718308"/>
            <a:ext cx="3769280" cy="3370581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E99A528-C043-47D3-B526-8970D493408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247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56"/>
    </mc:Choice>
    <mc:Fallback xmlns="">
      <p:transition spd="slow" advTm="73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A4F271-6816-4F24-9F68-28C510B2CA3C}"/>
              </a:ext>
            </a:extLst>
          </p:cNvPr>
          <p:cNvSpPr/>
          <p:nvPr/>
        </p:nvSpPr>
        <p:spPr>
          <a:xfrm>
            <a:off x="454922" y="1710658"/>
            <a:ext cx="1138076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Open your workbook 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P.72</a:t>
            </a:r>
            <a:r>
              <a:rPr lang="en-US" sz="44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 </a:t>
            </a:r>
            <a:r>
              <a:rPr lang="en-US" sz="44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and</a:t>
            </a:r>
            <a:r>
              <a:rPr lang="en-US" sz="44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44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answer the questions.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50E8C3F8-265E-41C8-A886-3310404CE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6125165-AC49-4EAB-9D52-9256BE32747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444" y="3470698"/>
            <a:ext cx="3437974" cy="24304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3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24"/>
    </mc:Choice>
    <mc:Fallback xmlns="">
      <p:transition spd="slow" advTm="87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8.9|8.6|8.3|9.2|8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6.3|10.1|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heme/theme1.xml><?xml version="1.0" encoding="utf-8"?>
<a:theme xmlns:a="http://schemas.openxmlformats.org/drawingml/2006/main" name="Presentation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9D89CE7-BA69-4D7F-BFD2-B5FEC93F6B07}" vid="{18FB29D8-31E2-41F1-8074-989EC17F9023}"/>
    </a:ext>
  </a:extLst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Presentation2</Template>
  <TotalTime>676</TotalTime>
  <Words>229</Words>
  <Application>Microsoft Office PowerPoint</Application>
  <PresentationFormat>Widescreen</PresentationFormat>
  <Paragraphs>65</Paragraphs>
  <Slides>10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Helvetica</vt:lpstr>
      <vt:lpstr>Presentation2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the lesson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objectives of the lesson.</dc:title>
  <dc:creator>Administrator</dc:creator>
  <cp:lastModifiedBy>Nayla alkaabi</cp:lastModifiedBy>
  <cp:revision>74</cp:revision>
  <dcterms:created xsi:type="dcterms:W3CDTF">2019-03-18T17:55:55Z</dcterms:created>
  <dcterms:modified xsi:type="dcterms:W3CDTF">2020-04-06T20:55:22Z</dcterms:modified>
</cp:coreProperties>
</file>