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794500" cy="99314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5FC0F-1CA2-4D64-9D68-D4981ACC5FDE}" type="datetimeFigureOut">
              <a:rPr lang="ar-SA" smtClean="0"/>
              <a:t>02/01/38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4470A-D447-4BA4-993E-056670BC9C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91127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5FC0F-1CA2-4D64-9D68-D4981ACC5FDE}" type="datetimeFigureOut">
              <a:rPr lang="ar-SA" smtClean="0"/>
              <a:t>02/01/38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4470A-D447-4BA4-993E-056670BC9C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80998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5FC0F-1CA2-4D64-9D68-D4981ACC5FDE}" type="datetimeFigureOut">
              <a:rPr lang="ar-SA" smtClean="0"/>
              <a:t>02/01/38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4470A-D447-4BA4-993E-056670BC9C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3540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5FC0F-1CA2-4D64-9D68-D4981ACC5FDE}" type="datetimeFigureOut">
              <a:rPr lang="ar-SA" smtClean="0"/>
              <a:t>02/01/38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4470A-D447-4BA4-993E-056670BC9C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96798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5FC0F-1CA2-4D64-9D68-D4981ACC5FDE}" type="datetimeFigureOut">
              <a:rPr lang="ar-SA" smtClean="0"/>
              <a:t>02/01/38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4470A-D447-4BA4-993E-056670BC9C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9426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5FC0F-1CA2-4D64-9D68-D4981ACC5FDE}" type="datetimeFigureOut">
              <a:rPr lang="ar-SA" smtClean="0"/>
              <a:t>02/01/38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4470A-D447-4BA4-993E-056670BC9C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06811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5FC0F-1CA2-4D64-9D68-D4981ACC5FDE}" type="datetimeFigureOut">
              <a:rPr lang="ar-SA" smtClean="0"/>
              <a:t>02/01/38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4470A-D447-4BA4-993E-056670BC9C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5006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5FC0F-1CA2-4D64-9D68-D4981ACC5FDE}" type="datetimeFigureOut">
              <a:rPr lang="ar-SA" smtClean="0"/>
              <a:t>02/01/38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4470A-D447-4BA4-993E-056670BC9C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14288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5FC0F-1CA2-4D64-9D68-D4981ACC5FDE}" type="datetimeFigureOut">
              <a:rPr lang="ar-SA" smtClean="0"/>
              <a:t>02/01/38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4470A-D447-4BA4-993E-056670BC9C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32768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5FC0F-1CA2-4D64-9D68-D4981ACC5FDE}" type="datetimeFigureOut">
              <a:rPr lang="ar-SA" smtClean="0"/>
              <a:t>02/01/38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4470A-D447-4BA4-993E-056670BC9C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44085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5FC0F-1CA2-4D64-9D68-D4981ACC5FDE}" type="datetimeFigureOut">
              <a:rPr lang="ar-SA" smtClean="0"/>
              <a:t>02/01/38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4470A-D447-4BA4-993E-056670BC9C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02414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5FC0F-1CA2-4D64-9D68-D4981ACC5FDE}" type="datetimeFigureOut">
              <a:rPr lang="ar-SA" smtClean="0"/>
              <a:t>02/01/38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4470A-D447-4BA4-993E-056670BC9C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32775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65100" y="127000"/>
            <a:ext cx="11823700" cy="6578600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/>
          <p:cNvSpPr/>
          <p:nvPr/>
        </p:nvSpPr>
        <p:spPr>
          <a:xfrm>
            <a:off x="279400" y="241300"/>
            <a:ext cx="11620500" cy="6350000"/>
          </a:xfrm>
          <a:prstGeom prst="rect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شكل بيضاوي 5"/>
          <p:cNvSpPr/>
          <p:nvPr/>
        </p:nvSpPr>
        <p:spPr>
          <a:xfrm>
            <a:off x="6324600" y="800100"/>
            <a:ext cx="5003800" cy="5219700"/>
          </a:xfrm>
          <a:prstGeom prst="ellips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9900" dirty="0" smtClean="0"/>
              <a:t>1</a:t>
            </a:r>
            <a:r>
              <a:rPr lang="ar-SA" sz="28700" dirty="0" smtClean="0"/>
              <a:t>0</a:t>
            </a:r>
            <a:endParaRPr lang="ar-SA" sz="28700" dirty="0"/>
          </a:p>
        </p:txBody>
      </p:sp>
      <p:sp>
        <p:nvSpPr>
          <p:cNvPr id="7" name="مستطيل 6"/>
          <p:cNvSpPr/>
          <p:nvPr/>
        </p:nvSpPr>
        <p:spPr>
          <a:xfrm>
            <a:off x="546100" y="558800"/>
            <a:ext cx="5930900" cy="12065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b="1" dirty="0" smtClean="0"/>
              <a:t>رقم 10</a:t>
            </a:r>
            <a:endParaRPr lang="ar-SA" sz="6600" b="1" dirty="0"/>
          </a:p>
        </p:txBody>
      </p:sp>
      <p:pic>
        <p:nvPicPr>
          <p:cNvPr id="9" name="صورة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400" y="1879600"/>
            <a:ext cx="1621677" cy="1621677"/>
          </a:xfrm>
          <a:prstGeom prst="rect">
            <a:avLst/>
          </a:prstGeom>
        </p:spPr>
      </p:pic>
      <p:pic>
        <p:nvPicPr>
          <p:cNvPr id="10" name="صورة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6789" y="1936750"/>
            <a:ext cx="1621677" cy="1621677"/>
          </a:xfrm>
          <a:prstGeom prst="rect">
            <a:avLst/>
          </a:prstGeom>
        </p:spPr>
      </p:pic>
      <p:pic>
        <p:nvPicPr>
          <p:cNvPr id="11" name="صورة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4178" y="1993900"/>
            <a:ext cx="1621677" cy="1621677"/>
          </a:xfrm>
          <a:prstGeom prst="rect">
            <a:avLst/>
          </a:prstGeom>
        </p:spPr>
      </p:pic>
      <p:pic>
        <p:nvPicPr>
          <p:cNvPr id="12" name="صورة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4935" y="1981199"/>
            <a:ext cx="1621677" cy="1621677"/>
          </a:xfrm>
          <a:prstGeom prst="rect">
            <a:avLst/>
          </a:prstGeom>
        </p:spPr>
      </p:pic>
      <p:pic>
        <p:nvPicPr>
          <p:cNvPr id="13" name="صورة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3409950"/>
            <a:ext cx="1621677" cy="1621677"/>
          </a:xfrm>
          <a:prstGeom prst="rect">
            <a:avLst/>
          </a:prstGeom>
        </p:spPr>
      </p:pic>
      <p:pic>
        <p:nvPicPr>
          <p:cNvPr id="14" name="صورة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2359" y="3586719"/>
            <a:ext cx="1621677" cy="1621677"/>
          </a:xfrm>
          <a:prstGeom prst="rect">
            <a:avLst/>
          </a:prstGeom>
        </p:spPr>
      </p:pic>
      <p:pic>
        <p:nvPicPr>
          <p:cNvPr id="15" name="صورة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0015" y="3562118"/>
            <a:ext cx="1621677" cy="1621677"/>
          </a:xfrm>
          <a:prstGeom prst="rect">
            <a:avLst/>
          </a:prstGeom>
        </p:spPr>
      </p:pic>
      <p:pic>
        <p:nvPicPr>
          <p:cNvPr id="16" name="صورة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4848" y="3495790"/>
            <a:ext cx="1621677" cy="1621677"/>
          </a:xfrm>
          <a:prstGeom prst="rect">
            <a:avLst/>
          </a:prstGeom>
        </p:spPr>
      </p:pic>
      <p:pic>
        <p:nvPicPr>
          <p:cNvPr id="17" name="صورة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350" y="4892958"/>
            <a:ext cx="1621677" cy="1621677"/>
          </a:xfrm>
          <a:prstGeom prst="rect">
            <a:avLst/>
          </a:prstGeom>
        </p:spPr>
      </p:pic>
      <p:pic>
        <p:nvPicPr>
          <p:cNvPr id="18" name="صورة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2192" y="4978400"/>
            <a:ext cx="1621677" cy="1621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429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65100" y="127000"/>
            <a:ext cx="11823700" cy="6578600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/>
          <p:cNvSpPr/>
          <p:nvPr/>
        </p:nvSpPr>
        <p:spPr>
          <a:xfrm>
            <a:off x="279400" y="241300"/>
            <a:ext cx="11620500" cy="6350000"/>
          </a:xfrm>
          <a:prstGeom prst="rect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شكل بيضاوي 5"/>
          <p:cNvSpPr/>
          <p:nvPr/>
        </p:nvSpPr>
        <p:spPr>
          <a:xfrm>
            <a:off x="6324600" y="800100"/>
            <a:ext cx="5003800" cy="5219700"/>
          </a:xfrm>
          <a:prstGeom prst="ellips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700" dirty="0" smtClean="0"/>
              <a:t>1</a:t>
            </a:r>
            <a:endParaRPr lang="ar-SA" sz="28700" dirty="0"/>
          </a:p>
        </p:txBody>
      </p:sp>
      <p:sp>
        <p:nvSpPr>
          <p:cNvPr id="7" name="مستطيل 6"/>
          <p:cNvSpPr/>
          <p:nvPr/>
        </p:nvSpPr>
        <p:spPr>
          <a:xfrm>
            <a:off x="546100" y="558800"/>
            <a:ext cx="5930900" cy="12065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b="1" dirty="0" smtClean="0"/>
              <a:t>رقم واحد </a:t>
            </a:r>
            <a:endParaRPr lang="ar-SA" sz="6600" b="1" dirty="0"/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350" y="2393950"/>
            <a:ext cx="3625850" cy="362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937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65100" y="127000"/>
            <a:ext cx="11823700" cy="6578600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/>
          <p:cNvSpPr/>
          <p:nvPr/>
        </p:nvSpPr>
        <p:spPr>
          <a:xfrm>
            <a:off x="279400" y="241300"/>
            <a:ext cx="11620500" cy="6350000"/>
          </a:xfrm>
          <a:prstGeom prst="rect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شكل بيضاوي 5"/>
          <p:cNvSpPr/>
          <p:nvPr/>
        </p:nvSpPr>
        <p:spPr>
          <a:xfrm>
            <a:off x="6324600" y="800100"/>
            <a:ext cx="5003800" cy="5219700"/>
          </a:xfrm>
          <a:prstGeom prst="ellips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700" dirty="0" smtClean="0"/>
              <a:t>9</a:t>
            </a:r>
            <a:endParaRPr lang="ar-SA" sz="28700" dirty="0"/>
          </a:p>
        </p:txBody>
      </p:sp>
      <p:sp>
        <p:nvSpPr>
          <p:cNvPr id="7" name="مستطيل 6"/>
          <p:cNvSpPr/>
          <p:nvPr/>
        </p:nvSpPr>
        <p:spPr>
          <a:xfrm>
            <a:off x="546100" y="558800"/>
            <a:ext cx="5930900" cy="12065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b="1" dirty="0" smtClean="0"/>
              <a:t>رقم 9</a:t>
            </a:r>
            <a:endParaRPr lang="ar-SA" sz="6600" b="1" dirty="0"/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800" y="1879600"/>
            <a:ext cx="1623651" cy="1618512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0323" y="1933585"/>
            <a:ext cx="1621677" cy="1621677"/>
          </a:xfrm>
          <a:prstGeom prst="rect">
            <a:avLst/>
          </a:prstGeom>
        </p:spPr>
      </p:pic>
      <p:pic>
        <p:nvPicPr>
          <p:cNvPr id="8" name="صورة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3446" y="1987570"/>
            <a:ext cx="1621677" cy="1621677"/>
          </a:xfrm>
          <a:prstGeom prst="rect">
            <a:avLst/>
          </a:prstGeom>
        </p:spPr>
      </p:pic>
      <p:pic>
        <p:nvPicPr>
          <p:cNvPr id="9" name="صورة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9995" y="2040311"/>
            <a:ext cx="1621677" cy="1621677"/>
          </a:xfrm>
          <a:prstGeom prst="rect">
            <a:avLst/>
          </a:prstGeom>
        </p:spPr>
      </p:pic>
      <p:pic>
        <p:nvPicPr>
          <p:cNvPr id="10" name="صورة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900" y="3468323"/>
            <a:ext cx="1621677" cy="1621677"/>
          </a:xfrm>
          <a:prstGeom prst="rect">
            <a:avLst/>
          </a:prstGeom>
        </p:spPr>
      </p:pic>
      <p:pic>
        <p:nvPicPr>
          <p:cNvPr id="11" name="صورة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2489" y="3549059"/>
            <a:ext cx="1621677" cy="1621677"/>
          </a:xfrm>
          <a:prstGeom prst="rect">
            <a:avLst/>
          </a:prstGeom>
        </p:spPr>
      </p:pic>
      <p:pic>
        <p:nvPicPr>
          <p:cNvPr id="12" name="صورة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9418" y="3606209"/>
            <a:ext cx="1621677" cy="1621677"/>
          </a:xfrm>
          <a:prstGeom prst="rect">
            <a:avLst/>
          </a:prstGeom>
        </p:spPr>
      </p:pic>
      <p:pic>
        <p:nvPicPr>
          <p:cNvPr id="13" name="صورة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3347" y="3589120"/>
            <a:ext cx="1621677" cy="1621677"/>
          </a:xfrm>
          <a:prstGeom prst="rect">
            <a:avLst/>
          </a:prstGeom>
        </p:spPr>
      </p:pic>
      <p:pic>
        <p:nvPicPr>
          <p:cNvPr id="14" name="صورة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079" y="4982798"/>
            <a:ext cx="1621677" cy="1621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39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65100" y="127000"/>
            <a:ext cx="11823700" cy="6578600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/>
          <p:cNvSpPr/>
          <p:nvPr/>
        </p:nvSpPr>
        <p:spPr>
          <a:xfrm>
            <a:off x="279400" y="241300"/>
            <a:ext cx="11620500" cy="6350000"/>
          </a:xfrm>
          <a:prstGeom prst="rect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شكل بيضاوي 5"/>
          <p:cNvSpPr/>
          <p:nvPr/>
        </p:nvSpPr>
        <p:spPr>
          <a:xfrm>
            <a:off x="6324600" y="800100"/>
            <a:ext cx="5003800" cy="5219700"/>
          </a:xfrm>
          <a:prstGeom prst="ellips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700" dirty="0" smtClean="0"/>
              <a:t>8</a:t>
            </a:r>
            <a:endParaRPr lang="ar-SA" sz="28700" dirty="0"/>
          </a:p>
        </p:txBody>
      </p:sp>
      <p:sp>
        <p:nvSpPr>
          <p:cNvPr id="7" name="مستطيل 6"/>
          <p:cNvSpPr/>
          <p:nvPr/>
        </p:nvSpPr>
        <p:spPr>
          <a:xfrm>
            <a:off x="546100" y="558800"/>
            <a:ext cx="5930900" cy="12065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b="1" dirty="0" smtClean="0"/>
              <a:t>رقم ثمانية</a:t>
            </a:r>
            <a:endParaRPr lang="ar-SA" sz="6600" b="1" dirty="0"/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1879600"/>
            <a:ext cx="1926503" cy="1920406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5047" y="1936750"/>
            <a:ext cx="1926503" cy="1920406"/>
          </a:xfrm>
          <a:prstGeom prst="rect">
            <a:avLst/>
          </a:prstGeom>
        </p:spPr>
      </p:pic>
      <p:pic>
        <p:nvPicPr>
          <p:cNvPr id="8" name="صورة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0694" y="1936750"/>
            <a:ext cx="1926503" cy="1920406"/>
          </a:xfrm>
          <a:prstGeom prst="rect">
            <a:avLst/>
          </a:prstGeom>
        </p:spPr>
      </p:pic>
      <p:pic>
        <p:nvPicPr>
          <p:cNvPr id="9" name="صورة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0947" y="2017947"/>
            <a:ext cx="1926503" cy="1920406"/>
          </a:xfrm>
          <a:prstGeom prst="rect">
            <a:avLst/>
          </a:prstGeom>
        </p:spPr>
      </p:pic>
      <p:pic>
        <p:nvPicPr>
          <p:cNvPr id="10" name="صورة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995765"/>
            <a:ext cx="1926503" cy="1920406"/>
          </a:xfrm>
          <a:prstGeom prst="rect">
            <a:avLst/>
          </a:prstGeom>
        </p:spPr>
      </p:pic>
      <p:pic>
        <p:nvPicPr>
          <p:cNvPr id="11" name="صورة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5497" y="4002115"/>
            <a:ext cx="1926503" cy="1920406"/>
          </a:xfrm>
          <a:prstGeom prst="rect">
            <a:avLst/>
          </a:prstGeom>
        </p:spPr>
      </p:pic>
      <p:pic>
        <p:nvPicPr>
          <p:cNvPr id="12" name="صورة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1144" y="3951315"/>
            <a:ext cx="1926503" cy="1920406"/>
          </a:xfrm>
          <a:prstGeom prst="rect">
            <a:avLst/>
          </a:prstGeom>
        </p:spPr>
      </p:pic>
      <p:pic>
        <p:nvPicPr>
          <p:cNvPr id="13" name="صورة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5701" y="3964277"/>
            <a:ext cx="1926503" cy="1920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778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65100" y="127000"/>
            <a:ext cx="11823700" cy="6578600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/>
          <p:cNvSpPr/>
          <p:nvPr/>
        </p:nvSpPr>
        <p:spPr>
          <a:xfrm>
            <a:off x="279400" y="241300"/>
            <a:ext cx="11620500" cy="6350000"/>
          </a:xfrm>
          <a:prstGeom prst="rect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شكل بيضاوي 5"/>
          <p:cNvSpPr/>
          <p:nvPr/>
        </p:nvSpPr>
        <p:spPr>
          <a:xfrm>
            <a:off x="6324600" y="800100"/>
            <a:ext cx="5003800" cy="5219700"/>
          </a:xfrm>
          <a:prstGeom prst="ellips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700" dirty="0" smtClean="0"/>
              <a:t>7</a:t>
            </a:r>
            <a:endParaRPr lang="ar-SA" sz="28700" dirty="0"/>
          </a:p>
        </p:txBody>
      </p:sp>
      <p:sp>
        <p:nvSpPr>
          <p:cNvPr id="7" name="مستطيل 6"/>
          <p:cNvSpPr/>
          <p:nvPr/>
        </p:nvSpPr>
        <p:spPr>
          <a:xfrm>
            <a:off x="546100" y="558800"/>
            <a:ext cx="5930900" cy="12065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b="1" dirty="0" smtClean="0"/>
              <a:t>رقم 7</a:t>
            </a:r>
            <a:endParaRPr lang="ar-SA" sz="6600" b="1" dirty="0"/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100" y="1972144"/>
            <a:ext cx="1926503" cy="1920406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5047" y="1972144"/>
            <a:ext cx="1926503" cy="1920406"/>
          </a:xfrm>
          <a:prstGeom prst="rect">
            <a:avLst/>
          </a:prstGeom>
        </p:spPr>
      </p:pic>
      <p:pic>
        <p:nvPicPr>
          <p:cNvPr id="8" name="صورة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1571" y="1860135"/>
            <a:ext cx="1926503" cy="1920406"/>
          </a:xfrm>
          <a:prstGeom prst="rect">
            <a:avLst/>
          </a:prstGeom>
        </p:spPr>
      </p:pic>
      <p:pic>
        <p:nvPicPr>
          <p:cNvPr id="9" name="صورة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848" y="3745616"/>
            <a:ext cx="1926503" cy="1920406"/>
          </a:xfrm>
          <a:prstGeom prst="rect">
            <a:avLst/>
          </a:prstGeom>
        </p:spPr>
      </p:pic>
      <p:pic>
        <p:nvPicPr>
          <p:cNvPr id="10" name="صورة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5743" y="3842688"/>
            <a:ext cx="1926503" cy="1920406"/>
          </a:xfrm>
          <a:prstGeom prst="rect">
            <a:avLst/>
          </a:prstGeom>
        </p:spPr>
      </p:pic>
      <p:pic>
        <p:nvPicPr>
          <p:cNvPr id="11" name="صورة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1571" y="3718394"/>
            <a:ext cx="1926503" cy="1920406"/>
          </a:xfrm>
          <a:prstGeom prst="rect">
            <a:avLst/>
          </a:prstGeom>
        </p:spPr>
      </p:pic>
      <p:pic>
        <p:nvPicPr>
          <p:cNvPr id="12" name="صورة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4790" y="1954970"/>
            <a:ext cx="1926503" cy="1920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145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65100" y="127000"/>
            <a:ext cx="11823700" cy="6578600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/>
          <p:cNvSpPr/>
          <p:nvPr/>
        </p:nvSpPr>
        <p:spPr>
          <a:xfrm>
            <a:off x="279400" y="241300"/>
            <a:ext cx="11620500" cy="6350000"/>
          </a:xfrm>
          <a:prstGeom prst="rect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شكل بيضاوي 5"/>
          <p:cNvSpPr/>
          <p:nvPr/>
        </p:nvSpPr>
        <p:spPr>
          <a:xfrm>
            <a:off x="6324600" y="800100"/>
            <a:ext cx="5003800" cy="5219700"/>
          </a:xfrm>
          <a:prstGeom prst="ellips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700" dirty="0" smtClean="0"/>
              <a:t>6</a:t>
            </a:r>
            <a:endParaRPr lang="ar-SA" sz="28700" dirty="0"/>
          </a:p>
        </p:txBody>
      </p:sp>
      <p:sp>
        <p:nvSpPr>
          <p:cNvPr id="7" name="مستطيل 6"/>
          <p:cNvSpPr/>
          <p:nvPr/>
        </p:nvSpPr>
        <p:spPr>
          <a:xfrm>
            <a:off x="546100" y="558800"/>
            <a:ext cx="5930900" cy="12065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b="1" dirty="0" smtClean="0"/>
              <a:t>رقم 6</a:t>
            </a:r>
            <a:endParaRPr lang="ar-SA" sz="6600" b="1" dirty="0"/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" y="1879600"/>
            <a:ext cx="1926503" cy="1920406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3448" y="1879600"/>
            <a:ext cx="1926503" cy="1920406"/>
          </a:xfrm>
          <a:prstGeom prst="rect">
            <a:avLst/>
          </a:prstGeom>
        </p:spPr>
      </p:pic>
      <p:pic>
        <p:nvPicPr>
          <p:cNvPr id="8" name="صورة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2350" y="1936750"/>
            <a:ext cx="1926503" cy="1920406"/>
          </a:xfrm>
          <a:prstGeom prst="rect">
            <a:avLst/>
          </a:prstGeom>
        </p:spPr>
      </p:pic>
      <p:pic>
        <p:nvPicPr>
          <p:cNvPr id="9" name="صورة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100" y="3914306"/>
            <a:ext cx="1926503" cy="1920406"/>
          </a:xfrm>
          <a:prstGeom prst="rect">
            <a:avLst/>
          </a:prstGeom>
        </p:spPr>
      </p:pic>
      <p:pic>
        <p:nvPicPr>
          <p:cNvPr id="10" name="صورة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1247" y="3926591"/>
            <a:ext cx="1926503" cy="1920406"/>
          </a:xfrm>
          <a:prstGeom prst="rect">
            <a:avLst/>
          </a:prstGeom>
        </p:spPr>
      </p:pic>
      <p:pic>
        <p:nvPicPr>
          <p:cNvPr id="11" name="صورة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0250" y="3863506"/>
            <a:ext cx="1926503" cy="1920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2323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65100" y="127000"/>
            <a:ext cx="11823700" cy="6578600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/>
          <p:cNvSpPr/>
          <p:nvPr/>
        </p:nvSpPr>
        <p:spPr>
          <a:xfrm>
            <a:off x="279400" y="241300"/>
            <a:ext cx="11620500" cy="6350000"/>
          </a:xfrm>
          <a:prstGeom prst="rect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شكل بيضاوي 5"/>
          <p:cNvSpPr/>
          <p:nvPr/>
        </p:nvSpPr>
        <p:spPr>
          <a:xfrm>
            <a:off x="6324600" y="800100"/>
            <a:ext cx="5003800" cy="5219700"/>
          </a:xfrm>
          <a:prstGeom prst="ellips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700" dirty="0" smtClean="0"/>
              <a:t>5</a:t>
            </a:r>
            <a:endParaRPr lang="ar-SA" sz="28700" dirty="0"/>
          </a:p>
        </p:txBody>
      </p:sp>
      <p:sp>
        <p:nvSpPr>
          <p:cNvPr id="7" name="مستطيل 6"/>
          <p:cNvSpPr/>
          <p:nvPr/>
        </p:nvSpPr>
        <p:spPr>
          <a:xfrm>
            <a:off x="546100" y="558800"/>
            <a:ext cx="5930900" cy="12065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b="1" dirty="0" smtClean="0"/>
              <a:t>رقم 5</a:t>
            </a:r>
            <a:endParaRPr lang="ar-SA" sz="6600" b="1" dirty="0"/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400" y="2255120"/>
            <a:ext cx="1926490" cy="1923180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8848" y="2315044"/>
            <a:ext cx="1926503" cy="1920406"/>
          </a:xfrm>
          <a:prstGeom prst="rect">
            <a:avLst/>
          </a:prstGeom>
        </p:spPr>
      </p:pic>
      <p:pic>
        <p:nvPicPr>
          <p:cNvPr id="8" name="صورة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2248" y="2261504"/>
            <a:ext cx="1926503" cy="1920406"/>
          </a:xfrm>
          <a:prstGeom prst="rect">
            <a:avLst/>
          </a:prstGeom>
        </p:spPr>
      </p:pic>
      <p:pic>
        <p:nvPicPr>
          <p:cNvPr id="9" name="صورة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400" y="4132048"/>
            <a:ext cx="1926503" cy="1920406"/>
          </a:xfrm>
          <a:prstGeom prst="rect">
            <a:avLst/>
          </a:prstGeom>
        </p:spPr>
      </p:pic>
      <p:pic>
        <p:nvPicPr>
          <p:cNvPr id="10" name="صورة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6226" y="4017748"/>
            <a:ext cx="1926503" cy="1920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751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65100" y="127000"/>
            <a:ext cx="11823700" cy="6578600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/>
          <p:cNvSpPr/>
          <p:nvPr/>
        </p:nvSpPr>
        <p:spPr>
          <a:xfrm>
            <a:off x="279400" y="241300"/>
            <a:ext cx="11620500" cy="6350000"/>
          </a:xfrm>
          <a:prstGeom prst="rect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شكل بيضاوي 5"/>
          <p:cNvSpPr/>
          <p:nvPr/>
        </p:nvSpPr>
        <p:spPr>
          <a:xfrm>
            <a:off x="6324600" y="800100"/>
            <a:ext cx="5003800" cy="5219700"/>
          </a:xfrm>
          <a:prstGeom prst="ellips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700" dirty="0" smtClean="0"/>
              <a:t>4</a:t>
            </a:r>
            <a:endParaRPr lang="ar-SA" sz="28700" dirty="0"/>
          </a:p>
        </p:txBody>
      </p:sp>
      <p:sp>
        <p:nvSpPr>
          <p:cNvPr id="7" name="مستطيل 6"/>
          <p:cNvSpPr/>
          <p:nvPr/>
        </p:nvSpPr>
        <p:spPr>
          <a:xfrm>
            <a:off x="546100" y="558800"/>
            <a:ext cx="5930900" cy="12065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b="1" dirty="0" smtClean="0"/>
              <a:t>رقم 4</a:t>
            </a:r>
            <a:endParaRPr lang="ar-SA" sz="6600" b="1" dirty="0"/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5496" y="2082800"/>
            <a:ext cx="2028090" cy="2024605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9682" y="2181217"/>
            <a:ext cx="2197100" cy="2193324"/>
          </a:xfrm>
          <a:prstGeom prst="rect">
            <a:avLst/>
          </a:prstGeom>
        </p:spPr>
      </p:pic>
      <p:pic>
        <p:nvPicPr>
          <p:cNvPr id="8" name="صورة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996" y="4000500"/>
            <a:ext cx="2435626" cy="2431441"/>
          </a:xfrm>
          <a:prstGeom prst="rect">
            <a:avLst/>
          </a:prstGeom>
        </p:spPr>
      </p:pic>
      <p:pic>
        <p:nvPicPr>
          <p:cNvPr id="9" name="صورة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4020" y="4192825"/>
            <a:ext cx="2119008" cy="2115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36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65100" y="127000"/>
            <a:ext cx="11823700" cy="6578600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/>
          <p:cNvSpPr/>
          <p:nvPr/>
        </p:nvSpPr>
        <p:spPr>
          <a:xfrm>
            <a:off x="279400" y="241300"/>
            <a:ext cx="11620500" cy="6350000"/>
          </a:xfrm>
          <a:prstGeom prst="rect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شكل بيضاوي 5"/>
          <p:cNvSpPr/>
          <p:nvPr/>
        </p:nvSpPr>
        <p:spPr>
          <a:xfrm>
            <a:off x="6324600" y="800100"/>
            <a:ext cx="5003800" cy="5219700"/>
          </a:xfrm>
          <a:prstGeom prst="ellips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700" dirty="0" smtClean="0"/>
              <a:t>3</a:t>
            </a:r>
            <a:endParaRPr lang="ar-SA" sz="28700" dirty="0"/>
          </a:p>
        </p:txBody>
      </p:sp>
      <p:sp>
        <p:nvSpPr>
          <p:cNvPr id="7" name="مستطيل 6"/>
          <p:cNvSpPr/>
          <p:nvPr/>
        </p:nvSpPr>
        <p:spPr>
          <a:xfrm>
            <a:off x="546100" y="558800"/>
            <a:ext cx="5930900" cy="12065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b="1" dirty="0" smtClean="0"/>
              <a:t>رقم ثلاثة</a:t>
            </a:r>
            <a:endParaRPr lang="ar-SA" sz="6600" b="1" dirty="0"/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100" y="1974849"/>
            <a:ext cx="2384739" cy="2380641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0196" y="1955800"/>
            <a:ext cx="2422904" cy="2418741"/>
          </a:xfrm>
          <a:prstGeom prst="rect">
            <a:avLst/>
          </a:prstGeom>
        </p:spPr>
      </p:pic>
      <p:pic>
        <p:nvPicPr>
          <p:cNvPr id="8" name="صورة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5326" y="3740759"/>
            <a:ext cx="2282964" cy="2279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2881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65100" y="127000"/>
            <a:ext cx="11823700" cy="6578600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/>
          <p:cNvSpPr/>
          <p:nvPr/>
        </p:nvSpPr>
        <p:spPr>
          <a:xfrm>
            <a:off x="279400" y="241300"/>
            <a:ext cx="11620500" cy="6350000"/>
          </a:xfrm>
          <a:prstGeom prst="rect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شكل بيضاوي 5"/>
          <p:cNvSpPr/>
          <p:nvPr/>
        </p:nvSpPr>
        <p:spPr>
          <a:xfrm>
            <a:off x="6324600" y="800100"/>
            <a:ext cx="5003800" cy="5219700"/>
          </a:xfrm>
          <a:prstGeom prst="ellips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700" dirty="0" smtClean="0"/>
              <a:t>2</a:t>
            </a:r>
            <a:endParaRPr lang="ar-SA" sz="28700" dirty="0"/>
          </a:p>
        </p:txBody>
      </p:sp>
      <p:sp>
        <p:nvSpPr>
          <p:cNvPr id="7" name="مستطيل 6"/>
          <p:cNvSpPr/>
          <p:nvPr/>
        </p:nvSpPr>
        <p:spPr>
          <a:xfrm>
            <a:off x="546100" y="558800"/>
            <a:ext cx="5930900" cy="12065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b="1" dirty="0" smtClean="0"/>
              <a:t>رقم اثنان</a:t>
            </a:r>
            <a:endParaRPr lang="ar-SA" sz="6600" b="1" dirty="0"/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300" y="2286000"/>
            <a:ext cx="3543300" cy="3543300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6420" y="2344367"/>
            <a:ext cx="3548180" cy="3542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45173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30</Words>
  <Application>Microsoft Office PowerPoint</Application>
  <PresentationFormat>ملء الشاشة</PresentationFormat>
  <Paragraphs>20</Paragraphs>
  <Slides>10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jawaher alnefaie</dc:creator>
  <cp:lastModifiedBy>jawaher alnefaie</cp:lastModifiedBy>
  <cp:revision>3</cp:revision>
  <cp:lastPrinted>2016-10-03T16:46:05Z</cp:lastPrinted>
  <dcterms:created xsi:type="dcterms:W3CDTF">2016-10-03T16:37:34Z</dcterms:created>
  <dcterms:modified xsi:type="dcterms:W3CDTF">2016-10-03T16:49:14Z</dcterms:modified>
</cp:coreProperties>
</file>