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794500" cy="99314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112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099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54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679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426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681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428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76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408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241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FC0F-1CA2-4D64-9D68-D4981ACC5FDE}" type="datetimeFigureOut">
              <a:rPr lang="ar-SA" smtClean="0"/>
              <a:t>02/01/38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470A-D447-4BA4-993E-056670BC9C4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277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9900" dirty="0" smtClean="0"/>
              <a:t>1</a:t>
            </a:r>
            <a:r>
              <a:rPr lang="ar-SA" sz="28700" dirty="0" smtClean="0"/>
              <a:t>0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10</a:t>
            </a:r>
            <a:endParaRPr lang="ar-SA" sz="6600" b="1" dirty="0"/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879600"/>
            <a:ext cx="1621677" cy="1621677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789" y="1936750"/>
            <a:ext cx="1621677" cy="1621677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178" y="1993900"/>
            <a:ext cx="1621677" cy="1621677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935" y="1981199"/>
            <a:ext cx="1621677" cy="1621677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09950"/>
            <a:ext cx="1621677" cy="1621677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359" y="3586719"/>
            <a:ext cx="1621677" cy="1621677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015" y="3562118"/>
            <a:ext cx="1621677" cy="1621677"/>
          </a:xfrm>
          <a:prstGeom prst="rect">
            <a:avLst/>
          </a:prstGeom>
        </p:spPr>
      </p:pic>
      <p:pic>
        <p:nvPicPr>
          <p:cNvPr id="16" name="صورة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848" y="3495790"/>
            <a:ext cx="1621677" cy="1621677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" y="4892958"/>
            <a:ext cx="1621677" cy="1621677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192" y="4978400"/>
            <a:ext cx="1621677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29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700" dirty="0" smtClean="0"/>
              <a:t>1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واحد </a:t>
            </a:r>
            <a:endParaRPr lang="ar-SA" sz="6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50" y="2393950"/>
            <a:ext cx="3625850" cy="362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3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700" dirty="0" smtClean="0"/>
              <a:t>9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9</a:t>
            </a:r>
            <a:endParaRPr lang="ar-SA" sz="6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1879600"/>
            <a:ext cx="1623651" cy="1618512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323" y="1933585"/>
            <a:ext cx="1621677" cy="1621677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3446" y="1987570"/>
            <a:ext cx="1621677" cy="1621677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9995" y="2040311"/>
            <a:ext cx="1621677" cy="1621677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00" y="3468323"/>
            <a:ext cx="1621677" cy="1621677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489" y="3549059"/>
            <a:ext cx="1621677" cy="1621677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9418" y="3606209"/>
            <a:ext cx="1621677" cy="1621677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347" y="3589120"/>
            <a:ext cx="1621677" cy="1621677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79" y="4982798"/>
            <a:ext cx="1621677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700" dirty="0" smtClean="0"/>
              <a:t>8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ثمانية</a:t>
            </a:r>
            <a:endParaRPr lang="ar-SA" sz="6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879600"/>
            <a:ext cx="1926503" cy="1920406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047" y="1936750"/>
            <a:ext cx="1926503" cy="192040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694" y="1936750"/>
            <a:ext cx="1926503" cy="1920406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947" y="2017947"/>
            <a:ext cx="1926503" cy="1920406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95765"/>
            <a:ext cx="1926503" cy="1920406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497" y="4002115"/>
            <a:ext cx="1926503" cy="1920406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144" y="3951315"/>
            <a:ext cx="1926503" cy="1920406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701" y="3964277"/>
            <a:ext cx="1926503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7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700" dirty="0" smtClean="0"/>
              <a:t>7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7</a:t>
            </a:r>
            <a:endParaRPr lang="ar-SA" sz="6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1972144"/>
            <a:ext cx="1926503" cy="1920406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047" y="1972144"/>
            <a:ext cx="1926503" cy="192040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571" y="1860135"/>
            <a:ext cx="1926503" cy="1920406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8" y="3745616"/>
            <a:ext cx="1926503" cy="1920406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743" y="3842688"/>
            <a:ext cx="1926503" cy="1920406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571" y="3718394"/>
            <a:ext cx="1926503" cy="1920406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790" y="1954970"/>
            <a:ext cx="1926503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45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700" dirty="0" smtClean="0"/>
              <a:t>6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6</a:t>
            </a:r>
            <a:endParaRPr lang="ar-SA" sz="6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879600"/>
            <a:ext cx="1926503" cy="1920406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448" y="1879600"/>
            <a:ext cx="1926503" cy="192040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350" y="1936750"/>
            <a:ext cx="1926503" cy="1920406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3914306"/>
            <a:ext cx="1926503" cy="1920406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247" y="3926591"/>
            <a:ext cx="1926503" cy="1920406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250" y="3863506"/>
            <a:ext cx="1926503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32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700" dirty="0" smtClean="0"/>
              <a:t>5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5</a:t>
            </a:r>
            <a:endParaRPr lang="ar-SA" sz="6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2255120"/>
            <a:ext cx="1926490" cy="192318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848" y="2315044"/>
            <a:ext cx="1926503" cy="192040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248" y="2261504"/>
            <a:ext cx="1926503" cy="1920406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" y="4132048"/>
            <a:ext cx="1926503" cy="1920406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226" y="4017748"/>
            <a:ext cx="1926503" cy="192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5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700" dirty="0" smtClean="0"/>
              <a:t>4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4</a:t>
            </a:r>
            <a:endParaRPr lang="ar-SA" sz="6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496" y="2082800"/>
            <a:ext cx="2028090" cy="2024605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682" y="2181217"/>
            <a:ext cx="2197100" cy="219332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96" y="4000500"/>
            <a:ext cx="2435626" cy="2431441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020" y="4192825"/>
            <a:ext cx="2119008" cy="211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700" dirty="0" smtClean="0"/>
              <a:t>3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ثلاثة</a:t>
            </a:r>
            <a:endParaRPr lang="ar-SA" sz="6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974849"/>
            <a:ext cx="2384739" cy="2380641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196" y="1955800"/>
            <a:ext cx="2422904" cy="241874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5326" y="3740759"/>
            <a:ext cx="2282964" cy="227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881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5100" y="127000"/>
            <a:ext cx="11823700" cy="6578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79400" y="241300"/>
            <a:ext cx="11620500" cy="6350000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24600" y="800100"/>
            <a:ext cx="5003800" cy="5219700"/>
          </a:xfrm>
          <a:prstGeom prst="ellips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700" dirty="0" smtClean="0"/>
              <a:t>2</a:t>
            </a:r>
            <a:endParaRPr lang="ar-SA" sz="28700" dirty="0"/>
          </a:p>
        </p:txBody>
      </p:sp>
      <p:sp>
        <p:nvSpPr>
          <p:cNvPr id="7" name="مستطيل 6"/>
          <p:cNvSpPr/>
          <p:nvPr/>
        </p:nvSpPr>
        <p:spPr>
          <a:xfrm>
            <a:off x="546100" y="558800"/>
            <a:ext cx="5930900" cy="120650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/>
              <a:t>رقم اثنان</a:t>
            </a:r>
            <a:endParaRPr lang="ar-SA" sz="6600" b="1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2286000"/>
            <a:ext cx="3543300" cy="3543300"/>
          </a:xfrm>
          <a:prstGeom prst="rect">
            <a:avLst/>
          </a:prstGeom>
        </p:spPr>
      </p:pic>
      <p:pic>
        <p:nvPicPr>
          <p:cNvPr id="3" name="صورة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6420" y="2344367"/>
            <a:ext cx="3548180" cy="354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5173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ملء الشاشة</PresentationFormat>
  <Paragraphs>20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jawaher alnefaie</dc:creator>
  <cp:lastModifiedBy>jawaher alnefaie</cp:lastModifiedBy>
  <cp:revision>3</cp:revision>
  <cp:lastPrinted>2016-10-03T16:46:05Z</cp:lastPrinted>
  <dcterms:created xsi:type="dcterms:W3CDTF">2016-10-03T16:37:34Z</dcterms:created>
  <dcterms:modified xsi:type="dcterms:W3CDTF">2016-10-03T16:49:14Z</dcterms:modified>
</cp:coreProperties>
</file>