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2" r:id="rId3"/>
    <p:sldId id="260" r:id="rId4"/>
    <p:sldId id="258" r:id="rId5"/>
    <p:sldId id="263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56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846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90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99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663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91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4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7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9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18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07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21/07/1441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54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6DA42-3199-4EFA-9939-CA6F3CE64D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A068CC-FA97-403C-8DC0-E9BF40714B89}"/>
              </a:ext>
            </a:extLst>
          </p:cNvPr>
          <p:cNvSpPr txBox="1">
            <a:spLocks/>
          </p:cNvSpPr>
          <p:nvPr/>
        </p:nvSpPr>
        <p:spPr>
          <a:xfrm>
            <a:off x="1447800" y="1781574"/>
            <a:ext cx="9144000" cy="3017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</a:rPr>
              <a:t>الصف </a:t>
            </a:r>
            <a:r>
              <a:rPr lang="ar-BH" sz="4000" b="1" dirty="0">
                <a:solidFill>
                  <a:srgbClr val="FF0000"/>
                </a:solidFill>
              </a:rPr>
              <a:t>الثاني الابتدائي - الجزء </a:t>
            </a:r>
            <a:r>
              <a:rPr lang="ar-BH" sz="4000" b="1" dirty="0" smtClean="0">
                <a:solidFill>
                  <a:srgbClr val="FF0000"/>
                </a:solidFill>
              </a:rPr>
              <a:t>الثاني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rtl="1">
              <a:lnSpc>
                <a:spcPct val="100000"/>
              </a:lnSpc>
            </a:pPr>
            <a:r>
              <a:rPr lang="ar-SA" sz="3600" b="1" dirty="0" smtClean="0">
                <a:solidFill>
                  <a:srgbClr val="FF0000"/>
                </a:solidFill>
              </a:rPr>
              <a:t>رياضيات</a:t>
            </a:r>
            <a:r>
              <a:rPr lang="ar-BH" sz="4000" b="1" dirty="0"/>
              <a:t/>
            </a:r>
            <a:br>
              <a:rPr lang="ar-BH" sz="4000" b="1" dirty="0"/>
            </a:br>
            <a:r>
              <a:rPr lang="ar-BH" sz="4400" b="1" dirty="0">
                <a:solidFill>
                  <a:srgbClr val="0070C0"/>
                </a:solidFill>
              </a:rPr>
              <a:t>(</a:t>
            </a:r>
            <a:r>
              <a:rPr lang="ar-BH" sz="4400" dirty="0" smtClean="0">
                <a:solidFill>
                  <a:srgbClr val="0070C0"/>
                </a:solidFill>
              </a:rPr>
              <a:t>11</a:t>
            </a:r>
            <a:r>
              <a:rPr lang="ar-BH" sz="4400" b="1" dirty="0" smtClean="0">
                <a:solidFill>
                  <a:srgbClr val="0070C0"/>
                </a:solidFill>
              </a:rPr>
              <a:t>-</a:t>
            </a:r>
            <a:r>
              <a:rPr lang="ar-SA" sz="4400" b="1" dirty="0">
                <a:solidFill>
                  <a:srgbClr val="0070C0"/>
                </a:solidFill>
              </a:rPr>
              <a:t>1</a:t>
            </a:r>
            <a:r>
              <a:rPr lang="ar-BH" sz="4400" b="1" dirty="0" smtClean="0">
                <a:solidFill>
                  <a:srgbClr val="0070C0"/>
                </a:solidFill>
              </a:rPr>
              <a:t>) </a:t>
            </a:r>
            <a:r>
              <a:rPr lang="ar-BH" sz="4400" b="1" dirty="0">
                <a:solidFill>
                  <a:srgbClr val="0070C0"/>
                </a:solidFill>
              </a:rPr>
              <a:t>: المئات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011" y="6015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7CF2CC17-2610-4FDF-9293-AF900B328A81}"/>
              </a:ext>
            </a:extLst>
          </p:cNvPr>
          <p:cNvSpPr/>
          <p:nvPr/>
        </p:nvSpPr>
        <p:spPr>
          <a:xfrm>
            <a:off x="1492120" y="4828219"/>
            <a:ext cx="1669143" cy="884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B42A36D-07D1-4819-809B-A73139701E7D}"/>
              </a:ext>
            </a:extLst>
          </p:cNvPr>
          <p:cNvSpPr/>
          <p:nvPr/>
        </p:nvSpPr>
        <p:spPr>
          <a:xfrm>
            <a:off x="5226689" y="4828219"/>
            <a:ext cx="1669143" cy="884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627440E-5F45-4295-B1A6-7C9C6CD3B9BD}"/>
              </a:ext>
            </a:extLst>
          </p:cNvPr>
          <p:cNvSpPr/>
          <p:nvPr/>
        </p:nvSpPr>
        <p:spPr>
          <a:xfrm>
            <a:off x="8708321" y="4828219"/>
            <a:ext cx="1669143" cy="884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770531" y="4828226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ال</a:t>
            </a:r>
            <a:r>
              <a:rPr lang="ar-SA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آحاد</a:t>
            </a:r>
            <a:endParaRPr lang="ar-BH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1457381" y="4832706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ال</a:t>
            </a:r>
            <a:r>
              <a:rPr lang="ar-SA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مئات</a:t>
            </a:r>
            <a:endParaRPr lang="ar-BH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261428" y="4828226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ال</a:t>
            </a:r>
            <a:r>
              <a:rPr lang="ar-SA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عشرات</a:t>
            </a:r>
            <a:endParaRPr lang="ar-BH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E47619D-BDE0-46B9-842E-92B0B97B8CFD}"/>
              </a:ext>
            </a:extLst>
          </p:cNvPr>
          <p:cNvGrpSpPr/>
          <p:nvPr/>
        </p:nvGrpSpPr>
        <p:grpSpPr>
          <a:xfrm>
            <a:off x="6027661" y="1933970"/>
            <a:ext cx="274320" cy="2178362"/>
            <a:chOff x="6324567" y="635434"/>
            <a:chExt cx="274320" cy="2178362"/>
          </a:xfrm>
          <a:solidFill>
            <a:srgbClr val="FFC000"/>
          </a:solidFill>
        </p:grpSpPr>
        <p:sp>
          <p:nvSpPr>
            <p:cNvPr id="217" name="Cube 216"/>
            <p:cNvSpPr/>
            <p:nvPr/>
          </p:nvSpPr>
          <p:spPr>
            <a:xfrm rot="5400000">
              <a:off x="6324567" y="63543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6" name="Cube 225"/>
            <p:cNvSpPr/>
            <p:nvPr/>
          </p:nvSpPr>
          <p:spPr>
            <a:xfrm rot="5400000">
              <a:off x="6324567" y="85124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8" name="Cube 217"/>
            <p:cNvSpPr/>
            <p:nvPr/>
          </p:nvSpPr>
          <p:spPr>
            <a:xfrm rot="5400000">
              <a:off x="6324567" y="1062867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9" name="Cube 218"/>
            <p:cNvSpPr/>
            <p:nvPr/>
          </p:nvSpPr>
          <p:spPr>
            <a:xfrm rot="5400000">
              <a:off x="6324567" y="127632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0" name="Cube 219"/>
            <p:cNvSpPr/>
            <p:nvPr/>
          </p:nvSpPr>
          <p:spPr>
            <a:xfrm rot="5400000">
              <a:off x="6324567" y="1487951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1" name="Cube 220"/>
            <p:cNvSpPr/>
            <p:nvPr/>
          </p:nvSpPr>
          <p:spPr>
            <a:xfrm rot="5400000">
              <a:off x="6324567" y="1689308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3" name="Cube 222"/>
            <p:cNvSpPr/>
            <p:nvPr/>
          </p:nvSpPr>
          <p:spPr>
            <a:xfrm rot="5400000">
              <a:off x="6324567" y="189858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2" name="Cube 221"/>
            <p:cNvSpPr/>
            <p:nvPr/>
          </p:nvSpPr>
          <p:spPr>
            <a:xfrm rot="5400000">
              <a:off x="6324567" y="2114392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4" name="Cube 223"/>
            <p:cNvSpPr/>
            <p:nvPr/>
          </p:nvSpPr>
          <p:spPr>
            <a:xfrm rot="5400000">
              <a:off x="6324567" y="232367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5" name="Cube 224"/>
            <p:cNvSpPr/>
            <p:nvPr/>
          </p:nvSpPr>
          <p:spPr>
            <a:xfrm rot="5400000">
              <a:off x="6324567" y="253947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A56EF7-9582-43DE-87EA-9815B3F75F14}"/>
              </a:ext>
            </a:extLst>
          </p:cNvPr>
          <p:cNvGrpSpPr/>
          <p:nvPr/>
        </p:nvGrpSpPr>
        <p:grpSpPr>
          <a:xfrm>
            <a:off x="1307415" y="1896314"/>
            <a:ext cx="2181278" cy="2182842"/>
            <a:chOff x="3065279" y="594056"/>
            <a:chExt cx="2181278" cy="2182842"/>
          </a:xfrm>
          <a:solidFill>
            <a:srgbClr val="FFC000"/>
          </a:solidFill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34D4B286-9539-45A0-AF8C-6431F2FFB443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1DD1C644-99BB-4856-ABB8-D68D13768E9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5896C333-F233-4CFD-BFF3-B958685E1FCF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BF245D7A-5A9F-43CB-910D-F953129E4D8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ABC6F5F7-C4E0-48DE-B4FC-5DDE54BC516D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59BD1499-45EF-4727-9065-DD970C4CBE21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AC0605FE-F39A-470B-B9BD-CA1E8E0A4D0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83BE8EFD-A5D4-4F45-ABCB-BB9D829389B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05F59ED9-CEAE-4999-8031-47EDB990DB6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6ACA82FD-2145-4A14-BD1F-CC52D9550CA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D36262B9-9534-4635-8BC4-C986B14A596D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67AB54B-C6CB-4917-9EFF-4E213C5B90A8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55" name="Cube 154">
                <a:extLst>
                  <a:ext uri="{FF2B5EF4-FFF2-40B4-BE49-F238E27FC236}">
                    <a16:creationId xmlns:a16="http://schemas.microsoft.com/office/drawing/2014/main" id="{1D745AE0-F4A0-4C5B-9116-2FBC5555AECB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FE35318F-BB4A-4CE5-9F85-C51B825346B1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7" name="Cube 156">
                <a:extLst>
                  <a:ext uri="{FF2B5EF4-FFF2-40B4-BE49-F238E27FC236}">
                    <a16:creationId xmlns:a16="http://schemas.microsoft.com/office/drawing/2014/main" id="{370F9AB3-EEC5-44C7-9197-2849CE36E11A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8" name="Cube 157">
                <a:extLst>
                  <a:ext uri="{FF2B5EF4-FFF2-40B4-BE49-F238E27FC236}">
                    <a16:creationId xmlns:a16="http://schemas.microsoft.com/office/drawing/2014/main" id="{3F941FD7-2E4E-4D26-9DBA-E246F865AD1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9" name="Cube 158">
                <a:extLst>
                  <a:ext uri="{FF2B5EF4-FFF2-40B4-BE49-F238E27FC236}">
                    <a16:creationId xmlns:a16="http://schemas.microsoft.com/office/drawing/2014/main" id="{16C7D99A-68C5-4AB7-9752-462A4EFA722C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0" name="Cube 159">
                <a:extLst>
                  <a:ext uri="{FF2B5EF4-FFF2-40B4-BE49-F238E27FC236}">
                    <a16:creationId xmlns:a16="http://schemas.microsoft.com/office/drawing/2014/main" id="{2210CBF4-A32D-4D81-8429-3ADFF02D5999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1" name="Cube 160">
                <a:extLst>
                  <a:ext uri="{FF2B5EF4-FFF2-40B4-BE49-F238E27FC236}">
                    <a16:creationId xmlns:a16="http://schemas.microsoft.com/office/drawing/2014/main" id="{4EA0BCDF-2C15-40B7-9135-5BA312B9390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2" name="Cube 161">
                <a:extLst>
                  <a:ext uri="{FF2B5EF4-FFF2-40B4-BE49-F238E27FC236}">
                    <a16:creationId xmlns:a16="http://schemas.microsoft.com/office/drawing/2014/main" id="{DB4FD6F0-46CE-4A5D-8950-E8B9EACACBF8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2D23C03F-EF91-4833-AE1D-70BAF641800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F7A04762-5F2C-4CB9-BD42-EA01C23C470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F898199-0E85-46D1-8F0E-517E8A4B1BB8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id="{4293A50C-2ADF-4163-8F8D-D9BD4CB07905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4" name="Cube 133">
                <a:extLst>
                  <a:ext uri="{FF2B5EF4-FFF2-40B4-BE49-F238E27FC236}">
                    <a16:creationId xmlns:a16="http://schemas.microsoft.com/office/drawing/2014/main" id="{BA427A2E-3C92-4EDB-9250-2EABB027995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266C0147-6510-4A23-95A5-0DFA4884B7AE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D935CDB1-9C5C-48E7-BCDD-8F096335F061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8081EA89-B776-4033-8808-914453AD4A1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id="{82FEBCF3-B04A-4CAA-BCE7-05986BDA814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9" name="Cube 138">
                <a:extLst>
                  <a:ext uri="{FF2B5EF4-FFF2-40B4-BE49-F238E27FC236}">
                    <a16:creationId xmlns:a16="http://schemas.microsoft.com/office/drawing/2014/main" id="{86127BD3-5443-4DBB-A4C6-338A976AFEA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Cube 139">
                <a:extLst>
                  <a:ext uri="{FF2B5EF4-FFF2-40B4-BE49-F238E27FC236}">
                    <a16:creationId xmlns:a16="http://schemas.microsoft.com/office/drawing/2014/main" id="{299CE66B-448A-448B-975C-1031EDD8EB79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Cube 140">
                <a:extLst>
                  <a:ext uri="{FF2B5EF4-FFF2-40B4-BE49-F238E27FC236}">
                    <a16:creationId xmlns:a16="http://schemas.microsoft.com/office/drawing/2014/main" id="{B21AF11F-D55E-4629-80D9-7BD5DA7732C3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2" name="Cube 141">
                <a:extLst>
                  <a:ext uri="{FF2B5EF4-FFF2-40B4-BE49-F238E27FC236}">
                    <a16:creationId xmlns:a16="http://schemas.microsoft.com/office/drawing/2014/main" id="{2B0BE266-8653-4ECC-9898-4C952C27CC7D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AB0FAB3-7251-4588-A591-4E59BFE4726D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F2FFE1AE-EC00-4075-9CA8-FF3188EF823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3BE0B16E-06BA-433F-8A35-180B9EDC7C8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51816EE5-1CBC-423B-BAE5-5DC7623B68C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526D6FF6-9A86-4909-9C7E-B6E7B7C2C27F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5368B204-A7FB-4C80-A796-37DFA21525C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DEDD313D-477B-4259-B9E2-9A809CD82C51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46B60AE8-DF1D-4342-A3FB-49A922B2003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85CFE02B-FA17-4F90-92D3-CEFCC350874F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A111F61B-FA7D-4753-B61E-D2F493DCAC17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6E21C47F-41E5-4349-AC6B-11DFA377D561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4DB015D-E19F-4057-A542-2408D4E8B5DA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44" name="Cube 143">
                <a:extLst>
                  <a:ext uri="{FF2B5EF4-FFF2-40B4-BE49-F238E27FC236}">
                    <a16:creationId xmlns:a16="http://schemas.microsoft.com/office/drawing/2014/main" id="{F0591FC1-484C-49A9-B5B4-F2D60ED43507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Cube 144">
                <a:extLst>
                  <a:ext uri="{FF2B5EF4-FFF2-40B4-BE49-F238E27FC236}">
                    <a16:creationId xmlns:a16="http://schemas.microsoft.com/office/drawing/2014/main" id="{6FCD98E1-19DB-415E-8DCA-6DC08BFDC88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Cube 145">
                <a:extLst>
                  <a:ext uri="{FF2B5EF4-FFF2-40B4-BE49-F238E27FC236}">
                    <a16:creationId xmlns:a16="http://schemas.microsoft.com/office/drawing/2014/main" id="{323950AC-D8C3-4A57-8FAA-BA586AFCE35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981289D6-1554-46AF-9019-4CE1DCA775F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8" name="Cube 147">
                <a:extLst>
                  <a:ext uri="{FF2B5EF4-FFF2-40B4-BE49-F238E27FC236}">
                    <a16:creationId xmlns:a16="http://schemas.microsoft.com/office/drawing/2014/main" id="{9458F8E5-DF17-4A37-9278-7852041D0350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9E6A1BBC-23F0-4BAA-94F6-D73D469D358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0" name="Cube 149">
                <a:extLst>
                  <a:ext uri="{FF2B5EF4-FFF2-40B4-BE49-F238E27FC236}">
                    <a16:creationId xmlns:a16="http://schemas.microsoft.com/office/drawing/2014/main" id="{E14B5205-7B5F-424A-AFF9-4F2629E8D55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1" name="Cube 150">
                <a:extLst>
                  <a:ext uri="{FF2B5EF4-FFF2-40B4-BE49-F238E27FC236}">
                    <a16:creationId xmlns:a16="http://schemas.microsoft.com/office/drawing/2014/main" id="{76451A56-2677-4FC6-BFF2-81B69F651B99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2" name="Cube 151">
                <a:extLst>
                  <a:ext uri="{FF2B5EF4-FFF2-40B4-BE49-F238E27FC236}">
                    <a16:creationId xmlns:a16="http://schemas.microsoft.com/office/drawing/2014/main" id="{09B44074-B897-46F5-8385-F5A66630ABC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3" name="Cube 152">
                <a:extLst>
                  <a:ext uri="{FF2B5EF4-FFF2-40B4-BE49-F238E27FC236}">
                    <a16:creationId xmlns:a16="http://schemas.microsoft.com/office/drawing/2014/main" id="{26566F2B-63DF-441C-94D9-5A6017439C1A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C292E7B-43EE-429F-A2FB-27A18A53EBFF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3E08C161-2411-477F-8282-E7DDF9840C2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38C187C5-5F04-4210-BF22-5B45D57342A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16D47DD3-FD1E-4740-A582-81DDDE9783E8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59A5408D-7953-4805-A51C-89118181C229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D376F62B-05E4-4185-9D30-AC90F024B6D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4096448E-7D56-459F-BE11-7F4C638830F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B64DE4FF-5795-4D1C-8AD9-F0B5AA4B9CD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F7AD01C1-ACC7-4133-90BB-F5BE1B11D1BB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72301523-A720-4442-8B54-75A1864BD73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E7FCCED6-1D81-4244-8832-BF73C9ABCB3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1D0A3AAA-84D5-4A0B-BA52-A13B5B259836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58CE246D-882F-4EC6-BB43-463A8055077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991D2DFB-4EEF-45FE-BAA0-BC7DEF094DC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6340C212-2D9E-4690-BCB7-0FD07F1ED4DD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9CD8ECD3-24F0-4D80-9870-B201C71D192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94C7D167-B959-4DBB-A11C-9CDABCDD34C1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E6B125A4-ECAA-4427-836A-D4AD76E988E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8F9F0BD4-2BA5-47F2-8A4D-9766BEF35CB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E33AAE35-20B2-423F-9951-FABB9A2EB89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60FD8870-3A38-4C14-9FE9-7ED88170372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97E42722-FECB-4AB4-ADF1-8E655AF2C19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EB16751E-9880-41CE-814D-7418A8F61215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7F076CB1-CB02-4524-8567-B7D0AA4A3714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7E297684-537A-4E34-A54B-206EC43CB87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25937CC3-1227-4754-B7C0-DB16A03C7D4F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BE47A99C-5539-4226-A3CC-8D9E8EC101F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1133BEDA-D46A-43AB-ADD2-D6CD0D8EC60D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C51E0748-A9A4-460D-9A9A-7550216A8278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887466FA-7813-427D-B758-D53B257632FF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865D9B1D-1FA0-4EEA-A710-E7BEDAA6218C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DF915139-45D4-4465-883A-445D1EDB64B9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FAEC987A-AF5B-4663-ABF3-B86F26C0D193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B8D54A89-FCBB-4084-9BAE-F3305D4F6F97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02B0A400-B772-4F11-BD47-1A07983A807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F9212314-BFB9-4249-A3E0-CC64C2E37BB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29A330E3-077D-454E-91BC-125CC5A8B957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4DB9FEA6-541B-4F09-B023-5A4AEEE3CD6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5476AC91-1B2E-42ED-92A8-672F1247CBE7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E3FF7EDB-C68D-4A52-AA71-C8B0DC70705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5CEC20D1-DA98-4D0D-AAA5-9A8A8E37A31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51E43DCC-3F24-499C-AAB0-6636B496557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1E7D4CCB-5CE8-4A81-8120-8FF98837B61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C27A6E27-AAE0-4281-B6C0-88D35F4F32C2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3264F997-BB91-4147-9A9E-E8786F4975CD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1A3E50D7-D3A0-4923-AF9A-A222275B29A9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CDE11C0F-33D8-474A-BC72-FCD7E900A14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8D56D55C-8828-48E9-9CF2-87420B155A5D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8E17E746-B815-454D-AD88-0748CD0C8DEC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4C6546A7-DB17-4B0B-997D-D5314E680DA6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D8AA31AE-F41B-4D03-90B6-DE190E2AC0A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D4335DAE-1015-486E-AB7D-038ED055722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68DDB0CA-6D12-4894-A4E3-FC2FD53CEBF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C20EDAB9-BCC1-4206-A6CF-7B116B754649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3873DAC3-D352-4028-900F-C57DBE2B0C54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sp>
        <p:nvSpPr>
          <p:cNvPr id="256" name="Cube 255">
            <a:extLst>
              <a:ext uri="{FF2B5EF4-FFF2-40B4-BE49-F238E27FC236}">
                <a16:creationId xmlns:a16="http://schemas.microsoft.com/office/drawing/2014/main" id="{99E9AA69-271A-4257-896C-5E530549DBC1}"/>
              </a:ext>
            </a:extLst>
          </p:cNvPr>
          <p:cNvSpPr/>
          <p:nvPr/>
        </p:nvSpPr>
        <p:spPr>
          <a:xfrm rot="5400000">
            <a:off x="9467943" y="2939208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id="{0100AD53-E6E6-4FAC-82EA-65AE0DDA9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28" name="Title 1">
            <a:extLst>
              <a:ext uri="{FF2B5EF4-FFF2-40B4-BE49-F238E27FC236}">
                <a16:creationId xmlns:a16="http://schemas.microsoft.com/office/drawing/2014/main" id="{BD4DD954-8E93-4C47-A163-ED396818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831" y="459462"/>
            <a:ext cx="9527525" cy="1325563"/>
          </a:xfrm>
        </p:spPr>
        <p:txBody>
          <a:bodyPr/>
          <a:lstStyle/>
          <a:p>
            <a:pPr algn="ctr" rtl="1"/>
            <a:r>
              <a:rPr lang="ar-BH" b="1" dirty="0"/>
              <a:t>هل </a:t>
            </a:r>
            <a:r>
              <a:rPr lang="ar-BH" b="1" dirty="0" err="1" smtClean="0"/>
              <a:t>تذ</a:t>
            </a:r>
            <a:r>
              <a:rPr lang="ar-SA" b="1" dirty="0" smtClean="0"/>
              <a:t>ْ</a:t>
            </a:r>
            <a:r>
              <a:rPr lang="ar-BH" b="1" dirty="0" smtClean="0"/>
              <a:t>ك</a:t>
            </a:r>
            <a:r>
              <a:rPr lang="ar-SA" b="1" dirty="0" smtClean="0"/>
              <a:t>ُ</a:t>
            </a:r>
            <a:r>
              <a:rPr lang="ar-BH" b="1" dirty="0" smtClean="0"/>
              <a:t>ر </a:t>
            </a:r>
            <a:r>
              <a:rPr lang="ar-BH" b="1" dirty="0"/>
              <a:t>هذه </a:t>
            </a:r>
            <a:r>
              <a:rPr lang="ar-BH" b="1" dirty="0" smtClean="0"/>
              <a:t>الن</a:t>
            </a:r>
            <a:r>
              <a:rPr lang="ar-SA" b="1" dirty="0" smtClean="0"/>
              <a:t>َّ</a:t>
            </a:r>
            <a:r>
              <a:rPr lang="ar-BH" b="1" dirty="0" err="1" smtClean="0"/>
              <a:t>ماذج</a:t>
            </a:r>
            <a:r>
              <a:rPr lang="ar-SA" b="1" dirty="0" smtClean="0"/>
              <a:t>؟</a:t>
            </a:r>
            <a:endParaRPr lang="ar-BH" b="1" dirty="0"/>
          </a:p>
        </p:txBody>
      </p:sp>
    </p:spTree>
    <p:extLst>
      <p:ext uri="{BB962C8B-B14F-4D97-AF65-F5344CB8AC3E}">
        <p14:creationId xmlns:p14="http://schemas.microsoft.com/office/powerpoint/2010/main" val="11422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0" grpId="0" animBg="1"/>
      <p:bldP spid="129" grpId="0" animBg="1"/>
      <p:bldP spid="229" grpId="0"/>
      <p:bldP spid="230" grpId="0"/>
      <p:bldP spid="231" grpId="0"/>
      <p:bldP spid="256" grpId="0" animBg="1"/>
      <p:bldP spid="2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Rectangle 1280">
            <a:extLst>
              <a:ext uri="{FF2B5EF4-FFF2-40B4-BE49-F238E27FC236}">
                <a16:creationId xmlns:a16="http://schemas.microsoft.com/office/drawing/2014/main" id="{11A8B81D-14F3-4174-B5F9-5E556250D81F}"/>
              </a:ext>
            </a:extLst>
          </p:cNvPr>
          <p:cNvSpPr/>
          <p:nvPr/>
        </p:nvSpPr>
        <p:spPr>
          <a:xfrm>
            <a:off x="9992577" y="4893301"/>
            <a:ext cx="975958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282" name="Rectangle 1281">
            <a:extLst>
              <a:ext uri="{FF2B5EF4-FFF2-40B4-BE49-F238E27FC236}">
                <a16:creationId xmlns:a16="http://schemas.microsoft.com/office/drawing/2014/main" id="{C7C2F0F4-675D-43EB-A047-CE35F00983FF}"/>
              </a:ext>
            </a:extLst>
          </p:cNvPr>
          <p:cNvSpPr/>
          <p:nvPr/>
        </p:nvSpPr>
        <p:spPr>
          <a:xfrm>
            <a:off x="8500779" y="4893301"/>
            <a:ext cx="975959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283" name="Rectangle 1282">
            <a:extLst>
              <a:ext uri="{FF2B5EF4-FFF2-40B4-BE49-F238E27FC236}">
                <a16:creationId xmlns:a16="http://schemas.microsoft.com/office/drawing/2014/main" id="{9C7F9DC3-52B5-44BA-9462-8C64A35955B6}"/>
              </a:ext>
            </a:extLst>
          </p:cNvPr>
          <p:cNvSpPr/>
          <p:nvPr/>
        </p:nvSpPr>
        <p:spPr>
          <a:xfrm>
            <a:off x="7029991" y="4890745"/>
            <a:ext cx="982895" cy="909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284" name="Rectangle 1283">
            <a:extLst>
              <a:ext uri="{FF2B5EF4-FFF2-40B4-BE49-F238E27FC236}">
                <a16:creationId xmlns:a16="http://schemas.microsoft.com/office/drawing/2014/main" id="{BF0CD5D4-EECE-461B-B139-CE38A63C301C}"/>
              </a:ext>
            </a:extLst>
          </p:cNvPr>
          <p:cNvSpPr/>
          <p:nvPr/>
        </p:nvSpPr>
        <p:spPr>
          <a:xfrm>
            <a:off x="5907798" y="4889685"/>
            <a:ext cx="982895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285" name="Rectangle 1284">
            <a:extLst>
              <a:ext uri="{FF2B5EF4-FFF2-40B4-BE49-F238E27FC236}">
                <a16:creationId xmlns:a16="http://schemas.microsoft.com/office/drawing/2014/main" id="{D4C6DF78-3423-4F6D-A6A3-836797342F7A}"/>
              </a:ext>
            </a:extLst>
          </p:cNvPr>
          <p:cNvSpPr/>
          <p:nvPr/>
        </p:nvSpPr>
        <p:spPr>
          <a:xfrm>
            <a:off x="4310973" y="4905727"/>
            <a:ext cx="1110965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286" name="Rectangle 1285">
            <a:extLst>
              <a:ext uri="{FF2B5EF4-FFF2-40B4-BE49-F238E27FC236}">
                <a16:creationId xmlns:a16="http://schemas.microsoft.com/office/drawing/2014/main" id="{D65C1BCE-E6EF-4E0D-A56B-2EB304950903}"/>
              </a:ext>
            </a:extLst>
          </p:cNvPr>
          <p:cNvSpPr/>
          <p:nvPr/>
        </p:nvSpPr>
        <p:spPr>
          <a:xfrm>
            <a:off x="1226112" y="4888625"/>
            <a:ext cx="1405023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831" y="339542"/>
            <a:ext cx="9527525" cy="1325563"/>
          </a:xfrm>
        </p:spPr>
        <p:txBody>
          <a:bodyPr/>
          <a:lstStyle/>
          <a:p>
            <a:pPr algn="r" rtl="1"/>
            <a:r>
              <a:rPr lang="ar-SA" b="1" dirty="0"/>
              <a:t>أكمل الفراغات:</a:t>
            </a:r>
            <a:endParaRPr lang="ar-BH" b="1" dirty="0"/>
          </a:p>
        </p:txBody>
      </p:sp>
      <p:sp>
        <p:nvSpPr>
          <p:cNvPr id="5" name="Rectangle 4"/>
          <p:cNvSpPr/>
          <p:nvPr/>
        </p:nvSpPr>
        <p:spPr>
          <a:xfrm>
            <a:off x="9990077" y="4845836"/>
            <a:ext cx="9759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DAA65E-C466-4895-8D30-43BFD4B5D4C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F4D916-0AAF-4B50-B866-DEF8F99CA3EA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54D3E2-122D-4105-AACD-5909263C6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68753F-3D0E-439B-B349-9D5D2C326D57}"/>
              </a:ext>
            </a:extLst>
          </p:cNvPr>
          <p:cNvGrpSpPr/>
          <p:nvPr/>
        </p:nvGrpSpPr>
        <p:grpSpPr>
          <a:xfrm>
            <a:off x="10085029" y="2539216"/>
            <a:ext cx="658761" cy="1721108"/>
            <a:chOff x="10199536" y="1690687"/>
            <a:chExt cx="658761" cy="1721108"/>
          </a:xfrm>
        </p:grpSpPr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69759493-9286-4E2D-BE10-DDE2D2F94B93}"/>
                </a:ext>
              </a:extLst>
            </p:cNvPr>
            <p:cNvSpPr/>
            <p:nvPr/>
          </p:nvSpPr>
          <p:spPr>
            <a:xfrm rot="5400000">
              <a:off x="10199536" y="169333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9C03688B-E3C7-48AD-91E2-05872489CE68}"/>
                </a:ext>
              </a:extLst>
            </p:cNvPr>
            <p:cNvSpPr/>
            <p:nvPr/>
          </p:nvSpPr>
          <p:spPr>
            <a:xfrm rot="5400000">
              <a:off x="10581459" y="1690687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66818272-4B9C-4E83-9827-DCBCC1095805}"/>
                </a:ext>
              </a:extLst>
            </p:cNvPr>
            <p:cNvSpPr/>
            <p:nvPr/>
          </p:nvSpPr>
          <p:spPr>
            <a:xfrm rot="5400000">
              <a:off x="10199536" y="2056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646C8050-7691-4E67-8A87-9A3AC961291A}"/>
                </a:ext>
              </a:extLst>
            </p:cNvPr>
            <p:cNvSpPr/>
            <p:nvPr/>
          </p:nvSpPr>
          <p:spPr>
            <a:xfrm rot="5400000">
              <a:off x="10583977" y="2056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D00F0408-E491-4150-82DA-25AC2ED9D061}"/>
                </a:ext>
              </a:extLst>
            </p:cNvPr>
            <p:cNvSpPr/>
            <p:nvPr/>
          </p:nvSpPr>
          <p:spPr>
            <a:xfrm rot="5400000">
              <a:off x="10199536" y="241672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E04005C0-CE74-4F4F-ABE6-55DE55A5AD57}"/>
                </a:ext>
              </a:extLst>
            </p:cNvPr>
            <p:cNvSpPr/>
            <p:nvPr/>
          </p:nvSpPr>
          <p:spPr>
            <a:xfrm rot="5400000">
              <a:off x="10581459" y="241408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B3BAED7F-9D0B-41B0-B2F7-FE9F984BD8E8}"/>
                </a:ext>
              </a:extLst>
            </p:cNvPr>
            <p:cNvSpPr/>
            <p:nvPr/>
          </p:nvSpPr>
          <p:spPr>
            <a:xfrm rot="5400000">
              <a:off x="10199536" y="278009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F8E095F0-3C0A-40DE-B727-B61E59C2403E}"/>
                </a:ext>
              </a:extLst>
            </p:cNvPr>
            <p:cNvSpPr/>
            <p:nvPr/>
          </p:nvSpPr>
          <p:spPr>
            <a:xfrm rot="5400000">
              <a:off x="10583977" y="278009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A25B6BFD-B0D5-4B08-96C1-CFCFB75322CD}"/>
                </a:ext>
              </a:extLst>
            </p:cNvPr>
            <p:cNvSpPr/>
            <p:nvPr/>
          </p:nvSpPr>
          <p:spPr>
            <a:xfrm rot="5400000">
              <a:off x="10199536" y="313747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1275234F-81B9-48AA-A751-9DCE0E5150B1}"/>
                </a:ext>
              </a:extLst>
            </p:cNvPr>
            <p:cNvSpPr/>
            <p:nvPr/>
          </p:nvSpPr>
          <p:spPr>
            <a:xfrm rot="5400000">
              <a:off x="10583977" y="313747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B51A58-8B2C-4385-AF07-6EAFC84980E0}"/>
              </a:ext>
            </a:extLst>
          </p:cNvPr>
          <p:cNvGrpSpPr/>
          <p:nvPr/>
        </p:nvGrpSpPr>
        <p:grpSpPr>
          <a:xfrm>
            <a:off x="8786189" y="2253363"/>
            <a:ext cx="274320" cy="2178362"/>
            <a:chOff x="6324567" y="635434"/>
            <a:chExt cx="274320" cy="2178362"/>
          </a:xfrm>
          <a:solidFill>
            <a:srgbClr val="FFC000"/>
          </a:solidFill>
        </p:grpSpPr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A3A4B378-6268-4087-8A18-89001571EBFA}"/>
                </a:ext>
              </a:extLst>
            </p:cNvPr>
            <p:cNvSpPr/>
            <p:nvPr/>
          </p:nvSpPr>
          <p:spPr>
            <a:xfrm rot="5400000">
              <a:off x="6324567" y="63543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9755F6D8-69AE-466B-BE27-5ED9B238EAB8}"/>
                </a:ext>
              </a:extLst>
            </p:cNvPr>
            <p:cNvSpPr/>
            <p:nvPr/>
          </p:nvSpPr>
          <p:spPr>
            <a:xfrm rot="5400000">
              <a:off x="6324567" y="85124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E0783A54-1368-4D27-9D69-2A00C6DB4F73}"/>
                </a:ext>
              </a:extLst>
            </p:cNvPr>
            <p:cNvSpPr/>
            <p:nvPr/>
          </p:nvSpPr>
          <p:spPr>
            <a:xfrm rot="5400000">
              <a:off x="6324567" y="1062867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998C65C2-807A-4279-9F0D-29021444B41E}"/>
                </a:ext>
              </a:extLst>
            </p:cNvPr>
            <p:cNvSpPr/>
            <p:nvPr/>
          </p:nvSpPr>
          <p:spPr>
            <a:xfrm rot="5400000">
              <a:off x="6324567" y="127632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366846A8-4A1C-4157-A1E8-F26E414A6819}"/>
                </a:ext>
              </a:extLst>
            </p:cNvPr>
            <p:cNvSpPr/>
            <p:nvPr/>
          </p:nvSpPr>
          <p:spPr>
            <a:xfrm rot="5400000">
              <a:off x="6324567" y="1487951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7ED3BF12-27F9-4771-97A4-AAC2901B4FB2}"/>
                </a:ext>
              </a:extLst>
            </p:cNvPr>
            <p:cNvSpPr/>
            <p:nvPr/>
          </p:nvSpPr>
          <p:spPr>
            <a:xfrm rot="5400000">
              <a:off x="6324567" y="1689308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4CAEBB3B-8361-4F99-AC1C-DA5EFB7F3EB5}"/>
                </a:ext>
              </a:extLst>
            </p:cNvPr>
            <p:cNvSpPr/>
            <p:nvPr/>
          </p:nvSpPr>
          <p:spPr>
            <a:xfrm rot="5400000">
              <a:off x="6324567" y="189858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8DF06A05-7194-4BA6-8172-AA493AD5DD7A}"/>
                </a:ext>
              </a:extLst>
            </p:cNvPr>
            <p:cNvSpPr/>
            <p:nvPr/>
          </p:nvSpPr>
          <p:spPr>
            <a:xfrm rot="5400000">
              <a:off x="6324567" y="2114392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5CCC33D0-CBFA-4925-8DFF-0D38156EBC2C}"/>
                </a:ext>
              </a:extLst>
            </p:cNvPr>
            <p:cNvSpPr/>
            <p:nvPr/>
          </p:nvSpPr>
          <p:spPr>
            <a:xfrm rot="5400000">
              <a:off x="6324567" y="232367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246BDF14-7EFE-41C3-A0BA-EE4CDF6C245F}"/>
                </a:ext>
              </a:extLst>
            </p:cNvPr>
            <p:cNvSpPr/>
            <p:nvPr/>
          </p:nvSpPr>
          <p:spPr>
            <a:xfrm rot="5400000">
              <a:off x="6324567" y="253947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5BC641-C7ED-47DD-A9ED-73958833D24B}"/>
              </a:ext>
            </a:extLst>
          </p:cNvPr>
          <p:cNvCxnSpPr/>
          <p:nvPr/>
        </p:nvCxnSpPr>
        <p:spPr>
          <a:xfrm flipH="1">
            <a:off x="9252729" y="3384120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C87865-DA6C-4382-A0EE-B1C4CF935F42}"/>
              </a:ext>
            </a:extLst>
          </p:cNvPr>
          <p:cNvGrpSpPr/>
          <p:nvPr/>
        </p:nvGrpSpPr>
        <p:grpSpPr>
          <a:xfrm>
            <a:off x="6265301" y="2227633"/>
            <a:ext cx="274320" cy="2178362"/>
            <a:chOff x="6324567" y="635434"/>
            <a:chExt cx="274320" cy="2178362"/>
          </a:xfrm>
          <a:solidFill>
            <a:srgbClr val="00B0F0"/>
          </a:solidFill>
        </p:grpSpPr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4DEE32A9-B581-419A-BF2C-83AB8CAA8FB4}"/>
                </a:ext>
              </a:extLst>
            </p:cNvPr>
            <p:cNvSpPr/>
            <p:nvPr/>
          </p:nvSpPr>
          <p:spPr>
            <a:xfrm rot="5400000">
              <a:off x="6324567" y="63543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002E7E07-1C94-4A63-ABDC-98E4BDB379EC}"/>
                </a:ext>
              </a:extLst>
            </p:cNvPr>
            <p:cNvSpPr/>
            <p:nvPr/>
          </p:nvSpPr>
          <p:spPr>
            <a:xfrm rot="5400000">
              <a:off x="6324567" y="85124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A23DD063-A9EF-4704-A4C7-C20C5CA5C7FA}"/>
                </a:ext>
              </a:extLst>
            </p:cNvPr>
            <p:cNvSpPr/>
            <p:nvPr/>
          </p:nvSpPr>
          <p:spPr>
            <a:xfrm rot="5400000">
              <a:off x="6324567" y="1062867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F3F424F1-CDF3-4722-82A1-13EDE31C81FA}"/>
                </a:ext>
              </a:extLst>
            </p:cNvPr>
            <p:cNvSpPr/>
            <p:nvPr/>
          </p:nvSpPr>
          <p:spPr>
            <a:xfrm rot="5400000">
              <a:off x="6324567" y="127632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59B20699-EF04-4E12-B826-67E0D0A193A2}"/>
                </a:ext>
              </a:extLst>
            </p:cNvPr>
            <p:cNvSpPr/>
            <p:nvPr/>
          </p:nvSpPr>
          <p:spPr>
            <a:xfrm rot="5400000">
              <a:off x="6324567" y="1487951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9EB78DF8-251D-43EE-BB87-88E93387FA0F}"/>
                </a:ext>
              </a:extLst>
            </p:cNvPr>
            <p:cNvSpPr/>
            <p:nvPr/>
          </p:nvSpPr>
          <p:spPr>
            <a:xfrm rot="5400000">
              <a:off x="6324567" y="1689308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B967469C-AF6D-4087-A378-B182896AC10F}"/>
                </a:ext>
              </a:extLst>
            </p:cNvPr>
            <p:cNvSpPr/>
            <p:nvPr/>
          </p:nvSpPr>
          <p:spPr>
            <a:xfrm rot="5400000">
              <a:off x="6324567" y="189858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6BA708D1-2475-4774-8AF8-F648B88EFD69}"/>
                </a:ext>
              </a:extLst>
            </p:cNvPr>
            <p:cNvSpPr/>
            <p:nvPr/>
          </p:nvSpPr>
          <p:spPr>
            <a:xfrm rot="5400000">
              <a:off x="6324567" y="2114392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33748510-54FF-4DC5-B2DE-7B25C765ACB8}"/>
                </a:ext>
              </a:extLst>
            </p:cNvPr>
            <p:cNvSpPr/>
            <p:nvPr/>
          </p:nvSpPr>
          <p:spPr>
            <a:xfrm rot="5400000">
              <a:off x="6324567" y="232367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9314CAB1-285D-4E9F-8B69-639E079D9FEF}"/>
                </a:ext>
              </a:extLst>
            </p:cNvPr>
            <p:cNvSpPr/>
            <p:nvPr/>
          </p:nvSpPr>
          <p:spPr>
            <a:xfrm rot="5400000">
              <a:off x="6324567" y="253947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4AC40C8-95EF-427A-A00F-53080CC4A9D8}"/>
              </a:ext>
            </a:extLst>
          </p:cNvPr>
          <p:cNvGrpSpPr/>
          <p:nvPr/>
        </p:nvGrpSpPr>
        <p:grpSpPr>
          <a:xfrm>
            <a:off x="3674428" y="2264896"/>
            <a:ext cx="2181278" cy="2182842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1AEBFDF-631C-45E7-9452-DBEBBDFB2DED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53" name="Cube 152">
                <a:extLst>
                  <a:ext uri="{FF2B5EF4-FFF2-40B4-BE49-F238E27FC236}">
                    <a16:creationId xmlns:a16="http://schemas.microsoft.com/office/drawing/2014/main" id="{B4C6356B-7B9E-463B-AA7D-A05AED1E0BAA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4" name="Cube 153">
                <a:extLst>
                  <a:ext uri="{FF2B5EF4-FFF2-40B4-BE49-F238E27FC236}">
                    <a16:creationId xmlns:a16="http://schemas.microsoft.com/office/drawing/2014/main" id="{6AC8D750-1698-422F-B925-F9B084A811EC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5" name="Cube 154">
                <a:extLst>
                  <a:ext uri="{FF2B5EF4-FFF2-40B4-BE49-F238E27FC236}">
                    <a16:creationId xmlns:a16="http://schemas.microsoft.com/office/drawing/2014/main" id="{B2894EC0-68F0-440E-AB62-FF067BE4512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8E9935EF-3A57-4DD1-ABA6-3C3390509CE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7" name="Cube 156">
                <a:extLst>
                  <a:ext uri="{FF2B5EF4-FFF2-40B4-BE49-F238E27FC236}">
                    <a16:creationId xmlns:a16="http://schemas.microsoft.com/office/drawing/2014/main" id="{0F8D8CDE-60E3-4776-A441-64DA2277A239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8" name="Cube 157">
                <a:extLst>
                  <a:ext uri="{FF2B5EF4-FFF2-40B4-BE49-F238E27FC236}">
                    <a16:creationId xmlns:a16="http://schemas.microsoft.com/office/drawing/2014/main" id="{96A593B3-813C-4BB5-8995-1D5CC878C67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9" name="Cube 158">
                <a:extLst>
                  <a:ext uri="{FF2B5EF4-FFF2-40B4-BE49-F238E27FC236}">
                    <a16:creationId xmlns:a16="http://schemas.microsoft.com/office/drawing/2014/main" id="{D6CA7FBC-E925-446C-AFCF-D1367ACBD9D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0" name="Cube 159">
                <a:extLst>
                  <a:ext uri="{FF2B5EF4-FFF2-40B4-BE49-F238E27FC236}">
                    <a16:creationId xmlns:a16="http://schemas.microsoft.com/office/drawing/2014/main" id="{8241138D-29D3-49E5-821A-55952C51C588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1" name="Cube 160">
                <a:extLst>
                  <a:ext uri="{FF2B5EF4-FFF2-40B4-BE49-F238E27FC236}">
                    <a16:creationId xmlns:a16="http://schemas.microsoft.com/office/drawing/2014/main" id="{D123DFB3-8406-49CE-8BD7-32D2D8D91118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2" name="Cube 161">
                <a:extLst>
                  <a:ext uri="{FF2B5EF4-FFF2-40B4-BE49-F238E27FC236}">
                    <a16:creationId xmlns:a16="http://schemas.microsoft.com/office/drawing/2014/main" id="{83701793-5ECD-4AD8-B0B3-D04BAEB34682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51AF699-C2F4-4DEA-9C25-CCBAB12103E9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43" name="Cube 142">
                <a:extLst>
                  <a:ext uri="{FF2B5EF4-FFF2-40B4-BE49-F238E27FC236}">
                    <a16:creationId xmlns:a16="http://schemas.microsoft.com/office/drawing/2014/main" id="{A8815950-F11F-4FE8-838A-1B43A6AAC76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4" name="Cube 143">
                <a:extLst>
                  <a:ext uri="{FF2B5EF4-FFF2-40B4-BE49-F238E27FC236}">
                    <a16:creationId xmlns:a16="http://schemas.microsoft.com/office/drawing/2014/main" id="{3C364B7F-1C44-4F80-9ACD-C77BBB0EF8F5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Cube 144">
                <a:extLst>
                  <a:ext uri="{FF2B5EF4-FFF2-40B4-BE49-F238E27FC236}">
                    <a16:creationId xmlns:a16="http://schemas.microsoft.com/office/drawing/2014/main" id="{2C7179A7-1A4D-4649-8DBB-51A30EE28B3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Cube 145">
                <a:extLst>
                  <a:ext uri="{FF2B5EF4-FFF2-40B4-BE49-F238E27FC236}">
                    <a16:creationId xmlns:a16="http://schemas.microsoft.com/office/drawing/2014/main" id="{6409BAF7-BB66-4FB0-92ED-ABAF23221688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A7FFDEEF-2951-4BD5-9E27-4195DEEFD871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8" name="Cube 147">
                <a:extLst>
                  <a:ext uri="{FF2B5EF4-FFF2-40B4-BE49-F238E27FC236}">
                    <a16:creationId xmlns:a16="http://schemas.microsoft.com/office/drawing/2014/main" id="{C2C79A7E-10D0-4EFF-A049-46E94E39AB6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23D38AC8-21A9-46EF-80B8-BC500671DCB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0" name="Cube 149">
                <a:extLst>
                  <a:ext uri="{FF2B5EF4-FFF2-40B4-BE49-F238E27FC236}">
                    <a16:creationId xmlns:a16="http://schemas.microsoft.com/office/drawing/2014/main" id="{7B2292A7-6885-46A9-9D87-3DEF5A7CC88F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1" name="Cube 150">
                <a:extLst>
                  <a:ext uri="{FF2B5EF4-FFF2-40B4-BE49-F238E27FC236}">
                    <a16:creationId xmlns:a16="http://schemas.microsoft.com/office/drawing/2014/main" id="{80615A51-2D0A-4B1B-81AE-ADE3296AB648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2" name="Cube 151">
                <a:extLst>
                  <a:ext uri="{FF2B5EF4-FFF2-40B4-BE49-F238E27FC236}">
                    <a16:creationId xmlns:a16="http://schemas.microsoft.com/office/drawing/2014/main" id="{8D6B6E2E-9BBB-4F4C-9A3D-F17EE3476B26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F4DFD51-1247-47A3-A669-0C1302F37CD6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id="{1D83C660-11F2-4D18-9288-B85453A35B2D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4" name="Cube 133">
                <a:extLst>
                  <a:ext uri="{FF2B5EF4-FFF2-40B4-BE49-F238E27FC236}">
                    <a16:creationId xmlns:a16="http://schemas.microsoft.com/office/drawing/2014/main" id="{929258F6-668F-4E0F-96F0-11C6EAA819F9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A3F4EAC8-579F-4F3F-A36C-8AA2167C2D5C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F346B809-93BD-441F-8696-84480508C317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E9A9B19A-DE43-4717-9426-D9524842B4DD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id="{08315ECD-7B59-4DFA-A8D9-92858649705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9" name="Cube 138">
                <a:extLst>
                  <a:ext uri="{FF2B5EF4-FFF2-40B4-BE49-F238E27FC236}">
                    <a16:creationId xmlns:a16="http://schemas.microsoft.com/office/drawing/2014/main" id="{88FDB0BD-C019-47BC-BE38-EA41852E2980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Cube 139">
                <a:extLst>
                  <a:ext uri="{FF2B5EF4-FFF2-40B4-BE49-F238E27FC236}">
                    <a16:creationId xmlns:a16="http://schemas.microsoft.com/office/drawing/2014/main" id="{E5F66CCA-ED58-4639-84E6-41BD21AD71B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Cube 140">
                <a:extLst>
                  <a:ext uri="{FF2B5EF4-FFF2-40B4-BE49-F238E27FC236}">
                    <a16:creationId xmlns:a16="http://schemas.microsoft.com/office/drawing/2014/main" id="{275B715E-7E9B-42F9-8CD3-CEDE9A143B15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2" name="Cube 141">
                <a:extLst>
                  <a:ext uri="{FF2B5EF4-FFF2-40B4-BE49-F238E27FC236}">
                    <a16:creationId xmlns:a16="http://schemas.microsoft.com/office/drawing/2014/main" id="{81CEFD5C-B2FC-4CC2-AF06-49B749B1E49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5E8B098-EB0A-4C75-BEA2-A92E58502689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id="{75BF5458-C82B-48B2-A3D7-C218FC6B7C09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4" name="Cube 123">
                <a:extLst>
                  <a:ext uri="{FF2B5EF4-FFF2-40B4-BE49-F238E27FC236}">
                    <a16:creationId xmlns:a16="http://schemas.microsoft.com/office/drawing/2014/main" id="{C5BB90D5-90EB-487C-B369-F0F0D8E8251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5" name="Cube 124">
                <a:extLst>
                  <a:ext uri="{FF2B5EF4-FFF2-40B4-BE49-F238E27FC236}">
                    <a16:creationId xmlns:a16="http://schemas.microsoft.com/office/drawing/2014/main" id="{CFA8DDDC-B836-4EE4-89AE-D5FF7DDA5C1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6" name="Cube 125">
                <a:extLst>
                  <a:ext uri="{FF2B5EF4-FFF2-40B4-BE49-F238E27FC236}">
                    <a16:creationId xmlns:a16="http://schemas.microsoft.com/office/drawing/2014/main" id="{1C9ABAE1-0B14-48A8-86B6-018DEECE285C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7" name="Cube 126">
                <a:extLst>
                  <a:ext uri="{FF2B5EF4-FFF2-40B4-BE49-F238E27FC236}">
                    <a16:creationId xmlns:a16="http://schemas.microsoft.com/office/drawing/2014/main" id="{A2F4D79C-9C0A-4811-ABF0-D0995F86A52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id="{1B5ED7EB-BDC7-4DAA-A44D-AD8388FBA115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9" name="Cube 128">
                <a:extLst>
                  <a:ext uri="{FF2B5EF4-FFF2-40B4-BE49-F238E27FC236}">
                    <a16:creationId xmlns:a16="http://schemas.microsoft.com/office/drawing/2014/main" id="{706ECEE2-DBB9-4149-A4E0-60D5BD9538A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0" name="Cube 129">
                <a:extLst>
                  <a:ext uri="{FF2B5EF4-FFF2-40B4-BE49-F238E27FC236}">
                    <a16:creationId xmlns:a16="http://schemas.microsoft.com/office/drawing/2014/main" id="{A3F8CA45-F0C1-4817-9C2A-D47549269FBF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1" name="Cube 130">
                <a:extLst>
                  <a:ext uri="{FF2B5EF4-FFF2-40B4-BE49-F238E27FC236}">
                    <a16:creationId xmlns:a16="http://schemas.microsoft.com/office/drawing/2014/main" id="{594CD003-2BBB-4D72-9C61-47A672C5B4A2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2" name="Cube 131">
                <a:extLst>
                  <a:ext uri="{FF2B5EF4-FFF2-40B4-BE49-F238E27FC236}">
                    <a16:creationId xmlns:a16="http://schemas.microsoft.com/office/drawing/2014/main" id="{52EC5117-C8AA-41DA-9E00-F8CF728C8ED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95A749B-3486-47B2-8DE8-F90E358E6392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id="{5B69559D-598E-4ED7-8B4B-4B12D185204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" name="Cube 113">
                <a:extLst>
                  <a:ext uri="{FF2B5EF4-FFF2-40B4-BE49-F238E27FC236}">
                    <a16:creationId xmlns:a16="http://schemas.microsoft.com/office/drawing/2014/main" id="{A31990E0-3595-4A0A-B29A-51150C84B7E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" name="Cube 114">
                <a:extLst>
                  <a:ext uri="{FF2B5EF4-FFF2-40B4-BE49-F238E27FC236}">
                    <a16:creationId xmlns:a16="http://schemas.microsoft.com/office/drawing/2014/main" id="{20EED184-7992-4633-BBB5-EFD5C68B3AAF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" name="Cube 115">
                <a:extLst>
                  <a:ext uri="{FF2B5EF4-FFF2-40B4-BE49-F238E27FC236}">
                    <a16:creationId xmlns:a16="http://schemas.microsoft.com/office/drawing/2014/main" id="{A5CC3EFB-EBDC-4419-BF9D-674D9AC908BF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" name="Cube 116">
                <a:extLst>
                  <a:ext uri="{FF2B5EF4-FFF2-40B4-BE49-F238E27FC236}">
                    <a16:creationId xmlns:a16="http://schemas.microsoft.com/office/drawing/2014/main" id="{DF89B11D-EF86-4F4C-9A21-628333A67CF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id="{46C5BE46-FD7E-4C3D-8CB4-D33365E9C72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" name="Cube 118">
                <a:extLst>
                  <a:ext uri="{FF2B5EF4-FFF2-40B4-BE49-F238E27FC236}">
                    <a16:creationId xmlns:a16="http://schemas.microsoft.com/office/drawing/2014/main" id="{8B7D7B7C-76E2-4683-BD39-3F5837E951DA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" name="Cube 119">
                <a:extLst>
                  <a:ext uri="{FF2B5EF4-FFF2-40B4-BE49-F238E27FC236}">
                    <a16:creationId xmlns:a16="http://schemas.microsoft.com/office/drawing/2014/main" id="{0904AB66-E837-4771-8AA3-EF87E8E109A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" name="Cube 120">
                <a:extLst>
                  <a:ext uri="{FF2B5EF4-FFF2-40B4-BE49-F238E27FC236}">
                    <a16:creationId xmlns:a16="http://schemas.microsoft.com/office/drawing/2014/main" id="{7405993E-2AC2-409B-BE3D-8423B2B169E7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" name="Cube 121">
                <a:extLst>
                  <a:ext uri="{FF2B5EF4-FFF2-40B4-BE49-F238E27FC236}">
                    <a16:creationId xmlns:a16="http://schemas.microsoft.com/office/drawing/2014/main" id="{69A7A9C2-A62E-4CA0-958A-C2104AD79508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C143AFC-D720-4A93-BB0C-81FADCC39E55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6C7482BF-9116-432C-922D-C156306C180A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A0AC0CD3-F16D-4955-B2BC-038196470F1F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12A654D0-8F91-4810-AB68-5976B14934B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" name="Cube 105">
                <a:extLst>
                  <a:ext uri="{FF2B5EF4-FFF2-40B4-BE49-F238E27FC236}">
                    <a16:creationId xmlns:a16="http://schemas.microsoft.com/office/drawing/2014/main" id="{E0AE1E60-62CC-465E-8EF1-756D1F822027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" name="Cube 106">
                <a:extLst>
                  <a:ext uri="{FF2B5EF4-FFF2-40B4-BE49-F238E27FC236}">
                    <a16:creationId xmlns:a16="http://schemas.microsoft.com/office/drawing/2014/main" id="{7969BB6A-D2F7-4B44-A3E0-163CFCD0494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id="{B242206B-156A-43B7-8ECD-B136D650485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125524B5-F091-4A71-A92F-C17196B0368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57123AC5-7303-4EC3-B88F-1E87C268B0E8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DD50449B-F65E-48E9-91A5-DD7C523B82C3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" name="Cube 111">
                <a:extLst>
                  <a:ext uri="{FF2B5EF4-FFF2-40B4-BE49-F238E27FC236}">
                    <a16:creationId xmlns:a16="http://schemas.microsoft.com/office/drawing/2014/main" id="{19D340A7-236B-451A-9C31-DA063B5C32FD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4D891E5-7F2E-4441-8D10-FA6CCAB6A1B4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D6D94F89-9F9F-4F9B-A72A-809D2BF00AD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AF9D7C40-ECC2-4F43-8E5D-DB07850496AF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2F9E18C4-F3CF-41DB-AD34-1D3C7A61183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F399846A-5674-4E46-B52E-0191A1008E89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5DAE2AC6-D47D-4C78-B390-734251092A2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78ED0A9D-9701-4FBA-8DF2-3406CF1F3F8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74868BD3-244D-465A-9B8F-08837DC9198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BA15D31F-46F1-46C6-89E6-FC76CADED90D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B522D04B-D638-4956-AA85-958E8776F80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3C75E18C-1202-4BF3-BD8C-88DEDB34BF29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46079AB-8400-4E5A-B130-7ADABEC9BF27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3306A0AB-E7BC-42DE-A106-AE21BE83E774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72F0B0AA-D519-46BA-90AD-7D740947859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11D86439-EF2E-4EA7-A0AE-144B2D357348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2209AE70-00F0-4A70-AA18-8AF4A0AA1A4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820AFF87-3CDE-462D-BA68-6961E13CFCD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4FD8155A-56D1-44C7-88B4-B0D3781BEFDF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51BB7153-96DB-461B-83A4-049B67E7787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0B2AF1B9-ED0A-4A2A-A7BE-287EDCEAA8A1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0C4DAF5D-8AC4-437B-9D89-9AB09FBE15E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" name="Cube 91">
                <a:extLst>
                  <a:ext uri="{FF2B5EF4-FFF2-40B4-BE49-F238E27FC236}">
                    <a16:creationId xmlns:a16="http://schemas.microsoft.com/office/drawing/2014/main" id="{A9092718-A007-45AA-AB7E-E8EB28F3C3AE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F5C2735-37C4-474E-8523-ED9EE3BC878C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6A06304C-A717-4C16-8B38-882B133F49D0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258334A7-B0C7-4D53-B1DE-3C8D43A31227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A246DE36-089B-4C91-ABE0-9603785303A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563A9E65-A51D-46B5-90FF-1A4FB4AF5B4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557B5495-C9EB-4A93-B232-FC8FBD29EC2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FC27CC12-7F7A-4A3C-BA55-F69C7F52849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749CAD2C-992C-4CF7-A301-B6EAF004C64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5823F055-7F81-4CFD-BCF2-14D4B46963D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68EA87FD-CFFD-4D4F-A690-CB0D952A690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1F408AD0-B92E-4F54-A755-AC51C70E73D7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BE914C4-F104-4901-A0D4-97FFD98AE264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F328BE41-900E-4D77-A1CD-C2068D17A684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C687AC7E-B7A4-4473-ACFD-F982B701FDB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B816727D-4FCB-4DFD-94C3-6F0945BFB5A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64999962-4AFF-4827-91F3-E280354556A5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477D7EF4-835A-454F-A32E-3709C8DC601C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44092BAC-2F98-4E4A-8440-0C408FF973B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699A3FD4-633E-47D9-B6A0-2D18144B26C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AF47BCF9-C615-40E2-A015-E00B5460834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AC9ADD0B-E992-4EC1-9763-5BDD82770B92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A962AAB0-F8DD-48A3-B24A-D3A3E2E6A1DD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sp>
        <p:nvSpPr>
          <p:cNvPr id="163" name="Cube 162">
            <a:extLst>
              <a:ext uri="{FF2B5EF4-FFF2-40B4-BE49-F238E27FC236}">
                <a16:creationId xmlns:a16="http://schemas.microsoft.com/office/drawing/2014/main" id="{2CEDA71C-648D-4E49-A558-B568E410A40C}"/>
              </a:ext>
            </a:extLst>
          </p:cNvPr>
          <p:cNvSpPr/>
          <p:nvPr/>
        </p:nvSpPr>
        <p:spPr>
          <a:xfrm rot="5400000">
            <a:off x="7249986" y="4131675"/>
            <a:ext cx="274320" cy="27432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8F7F5A-0ED1-4A1C-8698-0E3553B7DCA6}"/>
              </a:ext>
            </a:extLst>
          </p:cNvPr>
          <p:cNvGrpSpPr/>
          <p:nvPr/>
        </p:nvGrpSpPr>
        <p:grpSpPr>
          <a:xfrm>
            <a:off x="560581" y="1645051"/>
            <a:ext cx="2798862" cy="2818736"/>
            <a:chOff x="924705" y="1381395"/>
            <a:chExt cx="2798862" cy="2818736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491354D-DB76-4CC0-982A-5C29C182C8BC}"/>
                </a:ext>
              </a:extLst>
            </p:cNvPr>
            <p:cNvGrpSpPr/>
            <p:nvPr/>
          </p:nvGrpSpPr>
          <p:grpSpPr>
            <a:xfrm>
              <a:off x="1542289" y="2017289"/>
              <a:ext cx="2181278" cy="2182842"/>
              <a:chOff x="3065279" y="594056"/>
              <a:chExt cx="2181278" cy="2182842"/>
            </a:xfrm>
            <a:solidFill>
              <a:srgbClr val="00B0F0"/>
            </a:solidFill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31D3F6C0-349D-47A6-A14E-9F85325E9482}"/>
                  </a:ext>
                </a:extLst>
              </p:cNvPr>
              <p:cNvGrpSpPr/>
              <p:nvPr/>
            </p:nvGrpSpPr>
            <p:grpSpPr>
              <a:xfrm>
                <a:off x="3065279" y="594891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265" name="Cube 264">
                  <a:extLst>
                    <a:ext uri="{FF2B5EF4-FFF2-40B4-BE49-F238E27FC236}">
                      <a16:creationId xmlns:a16="http://schemas.microsoft.com/office/drawing/2014/main" id="{ACDDA946-26C8-469C-8D46-10A2F8DEF56F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66" name="Cube 265">
                  <a:extLst>
                    <a:ext uri="{FF2B5EF4-FFF2-40B4-BE49-F238E27FC236}">
                      <a16:creationId xmlns:a16="http://schemas.microsoft.com/office/drawing/2014/main" id="{49CCC251-FC20-4816-BD6D-DF7957A941B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67" name="Cube 266">
                  <a:extLst>
                    <a:ext uri="{FF2B5EF4-FFF2-40B4-BE49-F238E27FC236}">
                      <a16:creationId xmlns:a16="http://schemas.microsoft.com/office/drawing/2014/main" id="{B29EECFE-FAE8-445A-A22C-4BA3F015D726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68" name="Cube 267">
                  <a:extLst>
                    <a:ext uri="{FF2B5EF4-FFF2-40B4-BE49-F238E27FC236}">
                      <a16:creationId xmlns:a16="http://schemas.microsoft.com/office/drawing/2014/main" id="{366B260D-2A12-4D1C-9500-3485D65864B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69" name="Cube 268">
                  <a:extLst>
                    <a:ext uri="{FF2B5EF4-FFF2-40B4-BE49-F238E27FC236}">
                      <a16:creationId xmlns:a16="http://schemas.microsoft.com/office/drawing/2014/main" id="{1E6A1835-4404-4308-8B41-F616C6F261CE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70" name="Cube 269">
                  <a:extLst>
                    <a:ext uri="{FF2B5EF4-FFF2-40B4-BE49-F238E27FC236}">
                      <a16:creationId xmlns:a16="http://schemas.microsoft.com/office/drawing/2014/main" id="{A295BC64-7089-40BC-9A0C-89E6CD7BDD18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71" name="Cube 270">
                  <a:extLst>
                    <a:ext uri="{FF2B5EF4-FFF2-40B4-BE49-F238E27FC236}">
                      <a16:creationId xmlns:a16="http://schemas.microsoft.com/office/drawing/2014/main" id="{E64CCAE3-299D-4615-8FA2-D1C037B4E748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72" name="Cube 271">
                  <a:extLst>
                    <a:ext uri="{FF2B5EF4-FFF2-40B4-BE49-F238E27FC236}">
                      <a16:creationId xmlns:a16="http://schemas.microsoft.com/office/drawing/2014/main" id="{EF28ED75-F3C4-4032-A38F-26B8A68E6120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73" name="Cube 272">
                  <a:extLst>
                    <a:ext uri="{FF2B5EF4-FFF2-40B4-BE49-F238E27FC236}">
                      <a16:creationId xmlns:a16="http://schemas.microsoft.com/office/drawing/2014/main" id="{1DD9E792-FB91-4B3B-804C-4F948D8424BA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74" name="Cube 273">
                  <a:extLst>
                    <a:ext uri="{FF2B5EF4-FFF2-40B4-BE49-F238E27FC236}">
                      <a16:creationId xmlns:a16="http://schemas.microsoft.com/office/drawing/2014/main" id="{35653639-3BC7-4A4F-8F7C-459E1D2FF5FA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2AEC6102-DC0E-4C7F-801C-CF308519EDF5}"/>
                  </a:ext>
                </a:extLst>
              </p:cNvPr>
              <p:cNvGrpSpPr/>
              <p:nvPr/>
            </p:nvGrpSpPr>
            <p:grpSpPr>
              <a:xfrm>
                <a:off x="327579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255" name="Cube 254">
                  <a:extLst>
                    <a:ext uri="{FF2B5EF4-FFF2-40B4-BE49-F238E27FC236}">
                      <a16:creationId xmlns:a16="http://schemas.microsoft.com/office/drawing/2014/main" id="{2D581250-1100-481A-AA50-6486539042D3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56" name="Cube 255">
                  <a:extLst>
                    <a:ext uri="{FF2B5EF4-FFF2-40B4-BE49-F238E27FC236}">
                      <a16:creationId xmlns:a16="http://schemas.microsoft.com/office/drawing/2014/main" id="{2AEE9E6F-7F67-40AF-A8CE-EB425874B342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57" name="Cube 256">
                  <a:extLst>
                    <a:ext uri="{FF2B5EF4-FFF2-40B4-BE49-F238E27FC236}">
                      <a16:creationId xmlns:a16="http://schemas.microsoft.com/office/drawing/2014/main" id="{7750FDFC-3FD7-4192-AC68-499B5825B665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58" name="Cube 257">
                  <a:extLst>
                    <a:ext uri="{FF2B5EF4-FFF2-40B4-BE49-F238E27FC236}">
                      <a16:creationId xmlns:a16="http://schemas.microsoft.com/office/drawing/2014/main" id="{17A1553E-B025-444B-8466-2A218CC0798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59" name="Cube 258">
                  <a:extLst>
                    <a:ext uri="{FF2B5EF4-FFF2-40B4-BE49-F238E27FC236}">
                      <a16:creationId xmlns:a16="http://schemas.microsoft.com/office/drawing/2014/main" id="{69ED8C40-EF27-46D0-8145-98F5130AD1D9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60" name="Cube 259">
                  <a:extLst>
                    <a:ext uri="{FF2B5EF4-FFF2-40B4-BE49-F238E27FC236}">
                      <a16:creationId xmlns:a16="http://schemas.microsoft.com/office/drawing/2014/main" id="{FBABADDD-F8BA-4766-847F-15A3DE1B1908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61" name="Cube 260">
                  <a:extLst>
                    <a:ext uri="{FF2B5EF4-FFF2-40B4-BE49-F238E27FC236}">
                      <a16:creationId xmlns:a16="http://schemas.microsoft.com/office/drawing/2014/main" id="{6E6C681C-29F0-4564-B396-DA8A7AD78919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62" name="Cube 261">
                  <a:extLst>
                    <a:ext uri="{FF2B5EF4-FFF2-40B4-BE49-F238E27FC236}">
                      <a16:creationId xmlns:a16="http://schemas.microsoft.com/office/drawing/2014/main" id="{197DC74E-DCC7-4FC4-A0D2-362FB67A384E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63" name="Cube 262">
                  <a:extLst>
                    <a:ext uri="{FF2B5EF4-FFF2-40B4-BE49-F238E27FC236}">
                      <a16:creationId xmlns:a16="http://schemas.microsoft.com/office/drawing/2014/main" id="{71145848-1903-400B-9F29-CC030430C361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64" name="Cube 263">
                  <a:extLst>
                    <a:ext uri="{FF2B5EF4-FFF2-40B4-BE49-F238E27FC236}">
                      <a16:creationId xmlns:a16="http://schemas.microsoft.com/office/drawing/2014/main" id="{DDF4D1E9-E6AE-4E15-81FE-EB770DA4C360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FD462C87-F6F1-4E53-8664-5FE956A7E341}"/>
                  </a:ext>
                </a:extLst>
              </p:cNvPr>
              <p:cNvGrpSpPr/>
              <p:nvPr/>
            </p:nvGrpSpPr>
            <p:grpSpPr>
              <a:xfrm>
                <a:off x="3482747" y="59853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245" name="Cube 244">
                  <a:extLst>
                    <a:ext uri="{FF2B5EF4-FFF2-40B4-BE49-F238E27FC236}">
                      <a16:creationId xmlns:a16="http://schemas.microsoft.com/office/drawing/2014/main" id="{45F80D69-ABED-4853-B121-4A33E4461D0F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46" name="Cube 245">
                  <a:extLst>
                    <a:ext uri="{FF2B5EF4-FFF2-40B4-BE49-F238E27FC236}">
                      <a16:creationId xmlns:a16="http://schemas.microsoft.com/office/drawing/2014/main" id="{BF0D63C1-3892-49CF-B105-25D9711FE7F6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47" name="Cube 246">
                  <a:extLst>
                    <a:ext uri="{FF2B5EF4-FFF2-40B4-BE49-F238E27FC236}">
                      <a16:creationId xmlns:a16="http://schemas.microsoft.com/office/drawing/2014/main" id="{DA6930C6-D660-4E10-B414-8DA4F3DFA41F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48" name="Cube 247">
                  <a:extLst>
                    <a:ext uri="{FF2B5EF4-FFF2-40B4-BE49-F238E27FC236}">
                      <a16:creationId xmlns:a16="http://schemas.microsoft.com/office/drawing/2014/main" id="{47F26979-508E-44E4-8E72-9DD741ACC95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49" name="Cube 248">
                  <a:extLst>
                    <a:ext uri="{FF2B5EF4-FFF2-40B4-BE49-F238E27FC236}">
                      <a16:creationId xmlns:a16="http://schemas.microsoft.com/office/drawing/2014/main" id="{185242E1-517B-4774-9F56-12B31CFD7963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50" name="Cube 249">
                  <a:extLst>
                    <a:ext uri="{FF2B5EF4-FFF2-40B4-BE49-F238E27FC236}">
                      <a16:creationId xmlns:a16="http://schemas.microsoft.com/office/drawing/2014/main" id="{CD5A4047-D9DA-4034-B0C9-57CDE3D0DBB8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51" name="Cube 250">
                  <a:extLst>
                    <a:ext uri="{FF2B5EF4-FFF2-40B4-BE49-F238E27FC236}">
                      <a16:creationId xmlns:a16="http://schemas.microsoft.com/office/drawing/2014/main" id="{83447FD4-2C3F-45E0-8D7B-68FF5917C36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52" name="Cube 251">
                  <a:extLst>
                    <a:ext uri="{FF2B5EF4-FFF2-40B4-BE49-F238E27FC236}">
                      <a16:creationId xmlns:a16="http://schemas.microsoft.com/office/drawing/2014/main" id="{6F0057E7-8618-4018-891B-7299D13EC2C5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53" name="Cube 252">
                  <a:extLst>
                    <a:ext uri="{FF2B5EF4-FFF2-40B4-BE49-F238E27FC236}">
                      <a16:creationId xmlns:a16="http://schemas.microsoft.com/office/drawing/2014/main" id="{6FBE0965-B91F-4CA1-8648-F5A1B1DFE5F4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54" name="Cube 253">
                  <a:extLst>
                    <a:ext uri="{FF2B5EF4-FFF2-40B4-BE49-F238E27FC236}">
                      <a16:creationId xmlns:a16="http://schemas.microsoft.com/office/drawing/2014/main" id="{D4BFBA0C-6D50-4A98-B5E1-1DB0FC7DE6F1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501D600A-7DAD-4961-8A7A-E0D8FD4A9419}"/>
                  </a:ext>
                </a:extLst>
              </p:cNvPr>
              <p:cNvGrpSpPr/>
              <p:nvPr/>
            </p:nvGrpSpPr>
            <p:grpSpPr>
              <a:xfrm>
                <a:off x="3699325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235" name="Cube 234">
                  <a:extLst>
                    <a:ext uri="{FF2B5EF4-FFF2-40B4-BE49-F238E27FC236}">
                      <a16:creationId xmlns:a16="http://schemas.microsoft.com/office/drawing/2014/main" id="{70DEF6D5-7CAE-4E5A-83B6-7C34FAB2492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36" name="Cube 235">
                  <a:extLst>
                    <a:ext uri="{FF2B5EF4-FFF2-40B4-BE49-F238E27FC236}">
                      <a16:creationId xmlns:a16="http://schemas.microsoft.com/office/drawing/2014/main" id="{5CCE9471-D147-40DA-B7B5-5B5C76692602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37" name="Cube 236">
                  <a:extLst>
                    <a:ext uri="{FF2B5EF4-FFF2-40B4-BE49-F238E27FC236}">
                      <a16:creationId xmlns:a16="http://schemas.microsoft.com/office/drawing/2014/main" id="{6377ECA2-5DCF-4D52-B6ED-BD91D0292487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38" name="Cube 237">
                  <a:extLst>
                    <a:ext uri="{FF2B5EF4-FFF2-40B4-BE49-F238E27FC236}">
                      <a16:creationId xmlns:a16="http://schemas.microsoft.com/office/drawing/2014/main" id="{23E2F3BC-7333-498D-8581-E6770D1D9F64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39" name="Cube 238">
                  <a:extLst>
                    <a:ext uri="{FF2B5EF4-FFF2-40B4-BE49-F238E27FC236}">
                      <a16:creationId xmlns:a16="http://schemas.microsoft.com/office/drawing/2014/main" id="{C551F8A5-EA62-4C8F-8A8C-967527E4CBC1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40" name="Cube 239">
                  <a:extLst>
                    <a:ext uri="{FF2B5EF4-FFF2-40B4-BE49-F238E27FC236}">
                      <a16:creationId xmlns:a16="http://schemas.microsoft.com/office/drawing/2014/main" id="{F3F9053D-F7FF-4ED6-A776-B6E1FB1E72DA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41" name="Cube 240">
                  <a:extLst>
                    <a:ext uri="{FF2B5EF4-FFF2-40B4-BE49-F238E27FC236}">
                      <a16:creationId xmlns:a16="http://schemas.microsoft.com/office/drawing/2014/main" id="{EE5BB7EC-862A-487C-963E-1B119F04C10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42" name="Cube 241">
                  <a:extLst>
                    <a:ext uri="{FF2B5EF4-FFF2-40B4-BE49-F238E27FC236}">
                      <a16:creationId xmlns:a16="http://schemas.microsoft.com/office/drawing/2014/main" id="{BE1F134A-790D-4C64-B215-59804EBC0AFB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43" name="Cube 242">
                  <a:extLst>
                    <a:ext uri="{FF2B5EF4-FFF2-40B4-BE49-F238E27FC236}">
                      <a16:creationId xmlns:a16="http://schemas.microsoft.com/office/drawing/2014/main" id="{D2DEF975-6B81-44DD-94BB-D5805E068F35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44" name="Cube 243">
                  <a:extLst>
                    <a:ext uri="{FF2B5EF4-FFF2-40B4-BE49-F238E27FC236}">
                      <a16:creationId xmlns:a16="http://schemas.microsoft.com/office/drawing/2014/main" id="{29024A4C-3C75-43A4-B3C1-A72E561C144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F92CA7AA-4F9A-42B0-8544-9FC443BA564B}"/>
                  </a:ext>
                </a:extLst>
              </p:cNvPr>
              <p:cNvGrpSpPr/>
              <p:nvPr/>
            </p:nvGrpSpPr>
            <p:grpSpPr>
              <a:xfrm>
                <a:off x="391265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225" name="Cube 224">
                  <a:extLst>
                    <a:ext uri="{FF2B5EF4-FFF2-40B4-BE49-F238E27FC236}">
                      <a16:creationId xmlns:a16="http://schemas.microsoft.com/office/drawing/2014/main" id="{B4A24A44-6A8D-4CF4-9640-E60753B6C559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26" name="Cube 225">
                  <a:extLst>
                    <a:ext uri="{FF2B5EF4-FFF2-40B4-BE49-F238E27FC236}">
                      <a16:creationId xmlns:a16="http://schemas.microsoft.com/office/drawing/2014/main" id="{7D4D2BCF-5084-4FD1-8B8F-237156686469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27" name="Cube 226">
                  <a:extLst>
                    <a:ext uri="{FF2B5EF4-FFF2-40B4-BE49-F238E27FC236}">
                      <a16:creationId xmlns:a16="http://schemas.microsoft.com/office/drawing/2014/main" id="{AE81E2A9-80CA-4168-B623-31C826EC426C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28" name="Cube 227">
                  <a:extLst>
                    <a:ext uri="{FF2B5EF4-FFF2-40B4-BE49-F238E27FC236}">
                      <a16:creationId xmlns:a16="http://schemas.microsoft.com/office/drawing/2014/main" id="{41860A3A-8B2F-409C-92C6-4D39CB2C832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29" name="Cube 228">
                  <a:extLst>
                    <a:ext uri="{FF2B5EF4-FFF2-40B4-BE49-F238E27FC236}">
                      <a16:creationId xmlns:a16="http://schemas.microsoft.com/office/drawing/2014/main" id="{12043438-0EB5-460F-87CA-F46B41EA657E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30" name="Cube 229">
                  <a:extLst>
                    <a:ext uri="{FF2B5EF4-FFF2-40B4-BE49-F238E27FC236}">
                      <a16:creationId xmlns:a16="http://schemas.microsoft.com/office/drawing/2014/main" id="{07BC42CF-0ACA-4A0F-9701-3927A2E3CD0B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31" name="Cube 230">
                  <a:extLst>
                    <a:ext uri="{FF2B5EF4-FFF2-40B4-BE49-F238E27FC236}">
                      <a16:creationId xmlns:a16="http://schemas.microsoft.com/office/drawing/2014/main" id="{F7392202-83B4-43E5-A7E1-5FC79596CA71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32" name="Cube 231">
                  <a:extLst>
                    <a:ext uri="{FF2B5EF4-FFF2-40B4-BE49-F238E27FC236}">
                      <a16:creationId xmlns:a16="http://schemas.microsoft.com/office/drawing/2014/main" id="{630DA7B5-2084-4DF3-93A4-12CD214D5C4B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33" name="Cube 232">
                  <a:extLst>
                    <a:ext uri="{FF2B5EF4-FFF2-40B4-BE49-F238E27FC236}">
                      <a16:creationId xmlns:a16="http://schemas.microsoft.com/office/drawing/2014/main" id="{EA561AF6-C535-461B-B3F1-5283072A5DF3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34" name="Cube 233">
                  <a:extLst>
                    <a:ext uri="{FF2B5EF4-FFF2-40B4-BE49-F238E27FC236}">
                      <a16:creationId xmlns:a16="http://schemas.microsoft.com/office/drawing/2014/main" id="{78B293D9-51FC-49B7-AA09-8186B2E7F1C1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41F42872-48F3-4542-AEC6-95FDDBA2A01F}"/>
                  </a:ext>
                </a:extLst>
              </p:cNvPr>
              <p:cNvGrpSpPr/>
              <p:nvPr/>
            </p:nvGrpSpPr>
            <p:grpSpPr>
              <a:xfrm>
                <a:off x="4127276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215" name="Cube 214">
                  <a:extLst>
                    <a:ext uri="{FF2B5EF4-FFF2-40B4-BE49-F238E27FC236}">
                      <a16:creationId xmlns:a16="http://schemas.microsoft.com/office/drawing/2014/main" id="{706C4F9E-A265-449E-B7A5-9A8939DA0CAE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16" name="Cube 215">
                  <a:extLst>
                    <a:ext uri="{FF2B5EF4-FFF2-40B4-BE49-F238E27FC236}">
                      <a16:creationId xmlns:a16="http://schemas.microsoft.com/office/drawing/2014/main" id="{240BF243-A1A2-414C-B261-4627B283DEC4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17" name="Cube 216">
                  <a:extLst>
                    <a:ext uri="{FF2B5EF4-FFF2-40B4-BE49-F238E27FC236}">
                      <a16:creationId xmlns:a16="http://schemas.microsoft.com/office/drawing/2014/main" id="{0A66F1BF-84DD-4A8F-8AEB-A9F19611EE60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18" name="Cube 217">
                  <a:extLst>
                    <a:ext uri="{FF2B5EF4-FFF2-40B4-BE49-F238E27FC236}">
                      <a16:creationId xmlns:a16="http://schemas.microsoft.com/office/drawing/2014/main" id="{A85497A3-8A7C-48B9-884C-41E25504161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19" name="Cube 218">
                  <a:extLst>
                    <a:ext uri="{FF2B5EF4-FFF2-40B4-BE49-F238E27FC236}">
                      <a16:creationId xmlns:a16="http://schemas.microsoft.com/office/drawing/2014/main" id="{8A226FD8-CFDA-47BE-B7DB-9CF9C34791CE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20" name="Cube 219">
                  <a:extLst>
                    <a:ext uri="{FF2B5EF4-FFF2-40B4-BE49-F238E27FC236}">
                      <a16:creationId xmlns:a16="http://schemas.microsoft.com/office/drawing/2014/main" id="{CA7CC01E-64A2-4DAA-9543-333AC62A7CCC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21" name="Cube 220">
                  <a:extLst>
                    <a:ext uri="{FF2B5EF4-FFF2-40B4-BE49-F238E27FC236}">
                      <a16:creationId xmlns:a16="http://schemas.microsoft.com/office/drawing/2014/main" id="{10382255-4AC1-462E-A2FE-8EA47D7FC72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22" name="Cube 221">
                  <a:extLst>
                    <a:ext uri="{FF2B5EF4-FFF2-40B4-BE49-F238E27FC236}">
                      <a16:creationId xmlns:a16="http://schemas.microsoft.com/office/drawing/2014/main" id="{B748491B-02DD-4D53-BDA7-22A0575D1879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23" name="Cube 222">
                  <a:extLst>
                    <a:ext uri="{FF2B5EF4-FFF2-40B4-BE49-F238E27FC236}">
                      <a16:creationId xmlns:a16="http://schemas.microsoft.com/office/drawing/2014/main" id="{28961F57-6211-42B0-A96F-4556B472559D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24" name="Cube 223">
                  <a:extLst>
                    <a:ext uri="{FF2B5EF4-FFF2-40B4-BE49-F238E27FC236}">
                      <a16:creationId xmlns:a16="http://schemas.microsoft.com/office/drawing/2014/main" id="{FBA921C5-C20D-4B42-8E6F-03C7730DC6E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55FB8A06-D0A5-4ADE-BFC6-667147E5D149}"/>
                  </a:ext>
                </a:extLst>
              </p:cNvPr>
              <p:cNvGrpSpPr/>
              <p:nvPr/>
            </p:nvGrpSpPr>
            <p:grpSpPr>
              <a:xfrm>
                <a:off x="4344761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205" name="Cube 204">
                  <a:extLst>
                    <a:ext uri="{FF2B5EF4-FFF2-40B4-BE49-F238E27FC236}">
                      <a16:creationId xmlns:a16="http://schemas.microsoft.com/office/drawing/2014/main" id="{00E5E7A8-6126-4241-9F9A-37D9D79D865D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06" name="Cube 205">
                  <a:extLst>
                    <a:ext uri="{FF2B5EF4-FFF2-40B4-BE49-F238E27FC236}">
                      <a16:creationId xmlns:a16="http://schemas.microsoft.com/office/drawing/2014/main" id="{58A27104-D98F-4EBC-A9C1-FBB0ABC32B0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07" name="Cube 206">
                  <a:extLst>
                    <a:ext uri="{FF2B5EF4-FFF2-40B4-BE49-F238E27FC236}">
                      <a16:creationId xmlns:a16="http://schemas.microsoft.com/office/drawing/2014/main" id="{7DBAF198-CC11-48BB-A381-479A84C1A618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08" name="Cube 207">
                  <a:extLst>
                    <a:ext uri="{FF2B5EF4-FFF2-40B4-BE49-F238E27FC236}">
                      <a16:creationId xmlns:a16="http://schemas.microsoft.com/office/drawing/2014/main" id="{C030B68E-F5EF-42D2-949F-530F1DCB2B0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09" name="Cube 208">
                  <a:extLst>
                    <a:ext uri="{FF2B5EF4-FFF2-40B4-BE49-F238E27FC236}">
                      <a16:creationId xmlns:a16="http://schemas.microsoft.com/office/drawing/2014/main" id="{2058BB54-21B2-4919-867B-170A918503CD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10" name="Cube 209">
                  <a:extLst>
                    <a:ext uri="{FF2B5EF4-FFF2-40B4-BE49-F238E27FC236}">
                      <a16:creationId xmlns:a16="http://schemas.microsoft.com/office/drawing/2014/main" id="{1B4ED1B8-3869-4087-B556-CCD0E0E34FB3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11" name="Cube 210">
                  <a:extLst>
                    <a:ext uri="{FF2B5EF4-FFF2-40B4-BE49-F238E27FC236}">
                      <a16:creationId xmlns:a16="http://schemas.microsoft.com/office/drawing/2014/main" id="{6C884631-507F-40BF-AEE9-1A2C11ED5239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12" name="Cube 211">
                  <a:extLst>
                    <a:ext uri="{FF2B5EF4-FFF2-40B4-BE49-F238E27FC236}">
                      <a16:creationId xmlns:a16="http://schemas.microsoft.com/office/drawing/2014/main" id="{D25C7A7E-9A8B-43AF-970A-279740D0C88F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13" name="Cube 212">
                  <a:extLst>
                    <a:ext uri="{FF2B5EF4-FFF2-40B4-BE49-F238E27FC236}">
                      <a16:creationId xmlns:a16="http://schemas.microsoft.com/office/drawing/2014/main" id="{0F10C649-E23B-4DA2-9E7C-9404862DFB67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14" name="Cube 213">
                  <a:extLst>
                    <a:ext uri="{FF2B5EF4-FFF2-40B4-BE49-F238E27FC236}">
                      <a16:creationId xmlns:a16="http://schemas.microsoft.com/office/drawing/2014/main" id="{7ECE1CAF-9D14-457A-A4E3-CE1EF3EC7BB4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6ABB5EA8-56ED-4CE7-97F7-D10E491C169E}"/>
                  </a:ext>
                </a:extLst>
              </p:cNvPr>
              <p:cNvGrpSpPr/>
              <p:nvPr/>
            </p:nvGrpSpPr>
            <p:grpSpPr>
              <a:xfrm>
                <a:off x="4553732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95" name="Cube 194">
                  <a:extLst>
                    <a:ext uri="{FF2B5EF4-FFF2-40B4-BE49-F238E27FC236}">
                      <a16:creationId xmlns:a16="http://schemas.microsoft.com/office/drawing/2014/main" id="{26C82771-3D19-4DED-B439-96782EF027D7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96" name="Cube 195">
                  <a:extLst>
                    <a:ext uri="{FF2B5EF4-FFF2-40B4-BE49-F238E27FC236}">
                      <a16:creationId xmlns:a16="http://schemas.microsoft.com/office/drawing/2014/main" id="{B7DF880F-A4E9-46FA-84D1-A4C8DAB31606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97" name="Cube 196">
                  <a:extLst>
                    <a:ext uri="{FF2B5EF4-FFF2-40B4-BE49-F238E27FC236}">
                      <a16:creationId xmlns:a16="http://schemas.microsoft.com/office/drawing/2014/main" id="{C006DABB-7FD6-4DF9-8EAB-E77191F51BA4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98" name="Cube 197">
                  <a:extLst>
                    <a:ext uri="{FF2B5EF4-FFF2-40B4-BE49-F238E27FC236}">
                      <a16:creationId xmlns:a16="http://schemas.microsoft.com/office/drawing/2014/main" id="{97F91116-EEF9-46EF-B95F-52C937B675E1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99" name="Cube 198">
                  <a:extLst>
                    <a:ext uri="{FF2B5EF4-FFF2-40B4-BE49-F238E27FC236}">
                      <a16:creationId xmlns:a16="http://schemas.microsoft.com/office/drawing/2014/main" id="{C67B0643-983D-4D38-928E-C2ADCCBF73B2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00" name="Cube 199">
                  <a:extLst>
                    <a:ext uri="{FF2B5EF4-FFF2-40B4-BE49-F238E27FC236}">
                      <a16:creationId xmlns:a16="http://schemas.microsoft.com/office/drawing/2014/main" id="{CD09A3D1-A177-4192-9D1C-335FD5F8E268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01" name="Cube 200">
                  <a:extLst>
                    <a:ext uri="{FF2B5EF4-FFF2-40B4-BE49-F238E27FC236}">
                      <a16:creationId xmlns:a16="http://schemas.microsoft.com/office/drawing/2014/main" id="{E660B932-CD17-468A-AED6-8FFE957DDB45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02" name="Cube 201">
                  <a:extLst>
                    <a:ext uri="{FF2B5EF4-FFF2-40B4-BE49-F238E27FC236}">
                      <a16:creationId xmlns:a16="http://schemas.microsoft.com/office/drawing/2014/main" id="{A00422A8-78DE-4F4D-83F7-5BBBAE013B6E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03" name="Cube 202">
                  <a:extLst>
                    <a:ext uri="{FF2B5EF4-FFF2-40B4-BE49-F238E27FC236}">
                      <a16:creationId xmlns:a16="http://schemas.microsoft.com/office/drawing/2014/main" id="{6EA62908-C724-4F48-B86F-F209DDFF497F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04" name="Cube 203">
                  <a:extLst>
                    <a:ext uri="{FF2B5EF4-FFF2-40B4-BE49-F238E27FC236}">
                      <a16:creationId xmlns:a16="http://schemas.microsoft.com/office/drawing/2014/main" id="{2A1BB4F0-3E98-4B67-A573-E954F81643AC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360AD963-7CBD-403E-94E5-6D35CC2B794B}"/>
                  </a:ext>
                </a:extLst>
              </p:cNvPr>
              <p:cNvGrpSpPr/>
              <p:nvPr/>
            </p:nvGrpSpPr>
            <p:grpSpPr>
              <a:xfrm>
                <a:off x="4760210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AEEE6A94-81BA-4523-B1BD-FCB603D24F3F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E2C3ECB7-5B33-40E3-B681-7C9815CF863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AF8087A5-FE25-42C8-B455-21E6E12892C2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22D968C6-B991-4DC6-833F-4C29EA4AB81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D5629CEF-3C5B-4B3B-ADE1-7E839DF27605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90" name="Cube 189">
                  <a:extLst>
                    <a:ext uri="{FF2B5EF4-FFF2-40B4-BE49-F238E27FC236}">
                      <a16:creationId xmlns:a16="http://schemas.microsoft.com/office/drawing/2014/main" id="{85CA80DE-73D6-4FF0-9D3A-8EA52BE2C788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91" name="Cube 190">
                  <a:extLst>
                    <a:ext uri="{FF2B5EF4-FFF2-40B4-BE49-F238E27FC236}">
                      <a16:creationId xmlns:a16="http://schemas.microsoft.com/office/drawing/2014/main" id="{595FA587-F326-4F8A-8354-8BCCB89D9AF7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92" name="Cube 191">
                  <a:extLst>
                    <a:ext uri="{FF2B5EF4-FFF2-40B4-BE49-F238E27FC236}">
                      <a16:creationId xmlns:a16="http://schemas.microsoft.com/office/drawing/2014/main" id="{DD18ED85-E476-4A1C-B05E-E6672ADB3718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93" name="Cube 192">
                  <a:extLst>
                    <a:ext uri="{FF2B5EF4-FFF2-40B4-BE49-F238E27FC236}">
                      <a16:creationId xmlns:a16="http://schemas.microsoft.com/office/drawing/2014/main" id="{9F9BD419-C4F8-4CBB-AFCD-5B8FAF5A6964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94" name="Cube 193">
                  <a:extLst>
                    <a:ext uri="{FF2B5EF4-FFF2-40B4-BE49-F238E27FC236}">
                      <a16:creationId xmlns:a16="http://schemas.microsoft.com/office/drawing/2014/main" id="{9321D3C3-1E4F-4054-BC43-164CEF235769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7633EC2-7579-4ED6-89D5-D23BAF64F3D4}"/>
                  </a:ext>
                </a:extLst>
              </p:cNvPr>
              <p:cNvGrpSpPr/>
              <p:nvPr/>
            </p:nvGrpSpPr>
            <p:grpSpPr>
              <a:xfrm>
                <a:off x="4972237" y="597407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C3126E02-B7E5-401E-8A82-5650D431C8EA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F7940ACB-9EDF-4B12-A9FA-317D1DF870EE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E1680D41-5F92-4962-A5DC-998206E07D96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78" name="Cube 177">
                  <a:extLst>
                    <a:ext uri="{FF2B5EF4-FFF2-40B4-BE49-F238E27FC236}">
                      <a16:creationId xmlns:a16="http://schemas.microsoft.com/office/drawing/2014/main" id="{6E08F39F-BAA8-4865-9ED0-6464B818BCC9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79" name="Cube 178">
                  <a:extLst>
                    <a:ext uri="{FF2B5EF4-FFF2-40B4-BE49-F238E27FC236}">
                      <a16:creationId xmlns:a16="http://schemas.microsoft.com/office/drawing/2014/main" id="{CCA5E120-F5E7-4750-84DD-DA536EBF4289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80" name="Cube 179">
                  <a:extLst>
                    <a:ext uri="{FF2B5EF4-FFF2-40B4-BE49-F238E27FC236}">
                      <a16:creationId xmlns:a16="http://schemas.microsoft.com/office/drawing/2014/main" id="{B6531B25-1E54-4184-AB65-3A974C2A5C53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9385AB3C-33B9-4B1D-8DF3-75A0A0B371DA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C6E8DD6D-67CB-4651-BBFB-5CDD0B857A0E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A6AB37B9-9735-4D99-A022-6A2DC142291B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5DBFAD18-ADB1-4EE3-9628-8199E0A439CF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003EC6DA-4D2B-4A9C-BB10-00436CC3D3D7}"/>
                </a:ext>
              </a:extLst>
            </p:cNvPr>
            <p:cNvGrpSpPr/>
            <p:nvPr/>
          </p:nvGrpSpPr>
          <p:grpSpPr>
            <a:xfrm>
              <a:off x="1476076" y="1948371"/>
              <a:ext cx="2181278" cy="2182842"/>
              <a:chOff x="3065279" y="594056"/>
              <a:chExt cx="2181278" cy="2182842"/>
            </a:xfrm>
            <a:solidFill>
              <a:srgbClr val="00B0F0"/>
            </a:solidFill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F4D27732-7BB0-4937-88F2-E8601AC29938}"/>
                  </a:ext>
                </a:extLst>
              </p:cNvPr>
              <p:cNvGrpSpPr/>
              <p:nvPr/>
            </p:nvGrpSpPr>
            <p:grpSpPr>
              <a:xfrm>
                <a:off x="3065279" y="594891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376" name="Cube 375">
                  <a:extLst>
                    <a:ext uri="{FF2B5EF4-FFF2-40B4-BE49-F238E27FC236}">
                      <a16:creationId xmlns:a16="http://schemas.microsoft.com/office/drawing/2014/main" id="{CEA8ADAF-A0CC-4FC3-832E-D98A902A2FA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77" name="Cube 376">
                  <a:extLst>
                    <a:ext uri="{FF2B5EF4-FFF2-40B4-BE49-F238E27FC236}">
                      <a16:creationId xmlns:a16="http://schemas.microsoft.com/office/drawing/2014/main" id="{A83D3849-6E31-4330-8CB4-1A2EFB0D832B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78" name="Cube 377">
                  <a:extLst>
                    <a:ext uri="{FF2B5EF4-FFF2-40B4-BE49-F238E27FC236}">
                      <a16:creationId xmlns:a16="http://schemas.microsoft.com/office/drawing/2014/main" id="{453DB47B-DDCD-4D5F-981F-6C49F52D8445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79" name="Cube 378">
                  <a:extLst>
                    <a:ext uri="{FF2B5EF4-FFF2-40B4-BE49-F238E27FC236}">
                      <a16:creationId xmlns:a16="http://schemas.microsoft.com/office/drawing/2014/main" id="{37633F3E-6AA0-4DB6-B13B-131B276D54BF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80" name="Cube 379">
                  <a:extLst>
                    <a:ext uri="{FF2B5EF4-FFF2-40B4-BE49-F238E27FC236}">
                      <a16:creationId xmlns:a16="http://schemas.microsoft.com/office/drawing/2014/main" id="{7DA604D0-2F69-437C-AD9B-A53131E5F4DC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81" name="Cube 380">
                  <a:extLst>
                    <a:ext uri="{FF2B5EF4-FFF2-40B4-BE49-F238E27FC236}">
                      <a16:creationId xmlns:a16="http://schemas.microsoft.com/office/drawing/2014/main" id="{19502543-0C51-4D1C-919E-8B726C16A9D5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82" name="Cube 381">
                  <a:extLst>
                    <a:ext uri="{FF2B5EF4-FFF2-40B4-BE49-F238E27FC236}">
                      <a16:creationId xmlns:a16="http://schemas.microsoft.com/office/drawing/2014/main" id="{1FDF6F4D-3F00-41A1-B5D2-9674A3897311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83" name="Cube 382">
                  <a:extLst>
                    <a:ext uri="{FF2B5EF4-FFF2-40B4-BE49-F238E27FC236}">
                      <a16:creationId xmlns:a16="http://schemas.microsoft.com/office/drawing/2014/main" id="{4B8101F8-B9DB-4AB6-9628-4364C820055F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84" name="Cube 383">
                  <a:extLst>
                    <a:ext uri="{FF2B5EF4-FFF2-40B4-BE49-F238E27FC236}">
                      <a16:creationId xmlns:a16="http://schemas.microsoft.com/office/drawing/2014/main" id="{6CFAF802-FE2F-4C61-8E4E-90772C9CC26E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85" name="Cube 384">
                  <a:extLst>
                    <a:ext uri="{FF2B5EF4-FFF2-40B4-BE49-F238E27FC236}">
                      <a16:creationId xmlns:a16="http://schemas.microsoft.com/office/drawing/2014/main" id="{91D86E40-2A53-44D1-9491-1766570C9E4A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F29DD64D-B518-45E8-8FD1-79AABA02EBDB}"/>
                  </a:ext>
                </a:extLst>
              </p:cNvPr>
              <p:cNvGrpSpPr/>
              <p:nvPr/>
            </p:nvGrpSpPr>
            <p:grpSpPr>
              <a:xfrm>
                <a:off x="327579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366" name="Cube 365">
                  <a:extLst>
                    <a:ext uri="{FF2B5EF4-FFF2-40B4-BE49-F238E27FC236}">
                      <a16:creationId xmlns:a16="http://schemas.microsoft.com/office/drawing/2014/main" id="{401E28B7-78AC-4D23-8E80-55B3FB86C03A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67" name="Cube 366">
                  <a:extLst>
                    <a:ext uri="{FF2B5EF4-FFF2-40B4-BE49-F238E27FC236}">
                      <a16:creationId xmlns:a16="http://schemas.microsoft.com/office/drawing/2014/main" id="{FE816FE9-4E5A-4CDF-AD5A-8B8D0FE0D124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68" name="Cube 367">
                  <a:extLst>
                    <a:ext uri="{FF2B5EF4-FFF2-40B4-BE49-F238E27FC236}">
                      <a16:creationId xmlns:a16="http://schemas.microsoft.com/office/drawing/2014/main" id="{76B3129C-51D2-42AA-B638-45A5DBCF7175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69" name="Cube 368">
                  <a:extLst>
                    <a:ext uri="{FF2B5EF4-FFF2-40B4-BE49-F238E27FC236}">
                      <a16:creationId xmlns:a16="http://schemas.microsoft.com/office/drawing/2014/main" id="{D75B2701-5C55-44C6-A764-31668619BBB0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70" name="Cube 369">
                  <a:extLst>
                    <a:ext uri="{FF2B5EF4-FFF2-40B4-BE49-F238E27FC236}">
                      <a16:creationId xmlns:a16="http://schemas.microsoft.com/office/drawing/2014/main" id="{18CFD5B8-781F-4CC5-8F1A-ACDBC15C25A6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71" name="Cube 370">
                  <a:extLst>
                    <a:ext uri="{FF2B5EF4-FFF2-40B4-BE49-F238E27FC236}">
                      <a16:creationId xmlns:a16="http://schemas.microsoft.com/office/drawing/2014/main" id="{0287E9AD-AAA3-4738-BA18-D998B4D6C5C1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72" name="Cube 371">
                  <a:extLst>
                    <a:ext uri="{FF2B5EF4-FFF2-40B4-BE49-F238E27FC236}">
                      <a16:creationId xmlns:a16="http://schemas.microsoft.com/office/drawing/2014/main" id="{C5F489D0-2769-43A8-80BA-4C737624BB6E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73" name="Cube 372">
                  <a:extLst>
                    <a:ext uri="{FF2B5EF4-FFF2-40B4-BE49-F238E27FC236}">
                      <a16:creationId xmlns:a16="http://schemas.microsoft.com/office/drawing/2014/main" id="{CAC4C194-C223-45B8-AE13-2A1D6138237C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74" name="Cube 373">
                  <a:extLst>
                    <a:ext uri="{FF2B5EF4-FFF2-40B4-BE49-F238E27FC236}">
                      <a16:creationId xmlns:a16="http://schemas.microsoft.com/office/drawing/2014/main" id="{6FD39F6B-EB85-4063-B18E-ABC88320B291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75" name="Cube 374">
                  <a:extLst>
                    <a:ext uri="{FF2B5EF4-FFF2-40B4-BE49-F238E27FC236}">
                      <a16:creationId xmlns:a16="http://schemas.microsoft.com/office/drawing/2014/main" id="{E3522A09-C153-4131-89DC-04CDF2D691E4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CD682A41-9C5D-4605-B063-2CEAF6DA5DBE}"/>
                  </a:ext>
                </a:extLst>
              </p:cNvPr>
              <p:cNvGrpSpPr/>
              <p:nvPr/>
            </p:nvGrpSpPr>
            <p:grpSpPr>
              <a:xfrm>
                <a:off x="3482747" y="59853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356" name="Cube 355">
                  <a:extLst>
                    <a:ext uri="{FF2B5EF4-FFF2-40B4-BE49-F238E27FC236}">
                      <a16:creationId xmlns:a16="http://schemas.microsoft.com/office/drawing/2014/main" id="{2213F8FB-308F-449D-881F-435DE078745F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57" name="Cube 356">
                  <a:extLst>
                    <a:ext uri="{FF2B5EF4-FFF2-40B4-BE49-F238E27FC236}">
                      <a16:creationId xmlns:a16="http://schemas.microsoft.com/office/drawing/2014/main" id="{2ADD52E8-07E3-4FB5-851D-68FE5035C669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58" name="Cube 357">
                  <a:extLst>
                    <a:ext uri="{FF2B5EF4-FFF2-40B4-BE49-F238E27FC236}">
                      <a16:creationId xmlns:a16="http://schemas.microsoft.com/office/drawing/2014/main" id="{5D74AA3E-A426-49B3-B548-0E09B85EA3EF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59" name="Cube 358">
                  <a:extLst>
                    <a:ext uri="{FF2B5EF4-FFF2-40B4-BE49-F238E27FC236}">
                      <a16:creationId xmlns:a16="http://schemas.microsoft.com/office/drawing/2014/main" id="{98B73174-AA5A-43A3-A49C-4DA56EC978C4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60" name="Cube 359">
                  <a:extLst>
                    <a:ext uri="{FF2B5EF4-FFF2-40B4-BE49-F238E27FC236}">
                      <a16:creationId xmlns:a16="http://schemas.microsoft.com/office/drawing/2014/main" id="{D6A2DB94-A48C-466A-B2C1-392D2F0CD23A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61" name="Cube 360">
                  <a:extLst>
                    <a:ext uri="{FF2B5EF4-FFF2-40B4-BE49-F238E27FC236}">
                      <a16:creationId xmlns:a16="http://schemas.microsoft.com/office/drawing/2014/main" id="{DF124B5F-3D56-49AB-BB45-90C74A9C8B03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62" name="Cube 361">
                  <a:extLst>
                    <a:ext uri="{FF2B5EF4-FFF2-40B4-BE49-F238E27FC236}">
                      <a16:creationId xmlns:a16="http://schemas.microsoft.com/office/drawing/2014/main" id="{37F66676-26A5-4951-8006-03FBC1DD4B06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63" name="Cube 362">
                  <a:extLst>
                    <a:ext uri="{FF2B5EF4-FFF2-40B4-BE49-F238E27FC236}">
                      <a16:creationId xmlns:a16="http://schemas.microsoft.com/office/drawing/2014/main" id="{18B98664-A7EE-403D-87D1-B7308019E977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64" name="Cube 363">
                  <a:extLst>
                    <a:ext uri="{FF2B5EF4-FFF2-40B4-BE49-F238E27FC236}">
                      <a16:creationId xmlns:a16="http://schemas.microsoft.com/office/drawing/2014/main" id="{5CBECF7A-CD97-4AEA-9186-6E6AC947359E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65" name="Cube 364">
                  <a:extLst>
                    <a:ext uri="{FF2B5EF4-FFF2-40B4-BE49-F238E27FC236}">
                      <a16:creationId xmlns:a16="http://schemas.microsoft.com/office/drawing/2014/main" id="{FB40537E-2994-4E11-9292-1D75D25FCD34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D766966A-3BA1-4ECD-A765-122325526BD3}"/>
                  </a:ext>
                </a:extLst>
              </p:cNvPr>
              <p:cNvGrpSpPr/>
              <p:nvPr/>
            </p:nvGrpSpPr>
            <p:grpSpPr>
              <a:xfrm>
                <a:off x="3699325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346" name="Cube 345">
                  <a:extLst>
                    <a:ext uri="{FF2B5EF4-FFF2-40B4-BE49-F238E27FC236}">
                      <a16:creationId xmlns:a16="http://schemas.microsoft.com/office/drawing/2014/main" id="{E4AE3602-1DE9-4548-B11A-AC921F602ED3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47" name="Cube 346">
                  <a:extLst>
                    <a:ext uri="{FF2B5EF4-FFF2-40B4-BE49-F238E27FC236}">
                      <a16:creationId xmlns:a16="http://schemas.microsoft.com/office/drawing/2014/main" id="{F2B66B72-F6FF-44A5-B2A9-75D123B7C11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48" name="Cube 347">
                  <a:extLst>
                    <a:ext uri="{FF2B5EF4-FFF2-40B4-BE49-F238E27FC236}">
                      <a16:creationId xmlns:a16="http://schemas.microsoft.com/office/drawing/2014/main" id="{56ACD5CE-0F2D-4BF6-BC62-041C814E929D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49" name="Cube 348">
                  <a:extLst>
                    <a:ext uri="{FF2B5EF4-FFF2-40B4-BE49-F238E27FC236}">
                      <a16:creationId xmlns:a16="http://schemas.microsoft.com/office/drawing/2014/main" id="{3CA5FEF1-428B-402F-A618-5DE83631468C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50" name="Cube 349">
                  <a:extLst>
                    <a:ext uri="{FF2B5EF4-FFF2-40B4-BE49-F238E27FC236}">
                      <a16:creationId xmlns:a16="http://schemas.microsoft.com/office/drawing/2014/main" id="{387C9F1E-3655-4C88-BC37-DEFB12602037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51" name="Cube 350">
                  <a:extLst>
                    <a:ext uri="{FF2B5EF4-FFF2-40B4-BE49-F238E27FC236}">
                      <a16:creationId xmlns:a16="http://schemas.microsoft.com/office/drawing/2014/main" id="{8F3D8EA7-7D08-41E9-A25F-027E0B9B28A5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52" name="Cube 351">
                  <a:extLst>
                    <a:ext uri="{FF2B5EF4-FFF2-40B4-BE49-F238E27FC236}">
                      <a16:creationId xmlns:a16="http://schemas.microsoft.com/office/drawing/2014/main" id="{78362B41-D97C-4806-9E96-0E4A6A8EAE8C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53" name="Cube 352">
                  <a:extLst>
                    <a:ext uri="{FF2B5EF4-FFF2-40B4-BE49-F238E27FC236}">
                      <a16:creationId xmlns:a16="http://schemas.microsoft.com/office/drawing/2014/main" id="{A645939C-1CAE-4D12-BCEB-08A99A02A5D5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54" name="Cube 353">
                  <a:extLst>
                    <a:ext uri="{FF2B5EF4-FFF2-40B4-BE49-F238E27FC236}">
                      <a16:creationId xmlns:a16="http://schemas.microsoft.com/office/drawing/2014/main" id="{30ACBE38-818A-40BE-B1A1-A738D912D6B5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55" name="Cube 354">
                  <a:extLst>
                    <a:ext uri="{FF2B5EF4-FFF2-40B4-BE49-F238E27FC236}">
                      <a16:creationId xmlns:a16="http://schemas.microsoft.com/office/drawing/2014/main" id="{8C4B304D-4324-462A-8A84-3905B39C0020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88F1CA43-88C7-4C41-8EC0-1280602F75B8}"/>
                  </a:ext>
                </a:extLst>
              </p:cNvPr>
              <p:cNvGrpSpPr/>
              <p:nvPr/>
            </p:nvGrpSpPr>
            <p:grpSpPr>
              <a:xfrm>
                <a:off x="391265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336" name="Cube 335">
                  <a:extLst>
                    <a:ext uri="{FF2B5EF4-FFF2-40B4-BE49-F238E27FC236}">
                      <a16:creationId xmlns:a16="http://schemas.microsoft.com/office/drawing/2014/main" id="{F5ED4E77-57DB-4798-97FE-788CDCD28171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37" name="Cube 336">
                  <a:extLst>
                    <a:ext uri="{FF2B5EF4-FFF2-40B4-BE49-F238E27FC236}">
                      <a16:creationId xmlns:a16="http://schemas.microsoft.com/office/drawing/2014/main" id="{114E5B26-5F88-4743-BE4D-5D1157184DA7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38" name="Cube 337">
                  <a:extLst>
                    <a:ext uri="{FF2B5EF4-FFF2-40B4-BE49-F238E27FC236}">
                      <a16:creationId xmlns:a16="http://schemas.microsoft.com/office/drawing/2014/main" id="{EC74EB6A-FEB5-4B48-8F29-83472B9ED1DB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39" name="Cube 338">
                  <a:extLst>
                    <a:ext uri="{FF2B5EF4-FFF2-40B4-BE49-F238E27FC236}">
                      <a16:creationId xmlns:a16="http://schemas.microsoft.com/office/drawing/2014/main" id="{2489A055-24F8-4DE2-BBBC-66724692FF3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40" name="Cube 339">
                  <a:extLst>
                    <a:ext uri="{FF2B5EF4-FFF2-40B4-BE49-F238E27FC236}">
                      <a16:creationId xmlns:a16="http://schemas.microsoft.com/office/drawing/2014/main" id="{FB819723-FDCF-4C49-BEFF-789F7DF1B0ED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41" name="Cube 340">
                  <a:extLst>
                    <a:ext uri="{FF2B5EF4-FFF2-40B4-BE49-F238E27FC236}">
                      <a16:creationId xmlns:a16="http://schemas.microsoft.com/office/drawing/2014/main" id="{E18D285B-E101-4B47-9E13-0B91C869EFFA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42" name="Cube 341">
                  <a:extLst>
                    <a:ext uri="{FF2B5EF4-FFF2-40B4-BE49-F238E27FC236}">
                      <a16:creationId xmlns:a16="http://schemas.microsoft.com/office/drawing/2014/main" id="{BF5C963F-6D80-412F-A33B-1F534E8F9F07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43" name="Cube 342">
                  <a:extLst>
                    <a:ext uri="{FF2B5EF4-FFF2-40B4-BE49-F238E27FC236}">
                      <a16:creationId xmlns:a16="http://schemas.microsoft.com/office/drawing/2014/main" id="{02A69341-033F-4118-AC67-82644B92ABD3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44" name="Cube 343">
                  <a:extLst>
                    <a:ext uri="{FF2B5EF4-FFF2-40B4-BE49-F238E27FC236}">
                      <a16:creationId xmlns:a16="http://schemas.microsoft.com/office/drawing/2014/main" id="{545A585F-68D2-42AC-93EB-BB0108BD91B7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45" name="Cube 344">
                  <a:extLst>
                    <a:ext uri="{FF2B5EF4-FFF2-40B4-BE49-F238E27FC236}">
                      <a16:creationId xmlns:a16="http://schemas.microsoft.com/office/drawing/2014/main" id="{D32652E7-BD25-42F0-9A35-EECF9F6E0F47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DC291CCB-F753-4D5C-B1BB-242223668703}"/>
                  </a:ext>
                </a:extLst>
              </p:cNvPr>
              <p:cNvGrpSpPr/>
              <p:nvPr/>
            </p:nvGrpSpPr>
            <p:grpSpPr>
              <a:xfrm>
                <a:off x="4127276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326" name="Cube 325">
                  <a:extLst>
                    <a:ext uri="{FF2B5EF4-FFF2-40B4-BE49-F238E27FC236}">
                      <a16:creationId xmlns:a16="http://schemas.microsoft.com/office/drawing/2014/main" id="{D580D02C-164F-4402-9498-E6287203EF2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27" name="Cube 326">
                  <a:extLst>
                    <a:ext uri="{FF2B5EF4-FFF2-40B4-BE49-F238E27FC236}">
                      <a16:creationId xmlns:a16="http://schemas.microsoft.com/office/drawing/2014/main" id="{4E5D27AA-AFB4-462E-8853-4B67FCAD13CB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28" name="Cube 327">
                  <a:extLst>
                    <a:ext uri="{FF2B5EF4-FFF2-40B4-BE49-F238E27FC236}">
                      <a16:creationId xmlns:a16="http://schemas.microsoft.com/office/drawing/2014/main" id="{0C271729-2C59-4C7A-8C2A-528A8AF3B46C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29" name="Cube 328">
                  <a:extLst>
                    <a:ext uri="{FF2B5EF4-FFF2-40B4-BE49-F238E27FC236}">
                      <a16:creationId xmlns:a16="http://schemas.microsoft.com/office/drawing/2014/main" id="{3A444689-650C-413A-AD9C-05C63CDA5AD9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30" name="Cube 329">
                  <a:extLst>
                    <a:ext uri="{FF2B5EF4-FFF2-40B4-BE49-F238E27FC236}">
                      <a16:creationId xmlns:a16="http://schemas.microsoft.com/office/drawing/2014/main" id="{B7230F7A-4AF9-42F4-A67B-F05835E860AF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31" name="Cube 330">
                  <a:extLst>
                    <a:ext uri="{FF2B5EF4-FFF2-40B4-BE49-F238E27FC236}">
                      <a16:creationId xmlns:a16="http://schemas.microsoft.com/office/drawing/2014/main" id="{11C74A4D-BC77-43D0-8811-30FD4E9F6825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32" name="Cube 331">
                  <a:extLst>
                    <a:ext uri="{FF2B5EF4-FFF2-40B4-BE49-F238E27FC236}">
                      <a16:creationId xmlns:a16="http://schemas.microsoft.com/office/drawing/2014/main" id="{2F9BD465-7169-4A91-AE8A-6AD653B4898A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33" name="Cube 332">
                  <a:extLst>
                    <a:ext uri="{FF2B5EF4-FFF2-40B4-BE49-F238E27FC236}">
                      <a16:creationId xmlns:a16="http://schemas.microsoft.com/office/drawing/2014/main" id="{8DC3B461-A671-4419-BC43-5C1E434D6758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34" name="Cube 333">
                  <a:extLst>
                    <a:ext uri="{FF2B5EF4-FFF2-40B4-BE49-F238E27FC236}">
                      <a16:creationId xmlns:a16="http://schemas.microsoft.com/office/drawing/2014/main" id="{E95DE722-BA83-4622-8903-3AA24C928E40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35" name="Cube 334">
                  <a:extLst>
                    <a:ext uri="{FF2B5EF4-FFF2-40B4-BE49-F238E27FC236}">
                      <a16:creationId xmlns:a16="http://schemas.microsoft.com/office/drawing/2014/main" id="{AEA51B97-C0B6-492C-8830-FB98B35D21CA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CD2D8FBB-CF22-4BCD-9C15-CF1E42F1E2BE}"/>
                  </a:ext>
                </a:extLst>
              </p:cNvPr>
              <p:cNvGrpSpPr/>
              <p:nvPr/>
            </p:nvGrpSpPr>
            <p:grpSpPr>
              <a:xfrm>
                <a:off x="4344761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316" name="Cube 315">
                  <a:extLst>
                    <a:ext uri="{FF2B5EF4-FFF2-40B4-BE49-F238E27FC236}">
                      <a16:creationId xmlns:a16="http://schemas.microsoft.com/office/drawing/2014/main" id="{309965EB-9855-4953-8350-4C55207B6F69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7" name="Cube 316">
                  <a:extLst>
                    <a:ext uri="{FF2B5EF4-FFF2-40B4-BE49-F238E27FC236}">
                      <a16:creationId xmlns:a16="http://schemas.microsoft.com/office/drawing/2014/main" id="{B8C5C305-F796-41B3-A306-A38E5A24861A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8" name="Cube 317">
                  <a:extLst>
                    <a:ext uri="{FF2B5EF4-FFF2-40B4-BE49-F238E27FC236}">
                      <a16:creationId xmlns:a16="http://schemas.microsoft.com/office/drawing/2014/main" id="{90E62464-7596-41AE-A581-1D6753FD8309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9" name="Cube 318">
                  <a:extLst>
                    <a:ext uri="{FF2B5EF4-FFF2-40B4-BE49-F238E27FC236}">
                      <a16:creationId xmlns:a16="http://schemas.microsoft.com/office/drawing/2014/main" id="{2F931048-B3A4-459A-A50A-17E9514DEE7B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20" name="Cube 319">
                  <a:extLst>
                    <a:ext uri="{FF2B5EF4-FFF2-40B4-BE49-F238E27FC236}">
                      <a16:creationId xmlns:a16="http://schemas.microsoft.com/office/drawing/2014/main" id="{0B0D4483-A02C-4351-9FED-C188189A8BC2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21" name="Cube 320">
                  <a:extLst>
                    <a:ext uri="{FF2B5EF4-FFF2-40B4-BE49-F238E27FC236}">
                      <a16:creationId xmlns:a16="http://schemas.microsoft.com/office/drawing/2014/main" id="{95F5BEC9-0F08-4211-B1DB-5F6D3822ED63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22" name="Cube 321">
                  <a:extLst>
                    <a:ext uri="{FF2B5EF4-FFF2-40B4-BE49-F238E27FC236}">
                      <a16:creationId xmlns:a16="http://schemas.microsoft.com/office/drawing/2014/main" id="{BF7081DF-3A13-4EE1-9539-123995F2622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23" name="Cube 322">
                  <a:extLst>
                    <a:ext uri="{FF2B5EF4-FFF2-40B4-BE49-F238E27FC236}">
                      <a16:creationId xmlns:a16="http://schemas.microsoft.com/office/drawing/2014/main" id="{B56BF3BE-D2C5-40A5-9D0E-00CD5ED62347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24" name="Cube 323">
                  <a:extLst>
                    <a:ext uri="{FF2B5EF4-FFF2-40B4-BE49-F238E27FC236}">
                      <a16:creationId xmlns:a16="http://schemas.microsoft.com/office/drawing/2014/main" id="{D9EEEC3C-AE6B-433D-9CAA-03BBC284F969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25" name="Cube 324">
                  <a:extLst>
                    <a:ext uri="{FF2B5EF4-FFF2-40B4-BE49-F238E27FC236}">
                      <a16:creationId xmlns:a16="http://schemas.microsoft.com/office/drawing/2014/main" id="{ED186D42-66A2-4DB5-A509-2A623E40FB95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846DB470-E4EE-4D6A-B337-D06C886F3ABB}"/>
                  </a:ext>
                </a:extLst>
              </p:cNvPr>
              <p:cNvGrpSpPr/>
              <p:nvPr/>
            </p:nvGrpSpPr>
            <p:grpSpPr>
              <a:xfrm>
                <a:off x="4553732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306" name="Cube 305">
                  <a:extLst>
                    <a:ext uri="{FF2B5EF4-FFF2-40B4-BE49-F238E27FC236}">
                      <a16:creationId xmlns:a16="http://schemas.microsoft.com/office/drawing/2014/main" id="{3463576B-6023-49A3-85C2-482193F8D6DA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07" name="Cube 306">
                  <a:extLst>
                    <a:ext uri="{FF2B5EF4-FFF2-40B4-BE49-F238E27FC236}">
                      <a16:creationId xmlns:a16="http://schemas.microsoft.com/office/drawing/2014/main" id="{04FF55F9-221E-4778-9E1B-5A15E270E144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08" name="Cube 307">
                  <a:extLst>
                    <a:ext uri="{FF2B5EF4-FFF2-40B4-BE49-F238E27FC236}">
                      <a16:creationId xmlns:a16="http://schemas.microsoft.com/office/drawing/2014/main" id="{2728A531-1DF9-4991-AB2E-D2620BECA909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09" name="Cube 308">
                  <a:extLst>
                    <a:ext uri="{FF2B5EF4-FFF2-40B4-BE49-F238E27FC236}">
                      <a16:creationId xmlns:a16="http://schemas.microsoft.com/office/drawing/2014/main" id="{6A62FFFA-F289-4385-81C7-F45538C71BF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0" name="Cube 309">
                  <a:extLst>
                    <a:ext uri="{FF2B5EF4-FFF2-40B4-BE49-F238E27FC236}">
                      <a16:creationId xmlns:a16="http://schemas.microsoft.com/office/drawing/2014/main" id="{2B436EF2-62EA-4DAA-BCE5-2607461E38A2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1" name="Cube 310">
                  <a:extLst>
                    <a:ext uri="{FF2B5EF4-FFF2-40B4-BE49-F238E27FC236}">
                      <a16:creationId xmlns:a16="http://schemas.microsoft.com/office/drawing/2014/main" id="{3D60D0C8-E8BB-4E53-9AF4-B1B60B4CC499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2" name="Cube 311">
                  <a:extLst>
                    <a:ext uri="{FF2B5EF4-FFF2-40B4-BE49-F238E27FC236}">
                      <a16:creationId xmlns:a16="http://schemas.microsoft.com/office/drawing/2014/main" id="{B906E6DC-37D8-46DF-A7D9-CC9FB9406137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3" name="Cube 312">
                  <a:extLst>
                    <a:ext uri="{FF2B5EF4-FFF2-40B4-BE49-F238E27FC236}">
                      <a16:creationId xmlns:a16="http://schemas.microsoft.com/office/drawing/2014/main" id="{040D298C-FD4D-4468-BECC-BD5A4775ABFD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4" name="Cube 313">
                  <a:extLst>
                    <a:ext uri="{FF2B5EF4-FFF2-40B4-BE49-F238E27FC236}">
                      <a16:creationId xmlns:a16="http://schemas.microsoft.com/office/drawing/2014/main" id="{BBD5A52A-C39B-4B09-A790-BCEA10723E38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5" name="Cube 314">
                  <a:extLst>
                    <a:ext uri="{FF2B5EF4-FFF2-40B4-BE49-F238E27FC236}">
                      <a16:creationId xmlns:a16="http://schemas.microsoft.com/office/drawing/2014/main" id="{AFACB09E-7C50-4F3A-ABFE-66D76E0CA7A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736C6C2C-B68E-40CF-83D3-A217D79C096E}"/>
                  </a:ext>
                </a:extLst>
              </p:cNvPr>
              <p:cNvGrpSpPr/>
              <p:nvPr/>
            </p:nvGrpSpPr>
            <p:grpSpPr>
              <a:xfrm>
                <a:off x="4760210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296" name="Cube 295">
                  <a:extLst>
                    <a:ext uri="{FF2B5EF4-FFF2-40B4-BE49-F238E27FC236}">
                      <a16:creationId xmlns:a16="http://schemas.microsoft.com/office/drawing/2014/main" id="{E2EE0810-87BE-4785-9F67-6C87306E9C2E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7" name="Cube 296">
                  <a:extLst>
                    <a:ext uri="{FF2B5EF4-FFF2-40B4-BE49-F238E27FC236}">
                      <a16:creationId xmlns:a16="http://schemas.microsoft.com/office/drawing/2014/main" id="{C9FB1E2B-F7F6-41B4-85CD-05D50DBDB540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8" name="Cube 297">
                  <a:extLst>
                    <a:ext uri="{FF2B5EF4-FFF2-40B4-BE49-F238E27FC236}">
                      <a16:creationId xmlns:a16="http://schemas.microsoft.com/office/drawing/2014/main" id="{A6B9C27B-CDE4-46B0-83CC-56850D1447F7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9" name="Cube 298">
                  <a:extLst>
                    <a:ext uri="{FF2B5EF4-FFF2-40B4-BE49-F238E27FC236}">
                      <a16:creationId xmlns:a16="http://schemas.microsoft.com/office/drawing/2014/main" id="{544A23FC-395D-4A6F-8E33-917CEFA0A1F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00" name="Cube 299">
                  <a:extLst>
                    <a:ext uri="{FF2B5EF4-FFF2-40B4-BE49-F238E27FC236}">
                      <a16:creationId xmlns:a16="http://schemas.microsoft.com/office/drawing/2014/main" id="{3EF4A183-4703-49C9-982C-4B0147C505B1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01" name="Cube 300">
                  <a:extLst>
                    <a:ext uri="{FF2B5EF4-FFF2-40B4-BE49-F238E27FC236}">
                      <a16:creationId xmlns:a16="http://schemas.microsoft.com/office/drawing/2014/main" id="{93AF3263-8171-4738-B6D6-4D816C7B0069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02" name="Cube 301">
                  <a:extLst>
                    <a:ext uri="{FF2B5EF4-FFF2-40B4-BE49-F238E27FC236}">
                      <a16:creationId xmlns:a16="http://schemas.microsoft.com/office/drawing/2014/main" id="{AB1EFE5C-EFE0-431F-9D09-45498F262A80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03" name="Cube 302">
                  <a:extLst>
                    <a:ext uri="{FF2B5EF4-FFF2-40B4-BE49-F238E27FC236}">
                      <a16:creationId xmlns:a16="http://schemas.microsoft.com/office/drawing/2014/main" id="{BBCB4028-C485-44E0-8A60-1587ED518A9C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04" name="Cube 303">
                  <a:extLst>
                    <a:ext uri="{FF2B5EF4-FFF2-40B4-BE49-F238E27FC236}">
                      <a16:creationId xmlns:a16="http://schemas.microsoft.com/office/drawing/2014/main" id="{C154B6AC-051B-4810-B5AC-F810519573C1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05" name="Cube 304">
                  <a:extLst>
                    <a:ext uri="{FF2B5EF4-FFF2-40B4-BE49-F238E27FC236}">
                      <a16:creationId xmlns:a16="http://schemas.microsoft.com/office/drawing/2014/main" id="{28B12CB1-8F84-4A86-B9A6-31ECE7113CF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6881D1E7-B86F-4E4C-92E2-189A2E39CC76}"/>
                  </a:ext>
                </a:extLst>
              </p:cNvPr>
              <p:cNvGrpSpPr/>
              <p:nvPr/>
            </p:nvGrpSpPr>
            <p:grpSpPr>
              <a:xfrm>
                <a:off x="4972237" y="597407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286" name="Cube 285">
                  <a:extLst>
                    <a:ext uri="{FF2B5EF4-FFF2-40B4-BE49-F238E27FC236}">
                      <a16:creationId xmlns:a16="http://schemas.microsoft.com/office/drawing/2014/main" id="{EE194A3D-7F3D-48A4-B7CA-38015927C1F2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87" name="Cube 286">
                  <a:extLst>
                    <a:ext uri="{FF2B5EF4-FFF2-40B4-BE49-F238E27FC236}">
                      <a16:creationId xmlns:a16="http://schemas.microsoft.com/office/drawing/2014/main" id="{10026FF7-75F0-46EF-B567-56C10DDFA0DD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88" name="Cube 287">
                  <a:extLst>
                    <a:ext uri="{FF2B5EF4-FFF2-40B4-BE49-F238E27FC236}">
                      <a16:creationId xmlns:a16="http://schemas.microsoft.com/office/drawing/2014/main" id="{121A6AA5-7211-4FE0-B9D9-F5CD44B03E91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89" name="Cube 288">
                  <a:extLst>
                    <a:ext uri="{FF2B5EF4-FFF2-40B4-BE49-F238E27FC236}">
                      <a16:creationId xmlns:a16="http://schemas.microsoft.com/office/drawing/2014/main" id="{0385F922-B4DE-4057-B13C-D88AE2D035E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0" name="Cube 289">
                  <a:extLst>
                    <a:ext uri="{FF2B5EF4-FFF2-40B4-BE49-F238E27FC236}">
                      <a16:creationId xmlns:a16="http://schemas.microsoft.com/office/drawing/2014/main" id="{6D082FEE-8981-405F-A6CA-99ED040CBFE6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1" name="Cube 290">
                  <a:extLst>
                    <a:ext uri="{FF2B5EF4-FFF2-40B4-BE49-F238E27FC236}">
                      <a16:creationId xmlns:a16="http://schemas.microsoft.com/office/drawing/2014/main" id="{9B1BF9B1-CC25-4294-B5B2-01811DB9CEC8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2" name="Cube 291">
                  <a:extLst>
                    <a:ext uri="{FF2B5EF4-FFF2-40B4-BE49-F238E27FC236}">
                      <a16:creationId xmlns:a16="http://schemas.microsoft.com/office/drawing/2014/main" id="{880A187C-CD34-4B8B-B72E-2ED297E53F2A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3" name="Cube 292">
                  <a:extLst>
                    <a:ext uri="{FF2B5EF4-FFF2-40B4-BE49-F238E27FC236}">
                      <a16:creationId xmlns:a16="http://schemas.microsoft.com/office/drawing/2014/main" id="{EB3FBBA1-E07F-401E-925C-25A5A59D116D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4" name="Cube 293">
                  <a:extLst>
                    <a:ext uri="{FF2B5EF4-FFF2-40B4-BE49-F238E27FC236}">
                      <a16:creationId xmlns:a16="http://schemas.microsoft.com/office/drawing/2014/main" id="{545A6FD3-ADA2-4014-9BAE-84D1163EBDBE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5" name="Cube 294">
                  <a:extLst>
                    <a:ext uri="{FF2B5EF4-FFF2-40B4-BE49-F238E27FC236}">
                      <a16:creationId xmlns:a16="http://schemas.microsoft.com/office/drawing/2014/main" id="{23E5E046-E488-424A-B8C7-09AFD78EB52F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BCC0AF0A-E26F-4518-9EEA-A9B9E61DEA88}"/>
                </a:ext>
              </a:extLst>
            </p:cNvPr>
            <p:cNvGrpSpPr/>
            <p:nvPr/>
          </p:nvGrpSpPr>
          <p:grpSpPr>
            <a:xfrm>
              <a:off x="1405489" y="1878890"/>
              <a:ext cx="2181278" cy="2182842"/>
              <a:chOff x="3065279" y="594056"/>
              <a:chExt cx="2181278" cy="2182842"/>
            </a:xfrm>
            <a:solidFill>
              <a:srgbClr val="00B0F0"/>
            </a:solidFill>
          </p:grpSpPr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8B555824-A435-4987-8E22-27E949F6B272}"/>
                  </a:ext>
                </a:extLst>
              </p:cNvPr>
              <p:cNvGrpSpPr/>
              <p:nvPr/>
            </p:nvGrpSpPr>
            <p:grpSpPr>
              <a:xfrm>
                <a:off x="3065279" y="594891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487" name="Cube 486">
                  <a:extLst>
                    <a:ext uri="{FF2B5EF4-FFF2-40B4-BE49-F238E27FC236}">
                      <a16:creationId xmlns:a16="http://schemas.microsoft.com/office/drawing/2014/main" id="{D0A8F3AB-6422-4AA1-986B-817EEC53166E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88" name="Cube 487">
                  <a:extLst>
                    <a:ext uri="{FF2B5EF4-FFF2-40B4-BE49-F238E27FC236}">
                      <a16:creationId xmlns:a16="http://schemas.microsoft.com/office/drawing/2014/main" id="{076CE3EA-C908-463B-9D0B-54FE601434B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89" name="Cube 488">
                  <a:extLst>
                    <a:ext uri="{FF2B5EF4-FFF2-40B4-BE49-F238E27FC236}">
                      <a16:creationId xmlns:a16="http://schemas.microsoft.com/office/drawing/2014/main" id="{1AF4E88F-16B7-4737-A844-5022452D7504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90" name="Cube 489">
                  <a:extLst>
                    <a:ext uri="{FF2B5EF4-FFF2-40B4-BE49-F238E27FC236}">
                      <a16:creationId xmlns:a16="http://schemas.microsoft.com/office/drawing/2014/main" id="{862929D1-4DF8-4D7B-9B25-EADED7766CBF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91" name="Cube 490">
                  <a:extLst>
                    <a:ext uri="{FF2B5EF4-FFF2-40B4-BE49-F238E27FC236}">
                      <a16:creationId xmlns:a16="http://schemas.microsoft.com/office/drawing/2014/main" id="{A344036E-9D59-4A9A-85FE-A415D2E3BD92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92" name="Cube 491">
                  <a:extLst>
                    <a:ext uri="{FF2B5EF4-FFF2-40B4-BE49-F238E27FC236}">
                      <a16:creationId xmlns:a16="http://schemas.microsoft.com/office/drawing/2014/main" id="{96CEF526-129E-4515-B8A2-0C65A8A49575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93" name="Cube 492">
                  <a:extLst>
                    <a:ext uri="{FF2B5EF4-FFF2-40B4-BE49-F238E27FC236}">
                      <a16:creationId xmlns:a16="http://schemas.microsoft.com/office/drawing/2014/main" id="{22BB5FD7-E5F0-4AF6-B0A0-7F4AF2328C28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94" name="Cube 493">
                  <a:extLst>
                    <a:ext uri="{FF2B5EF4-FFF2-40B4-BE49-F238E27FC236}">
                      <a16:creationId xmlns:a16="http://schemas.microsoft.com/office/drawing/2014/main" id="{B1B8DE8C-FD4F-4C29-9A26-B14297FDC6B5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95" name="Cube 494">
                  <a:extLst>
                    <a:ext uri="{FF2B5EF4-FFF2-40B4-BE49-F238E27FC236}">
                      <a16:creationId xmlns:a16="http://schemas.microsoft.com/office/drawing/2014/main" id="{293668BB-5AC2-49D0-90F2-95825BF11861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96" name="Cube 495">
                  <a:extLst>
                    <a:ext uri="{FF2B5EF4-FFF2-40B4-BE49-F238E27FC236}">
                      <a16:creationId xmlns:a16="http://schemas.microsoft.com/office/drawing/2014/main" id="{1AA8EA2F-C97A-45BF-8766-20FF1499E86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64DFBAC7-DF36-4EB4-8338-8B3A160AA637}"/>
                  </a:ext>
                </a:extLst>
              </p:cNvPr>
              <p:cNvGrpSpPr/>
              <p:nvPr/>
            </p:nvGrpSpPr>
            <p:grpSpPr>
              <a:xfrm>
                <a:off x="327579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477" name="Cube 476">
                  <a:extLst>
                    <a:ext uri="{FF2B5EF4-FFF2-40B4-BE49-F238E27FC236}">
                      <a16:creationId xmlns:a16="http://schemas.microsoft.com/office/drawing/2014/main" id="{F24D20AE-0D0B-4223-991F-B352C8830953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78" name="Cube 477">
                  <a:extLst>
                    <a:ext uri="{FF2B5EF4-FFF2-40B4-BE49-F238E27FC236}">
                      <a16:creationId xmlns:a16="http://schemas.microsoft.com/office/drawing/2014/main" id="{E83D0739-5CB7-4A52-8D0E-DEB3F79C63BE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79" name="Cube 478">
                  <a:extLst>
                    <a:ext uri="{FF2B5EF4-FFF2-40B4-BE49-F238E27FC236}">
                      <a16:creationId xmlns:a16="http://schemas.microsoft.com/office/drawing/2014/main" id="{6AE36BDD-A98A-41D6-9059-A5EA615040BB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80" name="Cube 479">
                  <a:extLst>
                    <a:ext uri="{FF2B5EF4-FFF2-40B4-BE49-F238E27FC236}">
                      <a16:creationId xmlns:a16="http://schemas.microsoft.com/office/drawing/2014/main" id="{E85EA8CA-2FA3-4AC1-9B75-BF5209F22D2B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81" name="Cube 480">
                  <a:extLst>
                    <a:ext uri="{FF2B5EF4-FFF2-40B4-BE49-F238E27FC236}">
                      <a16:creationId xmlns:a16="http://schemas.microsoft.com/office/drawing/2014/main" id="{4E4A35B4-9AC5-4F39-8C89-428807F35632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82" name="Cube 481">
                  <a:extLst>
                    <a:ext uri="{FF2B5EF4-FFF2-40B4-BE49-F238E27FC236}">
                      <a16:creationId xmlns:a16="http://schemas.microsoft.com/office/drawing/2014/main" id="{4041B105-7AE1-462D-AF1C-F8B07D00EF96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83" name="Cube 482">
                  <a:extLst>
                    <a:ext uri="{FF2B5EF4-FFF2-40B4-BE49-F238E27FC236}">
                      <a16:creationId xmlns:a16="http://schemas.microsoft.com/office/drawing/2014/main" id="{A46DC71A-7CCE-46C8-A51F-0DC119A365D5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84" name="Cube 483">
                  <a:extLst>
                    <a:ext uri="{FF2B5EF4-FFF2-40B4-BE49-F238E27FC236}">
                      <a16:creationId xmlns:a16="http://schemas.microsoft.com/office/drawing/2014/main" id="{FD4BDE71-156E-461F-B426-4D528B82523E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85" name="Cube 484">
                  <a:extLst>
                    <a:ext uri="{FF2B5EF4-FFF2-40B4-BE49-F238E27FC236}">
                      <a16:creationId xmlns:a16="http://schemas.microsoft.com/office/drawing/2014/main" id="{0ED389C6-C7E5-4298-AE12-A9ED959EE9B2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86" name="Cube 485">
                  <a:extLst>
                    <a:ext uri="{FF2B5EF4-FFF2-40B4-BE49-F238E27FC236}">
                      <a16:creationId xmlns:a16="http://schemas.microsoft.com/office/drawing/2014/main" id="{67BBDA2A-8CB2-4FCC-A2EE-DEB03426203C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077A9C6C-CBA9-452E-87CC-A41F2FD3745C}"/>
                  </a:ext>
                </a:extLst>
              </p:cNvPr>
              <p:cNvGrpSpPr/>
              <p:nvPr/>
            </p:nvGrpSpPr>
            <p:grpSpPr>
              <a:xfrm>
                <a:off x="3482747" y="59853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467" name="Cube 466">
                  <a:extLst>
                    <a:ext uri="{FF2B5EF4-FFF2-40B4-BE49-F238E27FC236}">
                      <a16:creationId xmlns:a16="http://schemas.microsoft.com/office/drawing/2014/main" id="{1A9C9C03-4CC2-436D-A07F-464969D746E1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68" name="Cube 467">
                  <a:extLst>
                    <a:ext uri="{FF2B5EF4-FFF2-40B4-BE49-F238E27FC236}">
                      <a16:creationId xmlns:a16="http://schemas.microsoft.com/office/drawing/2014/main" id="{9C4E9CA1-F296-47B7-97A7-CFE5A0840867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69" name="Cube 468">
                  <a:extLst>
                    <a:ext uri="{FF2B5EF4-FFF2-40B4-BE49-F238E27FC236}">
                      <a16:creationId xmlns:a16="http://schemas.microsoft.com/office/drawing/2014/main" id="{5ECC9731-702B-4A2C-A65C-498726A59196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70" name="Cube 469">
                  <a:extLst>
                    <a:ext uri="{FF2B5EF4-FFF2-40B4-BE49-F238E27FC236}">
                      <a16:creationId xmlns:a16="http://schemas.microsoft.com/office/drawing/2014/main" id="{736F47BA-AB50-4651-8FF6-ECABB97BBC64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71" name="Cube 470">
                  <a:extLst>
                    <a:ext uri="{FF2B5EF4-FFF2-40B4-BE49-F238E27FC236}">
                      <a16:creationId xmlns:a16="http://schemas.microsoft.com/office/drawing/2014/main" id="{31A08F5A-5538-493F-8C0A-11CD843F0A09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72" name="Cube 471">
                  <a:extLst>
                    <a:ext uri="{FF2B5EF4-FFF2-40B4-BE49-F238E27FC236}">
                      <a16:creationId xmlns:a16="http://schemas.microsoft.com/office/drawing/2014/main" id="{BE61F8EC-729A-43CE-9185-D42634C21149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73" name="Cube 472">
                  <a:extLst>
                    <a:ext uri="{FF2B5EF4-FFF2-40B4-BE49-F238E27FC236}">
                      <a16:creationId xmlns:a16="http://schemas.microsoft.com/office/drawing/2014/main" id="{D6FA2265-2D51-4549-BE2A-86B48E1778A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74" name="Cube 473">
                  <a:extLst>
                    <a:ext uri="{FF2B5EF4-FFF2-40B4-BE49-F238E27FC236}">
                      <a16:creationId xmlns:a16="http://schemas.microsoft.com/office/drawing/2014/main" id="{FC7643E8-8134-483A-8856-1FC3936BD3BB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75" name="Cube 474">
                  <a:extLst>
                    <a:ext uri="{FF2B5EF4-FFF2-40B4-BE49-F238E27FC236}">
                      <a16:creationId xmlns:a16="http://schemas.microsoft.com/office/drawing/2014/main" id="{B0D2E05D-5145-468F-84A0-947B6DC90FC9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76" name="Cube 475">
                  <a:extLst>
                    <a:ext uri="{FF2B5EF4-FFF2-40B4-BE49-F238E27FC236}">
                      <a16:creationId xmlns:a16="http://schemas.microsoft.com/office/drawing/2014/main" id="{E57B683D-2328-4DB9-AD28-9B1F4EF8D64B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D1F2688E-AB5F-4E91-B039-114853881345}"/>
                  </a:ext>
                </a:extLst>
              </p:cNvPr>
              <p:cNvGrpSpPr/>
              <p:nvPr/>
            </p:nvGrpSpPr>
            <p:grpSpPr>
              <a:xfrm>
                <a:off x="3699325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457" name="Cube 456">
                  <a:extLst>
                    <a:ext uri="{FF2B5EF4-FFF2-40B4-BE49-F238E27FC236}">
                      <a16:creationId xmlns:a16="http://schemas.microsoft.com/office/drawing/2014/main" id="{011125CE-2B57-4270-80AC-40E4E7ED562B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58" name="Cube 457">
                  <a:extLst>
                    <a:ext uri="{FF2B5EF4-FFF2-40B4-BE49-F238E27FC236}">
                      <a16:creationId xmlns:a16="http://schemas.microsoft.com/office/drawing/2014/main" id="{5B729567-06AA-4863-A33E-E6CBE3CD8B7B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59" name="Cube 458">
                  <a:extLst>
                    <a:ext uri="{FF2B5EF4-FFF2-40B4-BE49-F238E27FC236}">
                      <a16:creationId xmlns:a16="http://schemas.microsoft.com/office/drawing/2014/main" id="{9348A08D-9565-4775-A16F-7ADA604E020A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60" name="Cube 459">
                  <a:extLst>
                    <a:ext uri="{FF2B5EF4-FFF2-40B4-BE49-F238E27FC236}">
                      <a16:creationId xmlns:a16="http://schemas.microsoft.com/office/drawing/2014/main" id="{2DB83790-28E0-446C-9151-6B7153FACDE3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61" name="Cube 460">
                  <a:extLst>
                    <a:ext uri="{FF2B5EF4-FFF2-40B4-BE49-F238E27FC236}">
                      <a16:creationId xmlns:a16="http://schemas.microsoft.com/office/drawing/2014/main" id="{93F0BE4C-3834-4052-BC03-48062909481A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62" name="Cube 461">
                  <a:extLst>
                    <a:ext uri="{FF2B5EF4-FFF2-40B4-BE49-F238E27FC236}">
                      <a16:creationId xmlns:a16="http://schemas.microsoft.com/office/drawing/2014/main" id="{917CC21D-5284-414F-8EAD-7E72F4402690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63" name="Cube 462">
                  <a:extLst>
                    <a:ext uri="{FF2B5EF4-FFF2-40B4-BE49-F238E27FC236}">
                      <a16:creationId xmlns:a16="http://schemas.microsoft.com/office/drawing/2014/main" id="{58B771EA-A274-46C2-891F-149989815587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64" name="Cube 463">
                  <a:extLst>
                    <a:ext uri="{FF2B5EF4-FFF2-40B4-BE49-F238E27FC236}">
                      <a16:creationId xmlns:a16="http://schemas.microsoft.com/office/drawing/2014/main" id="{EB632DC2-226A-47A3-87C9-536C71218373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65" name="Cube 464">
                  <a:extLst>
                    <a:ext uri="{FF2B5EF4-FFF2-40B4-BE49-F238E27FC236}">
                      <a16:creationId xmlns:a16="http://schemas.microsoft.com/office/drawing/2014/main" id="{B432739F-70A9-49C1-A4EB-3706BC737F50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66" name="Cube 465">
                  <a:extLst>
                    <a:ext uri="{FF2B5EF4-FFF2-40B4-BE49-F238E27FC236}">
                      <a16:creationId xmlns:a16="http://schemas.microsoft.com/office/drawing/2014/main" id="{8652CDBA-BCA0-459C-9834-634CB80F78AE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D1981CC0-FD79-4D8D-BA7F-B06FFD72991C}"/>
                  </a:ext>
                </a:extLst>
              </p:cNvPr>
              <p:cNvGrpSpPr/>
              <p:nvPr/>
            </p:nvGrpSpPr>
            <p:grpSpPr>
              <a:xfrm>
                <a:off x="391265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447" name="Cube 446">
                  <a:extLst>
                    <a:ext uri="{FF2B5EF4-FFF2-40B4-BE49-F238E27FC236}">
                      <a16:creationId xmlns:a16="http://schemas.microsoft.com/office/drawing/2014/main" id="{812F1F2E-E9CD-4C49-A41D-5CD628D69A72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48" name="Cube 447">
                  <a:extLst>
                    <a:ext uri="{FF2B5EF4-FFF2-40B4-BE49-F238E27FC236}">
                      <a16:creationId xmlns:a16="http://schemas.microsoft.com/office/drawing/2014/main" id="{B28974CC-8360-4BC8-B594-BDDEADAED359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49" name="Cube 448">
                  <a:extLst>
                    <a:ext uri="{FF2B5EF4-FFF2-40B4-BE49-F238E27FC236}">
                      <a16:creationId xmlns:a16="http://schemas.microsoft.com/office/drawing/2014/main" id="{E73F49D1-7BC5-4D35-B9FB-F3D7FD242BD7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50" name="Cube 449">
                  <a:extLst>
                    <a:ext uri="{FF2B5EF4-FFF2-40B4-BE49-F238E27FC236}">
                      <a16:creationId xmlns:a16="http://schemas.microsoft.com/office/drawing/2014/main" id="{E292A17B-F188-483E-B32F-2B021BE8BAE1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51" name="Cube 450">
                  <a:extLst>
                    <a:ext uri="{FF2B5EF4-FFF2-40B4-BE49-F238E27FC236}">
                      <a16:creationId xmlns:a16="http://schemas.microsoft.com/office/drawing/2014/main" id="{68AEC675-315F-48EE-938F-BF9D86D25A51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52" name="Cube 451">
                  <a:extLst>
                    <a:ext uri="{FF2B5EF4-FFF2-40B4-BE49-F238E27FC236}">
                      <a16:creationId xmlns:a16="http://schemas.microsoft.com/office/drawing/2014/main" id="{7A5E7957-7F4E-4FBD-B162-FCBF90BC9125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53" name="Cube 452">
                  <a:extLst>
                    <a:ext uri="{FF2B5EF4-FFF2-40B4-BE49-F238E27FC236}">
                      <a16:creationId xmlns:a16="http://schemas.microsoft.com/office/drawing/2014/main" id="{C1D969E2-18C9-420A-A504-C4FA7234B9DA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54" name="Cube 453">
                  <a:extLst>
                    <a:ext uri="{FF2B5EF4-FFF2-40B4-BE49-F238E27FC236}">
                      <a16:creationId xmlns:a16="http://schemas.microsoft.com/office/drawing/2014/main" id="{6B92A7A8-E699-4B2E-AEC2-0B41155B5CFF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55" name="Cube 454">
                  <a:extLst>
                    <a:ext uri="{FF2B5EF4-FFF2-40B4-BE49-F238E27FC236}">
                      <a16:creationId xmlns:a16="http://schemas.microsoft.com/office/drawing/2014/main" id="{807E5BA2-07E6-4FED-B7D7-1FDC79059B56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56" name="Cube 455">
                  <a:extLst>
                    <a:ext uri="{FF2B5EF4-FFF2-40B4-BE49-F238E27FC236}">
                      <a16:creationId xmlns:a16="http://schemas.microsoft.com/office/drawing/2014/main" id="{C5F2FA46-B5F5-43D7-A84B-EEF6E6709006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1D730B88-E723-4B1E-BE98-E1736CDFD548}"/>
                  </a:ext>
                </a:extLst>
              </p:cNvPr>
              <p:cNvGrpSpPr/>
              <p:nvPr/>
            </p:nvGrpSpPr>
            <p:grpSpPr>
              <a:xfrm>
                <a:off x="4127276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437" name="Cube 436">
                  <a:extLst>
                    <a:ext uri="{FF2B5EF4-FFF2-40B4-BE49-F238E27FC236}">
                      <a16:creationId xmlns:a16="http://schemas.microsoft.com/office/drawing/2014/main" id="{83061392-26B9-4DDE-8AB8-87D0BACB29E6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38" name="Cube 437">
                  <a:extLst>
                    <a:ext uri="{FF2B5EF4-FFF2-40B4-BE49-F238E27FC236}">
                      <a16:creationId xmlns:a16="http://schemas.microsoft.com/office/drawing/2014/main" id="{CEEB1E18-553E-4FE9-AA52-688815194385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39" name="Cube 438">
                  <a:extLst>
                    <a:ext uri="{FF2B5EF4-FFF2-40B4-BE49-F238E27FC236}">
                      <a16:creationId xmlns:a16="http://schemas.microsoft.com/office/drawing/2014/main" id="{4C5D62AF-A0E0-4F35-B94D-5421F5899881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40" name="Cube 439">
                  <a:extLst>
                    <a:ext uri="{FF2B5EF4-FFF2-40B4-BE49-F238E27FC236}">
                      <a16:creationId xmlns:a16="http://schemas.microsoft.com/office/drawing/2014/main" id="{AE36C884-6E07-431D-BAF4-1CFB8856B100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41" name="Cube 440">
                  <a:extLst>
                    <a:ext uri="{FF2B5EF4-FFF2-40B4-BE49-F238E27FC236}">
                      <a16:creationId xmlns:a16="http://schemas.microsoft.com/office/drawing/2014/main" id="{26AFE5EC-6B31-4ABF-8427-85864749794F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42" name="Cube 441">
                  <a:extLst>
                    <a:ext uri="{FF2B5EF4-FFF2-40B4-BE49-F238E27FC236}">
                      <a16:creationId xmlns:a16="http://schemas.microsoft.com/office/drawing/2014/main" id="{3FD73D55-31B1-4709-B6D2-AE1CC2A98035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43" name="Cube 442">
                  <a:extLst>
                    <a:ext uri="{FF2B5EF4-FFF2-40B4-BE49-F238E27FC236}">
                      <a16:creationId xmlns:a16="http://schemas.microsoft.com/office/drawing/2014/main" id="{C1F2027C-70E1-4985-B888-682D0AF9EAB4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44" name="Cube 443">
                  <a:extLst>
                    <a:ext uri="{FF2B5EF4-FFF2-40B4-BE49-F238E27FC236}">
                      <a16:creationId xmlns:a16="http://schemas.microsoft.com/office/drawing/2014/main" id="{A0CEDEE7-14CB-43C6-9F3E-2F87434157B1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45" name="Cube 444">
                  <a:extLst>
                    <a:ext uri="{FF2B5EF4-FFF2-40B4-BE49-F238E27FC236}">
                      <a16:creationId xmlns:a16="http://schemas.microsoft.com/office/drawing/2014/main" id="{AD02C82E-8526-4D18-88A6-C8CB2789595D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46" name="Cube 445">
                  <a:extLst>
                    <a:ext uri="{FF2B5EF4-FFF2-40B4-BE49-F238E27FC236}">
                      <a16:creationId xmlns:a16="http://schemas.microsoft.com/office/drawing/2014/main" id="{71F38526-6433-496B-B863-7D4349916CF0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4EAC0AEF-81E0-4B27-846E-B9509559B6D0}"/>
                  </a:ext>
                </a:extLst>
              </p:cNvPr>
              <p:cNvGrpSpPr/>
              <p:nvPr/>
            </p:nvGrpSpPr>
            <p:grpSpPr>
              <a:xfrm>
                <a:off x="4344761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427" name="Cube 426">
                  <a:extLst>
                    <a:ext uri="{FF2B5EF4-FFF2-40B4-BE49-F238E27FC236}">
                      <a16:creationId xmlns:a16="http://schemas.microsoft.com/office/drawing/2014/main" id="{AB2AC028-E9F8-4963-8E1F-153B9692786B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28" name="Cube 427">
                  <a:extLst>
                    <a:ext uri="{FF2B5EF4-FFF2-40B4-BE49-F238E27FC236}">
                      <a16:creationId xmlns:a16="http://schemas.microsoft.com/office/drawing/2014/main" id="{056097EF-5E7A-4353-ADC5-D57F22A3B6C7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29" name="Cube 428">
                  <a:extLst>
                    <a:ext uri="{FF2B5EF4-FFF2-40B4-BE49-F238E27FC236}">
                      <a16:creationId xmlns:a16="http://schemas.microsoft.com/office/drawing/2014/main" id="{B0FD5B32-7FFD-4698-8DD0-87C597EDBA0D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30" name="Cube 429">
                  <a:extLst>
                    <a:ext uri="{FF2B5EF4-FFF2-40B4-BE49-F238E27FC236}">
                      <a16:creationId xmlns:a16="http://schemas.microsoft.com/office/drawing/2014/main" id="{5EBB34BC-2AFA-42DB-B997-0B96CE1D611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31" name="Cube 430">
                  <a:extLst>
                    <a:ext uri="{FF2B5EF4-FFF2-40B4-BE49-F238E27FC236}">
                      <a16:creationId xmlns:a16="http://schemas.microsoft.com/office/drawing/2014/main" id="{38299BFD-0C6A-40D1-BFE2-80917E8A31C4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32" name="Cube 431">
                  <a:extLst>
                    <a:ext uri="{FF2B5EF4-FFF2-40B4-BE49-F238E27FC236}">
                      <a16:creationId xmlns:a16="http://schemas.microsoft.com/office/drawing/2014/main" id="{32B21DE9-5F3B-40A8-8596-2A83296C96E1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33" name="Cube 432">
                  <a:extLst>
                    <a:ext uri="{FF2B5EF4-FFF2-40B4-BE49-F238E27FC236}">
                      <a16:creationId xmlns:a16="http://schemas.microsoft.com/office/drawing/2014/main" id="{8BBE6C14-4D47-41C6-8693-0B8F475098C0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34" name="Cube 433">
                  <a:extLst>
                    <a:ext uri="{FF2B5EF4-FFF2-40B4-BE49-F238E27FC236}">
                      <a16:creationId xmlns:a16="http://schemas.microsoft.com/office/drawing/2014/main" id="{9CA9B075-1C42-4E67-A10C-CBC187448CC2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35" name="Cube 434">
                  <a:extLst>
                    <a:ext uri="{FF2B5EF4-FFF2-40B4-BE49-F238E27FC236}">
                      <a16:creationId xmlns:a16="http://schemas.microsoft.com/office/drawing/2014/main" id="{82CE366A-9561-4234-9CFD-578CD5260EB7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36" name="Cube 435">
                  <a:extLst>
                    <a:ext uri="{FF2B5EF4-FFF2-40B4-BE49-F238E27FC236}">
                      <a16:creationId xmlns:a16="http://schemas.microsoft.com/office/drawing/2014/main" id="{1A396C23-658E-4C07-B514-FCD393BCEF01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D0FBE27-E6BD-47E6-8857-65ADE5EFCACE}"/>
                  </a:ext>
                </a:extLst>
              </p:cNvPr>
              <p:cNvGrpSpPr/>
              <p:nvPr/>
            </p:nvGrpSpPr>
            <p:grpSpPr>
              <a:xfrm>
                <a:off x="4553732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417" name="Cube 416">
                  <a:extLst>
                    <a:ext uri="{FF2B5EF4-FFF2-40B4-BE49-F238E27FC236}">
                      <a16:creationId xmlns:a16="http://schemas.microsoft.com/office/drawing/2014/main" id="{41FB39B9-7E77-4727-B2A9-AF97AE6B4070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18" name="Cube 417">
                  <a:extLst>
                    <a:ext uri="{FF2B5EF4-FFF2-40B4-BE49-F238E27FC236}">
                      <a16:creationId xmlns:a16="http://schemas.microsoft.com/office/drawing/2014/main" id="{920A71F1-A674-4EC0-8B7F-F6EB24935206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19" name="Cube 418">
                  <a:extLst>
                    <a:ext uri="{FF2B5EF4-FFF2-40B4-BE49-F238E27FC236}">
                      <a16:creationId xmlns:a16="http://schemas.microsoft.com/office/drawing/2014/main" id="{B69FB45F-E473-48E1-AA34-6BA03D747543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20" name="Cube 419">
                  <a:extLst>
                    <a:ext uri="{FF2B5EF4-FFF2-40B4-BE49-F238E27FC236}">
                      <a16:creationId xmlns:a16="http://schemas.microsoft.com/office/drawing/2014/main" id="{1481A5D5-23A0-4561-88F3-40C7C59A86E6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21" name="Cube 420">
                  <a:extLst>
                    <a:ext uri="{FF2B5EF4-FFF2-40B4-BE49-F238E27FC236}">
                      <a16:creationId xmlns:a16="http://schemas.microsoft.com/office/drawing/2014/main" id="{D7820470-3C6E-494C-97AB-D614D9F25D47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22" name="Cube 421">
                  <a:extLst>
                    <a:ext uri="{FF2B5EF4-FFF2-40B4-BE49-F238E27FC236}">
                      <a16:creationId xmlns:a16="http://schemas.microsoft.com/office/drawing/2014/main" id="{465D974F-CF13-4038-8CA6-39E15A111C06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23" name="Cube 422">
                  <a:extLst>
                    <a:ext uri="{FF2B5EF4-FFF2-40B4-BE49-F238E27FC236}">
                      <a16:creationId xmlns:a16="http://schemas.microsoft.com/office/drawing/2014/main" id="{240E3E6E-B9EC-4670-8DC6-9FF8EAA25903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24" name="Cube 423">
                  <a:extLst>
                    <a:ext uri="{FF2B5EF4-FFF2-40B4-BE49-F238E27FC236}">
                      <a16:creationId xmlns:a16="http://schemas.microsoft.com/office/drawing/2014/main" id="{D9AD6FF9-FEA9-492A-9034-1CCBE4C246B5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25" name="Cube 424">
                  <a:extLst>
                    <a:ext uri="{FF2B5EF4-FFF2-40B4-BE49-F238E27FC236}">
                      <a16:creationId xmlns:a16="http://schemas.microsoft.com/office/drawing/2014/main" id="{0C1F3D88-E9EF-416A-8886-2439C02AF127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26" name="Cube 425">
                  <a:extLst>
                    <a:ext uri="{FF2B5EF4-FFF2-40B4-BE49-F238E27FC236}">
                      <a16:creationId xmlns:a16="http://schemas.microsoft.com/office/drawing/2014/main" id="{6CC1739C-711B-46A1-9E57-BCA56A87E08F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930FD7D4-E7A1-4153-9B73-1CB1E65EF1DC}"/>
                  </a:ext>
                </a:extLst>
              </p:cNvPr>
              <p:cNvGrpSpPr/>
              <p:nvPr/>
            </p:nvGrpSpPr>
            <p:grpSpPr>
              <a:xfrm>
                <a:off x="4760210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407" name="Cube 406">
                  <a:extLst>
                    <a:ext uri="{FF2B5EF4-FFF2-40B4-BE49-F238E27FC236}">
                      <a16:creationId xmlns:a16="http://schemas.microsoft.com/office/drawing/2014/main" id="{32ACCD32-1CC0-4A5C-B599-7EDFF02F6793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08" name="Cube 407">
                  <a:extLst>
                    <a:ext uri="{FF2B5EF4-FFF2-40B4-BE49-F238E27FC236}">
                      <a16:creationId xmlns:a16="http://schemas.microsoft.com/office/drawing/2014/main" id="{175A3131-2A1C-418C-885A-7A246E781CA4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09" name="Cube 408">
                  <a:extLst>
                    <a:ext uri="{FF2B5EF4-FFF2-40B4-BE49-F238E27FC236}">
                      <a16:creationId xmlns:a16="http://schemas.microsoft.com/office/drawing/2014/main" id="{D07E543F-BCDF-4CA7-BF57-0A49EC440E8D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10" name="Cube 409">
                  <a:extLst>
                    <a:ext uri="{FF2B5EF4-FFF2-40B4-BE49-F238E27FC236}">
                      <a16:creationId xmlns:a16="http://schemas.microsoft.com/office/drawing/2014/main" id="{C48EC692-EAFF-42D0-97D6-5CFFBF0C5DFC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11" name="Cube 410">
                  <a:extLst>
                    <a:ext uri="{FF2B5EF4-FFF2-40B4-BE49-F238E27FC236}">
                      <a16:creationId xmlns:a16="http://schemas.microsoft.com/office/drawing/2014/main" id="{C9700B79-D1AC-4A4F-AC29-094BF8FDC293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12" name="Cube 411">
                  <a:extLst>
                    <a:ext uri="{FF2B5EF4-FFF2-40B4-BE49-F238E27FC236}">
                      <a16:creationId xmlns:a16="http://schemas.microsoft.com/office/drawing/2014/main" id="{03241159-F3B7-4706-9CF7-243038B3DECD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13" name="Cube 412">
                  <a:extLst>
                    <a:ext uri="{FF2B5EF4-FFF2-40B4-BE49-F238E27FC236}">
                      <a16:creationId xmlns:a16="http://schemas.microsoft.com/office/drawing/2014/main" id="{D983B4FE-6BA9-4F56-8689-7E5A01EEF96E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14" name="Cube 413">
                  <a:extLst>
                    <a:ext uri="{FF2B5EF4-FFF2-40B4-BE49-F238E27FC236}">
                      <a16:creationId xmlns:a16="http://schemas.microsoft.com/office/drawing/2014/main" id="{4E03860C-9DD8-4F23-A290-23E65A5BE734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15" name="Cube 414">
                  <a:extLst>
                    <a:ext uri="{FF2B5EF4-FFF2-40B4-BE49-F238E27FC236}">
                      <a16:creationId xmlns:a16="http://schemas.microsoft.com/office/drawing/2014/main" id="{E0DEA5A2-0EEA-46CB-9120-50DB1ACD34B2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16" name="Cube 415">
                  <a:extLst>
                    <a:ext uri="{FF2B5EF4-FFF2-40B4-BE49-F238E27FC236}">
                      <a16:creationId xmlns:a16="http://schemas.microsoft.com/office/drawing/2014/main" id="{6B395863-2B78-48F5-875E-D34D54AA7728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2E2B5340-8941-4DC7-BBC8-2613F7B66DC1}"/>
                  </a:ext>
                </a:extLst>
              </p:cNvPr>
              <p:cNvGrpSpPr/>
              <p:nvPr/>
            </p:nvGrpSpPr>
            <p:grpSpPr>
              <a:xfrm>
                <a:off x="4972237" y="597407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397" name="Cube 396">
                  <a:extLst>
                    <a:ext uri="{FF2B5EF4-FFF2-40B4-BE49-F238E27FC236}">
                      <a16:creationId xmlns:a16="http://schemas.microsoft.com/office/drawing/2014/main" id="{57A8C04A-D99E-4A6D-9D77-937DFF12AE8F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98" name="Cube 397">
                  <a:extLst>
                    <a:ext uri="{FF2B5EF4-FFF2-40B4-BE49-F238E27FC236}">
                      <a16:creationId xmlns:a16="http://schemas.microsoft.com/office/drawing/2014/main" id="{ED59736F-2741-4147-8DE7-80D4A23FA2AD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99" name="Cube 398">
                  <a:extLst>
                    <a:ext uri="{FF2B5EF4-FFF2-40B4-BE49-F238E27FC236}">
                      <a16:creationId xmlns:a16="http://schemas.microsoft.com/office/drawing/2014/main" id="{4DF94D2F-ABDA-4453-87A2-925F21E0E993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00" name="Cube 399">
                  <a:extLst>
                    <a:ext uri="{FF2B5EF4-FFF2-40B4-BE49-F238E27FC236}">
                      <a16:creationId xmlns:a16="http://schemas.microsoft.com/office/drawing/2014/main" id="{41071866-0740-418C-81E6-4D0EF6C0368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01" name="Cube 400">
                  <a:extLst>
                    <a:ext uri="{FF2B5EF4-FFF2-40B4-BE49-F238E27FC236}">
                      <a16:creationId xmlns:a16="http://schemas.microsoft.com/office/drawing/2014/main" id="{F041E41C-E5DF-4DB9-9ADD-E3C8261E1884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02" name="Cube 401">
                  <a:extLst>
                    <a:ext uri="{FF2B5EF4-FFF2-40B4-BE49-F238E27FC236}">
                      <a16:creationId xmlns:a16="http://schemas.microsoft.com/office/drawing/2014/main" id="{B57DE979-AE38-4F2D-AF92-C10235C9BE9D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03" name="Cube 402">
                  <a:extLst>
                    <a:ext uri="{FF2B5EF4-FFF2-40B4-BE49-F238E27FC236}">
                      <a16:creationId xmlns:a16="http://schemas.microsoft.com/office/drawing/2014/main" id="{A582A40A-131A-49F1-98C1-0844328A1EE7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04" name="Cube 403">
                  <a:extLst>
                    <a:ext uri="{FF2B5EF4-FFF2-40B4-BE49-F238E27FC236}">
                      <a16:creationId xmlns:a16="http://schemas.microsoft.com/office/drawing/2014/main" id="{5653B143-05CA-49F4-B3B1-457ED55C66CA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05" name="Cube 404">
                  <a:extLst>
                    <a:ext uri="{FF2B5EF4-FFF2-40B4-BE49-F238E27FC236}">
                      <a16:creationId xmlns:a16="http://schemas.microsoft.com/office/drawing/2014/main" id="{49809F02-B7CF-41B7-BE83-83472EBF987B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406" name="Cube 405">
                  <a:extLst>
                    <a:ext uri="{FF2B5EF4-FFF2-40B4-BE49-F238E27FC236}">
                      <a16:creationId xmlns:a16="http://schemas.microsoft.com/office/drawing/2014/main" id="{ACC57C38-7597-44B2-AEC4-78B72CFC8FFD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A6E66B64-8565-4C69-AB44-DBD6AB7678DB}"/>
                </a:ext>
              </a:extLst>
            </p:cNvPr>
            <p:cNvGrpSpPr/>
            <p:nvPr/>
          </p:nvGrpSpPr>
          <p:grpSpPr>
            <a:xfrm>
              <a:off x="1338180" y="1809737"/>
              <a:ext cx="2181278" cy="2182842"/>
              <a:chOff x="3065279" y="594056"/>
              <a:chExt cx="2181278" cy="2182842"/>
            </a:xfrm>
            <a:solidFill>
              <a:srgbClr val="00B0F0"/>
            </a:solidFill>
          </p:grpSpPr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17DBEE6D-BC14-489F-AC0C-8911E231937C}"/>
                  </a:ext>
                </a:extLst>
              </p:cNvPr>
              <p:cNvGrpSpPr/>
              <p:nvPr/>
            </p:nvGrpSpPr>
            <p:grpSpPr>
              <a:xfrm>
                <a:off x="3065279" y="594891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598" name="Cube 597">
                  <a:extLst>
                    <a:ext uri="{FF2B5EF4-FFF2-40B4-BE49-F238E27FC236}">
                      <a16:creationId xmlns:a16="http://schemas.microsoft.com/office/drawing/2014/main" id="{B9714070-34A0-4FE4-A118-7433BA43A9D9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99" name="Cube 598">
                  <a:extLst>
                    <a:ext uri="{FF2B5EF4-FFF2-40B4-BE49-F238E27FC236}">
                      <a16:creationId xmlns:a16="http://schemas.microsoft.com/office/drawing/2014/main" id="{463CCA30-6760-41D3-83B4-CD8132980905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00" name="Cube 599">
                  <a:extLst>
                    <a:ext uri="{FF2B5EF4-FFF2-40B4-BE49-F238E27FC236}">
                      <a16:creationId xmlns:a16="http://schemas.microsoft.com/office/drawing/2014/main" id="{3A095E46-747B-4845-A20B-BF2F086A5A61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01" name="Cube 600">
                  <a:extLst>
                    <a:ext uri="{FF2B5EF4-FFF2-40B4-BE49-F238E27FC236}">
                      <a16:creationId xmlns:a16="http://schemas.microsoft.com/office/drawing/2014/main" id="{2F4B114D-F2C9-40AE-B12A-5CE7BF27A3D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02" name="Cube 601">
                  <a:extLst>
                    <a:ext uri="{FF2B5EF4-FFF2-40B4-BE49-F238E27FC236}">
                      <a16:creationId xmlns:a16="http://schemas.microsoft.com/office/drawing/2014/main" id="{3392A7C9-3701-43B7-9853-34BB48FC951F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03" name="Cube 602">
                  <a:extLst>
                    <a:ext uri="{FF2B5EF4-FFF2-40B4-BE49-F238E27FC236}">
                      <a16:creationId xmlns:a16="http://schemas.microsoft.com/office/drawing/2014/main" id="{651C94D2-D3CB-4BF4-83CB-2C49AF4DF9EA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04" name="Cube 603">
                  <a:extLst>
                    <a:ext uri="{FF2B5EF4-FFF2-40B4-BE49-F238E27FC236}">
                      <a16:creationId xmlns:a16="http://schemas.microsoft.com/office/drawing/2014/main" id="{7755A10A-2971-4154-9A6A-2A980CE78361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05" name="Cube 604">
                  <a:extLst>
                    <a:ext uri="{FF2B5EF4-FFF2-40B4-BE49-F238E27FC236}">
                      <a16:creationId xmlns:a16="http://schemas.microsoft.com/office/drawing/2014/main" id="{D85E1F0D-BAAE-4E0D-A10E-B060A15C36D2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06" name="Cube 605">
                  <a:extLst>
                    <a:ext uri="{FF2B5EF4-FFF2-40B4-BE49-F238E27FC236}">
                      <a16:creationId xmlns:a16="http://schemas.microsoft.com/office/drawing/2014/main" id="{825BED43-521A-4E32-A241-1E01F0535C77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07" name="Cube 606">
                  <a:extLst>
                    <a:ext uri="{FF2B5EF4-FFF2-40B4-BE49-F238E27FC236}">
                      <a16:creationId xmlns:a16="http://schemas.microsoft.com/office/drawing/2014/main" id="{71C67E8C-9E7A-4CAF-8240-C4493E90F7E6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9F1887E6-4177-4493-8989-830E83E4A425}"/>
                  </a:ext>
                </a:extLst>
              </p:cNvPr>
              <p:cNvGrpSpPr/>
              <p:nvPr/>
            </p:nvGrpSpPr>
            <p:grpSpPr>
              <a:xfrm>
                <a:off x="327579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588" name="Cube 587">
                  <a:extLst>
                    <a:ext uri="{FF2B5EF4-FFF2-40B4-BE49-F238E27FC236}">
                      <a16:creationId xmlns:a16="http://schemas.microsoft.com/office/drawing/2014/main" id="{90E7378A-6766-4B0C-AC9D-870E15EFF8CD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89" name="Cube 588">
                  <a:extLst>
                    <a:ext uri="{FF2B5EF4-FFF2-40B4-BE49-F238E27FC236}">
                      <a16:creationId xmlns:a16="http://schemas.microsoft.com/office/drawing/2014/main" id="{D3E79290-7618-4D43-95EB-AFBC7818128B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90" name="Cube 589">
                  <a:extLst>
                    <a:ext uri="{FF2B5EF4-FFF2-40B4-BE49-F238E27FC236}">
                      <a16:creationId xmlns:a16="http://schemas.microsoft.com/office/drawing/2014/main" id="{D1667A2C-2942-4FEA-A614-65FA7AD0FBD9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91" name="Cube 590">
                  <a:extLst>
                    <a:ext uri="{FF2B5EF4-FFF2-40B4-BE49-F238E27FC236}">
                      <a16:creationId xmlns:a16="http://schemas.microsoft.com/office/drawing/2014/main" id="{566A8733-8FBD-4051-AA28-B85799CD74D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92" name="Cube 591">
                  <a:extLst>
                    <a:ext uri="{FF2B5EF4-FFF2-40B4-BE49-F238E27FC236}">
                      <a16:creationId xmlns:a16="http://schemas.microsoft.com/office/drawing/2014/main" id="{722C70C2-D366-4542-98DA-6C8CF176E448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93" name="Cube 592">
                  <a:extLst>
                    <a:ext uri="{FF2B5EF4-FFF2-40B4-BE49-F238E27FC236}">
                      <a16:creationId xmlns:a16="http://schemas.microsoft.com/office/drawing/2014/main" id="{A55341E9-B7E6-494A-BE9F-B4993FA9C5EA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94" name="Cube 593">
                  <a:extLst>
                    <a:ext uri="{FF2B5EF4-FFF2-40B4-BE49-F238E27FC236}">
                      <a16:creationId xmlns:a16="http://schemas.microsoft.com/office/drawing/2014/main" id="{D44EB314-6F44-43AD-8C4D-B054F8A67569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95" name="Cube 594">
                  <a:extLst>
                    <a:ext uri="{FF2B5EF4-FFF2-40B4-BE49-F238E27FC236}">
                      <a16:creationId xmlns:a16="http://schemas.microsoft.com/office/drawing/2014/main" id="{268BEE3E-5E27-4A92-BF5D-BA7D345802D9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96" name="Cube 595">
                  <a:extLst>
                    <a:ext uri="{FF2B5EF4-FFF2-40B4-BE49-F238E27FC236}">
                      <a16:creationId xmlns:a16="http://schemas.microsoft.com/office/drawing/2014/main" id="{DC33B6F6-578E-4CB2-A7FC-D13F78EC9727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97" name="Cube 596">
                  <a:extLst>
                    <a:ext uri="{FF2B5EF4-FFF2-40B4-BE49-F238E27FC236}">
                      <a16:creationId xmlns:a16="http://schemas.microsoft.com/office/drawing/2014/main" id="{41D6CB0B-5D6C-4F95-9222-7087AC836580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A9EDFDFE-1948-4902-8EB4-B8905C4C7E2A}"/>
                  </a:ext>
                </a:extLst>
              </p:cNvPr>
              <p:cNvGrpSpPr/>
              <p:nvPr/>
            </p:nvGrpSpPr>
            <p:grpSpPr>
              <a:xfrm>
                <a:off x="3482747" y="59853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578" name="Cube 577">
                  <a:extLst>
                    <a:ext uri="{FF2B5EF4-FFF2-40B4-BE49-F238E27FC236}">
                      <a16:creationId xmlns:a16="http://schemas.microsoft.com/office/drawing/2014/main" id="{5221793C-E29A-4D19-8D58-C30FB14ECBBF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79" name="Cube 578">
                  <a:extLst>
                    <a:ext uri="{FF2B5EF4-FFF2-40B4-BE49-F238E27FC236}">
                      <a16:creationId xmlns:a16="http://schemas.microsoft.com/office/drawing/2014/main" id="{BB44011E-2205-4CCC-A901-E9C7B1FAFDD6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80" name="Cube 579">
                  <a:extLst>
                    <a:ext uri="{FF2B5EF4-FFF2-40B4-BE49-F238E27FC236}">
                      <a16:creationId xmlns:a16="http://schemas.microsoft.com/office/drawing/2014/main" id="{F5F64AB3-DA23-4F29-8602-65964C5D22BD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81" name="Cube 580">
                  <a:extLst>
                    <a:ext uri="{FF2B5EF4-FFF2-40B4-BE49-F238E27FC236}">
                      <a16:creationId xmlns:a16="http://schemas.microsoft.com/office/drawing/2014/main" id="{9CCA549E-5F02-477C-A0DE-25CD734A277C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82" name="Cube 581">
                  <a:extLst>
                    <a:ext uri="{FF2B5EF4-FFF2-40B4-BE49-F238E27FC236}">
                      <a16:creationId xmlns:a16="http://schemas.microsoft.com/office/drawing/2014/main" id="{9C4F4CF5-3C2C-42A3-B6B1-C069DFFCD6BF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83" name="Cube 582">
                  <a:extLst>
                    <a:ext uri="{FF2B5EF4-FFF2-40B4-BE49-F238E27FC236}">
                      <a16:creationId xmlns:a16="http://schemas.microsoft.com/office/drawing/2014/main" id="{34CA1268-8E95-40F0-A0C6-FCA820A47BDE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84" name="Cube 583">
                  <a:extLst>
                    <a:ext uri="{FF2B5EF4-FFF2-40B4-BE49-F238E27FC236}">
                      <a16:creationId xmlns:a16="http://schemas.microsoft.com/office/drawing/2014/main" id="{833D3CF6-0AC8-4CB5-B835-08564256C643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85" name="Cube 584">
                  <a:extLst>
                    <a:ext uri="{FF2B5EF4-FFF2-40B4-BE49-F238E27FC236}">
                      <a16:creationId xmlns:a16="http://schemas.microsoft.com/office/drawing/2014/main" id="{AA5198E5-988B-4ADB-A983-473A8BA0F9F5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86" name="Cube 585">
                  <a:extLst>
                    <a:ext uri="{FF2B5EF4-FFF2-40B4-BE49-F238E27FC236}">
                      <a16:creationId xmlns:a16="http://schemas.microsoft.com/office/drawing/2014/main" id="{5C7C33E4-534D-4A65-BE74-E5CAB651ED4D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87" name="Cube 586">
                  <a:extLst>
                    <a:ext uri="{FF2B5EF4-FFF2-40B4-BE49-F238E27FC236}">
                      <a16:creationId xmlns:a16="http://schemas.microsoft.com/office/drawing/2014/main" id="{01C51A1A-3C96-4554-8089-6E1AC414EAB7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909DC791-8F0C-416A-A15B-EC181070FC3A}"/>
                  </a:ext>
                </a:extLst>
              </p:cNvPr>
              <p:cNvGrpSpPr/>
              <p:nvPr/>
            </p:nvGrpSpPr>
            <p:grpSpPr>
              <a:xfrm>
                <a:off x="3699325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568" name="Cube 567">
                  <a:extLst>
                    <a:ext uri="{FF2B5EF4-FFF2-40B4-BE49-F238E27FC236}">
                      <a16:creationId xmlns:a16="http://schemas.microsoft.com/office/drawing/2014/main" id="{5614B458-FC5E-4302-B6E8-AE5EF2378B60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69" name="Cube 568">
                  <a:extLst>
                    <a:ext uri="{FF2B5EF4-FFF2-40B4-BE49-F238E27FC236}">
                      <a16:creationId xmlns:a16="http://schemas.microsoft.com/office/drawing/2014/main" id="{8FE56CF7-9AB3-4DD7-8DCE-C78DBFCC14DF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70" name="Cube 569">
                  <a:extLst>
                    <a:ext uri="{FF2B5EF4-FFF2-40B4-BE49-F238E27FC236}">
                      <a16:creationId xmlns:a16="http://schemas.microsoft.com/office/drawing/2014/main" id="{7858FA01-27D6-44A9-B9EC-06C61F1B919F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71" name="Cube 570">
                  <a:extLst>
                    <a:ext uri="{FF2B5EF4-FFF2-40B4-BE49-F238E27FC236}">
                      <a16:creationId xmlns:a16="http://schemas.microsoft.com/office/drawing/2014/main" id="{84CB298B-20EE-4A7D-960F-BC5DCE35A47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72" name="Cube 571">
                  <a:extLst>
                    <a:ext uri="{FF2B5EF4-FFF2-40B4-BE49-F238E27FC236}">
                      <a16:creationId xmlns:a16="http://schemas.microsoft.com/office/drawing/2014/main" id="{CECAAA8A-3897-43F7-B3CE-2DFA710413FE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73" name="Cube 572">
                  <a:extLst>
                    <a:ext uri="{FF2B5EF4-FFF2-40B4-BE49-F238E27FC236}">
                      <a16:creationId xmlns:a16="http://schemas.microsoft.com/office/drawing/2014/main" id="{382E6BEB-3CA6-4A88-8907-6F99BD11AEB6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74" name="Cube 573">
                  <a:extLst>
                    <a:ext uri="{FF2B5EF4-FFF2-40B4-BE49-F238E27FC236}">
                      <a16:creationId xmlns:a16="http://schemas.microsoft.com/office/drawing/2014/main" id="{C928CEB8-125C-48FA-B1D1-528A4FEAACB2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75" name="Cube 574">
                  <a:extLst>
                    <a:ext uri="{FF2B5EF4-FFF2-40B4-BE49-F238E27FC236}">
                      <a16:creationId xmlns:a16="http://schemas.microsoft.com/office/drawing/2014/main" id="{1260CC67-4BF1-4D51-8964-40AC085BE8E0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76" name="Cube 575">
                  <a:extLst>
                    <a:ext uri="{FF2B5EF4-FFF2-40B4-BE49-F238E27FC236}">
                      <a16:creationId xmlns:a16="http://schemas.microsoft.com/office/drawing/2014/main" id="{5F54C981-4EE5-43C8-81B5-A90E1D632657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77" name="Cube 576">
                  <a:extLst>
                    <a:ext uri="{FF2B5EF4-FFF2-40B4-BE49-F238E27FC236}">
                      <a16:creationId xmlns:a16="http://schemas.microsoft.com/office/drawing/2014/main" id="{626A6060-2BF3-4653-AE6C-859964AA7C7A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23087024-D9AA-404D-9028-DFC03E0E17B2}"/>
                  </a:ext>
                </a:extLst>
              </p:cNvPr>
              <p:cNvGrpSpPr/>
              <p:nvPr/>
            </p:nvGrpSpPr>
            <p:grpSpPr>
              <a:xfrm>
                <a:off x="391265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558" name="Cube 557">
                  <a:extLst>
                    <a:ext uri="{FF2B5EF4-FFF2-40B4-BE49-F238E27FC236}">
                      <a16:creationId xmlns:a16="http://schemas.microsoft.com/office/drawing/2014/main" id="{34A3A55F-1EC0-4BF6-990A-31AFD849CD78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59" name="Cube 558">
                  <a:extLst>
                    <a:ext uri="{FF2B5EF4-FFF2-40B4-BE49-F238E27FC236}">
                      <a16:creationId xmlns:a16="http://schemas.microsoft.com/office/drawing/2014/main" id="{C0B492E7-5177-4172-84E7-5692E60DD1D0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60" name="Cube 559">
                  <a:extLst>
                    <a:ext uri="{FF2B5EF4-FFF2-40B4-BE49-F238E27FC236}">
                      <a16:creationId xmlns:a16="http://schemas.microsoft.com/office/drawing/2014/main" id="{6CE1C482-7F81-466F-AE78-B0F65B4F60EF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61" name="Cube 560">
                  <a:extLst>
                    <a:ext uri="{FF2B5EF4-FFF2-40B4-BE49-F238E27FC236}">
                      <a16:creationId xmlns:a16="http://schemas.microsoft.com/office/drawing/2014/main" id="{D4967F68-20EA-4ABB-946C-DE97E8525CDC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62" name="Cube 561">
                  <a:extLst>
                    <a:ext uri="{FF2B5EF4-FFF2-40B4-BE49-F238E27FC236}">
                      <a16:creationId xmlns:a16="http://schemas.microsoft.com/office/drawing/2014/main" id="{CA741325-668B-4574-977F-930A378C8BFA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63" name="Cube 562">
                  <a:extLst>
                    <a:ext uri="{FF2B5EF4-FFF2-40B4-BE49-F238E27FC236}">
                      <a16:creationId xmlns:a16="http://schemas.microsoft.com/office/drawing/2014/main" id="{270D1EFF-B361-4D80-9343-4B747C15905E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64" name="Cube 563">
                  <a:extLst>
                    <a:ext uri="{FF2B5EF4-FFF2-40B4-BE49-F238E27FC236}">
                      <a16:creationId xmlns:a16="http://schemas.microsoft.com/office/drawing/2014/main" id="{BE27E205-EBE0-454A-B436-0159A89DCB16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65" name="Cube 564">
                  <a:extLst>
                    <a:ext uri="{FF2B5EF4-FFF2-40B4-BE49-F238E27FC236}">
                      <a16:creationId xmlns:a16="http://schemas.microsoft.com/office/drawing/2014/main" id="{6BF3EBA2-3EFC-4EC9-9CC4-D5134D179FF2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66" name="Cube 565">
                  <a:extLst>
                    <a:ext uri="{FF2B5EF4-FFF2-40B4-BE49-F238E27FC236}">
                      <a16:creationId xmlns:a16="http://schemas.microsoft.com/office/drawing/2014/main" id="{D1B91FFA-734D-49E2-9E09-C7529964001D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67" name="Cube 566">
                  <a:extLst>
                    <a:ext uri="{FF2B5EF4-FFF2-40B4-BE49-F238E27FC236}">
                      <a16:creationId xmlns:a16="http://schemas.microsoft.com/office/drawing/2014/main" id="{FE694333-C6E2-4F72-B184-4F92098BB90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1CCBB6A5-0717-4149-84D3-68F40CA55B62}"/>
                  </a:ext>
                </a:extLst>
              </p:cNvPr>
              <p:cNvGrpSpPr/>
              <p:nvPr/>
            </p:nvGrpSpPr>
            <p:grpSpPr>
              <a:xfrm>
                <a:off x="4127276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548" name="Cube 547">
                  <a:extLst>
                    <a:ext uri="{FF2B5EF4-FFF2-40B4-BE49-F238E27FC236}">
                      <a16:creationId xmlns:a16="http://schemas.microsoft.com/office/drawing/2014/main" id="{E051F99F-D6F0-490F-AA26-207C08C4D3F6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49" name="Cube 548">
                  <a:extLst>
                    <a:ext uri="{FF2B5EF4-FFF2-40B4-BE49-F238E27FC236}">
                      <a16:creationId xmlns:a16="http://schemas.microsoft.com/office/drawing/2014/main" id="{936A0F68-2094-44E0-A923-8B1332ACDB44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50" name="Cube 549">
                  <a:extLst>
                    <a:ext uri="{FF2B5EF4-FFF2-40B4-BE49-F238E27FC236}">
                      <a16:creationId xmlns:a16="http://schemas.microsoft.com/office/drawing/2014/main" id="{3C889A2C-C19A-483F-9DA3-E6A1F0008FD9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51" name="Cube 550">
                  <a:extLst>
                    <a:ext uri="{FF2B5EF4-FFF2-40B4-BE49-F238E27FC236}">
                      <a16:creationId xmlns:a16="http://schemas.microsoft.com/office/drawing/2014/main" id="{4CD358D6-25B3-4AFC-9E7E-89117AEFA30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52" name="Cube 551">
                  <a:extLst>
                    <a:ext uri="{FF2B5EF4-FFF2-40B4-BE49-F238E27FC236}">
                      <a16:creationId xmlns:a16="http://schemas.microsoft.com/office/drawing/2014/main" id="{7210DFB2-5A5B-4B98-B24B-6DFC0930F645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53" name="Cube 552">
                  <a:extLst>
                    <a:ext uri="{FF2B5EF4-FFF2-40B4-BE49-F238E27FC236}">
                      <a16:creationId xmlns:a16="http://schemas.microsoft.com/office/drawing/2014/main" id="{4C6049ED-F703-4702-A606-A8BAB763B0BD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54" name="Cube 553">
                  <a:extLst>
                    <a:ext uri="{FF2B5EF4-FFF2-40B4-BE49-F238E27FC236}">
                      <a16:creationId xmlns:a16="http://schemas.microsoft.com/office/drawing/2014/main" id="{B54407E3-594F-4798-BA36-205EBF17B8C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55" name="Cube 554">
                  <a:extLst>
                    <a:ext uri="{FF2B5EF4-FFF2-40B4-BE49-F238E27FC236}">
                      <a16:creationId xmlns:a16="http://schemas.microsoft.com/office/drawing/2014/main" id="{04F5FA21-2D66-434E-A539-8090EBADB660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56" name="Cube 555">
                  <a:extLst>
                    <a:ext uri="{FF2B5EF4-FFF2-40B4-BE49-F238E27FC236}">
                      <a16:creationId xmlns:a16="http://schemas.microsoft.com/office/drawing/2014/main" id="{89292F36-E48D-410B-A3B6-286B68DF4A53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57" name="Cube 556">
                  <a:extLst>
                    <a:ext uri="{FF2B5EF4-FFF2-40B4-BE49-F238E27FC236}">
                      <a16:creationId xmlns:a16="http://schemas.microsoft.com/office/drawing/2014/main" id="{CA15E67D-E054-43BF-8815-E058D1A20C79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EE76B98F-0093-4B13-B6C6-1804C4DB59F1}"/>
                  </a:ext>
                </a:extLst>
              </p:cNvPr>
              <p:cNvGrpSpPr/>
              <p:nvPr/>
            </p:nvGrpSpPr>
            <p:grpSpPr>
              <a:xfrm>
                <a:off x="4344761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538" name="Cube 537">
                  <a:extLst>
                    <a:ext uri="{FF2B5EF4-FFF2-40B4-BE49-F238E27FC236}">
                      <a16:creationId xmlns:a16="http://schemas.microsoft.com/office/drawing/2014/main" id="{6E9E03EA-AE5C-4712-86C0-C077C63E42C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39" name="Cube 538">
                  <a:extLst>
                    <a:ext uri="{FF2B5EF4-FFF2-40B4-BE49-F238E27FC236}">
                      <a16:creationId xmlns:a16="http://schemas.microsoft.com/office/drawing/2014/main" id="{E7F2A414-2052-45E2-9490-C89B26EFB12C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40" name="Cube 539">
                  <a:extLst>
                    <a:ext uri="{FF2B5EF4-FFF2-40B4-BE49-F238E27FC236}">
                      <a16:creationId xmlns:a16="http://schemas.microsoft.com/office/drawing/2014/main" id="{11A3E1C0-5015-4130-886E-D796B0309298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41" name="Cube 540">
                  <a:extLst>
                    <a:ext uri="{FF2B5EF4-FFF2-40B4-BE49-F238E27FC236}">
                      <a16:creationId xmlns:a16="http://schemas.microsoft.com/office/drawing/2014/main" id="{9C8C159D-EE23-4A6B-B863-AF022E71547A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42" name="Cube 541">
                  <a:extLst>
                    <a:ext uri="{FF2B5EF4-FFF2-40B4-BE49-F238E27FC236}">
                      <a16:creationId xmlns:a16="http://schemas.microsoft.com/office/drawing/2014/main" id="{37CBE059-814A-487F-837C-D58FA9F8E9C1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43" name="Cube 542">
                  <a:extLst>
                    <a:ext uri="{FF2B5EF4-FFF2-40B4-BE49-F238E27FC236}">
                      <a16:creationId xmlns:a16="http://schemas.microsoft.com/office/drawing/2014/main" id="{EDDE718A-185F-420A-94AF-22CF404595E1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44" name="Cube 543">
                  <a:extLst>
                    <a:ext uri="{FF2B5EF4-FFF2-40B4-BE49-F238E27FC236}">
                      <a16:creationId xmlns:a16="http://schemas.microsoft.com/office/drawing/2014/main" id="{30BD66F1-B70D-472D-B5CA-E53124F0148A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45" name="Cube 544">
                  <a:extLst>
                    <a:ext uri="{FF2B5EF4-FFF2-40B4-BE49-F238E27FC236}">
                      <a16:creationId xmlns:a16="http://schemas.microsoft.com/office/drawing/2014/main" id="{F51BD60D-F8EA-4E18-9886-96D39B68B628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46" name="Cube 545">
                  <a:extLst>
                    <a:ext uri="{FF2B5EF4-FFF2-40B4-BE49-F238E27FC236}">
                      <a16:creationId xmlns:a16="http://schemas.microsoft.com/office/drawing/2014/main" id="{12180FCA-2A38-42BB-A16A-D5FD2E8EB556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47" name="Cube 546">
                  <a:extLst>
                    <a:ext uri="{FF2B5EF4-FFF2-40B4-BE49-F238E27FC236}">
                      <a16:creationId xmlns:a16="http://schemas.microsoft.com/office/drawing/2014/main" id="{A07FD70A-FFB7-4303-BED8-91E6B0FA4413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B3B5CC41-1291-4380-910C-CBE0B8786A11}"/>
                  </a:ext>
                </a:extLst>
              </p:cNvPr>
              <p:cNvGrpSpPr/>
              <p:nvPr/>
            </p:nvGrpSpPr>
            <p:grpSpPr>
              <a:xfrm>
                <a:off x="4553732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528" name="Cube 527">
                  <a:extLst>
                    <a:ext uri="{FF2B5EF4-FFF2-40B4-BE49-F238E27FC236}">
                      <a16:creationId xmlns:a16="http://schemas.microsoft.com/office/drawing/2014/main" id="{6505C694-97B7-4D0C-ADBB-BEB5E7101C70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29" name="Cube 528">
                  <a:extLst>
                    <a:ext uri="{FF2B5EF4-FFF2-40B4-BE49-F238E27FC236}">
                      <a16:creationId xmlns:a16="http://schemas.microsoft.com/office/drawing/2014/main" id="{FD7E17B5-9892-40F3-9483-1D3B3F72667F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30" name="Cube 529">
                  <a:extLst>
                    <a:ext uri="{FF2B5EF4-FFF2-40B4-BE49-F238E27FC236}">
                      <a16:creationId xmlns:a16="http://schemas.microsoft.com/office/drawing/2014/main" id="{BEB4B118-37F8-4BC6-B25E-C85886B1E1E0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31" name="Cube 530">
                  <a:extLst>
                    <a:ext uri="{FF2B5EF4-FFF2-40B4-BE49-F238E27FC236}">
                      <a16:creationId xmlns:a16="http://schemas.microsoft.com/office/drawing/2014/main" id="{CAC7EE9A-D8E4-48B5-AF80-64ECA9B915C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32" name="Cube 531">
                  <a:extLst>
                    <a:ext uri="{FF2B5EF4-FFF2-40B4-BE49-F238E27FC236}">
                      <a16:creationId xmlns:a16="http://schemas.microsoft.com/office/drawing/2014/main" id="{D4BD7077-0759-4F1B-94D2-7845D071E5AC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33" name="Cube 532">
                  <a:extLst>
                    <a:ext uri="{FF2B5EF4-FFF2-40B4-BE49-F238E27FC236}">
                      <a16:creationId xmlns:a16="http://schemas.microsoft.com/office/drawing/2014/main" id="{6325C09B-F270-43C8-A87F-B8337C41BDE7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34" name="Cube 533">
                  <a:extLst>
                    <a:ext uri="{FF2B5EF4-FFF2-40B4-BE49-F238E27FC236}">
                      <a16:creationId xmlns:a16="http://schemas.microsoft.com/office/drawing/2014/main" id="{ADD2FD84-3B90-4DDC-8604-69113D079D3D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35" name="Cube 534">
                  <a:extLst>
                    <a:ext uri="{FF2B5EF4-FFF2-40B4-BE49-F238E27FC236}">
                      <a16:creationId xmlns:a16="http://schemas.microsoft.com/office/drawing/2014/main" id="{1104385B-FBAA-4067-8F34-256F7DD1F79F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36" name="Cube 535">
                  <a:extLst>
                    <a:ext uri="{FF2B5EF4-FFF2-40B4-BE49-F238E27FC236}">
                      <a16:creationId xmlns:a16="http://schemas.microsoft.com/office/drawing/2014/main" id="{BDD93B52-E15C-4056-ABD8-C202A5EE05D9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37" name="Cube 536">
                  <a:extLst>
                    <a:ext uri="{FF2B5EF4-FFF2-40B4-BE49-F238E27FC236}">
                      <a16:creationId xmlns:a16="http://schemas.microsoft.com/office/drawing/2014/main" id="{2E7045C8-6002-4920-8CC2-FBCF9E409C10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2E3C5256-9C6F-4786-A64B-97AB755F9F3C}"/>
                  </a:ext>
                </a:extLst>
              </p:cNvPr>
              <p:cNvGrpSpPr/>
              <p:nvPr/>
            </p:nvGrpSpPr>
            <p:grpSpPr>
              <a:xfrm>
                <a:off x="4760210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518" name="Cube 517">
                  <a:extLst>
                    <a:ext uri="{FF2B5EF4-FFF2-40B4-BE49-F238E27FC236}">
                      <a16:creationId xmlns:a16="http://schemas.microsoft.com/office/drawing/2014/main" id="{A3F6DF6A-05B8-4CB1-B45E-57E8DB9D0137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19" name="Cube 518">
                  <a:extLst>
                    <a:ext uri="{FF2B5EF4-FFF2-40B4-BE49-F238E27FC236}">
                      <a16:creationId xmlns:a16="http://schemas.microsoft.com/office/drawing/2014/main" id="{FC235B59-4C8E-47ED-BC75-168CE52F9218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20" name="Cube 519">
                  <a:extLst>
                    <a:ext uri="{FF2B5EF4-FFF2-40B4-BE49-F238E27FC236}">
                      <a16:creationId xmlns:a16="http://schemas.microsoft.com/office/drawing/2014/main" id="{FA4D8041-F733-453A-BAE4-8C615A4B5F8B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21" name="Cube 520">
                  <a:extLst>
                    <a:ext uri="{FF2B5EF4-FFF2-40B4-BE49-F238E27FC236}">
                      <a16:creationId xmlns:a16="http://schemas.microsoft.com/office/drawing/2014/main" id="{967C3E8A-082D-4FF5-933B-6C398237DBD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22" name="Cube 521">
                  <a:extLst>
                    <a:ext uri="{FF2B5EF4-FFF2-40B4-BE49-F238E27FC236}">
                      <a16:creationId xmlns:a16="http://schemas.microsoft.com/office/drawing/2014/main" id="{473B2A34-A422-4F2C-B5AE-3943F8AFFA3D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23" name="Cube 522">
                  <a:extLst>
                    <a:ext uri="{FF2B5EF4-FFF2-40B4-BE49-F238E27FC236}">
                      <a16:creationId xmlns:a16="http://schemas.microsoft.com/office/drawing/2014/main" id="{D0E13461-70EE-4D8D-A5BF-371D81A427FD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24" name="Cube 523">
                  <a:extLst>
                    <a:ext uri="{FF2B5EF4-FFF2-40B4-BE49-F238E27FC236}">
                      <a16:creationId xmlns:a16="http://schemas.microsoft.com/office/drawing/2014/main" id="{E547C12A-65E1-407B-8FCA-11EB51C1C251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25" name="Cube 524">
                  <a:extLst>
                    <a:ext uri="{FF2B5EF4-FFF2-40B4-BE49-F238E27FC236}">
                      <a16:creationId xmlns:a16="http://schemas.microsoft.com/office/drawing/2014/main" id="{836B4710-47DA-4EE4-A12C-4B41352BBF66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26" name="Cube 525">
                  <a:extLst>
                    <a:ext uri="{FF2B5EF4-FFF2-40B4-BE49-F238E27FC236}">
                      <a16:creationId xmlns:a16="http://schemas.microsoft.com/office/drawing/2014/main" id="{5ED7986F-CD76-4CEF-8388-AAB777584642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27" name="Cube 526">
                  <a:extLst>
                    <a:ext uri="{FF2B5EF4-FFF2-40B4-BE49-F238E27FC236}">
                      <a16:creationId xmlns:a16="http://schemas.microsoft.com/office/drawing/2014/main" id="{098A1294-E707-4DD5-816B-FE798FCAA2A9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DF6D4BEB-72A6-4C6A-8F8E-3293EB99B195}"/>
                  </a:ext>
                </a:extLst>
              </p:cNvPr>
              <p:cNvGrpSpPr/>
              <p:nvPr/>
            </p:nvGrpSpPr>
            <p:grpSpPr>
              <a:xfrm>
                <a:off x="4972237" y="597407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508" name="Cube 507">
                  <a:extLst>
                    <a:ext uri="{FF2B5EF4-FFF2-40B4-BE49-F238E27FC236}">
                      <a16:creationId xmlns:a16="http://schemas.microsoft.com/office/drawing/2014/main" id="{987DDAB0-1BA6-4E2F-9E90-4CB301E843B9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09" name="Cube 508">
                  <a:extLst>
                    <a:ext uri="{FF2B5EF4-FFF2-40B4-BE49-F238E27FC236}">
                      <a16:creationId xmlns:a16="http://schemas.microsoft.com/office/drawing/2014/main" id="{99FB6AA5-C7D3-4FCE-8D24-C4065CCD04A0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10" name="Cube 509">
                  <a:extLst>
                    <a:ext uri="{FF2B5EF4-FFF2-40B4-BE49-F238E27FC236}">
                      <a16:creationId xmlns:a16="http://schemas.microsoft.com/office/drawing/2014/main" id="{8425D1C9-A265-496E-8FF6-AD4FC2821510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11" name="Cube 510">
                  <a:extLst>
                    <a:ext uri="{FF2B5EF4-FFF2-40B4-BE49-F238E27FC236}">
                      <a16:creationId xmlns:a16="http://schemas.microsoft.com/office/drawing/2014/main" id="{0BD85F53-B00F-4883-8D3F-04437A9269D3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12" name="Cube 511">
                  <a:extLst>
                    <a:ext uri="{FF2B5EF4-FFF2-40B4-BE49-F238E27FC236}">
                      <a16:creationId xmlns:a16="http://schemas.microsoft.com/office/drawing/2014/main" id="{7234AD73-A966-4DED-AD99-0026D5AB8E2D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13" name="Cube 512">
                  <a:extLst>
                    <a:ext uri="{FF2B5EF4-FFF2-40B4-BE49-F238E27FC236}">
                      <a16:creationId xmlns:a16="http://schemas.microsoft.com/office/drawing/2014/main" id="{4CA47350-EC94-4E0F-89FC-881EFA8C5BE9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14" name="Cube 513">
                  <a:extLst>
                    <a:ext uri="{FF2B5EF4-FFF2-40B4-BE49-F238E27FC236}">
                      <a16:creationId xmlns:a16="http://schemas.microsoft.com/office/drawing/2014/main" id="{9805C490-290C-4A44-9FFF-87F702C97B9D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15" name="Cube 514">
                  <a:extLst>
                    <a:ext uri="{FF2B5EF4-FFF2-40B4-BE49-F238E27FC236}">
                      <a16:creationId xmlns:a16="http://schemas.microsoft.com/office/drawing/2014/main" id="{C11F4362-87D5-4516-9CA3-6103E403D920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16" name="Cube 515">
                  <a:extLst>
                    <a:ext uri="{FF2B5EF4-FFF2-40B4-BE49-F238E27FC236}">
                      <a16:creationId xmlns:a16="http://schemas.microsoft.com/office/drawing/2014/main" id="{A410161A-A123-4622-8313-E4C564110F5B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517" name="Cube 516">
                  <a:extLst>
                    <a:ext uri="{FF2B5EF4-FFF2-40B4-BE49-F238E27FC236}">
                      <a16:creationId xmlns:a16="http://schemas.microsoft.com/office/drawing/2014/main" id="{CF53F1CE-2FAA-4865-93F4-F8730FA1F579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39D5B830-FA5E-4AB9-97B1-F4CD21C66A9A}"/>
                </a:ext>
              </a:extLst>
            </p:cNvPr>
            <p:cNvGrpSpPr/>
            <p:nvPr/>
          </p:nvGrpSpPr>
          <p:grpSpPr>
            <a:xfrm>
              <a:off x="1274658" y="1736681"/>
              <a:ext cx="2181278" cy="2182842"/>
              <a:chOff x="3065279" y="594056"/>
              <a:chExt cx="2181278" cy="2182842"/>
            </a:xfrm>
            <a:solidFill>
              <a:srgbClr val="00B0F0"/>
            </a:solidFill>
          </p:grpSpPr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6F685202-4D4D-4472-BBC5-5C8A12101C1B}"/>
                  </a:ext>
                </a:extLst>
              </p:cNvPr>
              <p:cNvGrpSpPr/>
              <p:nvPr/>
            </p:nvGrpSpPr>
            <p:grpSpPr>
              <a:xfrm>
                <a:off x="3065279" y="594891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709" name="Cube 708">
                  <a:extLst>
                    <a:ext uri="{FF2B5EF4-FFF2-40B4-BE49-F238E27FC236}">
                      <a16:creationId xmlns:a16="http://schemas.microsoft.com/office/drawing/2014/main" id="{FD4FEB0B-11E3-4DB7-AC91-4C2DD7B23E7B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10" name="Cube 709">
                  <a:extLst>
                    <a:ext uri="{FF2B5EF4-FFF2-40B4-BE49-F238E27FC236}">
                      <a16:creationId xmlns:a16="http://schemas.microsoft.com/office/drawing/2014/main" id="{5728087C-BFA5-455D-BD16-4C62992CC419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11" name="Cube 710">
                  <a:extLst>
                    <a:ext uri="{FF2B5EF4-FFF2-40B4-BE49-F238E27FC236}">
                      <a16:creationId xmlns:a16="http://schemas.microsoft.com/office/drawing/2014/main" id="{4311069C-E0FB-4403-A32B-DCFEC8C47431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12" name="Cube 711">
                  <a:extLst>
                    <a:ext uri="{FF2B5EF4-FFF2-40B4-BE49-F238E27FC236}">
                      <a16:creationId xmlns:a16="http://schemas.microsoft.com/office/drawing/2014/main" id="{FBFB93DE-EBDD-463F-AF91-0B7633DFEFE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13" name="Cube 712">
                  <a:extLst>
                    <a:ext uri="{FF2B5EF4-FFF2-40B4-BE49-F238E27FC236}">
                      <a16:creationId xmlns:a16="http://schemas.microsoft.com/office/drawing/2014/main" id="{33E47F75-0267-44AF-9928-EBCC565D9F2A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14" name="Cube 713">
                  <a:extLst>
                    <a:ext uri="{FF2B5EF4-FFF2-40B4-BE49-F238E27FC236}">
                      <a16:creationId xmlns:a16="http://schemas.microsoft.com/office/drawing/2014/main" id="{6EA93DDD-6AF3-4504-B43A-293F3148C47D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15" name="Cube 714">
                  <a:extLst>
                    <a:ext uri="{FF2B5EF4-FFF2-40B4-BE49-F238E27FC236}">
                      <a16:creationId xmlns:a16="http://schemas.microsoft.com/office/drawing/2014/main" id="{9F866EF3-1D58-421A-9487-12CD0CE3424C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16" name="Cube 715">
                  <a:extLst>
                    <a:ext uri="{FF2B5EF4-FFF2-40B4-BE49-F238E27FC236}">
                      <a16:creationId xmlns:a16="http://schemas.microsoft.com/office/drawing/2014/main" id="{1628A40D-43A1-4434-A74D-31120E856F54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17" name="Cube 716">
                  <a:extLst>
                    <a:ext uri="{FF2B5EF4-FFF2-40B4-BE49-F238E27FC236}">
                      <a16:creationId xmlns:a16="http://schemas.microsoft.com/office/drawing/2014/main" id="{8DEC0EFC-E213-4029-A9A4-E2D6EEAC5986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18" name="Cube 717">
                  <a:extLst>
                    <a:ext uri="{FF2B5EF4-FFF2-40B4-BE49-F238E27FC236}">
                      <a16:creationId xmlns:a16="http://schemas.microsoft.com/office/drawing/2014/main" id="{9D6B118D-A8F3-4550-96F6-9FA1372EFC93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5E81992F-423F-4397-9D6F-6906AFEB3ACC}"/>
                  </a:ext>
                </a:extLst>
              </p:cNvPr>
              <p:cNvGrpSpPr/>
              <p:nvPr/>
            </p:nvGrpSpPr>
            <p:grpSpPr>
              <a:xfrm>
                <a:off x="327579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699" name="Cube 698">
                  <a:extLst>
                    <a:ext uri="{FF2B5EF4-FFF2-40B4-BE49-F238E27FC236}">
                      <a16:creationId xmlns:a16="http://schemas.microsoft.com/office/drawing/2014/main" id="{6E7B087A-D93E-4558-88E0-291680D0DE9E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00" name="Cube 699">
                  <a:extLst>
                    <a:ext uri="{FF2B5EF4-FFF2-40B4-BE49-F238E27FC236}">
                      <a16:creationId xmlns:a16="http://schemas.microsoft.com/office/drawing/2014/main" id="{FAA7BDA3-836B-4C6E-8942-492314FD8EAB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01" name="Cube 700">
                  <a:extLst>
                    <a:ext uri="{FF2B5EF4-FFF2-40B4-BE49-F238E27FC236}">
                      <a16:creationId xmlns:a16="http://schemas.microsoft.com/office/drawing/2014/main" id="{1AE1CBDF-158A-45F4-AC80-51DA2AD5288E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02" name="Cube 701">
                  <a:extLst>
                    <a:ext uri="{FF2B5EF4-FFF2-40B4-BE49-F238E27FC236}">
                      <a16:creationId xmlns:a16="http://schemas.microsoft.com/office/drawing/2014/main" id="{DE268D65-BB08-40D9-893C-301CE3BBA341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03" name="Cube 702">
                  <a:extLst>
                    <a:ext uri="{FF2B5EF4-FFF2-40B4-BE49-F238E27FC236}">
                      <a16:creationId xmlns:a16="http://schemas.microsoft.com/office/drawing/2014/main" id="{3FF82DD1-B523-42C1-B4F5-79480172D29C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04" name="Cube 703">
                  <a:extLst>
                    <a:ext uri="{FF2B5EF4-FFF2-40B4-BE49-F238E27FC236}">
                      <a16:creationId xmlns:a16="http://schemas.microsoft.com/office/drawing/2014/main" id="{AAC9A948-D944-4CB2-80DD-8102617D8F9E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05" name="Cube 704">
                  <a:extLst>
                    <a:ext uri="{FF2B5EF4-FFF2-40B4-BE49-F238E27FC236}">
                      <a16:creationId xmlns:a16="http://schemas.microsoft.com/office/drawing/2014/main" id="{E118607C-BB72-40A8-9F46-41C843B14CD0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06" name="Cube 705">
                  <a:extLst>
                    <a:ext uri="{FF2B5EF4-FFF2-40B4-BE49-F238E27FC236}">
                      <a16:creationId xmlns:a16="http://schemas.microsoft.com/office/drawing/2014/main" id="{ED77540C-FE82-490E-8851-381DD7BFD2D6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07" name="Cube 706">
                  <a:extLst>
                    <a:ext uri="{FF2B5EF4-FFF2-40B4-BE49-F238E27FC236}">
                      <a16:creationId xmlns:a16="http://schemas.microsoft.com/office/drawing/2014/main" id="{524D99E9-F11E-434E-BBE2-BEA62FA7C875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08" name="Cube 707">
                  <a:extLst>
                    <a:ext uri="{FF2B5EF4-FFF2-40B4-BE49-F238E27FC236}">
                      <a16:creationId xmlns:a16="http://schemas.microsoft.com/office/drawing/2014/main" id="{DA1DA57B-A556-4D47-B33B-42C6325686EE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962AF998-06AE-4CC1-91D1-C7CA6BAD5155}"/>
                  </a:ext>
                </a:extLst>
              </p:cNvPr>
              <p:cNvGrpSpPr/>
              <p:nvPr/>
            </p:nvGrpSpPr>
            <p:grpSpPr>
              <a:xfrm>
                <a:off x="3482747" y="59853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689" name="Cube 688">
                  <a:extLst>
                    <a:ext uri="{FF2B5EF4-FFF2-40B4-BE49-F238E27FC236}">
                      <a16:creationId xmlns:a16="http://schemas.microsoft.com/office/drawing/2014/main" id="{197DB57C-353B-410F-A158-9CA5DDA4D86E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90" name="Cube 689">
                  <a:extLst>
                    <a:ext uri="{FF2B5EF4-FFF2-40B4-BE49-F238E27FC236}">
                      <a16:creationId xmlns:a16="http://schemas.microsoft.com/office/drawing/2014/main" id="{63847005-01D6-46D4-8031-6F00B3895212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91" name="Cube 690">
                  <a:extLst>
                    <a:ext uri="{FF2B5EF4-FFF2-40B4-BE49-F238E27FC236}">
                      <a16:creationId xmlns:a16="http://schemas.microsoft.com/office/drawing/2014/main" id="{C07E5A87-F5B4-4FF2-AB25-3BA77D711085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92" name="Cube 691">
                  <a:extLst>
                    <a:ext uri="{FF2B5EF4-FFF2-40B4-BE49-F238E27FC236}">
                      <a16:creationId xmlns:a16="http://schemas.microsoft.com/office/drawing/2014/main" id="{CD1ECB5E-8378-4A6E-AB7C-962821C5FA9E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93" name="Cube 692">
                  <a:extLst>
                    <a:ext uri="{FF2B5EF4-FFF2-40B4-BE49-F238E27FC236}">
                      <a16:creationId xmlns:a16="http://schemas.microsoft.com/office/drawing/2014/main" id="{40B85370-B117-4D93-8687-E460B07DD7B2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94" name="Cube 693">
                  <a:extLst>
                    <a:ext uri="{FF2B5EF4-FFF2-40B4-BE49-F238E27FC236}">
                      <a16:creationId xmlns:a16="http://schemas.microsoft.com/office/drawing/2014/main" id="{38D2ADAD-E516-4E51-818E-8635BF08813C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95" name="Cube 694">
                  <a:extLst>
                    <a:ext uri="{FF2B5EF4-FFF2-40B4-BE49-F238E27FC236}">
                      <a16:creationId xmlns:a16="http://schemas.microsoft.com/office/drawing/2014/main" id="{E09FD1F0-EEF9-42F7-BEA4-CD83B59A883C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96" name="Cube 695">
                  <a:extLst>
                    <a:ext uri="{FF2B5EF4-FFF2-40B4-BE49-F238E27FC236}">
                      <a16:creationId xmlns:a16="http://schemas.microsoft.com/office/drawing/2014/main" id="{91F2E504-6916-467F-80EF-241D445989D0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97" name="Cube 696">
                  <a:extLst>
                    <a:ext uri="{FF2B5EF4-FFF2-40B4-BE49-F238E27FC236}">
                      <a16:creationId xmlns:a16="http://schemas.microsoft.com/office/drawing/2014/main" id="{E5BE0166-7813-46E5-AE12-0985F6062324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98" name="Cube 697">
                  <a:extLst>
                    <a:ext uri="{FF2B5EF4-FFF2-40B4-BE49-F238E27FC236}">
                      <a16:creationId xmlns:a16="http://schemas.microsoft.com/office/drawing/2014/main" id="{463FF87E-68D1-4321-9AC8-BE0CA3C7D1B3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2418810C-6D3D-44A6-9655-8C92993AF213}"/>
                  </a:ext>
                </a:extLst>
              </p:cNvPr>
              <p:cNvGrpSpPr/>
              <p:nvPr/>
            </p:nvGrpSpPr>
            <p:grpSpPr>
              <a:xfrm>
                <a:off x="3699325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679" name="Cube 678">
                  <a:extLst>
                    <a:ext uri="{FF2B5EF4-FFF2-40B4-BE49-F238E27FC236}">
                      <a16:creationId xmlns:a16="http://schemas.microsoft.com/office/drawing/2014/main" id="{C1A0C335-9505-47A9-8AB4-AB9E137586BE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80" name="Cube 679">
                  <a:extLst>
                    <a:ext uri="{FF2B5EF4-FFF2-40B4-BE49-F238E27FC236}">
                      <a16:creationId xmlns:a16="http://schemas.microsoft.com/office/drawing/2014/main" id="{EE684CA2-5179-49DF-B2A8-03C58AD7B0D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81" name="Cube 680">
                  <a:extLst>
                    <a:ext uri="{FF2B5EF4-FFF2-40B4-BE49-F238E27FC236}">
                      <a16:creationId xmlns:a16="http://schemas.microsoft.com/office/drawing/2014/main" id="{05FAEE26-9EC0-450F-996F-A73A040BA7DD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82" name="Cube 681">
                  <a:extLst>
                    <a:ext uri="{FF2B5EF4-FFF2-40B4-BE49-F238E27FC236}">
                      <a16:creationId xmlns:a16="http://schemas.microsoft.com/office/drawing/2014/main" id="{81507408-5B73-44A3-A67E-762E4EEA8604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83" name="Cube 682">
                  <a:extLst>
                    <a:ext uri="{FF2B5EF4-FFF2-40B4-BE49-F238E27FC236}">
                      <a16:creationId xmlns:a16="http://schemas.microsoft.com/office/drawing/2014/main" id="{87D4E61D-AE12-42DB-BFF0-6FBE44238B58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84" name="Cube 683">
                  <a:extLst>
                    <a:ext uri="{FF2B5EF4-FFF2-40B4-BE49-F238E27FC236}">
                      <a16:creationId xmlns:a16="http://schemas.microsoft.com/office/drawing/2014/main" id="{C5FF39C0-B7DD-4119-BB54-FB42C516E041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85" name="Cube 684">
                  <a:extLst>
                    <a:ext uri="{FF2B5EF4-FFF2-40B4-BE49-F238E27FC236}">
                      <a16:creationId xmlns:a16="http://schemas.microsoft.com/office/drawing/2014/main" id="{CBD6E647-ECD9-43E5-A39A-AD32C02C5634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86" name="Cube 685">
                  <a:extLst>
                    <a:ext uri="{FF2B5EF4-FFF2-40B4-BE49-F238E27FC236}">
                      <a16:creationId xmlns:a16="http://schemas.microsoft.com/office/drawing/2014/main" id="{B6788CF8-0CD1-43B7-A5C3-23463E3FA108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87" name="Cube 686">
                  <a:extLst>
                    <a:ext uri="{FF2B5EF4-FFF2-40B4-BE49-F238E27FC236}">
                      <a16:creationId xmlns:a16="http://schemas.microsoft.com/office/drawing/2014/main" id="{6D358257-DCC1-424E-A895-95206D85C3AF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88" name="Cube 687">
                  <a:extLst>
                    <a:ext uri="{FF2B5EF4-FFF2-40B4-BE49-F238E27FC236}">
                      <a16:creationId xmlns:a16="http://schemas.microsoft.com/office/drawing/2014/main" id="{121854D0-2710-44EF-B47B-4072DFA6ACB3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D4222FD1-C766-4F43-B3E3-4F5152E4FCE1}"/>
                  </a:ext>
                </a:extLst>
              </p:cNvPr>
              <p:cNvGrpSpPr/>
              <p:nvPr/>
            </p:nvGrpSpPr>
            <p:grpSpPr>
              <a:xfrm>
                <a:off x="391265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669" name="Cube 668">
                  <a:extLst>
                    <a:ext uri="{FF2B5EF4-FFF2-40B4-BE49-F238E27FC236}">
                      <a16:creationId xmlns:a16="http://schemas.microsoft.com/office/drawing/2014/main" id="{F0A1EBE7-C69E-4012-B5B1-588A1065FD26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70" name="Cube 669">
                  <a:extLst>
                    <a:ext uri="{FF2B5EF4-FFF2-40B4-BE49-F238E27FC236}">
                      <a16:creationId xmlns:a16="http://schemas.microsoft.com/office/drawing/2014/main" id="{D0CE180F-3255-49C2-B751-1C1C6346768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71" name="Cube 670">
                  <a:extLst>
                    <a:ext uri="{FF2B5EF4-FFF2-40B4-BE49-F238E27FC236}">
                      <a16:creationId xmlns:a16="http://schemas.microsoft.com/office/drawing/2014/main" id="{C8505F5E-1225-4076-8FEA-A45C1ADB9EDE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72" name="Cube 671">
                  <a:extLst>
                    <a:ext uri="{FF2B5EF4-FFF2-40B4-BE49-F238E27FC236}">
                      <a16:creationId xmlns:a16="http://schemas.microsoft.com/office/drawing/2014/main" id="{F56BB8EF-8E32-4C7C-B2E6-568C2A8E2D6A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73" name="Cube 672">
                  <a:extLst>
                    <a:ext uri="{FF2B5EF4-FFF2-40B4-BE49-F238E27FC236}">
                      <a16:creationId xmlns:a16="http://schemas.microsoft.com/office/drawing/2014/main" id="{5234B447-54B7-45C3-8B61-DC594B67D25B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74" name="Cube 673">
                  <a:extLst>
                    <a:ext uri="{FF2B5EF4-FFF2-40B4-BE49-F238E27FC236}">
                      <a16:creationId xmlns:a16="http://schemas.microsoft.com/office/drawing/2014/main" id="{E87C626D-8CD5-46F6-8406-7724825061E7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75" name="Cube 674">
                  <a:extLst>
                    <a:ext uri="{FF2B5EF4-FFF2-40B4-BE49-F238E27FC236}">
                      <a16:creationId xmlns:a16="http://schemas.microsoft.com/office/drawing/2014/main" id="{88A9A734-5C07-442D-B4FF-CEC9E17FBCC2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76" name="Cube 675">
                  <a:extLst>
                    <a:ext uri="{FF2B5EF4-FFF2-40B4-BE49-F238E27FC236}">
                      <a16:creationId xmlns:a16="http://schemas.microsoft.com/office/drawing/2014/main" id="{DCA88367-5777-49EE-83AB-6183904FD786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77" name="Cube 676">
                  <a:extLst>
                    <a:ext uri="{FF2B5EF4-FFF2-40B4-BE49-F238E27FC236}">
                      <a16:creationId xmlns:a16="http://schemas.microsoft.com/office/drawing/2014/main" id="{C3D9B603-E367-4AE7-9BC5-B03BBDDCBB70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78" name="Cube 677">
                  <a:extLst>
                    <a:ext uri="{FF2B5EF4-FFF2-40B4-BE49-F238E27FC236}">
                      <a16:creationId xmlns:a16="http://schemas.microsoft.com/office/drawing/2014/main" id="{2B2AD7B0-7C5A-42D7-9721-AB70E6CDF66A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516CADBC-33E3-430C-8A3D-D7E74C48D76D}"/>
                  </a:ext>
                </a:extLst>
              </p:cNvPr>
              <p:cNvGrpSpPr/>
              <p:nvPr/>
            </p:nvGrpSpPr>
            <p:grpSpPr>
              <a:xfrm>
                <a:off x="4127276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659" name="Cube 658">
                  <a:extLst>
                    <a:ext uri="{FF2B5EF4-FFF2-40B4-BE49-F238E27FC236}">
                      <a16:creationId xmlns:a16="http://schemas.microsoft.com/office/drawing/2014/main" id="{E03DB05C-E880-4265-A0EA-5B8A33707FDB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60" name="Cube 659">
                  <a:extLst>
                    <a:ext uri="{FF2B5EF4-FFF2-40B4-BE49-F238E27FC236}">
                      <a16:creationId xmlns:a16="http://schemas.microsoft.com/office/drawing/2014/main" id="{183638E3-F3A9-479B-8BE6-95963CF5BAB0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61" name="Cube 660">
                  <a:extLst>
                    <a:ext uri="{FF2B5EF4-FFF2-40B4-BE49-F238E27FC236}">
                      <a16:creationId xmlns:a16="http://schemas.microsoft.com/office/drawing/2014/main" id="{7617E8DC-8687-4E33-8A89-86E4C1AD964F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62" name="Cube 661">
                  <a:extLst>
                    <a:ext uri="{FF2B5EF4-FFF2-40B4-BE49-F238E27FC236}">
                      <a16:creationId xmlns:a16="http://schemas.microsoft.com/office/drawing/2014/main" id="{60ADCCA1-C822-48A1-BCE4-976E8C01585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63" name="Cube 662">
                  <a:extLst>
                    <a:ext uri="{FF2B5EF4-FFF2-40B4-BE49-F238E27FC236}">
                      <a16:creationId xmlns:a16="http://schemas.microsoft.com/office/drawing/2014/main" id="{A87781F9-DF89-413F-A871-F82A04D4E604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64" name="Cube 663">
                  <a:extLst>
                    <a:ext uri="{FF2B5EF4-FFF2-40B4-BE49-F238E27FC236}">
                      <a16:creationId xmlns:a16="http://schemas.microsoft.com/office/drawing/2014/main" id="{EED83E41-2BE4-4E78-B0F9-67D76128A50D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65" name="Cube 664">
                  <a:extLst>
                    <a:ext uri="{FF2B5EF4-FFF2-40B4-BE49-F238E27FC236}">
                      <a16:creationId xmlns:a16="http://schemas.microsoft.com/office/drawing/2014/main" id="{34526E07-6E49-4228-9DA8-E1C31B049E4D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66" name="Cube 665">
                  <a:extLst>
                    <a:ext uri="{FF2B5EF4-FFF2-40B4-BE49-F238E27FC236}">
                      <a16:creationId xmlns:a16="http://schemas.microsoft.com/office/drawing/2014/main" id="{D3BC0533-5200-448D-943C-975DC5154DB4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67" name="Cube 666">
                  <a:extLst>
                    <a:ext uri="{FF2B5EF4-FFF2-40B4-BE49-F238E27FC236}">
                      <a16:creationId xmlns:a16="http://schemas.microsoft.com/office/drawing/2014/main" id="{DA957A3D-61D6-4E7A-BED2-7CAF6687A470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68" name="Cube 667">
                  <a:extLst>
                    <a:ext uri="{FF2B5EF4-FFF2-40B4-BE49-F238E27FC236}">
                      <a16:creationId xmlns:a16="http://schemas.microsoft.com/office/drawing/2014/main" id="{5B185567-4F3B-49EB-A56B-51072592E13C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5DDCF140-A552-4262-91FF-6F164956DCDF}"/>
                  </a:ext>
                </a:extLst>
              </p:cNvPr>
              <p:cNvGrpSpPr/>
              <p:nvPr/>
            </p:nvGrpSpPr>
            <p:grpSpPr>
              <a:xfrm>
                <a:off x="4344761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649" name="Cube 648">
                  <a:extLst>
                    <a:ext uri="{FF2B5EF4-FFF2-40B4-BE49-F238E27FC236}">
                      <a16:creationId xmlns:a16="http://schemas.microsoft.com/office/drawing/2014/main" id="{F8BC88C8-82D7-43B4-9C7F-8AF848FFDF8D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50" name="Cube 649">
                  <a:extLst>
                    <a:ext uri="{FF2B5EF4-FFF2-40B4-BE49-F238E27FC236}">
                      <a16:creationId xmlns:a16="http://schemas.microsoft.com/office/drawing/2014/main" id="{3F084DEB-9941-4F7D-B7D8-25E67A906B35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51" name="Cube 650">
                  <a:extLst>
                    <a:ext uri="{FF2B5EF4-FFF2-40B4-BE49-F238E27FC236}">
                      <a16:creationId xmlns:a16="http://schemas.microsoft.com/office/drawing/2014/main" id="{F6E86323-76B4-4987-835C-FB96AD3B046A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52" name="Cube 651">
                  <a:extLst>
                    <a:ext uri="{FF2B5EF4-FFF2-40B4-BE49-F238E27FC236}">
                      <a16:creationId xmlns:a16="http://schemas.microsoft.com/office/drawing/2014/main" id="{5C15045F-9954-4ABD-B756-782C6E90DC7B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53" name="Cube 652">
                  <a:extLst>
                    <a:ext uri="{FF2B5EF4-FFF2-40B4-BE49-F238E27FC236}">
                      <a16:creationId xmlns:a16="http://schemas.microsoft.com/office/drawing/2014/main" id="{76C7706A-94EC-4DCA-AF6A-E60D4823D138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54" name="Cube 653">
                  <a:extLst>
                    <a:ext uri="{FF2B5EF4-FFF2-40B4-BE49-F238E27FC236}">
                      <a16:creationId xmlns:a16="http://schemas.microsoft.com/office/drawing/2014/main" id="{3C542046-A89F-442C-8823-142F12E90DBD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55" name="Cube 654">
                  <a:extLst>
                    <a:ext uri="{FF2B5EF4-FFF2-40B4-BE49-F238E27FC236}">
                      <a16:creationId xmlns:a16="http://schemas.microsoft.com/office/drawing/2014/main" id="{E5BB073D-1C66-49A7-818D-5220E478306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56" name="Cube 655">
                  <a:extLst>
                    <a:ext uri="{FF2B5EF4-FFF2-40B4-BE49-F238E27FC236}">
                      <a16:creationId xmlns:a16="http://schemas.microsoft.com/office/drawing/2014/main" id="{99AB416F-8D6B-4D16-A1F4-AF8088286CE2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57" name="Cube 656">
                  <a:extLst>
                    <a:ext uri="{FF2B5EF4-FFF2-40B4-BE49-F238E27FC236}">
                      <a16:creationId xmlns:a16="http://schemas.microsoft.com/office/drawing/2014/main" id="{84ED4537-5614-45F6-86FB-3C5CE3DBEFFD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58" name="Cube 657">
                  <a:extLst>
                    <a:ext uri="{FF2B5EF4-FFF2-40B4-BE49-F238E27FC236}">
                      <a16:creationId xmlns:a16="http://schemas.microsoft.com/office/drawing/2014/main" id="{5AEA6120-F28F-4F24-A69F-C5895C22587A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616" name="Group 615">
                <a:extLst>
                  <a:ext uri="{FF2B5EF4-FFF2-40B4-BE49-F238E27FC236}">
                    <a16:creationId xmlns:a16="http://schemas.microsoft.com/office/drawing/2014/main" id="{53B10B85-76CC-407B-8AED-5ED424704023}"/>
                  </a:ext>
                </a:extLst>
              </p:cNvPr>
              <p:cNvGrpSpPr/>
              <p:nvPr/>
            </p:nvGrpSpPr>
            <p:grpSpPr>
              <a:xfrm>
                <a:off x="4553732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639" name="Cube 638">
                  <a:extLst>
                    <a:ext uri="{FF2B5EF4-FFF2-40B4-BE49-F238E27FC236}">
                      <a16:creationId xmlns:a16="http://schemas.microsoft.com/office/drawing/2014/main" id="{6B42A29D-8303-4F1D-B019-9739DBE0A1F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40" name="Cube 639">
                  <a:extLst>
                    <a:ext uri="{FF2B5EF4-FFF2-40B4-BE49-F238E27FC236}">
                      <a16:creationId xmlns:a16="http://schemas.microsoft.com/office/drawing/2014/main" id="{20D3289B-4AE1-40A1-A51B-E0D6AED885AD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41" name="Cube 640">
                  <a:extLst>
                    <a:ext uri="{FF2B5EF4-FFF2-40B4-BE49-F238E27FC236}">
                      <a16:creationId xmlns:a16="http://schemas.microsoft.com/office/drawing/2014/main" id="{CBE8D74E-330C-4537-80EF-327E06B6D131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42" name="Cube 641">
                  <a:extLst>
                    <a:ext uri="{FF2B5EF4-FFF2-40B4-BE49-F238E27FC236}">
                      <a16:creationId xmlns:a16="http://schemas.microsoft.com/office/drawing/2014/main" id="{3C302A35-2909-4A36-A9AD-FBC31E03406D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43" name="Cube 642">
                  <a:extLst>
                    <a:ext uri="{FF2B5EF4-FFF2-40B4-BE49-F238E27FC236}">
                      <a16:creationId xmlns:a16="http://schemas.microsoft.com/office/drawing/2014/main" id="{BE0DA6C2-A75D-4BC4-A608-2F00E4CEDE73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44" name="Cube 643">
                  <a:extLst>
                    <a:ext uri="{FF2B5EF4-FFF2-40B4-BE49-F238E27FC236}">
                      <a16:creationId xmlns:a16="http://schemas.microsoft.com/office/drawing/2014/main" id="{654723A7-39C3-49F8-B5AC-B4A6830A4693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45" name="Cube 644">
                  <a:extLst>
                    <a:ext uri="{FF2B5EF4-FFF2-40B4-BE49-F238E27FC236}">
                      <a16:creationId xmlns:a16="http://schemas.microsoft.com/office/drawing/2014/main" id="{71492499-9D78-4921-B402-FD10773A29F9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46" name="Cube 645">
                  <a:extLst>
                    <a:ext uri="{FF2B5EF4-FFF2-40B4-BE49-F238E27FC236}">
                      <a16:creationId xmlns:a16="http://schemas.microsoft.com/office/drawing/2014/main" id="{CF976248-9225-4571-8A63-52FFFB2821BD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47" name="Cube 646">
                  <a:extLst>
                    <a:ext uri="{FF2B5EF4-FFF2-40B4-BE49-F238E27FC236}">
                      <a16:creationId xmlns:a16="http://schemas.microsoft.com/office/drawing/2014/main" id="{708D38B9-AFF9-40D3-8DEA-BC33FDF5C3B4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48" name="Cube 647">
                  <a:extLst>
                    <a:ext uri="{FF2B5EF4-FFF2-40B4-BE49-F238E27FC236}">
                      <a16:creationId xmlns:a16="http://schemas.microsoft.com/office/drawing/2014/main" id="{4491C96D-410F-40F0-87D4-DD1C4CF2549F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617" name="Group 616">
                <a:extLst>
                  <a:ext uri="{FF2B5EF4-FFF2-40B4-BE49-F238E27FC236}">
                    <a16:creationId xmlns:a16="http://schemas.microsoft.com/office/drawing/2014/main" id="{24756434-9FEE-4C01-AEE9-27F48987F277}"/>
                  </a:ext>
                </a:extLst>
              </p:cNvPr>
              <p:cNvGrpSpPr/>
              <p:nvPr/>
            </p:nvGrpSpPr>
            <p:grpSpPr>
              <a:xfrm>
                <a:off x="4760210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629" name="Cube 628">
                  <a:extLst>
                    <a:ext uri="{FF2B5EF4-FFF2-40B4-BE49-F238E27FC236}">
                      <a16:creationId xmlns:a16="http://schemas.microsoft.com/office/drawing/2014/main" id="{41A3F17B-3CA8-47DC-98C3-CF0D914FF690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30" name="Cube 629">
                  <a:extLst>
                    <a:ext uri="{FF2B5EF4-FFF2-40B4-BE49-F238E27FC236}">
                      <a16:creationId xmlns:a16="http://schemas.microsoft.com/office/drawing/2014/main" id="{E047731E-5118-49A9-AA3A-054CDA720B7F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31" name="Cube 630">
                  <a:extLst>
                    <a:ext uri="{FF2B5EF4-FFF2-40B4-BE49-F238E27FC236}">
                      <a16:creationId xmlns:a16="http://schemas.microsoft.com/office/drawing/2014/main" id="{7839EB28-2C98-4841-9348-103708B0268E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32" name="Cube 631">
                  <a:extLst>
                    <a:ext uri="{FF2B5EF4-FFF2-40B4-BE49-F238E27FC236}">
                      <a16:creationId xmlns:a16="http://schemas.microsoft.com/office/drawing/2014/main" id="{782FC3EE-E278-45B5-882B-FE5C8CA082C3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33" name="Cube 632">
                  <a:extLst>
                    <a:ext uri="{FF2B5EF4-FFF2-40B4-BE49-F238E27FC236}">
                      <a16:creationId xmlns:a16="http://schemas.microsoft.com/office/drawing/2014/main" id="{27823092-428E-4987-A3BD-B7005522DBE4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34" name="Cube 633">
                  <a:extLst>
                    <a:ext uri="{FF2B5EF4-FFF2-40B4-BE49-F238E27FC236}">
                      <a16:creationId xmlns:a16="http://schemas.microsoft.com/office/drawing/2014/main" id="{DAF740FB-8FBE-4CE1-8322-CE72870319B5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35" name="Cube 634">
                  <a:extLst>
                    <a:ext uri="{FF2B5EF4-FFF2-40B4-BE49-F238E27FC236}">
                      <a16:creationId xmlns:a16="http://schemas.microsoft.com/office/drawing/2014/main" id="{68BB810C-765A-44DF-BD46-C8CEAE28E8F2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36" name="Cube 635">
                  <a:extLst>
                    <a:ext uri="{FF2B5EF4-FFF2-40B4-BE49-F238E27FC236}">
                      <a16:creationId xmlns:a16="http://schemas.microsoft.com/office/drawing/2014/main" id="{CCE0C174-8C0C-4C2B-AAF4-1985E1602AEC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37" name="Cube 636">
                  <a:extLst>
                    <a:ext uri="{FF2B5EF4-FFF2-40B4-BE49-F238E27FC236}">
                      <a16:creationId xmlns:a16="http://schemas.microsoft.com/office/drawing/2014/main" id="{B3CA9EB9-1599-416A-97BC-17E81595ACEF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38" name="Cube 637">
                  <a:extLst>
                    <a:ext uri="{FF2B5EF4-FFF2-40B4-BE49-F238E27FC236}">
                      <a16:creationId xmlns:a16="http://schemas.microsoft.com/office/drawing/2014/main" id="{F527853B-D97F-4313-AC1B-A932A89EBA88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307DE3F3-790D-4CB7-924F-0E7848F6BF35}"/>
                  </a:ext>
                </a:extLst>
              </p:cNvPr>
              <p:cNvGrpSpPr/>
              <p:nvPr/>
            </p:nvGrpSpPr>
            <p:grpSpPr>
              <a:xfrm>
                <a:off x="4972237" y="597407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619" name="Cube 618">
                  <a:extLst>
                    <a:ext uri="{FF2B5EF4-FFF2-40B4-BE49-F238E27FC236}">
                      <a16:creationId xmlns:a16="http://schemas.microsoft.com/office/drawing/2014/main" id="{56493F93-B90D-43E3-833A-3532DDDFF068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20" name="Cube 619">
                  <a:extLst>
                    <a:ext uri="{FF2B5EF4-FFF2-40B4-BE49-F238E27FC236}">
                      <a16:creationId xmlns:a16="http://schemas.microsoft.com/office/drawing/2014/main" id="{576E1544-9A6D-4E90-A901-B45E6CD967D0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21" name="Cube 620">
                  <a:extLst>
                    <a:ext uri="{FF2B5EF4-FFF2-40B4-BE49-F238E27FC236}">
                      <a16:creationId xmlns:a16="http://schemas.microsoft.com/office/drawing/2014/main" id="{5AF82F97-3A0D-4AB7-A09B-0F69C6EC6CC4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22" name="Cube 621">
                  <a:extLst>
                    <a:ext uri="{FF2B5EF4-FFF2-40B4-BE49-F238E27FC236}">
                      <a16:creationId xmlns:a16="http://schemas.microsoft.com/office/drawing/2014/main" id="{CC83275A-3880-4931-AB4D-1BDD3C1204E8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23" name="Cube 622">
                  <a:extLst>
                    <a:ext uri="{FF2B5EF4-FFF2-40B4-BE49-F238E27FC236}">
                      <a16:creationId xmlns:a16="http://schemas.microsoft.com/office/drawing/2014/main" id="{B603355D-22FB-471E-A28C-CC550F8223EF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24" name="Cube 623">
                  <a:extLst>
                    <a:ext uri="{FF2B5EF4-FFF2-40B4-BE49-F238E27FC236}">
                      <a16:creationId xmlns:a16="http://schemas.microsoft.com/office/drawing/2014/main" id="{0EC9EFC5-BDD6-40B4-A488-9A02B6169127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25" name="Cube 624">
                  <a:extLst>
                    <a:ext uri="{FF2B5EF4-FFF2-40B4-BE49-F238E27FC236}">
                      <a16:creationId xmlns:a16="http://schemas.microsoft.com/office/drawing/2014/main" id="{093A9A3C-FFAF-42EF-B512-6FE3706BAD47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26" name="Cube 625">
                  <a:extLst>
                    <a:ext uri="{FF2B5EF4-FFF2-40B4-BE49-F238E27FC236}">
                      <a16:creationId xmlns:a16="http://schemas.microsoft.com/office/drawing/2014/main" id="{29CB29E9-BC9C-4F67-930C-08B0F6E545CD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27" name="Cube 626">
                  <a:extLst>
                    <a:ext uri="{FF2B5EF4-FFF2-40B4-BE49-F238E27FC236}">
                      <a16:creationId xmlns:a16="http://schemas.microsoft.com/office/drawing/2014/main" id="{DC3395D3-DD1F-4908-B379-2EC806DA9675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628" name="Cube 627">
                  <a:extLst>
                    <a:ext uri="{FF2B5EF4-FFF2-40B4-BE49-F238E27FC236}">
                      <a16:creationId xmlns:a16="http://schemas.microsoft.com/office/drawing/2014/main" id="{D0B57F24-F47D-4FF3-B3BE-4BC0E24662FE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2DC3CD9E-7B54-4091-99C2-9F201DC9551D}"/>
                </a:ext>
              </a:extLst>
            </p:cNvPr>
            <p:cNvGrpSpPr/>
            <p:nvPr/>
          </p:nvGrpSpPr>
          <p:grpSpPr>
            <a:xfrm>
              <a:off x="1204618" y="1665933"/>
              <a:ext cx="2181278" cy="2182842"/>
              <a:chOff x="3065279" y="594056"/>
              <a:chExt cx="2181278" cy="2182842"/>
            </a:xfrm>
            <a:solidFill>
              <a:srgbClr val="00B0F0"/>
            </a:solidFill>
          </p:grpSpPr>
          <p:grpSp>
            <p:nvGrpSpPr>
              <p:cNvPr id="720" name="Group 719">
                <a:extLst>
                  <a:ext uri="{FF2B5EF4-FFF2-40B4-BE49-F238E27FC236}">
                    <a16:creationId xmlns:a16="http://schemas.microsoft.com/office/drawing/2014/main" id="{FEF05F99-69A0-4675-84C5-41502E41D09F}"/>
                  </a:ext>
                </a:extLst>
              </p:cNvPr>
              <p:cNvGrpSpPr/>
              <p:nvPr/>
            </p:nvGrpSpPr>
            <p:grpSpPr>
              <a:xfrm>
                <a:off x="3065279" y="594891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820" name="Cube 819">
                  <a:extLst>
                    <a:ext uri="{FF2B5EF4-FFF2-40B4-BE49-F238E27FC236}">
                      <a16:creationId xmlns:a16="http://schemas.microsoft.com/office/drawing/2014/main" id="{B421449D-9E5D-479C-A8ED-3D8738E85ED2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21" name="Cube 820">
                  <a:extLst>
                    <a:ext uri="{FF2B5EF4-FFF2-40B4-BE49-F238E27FC236}">
                      <a16:creationId xmlns:a16="http://schemas.microsoft.com/office/drawing/2014/main" id="{F968DFF7-687F-4FF9-A544-3821F15FA5D7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22" name="Cube 821">
                  <a:extLst>
                    <a:ext uri="{FF2B5EF4-FFF2-40B4-BE49-F238E27FC236}">
                      <a16:creationId xmlns:a16="http://schemas.microsoft.com/office/drawing/2014/main" id="{8661C9FB-6A6B-461F-B39A-FC74219E3E59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23" name="Cube 822">
                  <a:extLst>
                    <a:ext uri="{FF2B5EF4-FFF2-40B4-BE49-F238E27FC236}">
                      <a16:creationId xmlns:a16="http://schemas.microsoft.com/office/drawing/2014/main" id="{84DC8929-B2DE-4A54-AD5A-966DF3ABA178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24" name="Cube 823">
                  <a:extLst>
                    <a:ext uri="{FF2B5EF4-FFF2-40B4-BE49-F238E27FC236}">
                      <a16:creationId xmlns:a16="http://schemas.microsoft.com/office/drawing/2014/main" id="{ECC39F21-7D3C-47C8-953A-72D20D447877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25" name="Cube 824">
                  <a:extLst>
                    <a:ext uri="{FF2B5EF4-FFF2-40B4-BE49-F238E27FC236}">
                      <a16:creationId xmlns:a16="http://schemas.microsoft.com/office/drawing/2014/main" id="{6F0376D9-8DA9-445F-8CE9-4B5CCC77720B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26" name="Cube 825">
                  <a:extLst>
                    <a:ext uri="{FF2B5EF4-FFF2-40B4-BE49-F238E27FC236}">
                      <a16:creationId xmlns:a16="http://schemas.microsoft.com/office/drawing/2014/main" id="{93774538-F9E6-413E-BFBD-7BEDE4D31297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27" name="Cube 826">
                  <a:extLst>
                    <a:ext uri="{FF2B5EF4-FFF2-40B4-BE49-F238E27FC236}">
                      <a16:creationId xmlns:a16="http://schemas.microsoft.com/office/drawing/2014/main" id="{C1BE9F54-38D4-4471-8F19-B4CF7B1D4E05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28" name="Cube 827">
                  <a:extLst>
                    <a:ext uri="{FF2B5EF4-FFF2-40B4-BE49-F238E27FC236}">
                      <a16:creationId xmlns:a16="http://schemas.microsoft.com/office/drawing/2014/main" id="{B6FDB6FD-2F0F-43BD-9CA3-6B2841C4FE59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29" name="Cube 828">
                  <a:extLst>
                    <a:ext uri="{FF2B5EF4-FFF2-40B4-BE49-F238E27FC236}">
                      <a16:creationId xmlns:a16="http://schemas.microsoft.com/office/drawing/2014/main" id="{F24E1FB3-B793-4F60-9AEB-38289EC7063A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E59A60FA-5701-4395-82A7-62004C32208E}"/>
                  </a:ext>
                </a:extLst>
              </p:cNvPr>
              <p:cNvGrpSpPr/>
              <p:nvPr/>
            </p:nvGrpSpPr>
            <p:grpSpPr>
              <a:xfrm>
                <a:off x="327579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810" name="Cube 809">
                  <a:extLst>
                    <a:ext uri="{FF2B5EF4-FFF2-40B4-BE49-F238E27FC236}">
                      <a16:creationId xmlns:a16="http://schemas.microsoft.com/office/drawing/2014/main" id="{03C107F5-31ED-4122-8355-885206062139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11" name="Cube 810">
                  <a:extLst>
                    <a:ext uri="{FF2B5EF4-FFF2-40B4-BE49-F238E27FC236}">
                      <a16:creationId xmlns:a16="http://schemas.microsoft.com/office/drawing/2014/main" id="{B4B75F4C-854A-41FE-B0CD-4930B99AF26C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12" name="Cube 811">
                  <a:extLst>
                    <a:ext uri="{FF2B5EF4-FFF2-40B4-BE49-F238E27FC236}">
                      <a16:creationId xmlns:a16="http://schemas.microsoft.com/office/drawing/2014/main" id="{5641AFFF-ABC5-4C8C-9CC8-A2A9C25775F7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13" name="Cube 812">
                  <a:extLst>
                    <a:ext uri="{FF2B5EF4-FFF2-40B4-BE49-F238E27FC236}">
                      <a16:creationId xmlns:a16="http://schemas.microsoft.com/office/drawing/2014/main" id="{AFAC3A58-56F9-4ED5-B41D-0F138BB2AFDA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14" name="Cube 813">
                  <a:extLst>
                    <a:ext uri="{FF2B5EF4-FFF2-40B4-BE49-F238E27FC236}">
                      <a16:creationId xmlns:a16="http://schemas.microsoft.com/office/drawing/2014/main" id="{DBFA83AD-6658-42D3-8DA6-5FB75F3C260B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15" name="Cube 814">
                  <a:extLst>
                    <a:ext uri="{FF2B5EF4-FFF2-40B4-BE49-F238E27FC236}">
                      <a16:creationId xmlns:a16="http://schemas.microsoft.com/office/drawing/2014/main" id="{83471528-9CB3-4829-8154-63CDC5FFBD71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16" name="Cube 815">
                  <a:extLst>
                    <a:ext uri="{FF2B5EF4-FFF2-40B4-BE49-F238E27FC236}">
                      <a16:creationId xmlns:a16="http://schemas.microsoft.com/office/drawing/2014/main" id="{A1230DEB-C9CC-43F6-97BE-2F354AC8259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17" name="Cube 816">
                  <a:extLst>
                    <a:ext uri="{FF2B5EF4-FFF2-40B4-BE49-F238E27FC236}">
                      <a16:creationId xmlns:a16="http://schemas.microsoft.com/office/drawing/2014/main" id="{26BE182E-C3EB-4741-AB5A-068C2C191893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18" name="Cube 817">
                  <a:extLst>
                    <a:ext uri="{FF2B5EF4-FFF2-40B4-BE49-F238E27FC236}">
                      <a16:creationId xmlns:a16="http://schemas.microsoft.com/office/drawing/2014/main" id="{6D02D7FE-7B3D-4F05-A4E0-8E8DE9057E88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19" name="Cube 818">
                  <a:extLst>
                    <a:ext uri="{FF2B5EF4-FFF2-40B4-BE49-F238E27FC236}">
                      <a16:creationId xmlns:a16="http://schemas.microsoft.com/office/drawing/2014/main" id="{27DCB32C-0C16-424F-B7C1-1B81FEEDCF9A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A554C13D-6B4B-4FBA-A4C1-8609AE8CF23A}"/>
                  </a:ext>
                </a:extLst>
              </p:cNvPr>
              <p:cNvGrpSpPr/>
              <p:nvPr/>
            </p:nvGrpSpPr>
            <p:grpSpPr>
              <a:xfrm>
                <a:off x="3482747" y="59853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800" name="Cube 799">
                  <a:extLst>
                    <a:ext uri="{FF2B5EF4-FFF2-40B4-BE49-F238E27FC236}">
                      <a16:creationId xmlns:a16="http://schemas.microsoft.com/office/drawing/2014/main" id="{BC266F15-BB99-4D02-A66D-52AC59D92DE1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01" name="Cube 800">
                  <a:extLst>
                    <a:ext uri="{FF2B5EF4-FFF2-40B4-BE49-F238E27FC236}">
                      <a16:creationId xmlns:a16="http://schemas.microsoft.com/office/drawing/2014/main" id="{AD6ACB62-C976-4044-A5BF-7883803E0776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02" name="Cube 801">
                  <a:extLst>
                    <a:ext uri="{FF2B5EF4-FFF2-40B4-BE49-F238E27FC236}">
                      <a16:creationId xmlns:a16="http://schemas.microsoft.com/office/drawing/2014/main" id="{BA189779-3281-47E8-BAA7-40FFB75559C9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03" name="Cube 802">
                  <a:extLst>
                    <a:ext uri="{FF2B5EF4-FFF2-40B4-BE49-F238E27FC236}">
                      <a16:creationId xmlns:a16="http://schemas.microsoft.com/office/drawing/2014/main" id="{4678FD52-84E6-4C92-AF76-AE276B2F0878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04" name="Cube 803">
                  <a:extLst>
                    <a:ext uri="{FF2B5EF4-FFF2-40B4-BE49-F238E27FC236}">
                      <a16:creationId xmlns:a16="http://schemas.microsoft.com/office/drawing/2014/main" id="{84CDD12A-14FD-412D-B3CA-EFC81313F25C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05" name="Cube 804">
                  <a:extLst>
                    <a:ext uri="{FF2B5EF4-FFF2-40B4-BE49-F238E27FC236}">
                      <a16:creationId xmlns:a16="http://schemas.microsoft.com/office/drawing/2014/main" id="{BA6AF036-76FF-468E-8D03-3D15F91E8150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06" name="Cube 805">
                  <a:extLst>
                    <a:ext uri="{FF2B5EF4-FFF2-40B4-BE49-F238E27FC236}">
                      <a16:creationId xmlns:a16="http://schemas.microsoft.com/office/drawing/2014/main" id="{2C9239D2-F620-4F70-9F11-5D1AAA78E60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07" name="Cube 806">
                  <a:extLst>
                    <a:ext uri="{FF2B5EF4-FFF2-40B4-BE49-F238E27FC236}">
                      <a16:creationId xmlns:a16="http://schemas.microsoft.com/office/drawing/2014/main" id="{D9FEE22F-CBA6-4CEC-B6AA-A46713CC4FCC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08" name="Cube 807">
                  <a:extLst>
                    <a:ext uri="{FF2B5EF4-FFF2-40B4-BE49-F238E27FC236}">
                      <a16:creationId xmlns:a16="http://schemas.microsoft.com/office/drawing/2014/main" id="{03A7D62F-3E6F-402D-9C29-07F0B018E305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09" name="Cube 808">
                  <a:extLst>
                    <a:ext uri="{FF2B5EF4-FFF2-40B4-BE49-F238E27FC236}">
                      <a16:creationId xmlns:a16="http://schemas.microsoft.com/office/drawing/2014/main" id="{900248EA-B098-477E-8BA9-600614AA9887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723" name="Group 722">
                <a:extLst>
                  <a:ext uri="{FF2B5EF4-FFF2-40B4-BE49-F238E27FC236}">
                    <a16:creationId xmlns:a16="http://schemas.microsoft.com/office/drawing/2014/main" id="{983DDDBC-521B-4CDF-924D-601218DD7C45}"/>
                  </a:ext>
                </a:extLst>
              </p:cNvPr>
              <p:cNvGrpSpPr/>
              <p:nvPr/>
            </p:nvGrpSpPr>
            <p:grpSpPr>
              <a:xfrm>
                <a:off x="3699325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790" name="Cube 789">
                  <a:extLst>
                    <a:ext uri="{FF2B5EF4-FFF2-40B4-BE49-F238E27FC236}">
                      <a16:creationId xmlns:a16="http://schemas.microsoft.com/office/drawing/2014/main" id="{D5C7A1DD-F0FD-47F0-8B85-8AC92A5B0D3C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91" name="Cube 790">
                  <a:extLst>
                    <a:ext uri="{FF2B5EF4-FFF2-40B4-BE49-F238E27FC236}">
                      <a16:creationId xmlns:a16="http://schemas.microsoft.com/office/drawing/2014/main" id="{2C77A191-3F36-4970-9E2D-EA54D8902DA7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92" name="Cube 791">
                  <a:extLst>
                    <a:ext uri="{FF2B5EF4-FFF2-40B4-BE49-F238E27FC236}">
                      <a16:creationId xmlns:a16="http://schemas.microsoft.com/office/drawing/2014/main" id="{9050FE6C-178D-43E3-BADB-D9B0E1812531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93" name="Cube 792">
                  <a:extLst>
                    <a:ext uri="{FF2B5EF4-FFF2-40B4-BE49-F238E27FC236}">
                      <a16:creationId xmlns:a16="http://schemas.microsoft.com/office/drawing/2014/main" id="{80E9199B-5732-4631-8C99-3BF9258DDA79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94" name="Cube 793">
                  <a:extLst>
                    <a:ext uri="{FF2B5EF4-FFF2-40B4-BE49-F238E27FC236}">
                      <a16:creationId xmlns:a16="http://schemas.microsoft.com/office/drawing/2014/main" id="{65E96B84-EA96-45AE-BE96-FD0F1D227180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95" name="Cube 794">
                  <a:extLst>
                    <a:ext uri="{FF2B5EF4-FFF2-40B4-BE49-F238E27FC236}">
                      <a16:creationId xmlns:a16="http://schemas.microsoft.com/office/drawing/2014/main" id="{D074CC4F-1852-4912-A008-732411F9B374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96" name="Cube 795">
                  <a:extLst>
                    <a:ext uri="{FF2B5EF4-FFF2-40B4-BE49-F238E27FC236}">
                      <a16:creationId xmlns:a16="http://schemas.microsoft.com/office/drawing/2014/main" id="{3CE5FA40-9C5F-49CD-BD6E-1215EFD17315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97" name="Cube 796">
                  <a:extLst>
                    <a:ext uri="{FF2B5EF4-FFF2-40B4-BE49-F238E27FC236}">
                      <a16:creationId xmlns:a16="http://schemas.microsoft.com/office/drawing/2014/main" id="{93A02BA5-F0F5-41E6-A1C7-F46D859B60E8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98" name="Cube 797">
                  <a:extLst>
                    <a:ext uri="{FF2B5EF4-FFF2-40B4-BE49-F238E27FC236}">
                      <a16:creationId xmlns:a16="http://schemas.microsoft.com/office/drawing/2014/main" id="{6D54E7D4-8280-4042-BF78-95634CE20B21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99" name="Cube 798">
                  <a:extLst>
                    <a:ext uri="{FF2B5EF4-FFF2-40B4-BE49-F238E27FC236}">
                      <a16:creationId xmlns:a16="http://schemas.microsoft.com/office/drawing/2014/main" id="{FA33089E-4CFA-480E-AB8D-5A6C6FAE91A0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724" name="Group 723">
                <a:extLst>
                  <a:ext uri="{FF2B5EF4-FFF2-40B4-BE49-F238E27FC236}">
                    <a16:creationId xmlns:a16="http://schemas.microsoft.com/office/drawing/2014/main" id="{E6B4DA05-32E8-4C2E-A0B8-7A8700B569A7}"/>
                  </a:ext>
                </a:extLst>
              </p:cNvPr>
              <p:cNvGrpSpPr/>
              <p:nvPr/>
            </p:nvGrpSpPr>
            <p:grpSpPr>
              <a:xfrm>
                <a:off x="391265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780" name="Cube 779">
                  <a:extLst>
                    <a:ext uri="{FF2B5EF4-FFF2-40B4-BE49-F238E27FC236}">
                      <a16:creationId xmlns:a16="http://schemas.microsoft.com/office/drawing/2014/main" id="{E0B1FE36-47F4-4CC6-BFF9-41362FCA3003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81" name="Cube 780">
                  <a:extLst>
                    <a:ext uri="{FF2B5EF4-FFF2-40B4-BE49-F238E27FC236}">
                      <a16:creationId xmlns:a16="http://schemas.microsoft.com/office/drawing/2014/main" id="{435F35D2-A11B-492C-80D8-B36A32608A0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82" name="Cube 781">
                  <a:extLst>
                    <a:ext uri="{FF2B5EF4-FFF2-40B4-BE49-F238E27FC236}">
                      <a16:creationId xmlns:a16="http://schemas.microsoft.com/office/drawing/2014/main" id="{25DC867B-9F4C-4E0C-B646-7D43FAE98A5B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83" name="Cube 782">
                  <a:extLst>
                    <a:ext uri="{FF2B5EF4-FFF2-40B4-BE49-F238E27FC236}">
                      <a16:creationId xmlns:a16="http://schemas.microsoft.com/office/drawing/2014/main" id="{27B08F6A-1223-41E1-8477-2002FDCF9826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84" name="Cube 783">
                  <a:extLst>
                    <a:ext uri="{FF2B5EF4-FFF2-40B4-BE49-F238E27FC236}">
                      <a16:creationId xmlns:a16="http://schemas.microsoft.com/office/drawing/2014/main" id="{257BF1DB-EDB0-444F-91FC-1831306EA94C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85" name="Cube 784">
                  <a:extLst>
                    <a:ext uri="{FF2B5EF4-FFF2-40B4-BE49-F238E27FC236}">
                      <a16:creationId xmlns:a16="http://schemas.microsoft.com/office/drawing/2014/main" id="{5F89FBC6-137E-464C-972B-AD95322761CE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86" name="Cube 785">
                  <a:extLst>
                    <a:ext uri="{FF2B5EF4-FFF2-40B4-BE49-F238E27FC236}">
                      <a16:creationId xmlns:a16="http://schemas.microsoft.com/office/drawing/2014/main" id="{BB97AA23-14D9-4D06-BBB6-244A3A8F3529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87" name="Cube 786">
                  <a:extLst>
                    <a:ext uri="{FF2B5EF4-FFF2-40B4-BE49-F238E27FC236}">
                      <a16:creationId xmlns:a16="http://schemas.microsoft.com/office/drawing/2014/main" id="{1B2952F2-F10F-422B-8352-A273598E0F79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88" name="Cube 787">
                  <a:extLst>
                    <a:ext uri="{FF2B5EF4-FFF2-40B4-BE49-F238E27FC236}">
                      <a16:creationId xmlns:a16="http://schemas.microsoft.com/office/drawing/2014/main" id="{84E37FC5-FDAB-4798-94F5-4BE8E51F30C5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89" name="Cube 788">
                  <a:extLst>
                    <a:ext uri="{FF2B5EF4-FFF2-40B4-BE49-F238E27FC236}">
                      <a16:creationId xmlns:a16="http://schemas.microsoft.com/office/drawing/2014/main" id="{E0D83169-BA40-425C-BEFB-4D8D5C54EE37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725" name="Group 724">
                <a:extLst>
                  <a:ext uri="{FF2B5EF4-FFF2-40B4-BE49-F238E27FC236}">
                    <a16:creationId xmlns:a16="http://schemas.microsoft.com/office/drawing/2014/main" id="{130DD967-EF3D-4FF0-9804-FFCA32B466A9}"/>
                  </a:ext>
                </a:extLst>
              </p:cNvPr>
              <p:cNvGrpSpPr/>
              <p:nvPr/>
            </p:nvGrpSpPr>
            <p:grpSpPr>
              <a:xfrm>
                <a:off x="4127276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770" name="Cube 769">
                  <a:extLst>
                    <a:ext uri="{FF2B5EF4-FFF2-40B4-BE49-F238E27FC236}">
                      <a16:creationId xmlns:a16="http://schemas.microsoft.com/office/drawing/2014/main" id="{77787450-EC5E-482F-9942-0CAF4BA325A6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71" name="Cube 770">
                  <a:extLst>
                    <a:ext uri="{FF2B5EF4-FFF2-40B4-BE49-F238E27FC236}">
                      <a16:creationId xmlns:a16="http://schemas.microsoft.com/office/drawing/2014/main" id="{6CB13B7A-C385-426A-966E-9FC3E95D6B94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72" name="Cube 771">
                  <a:extLst>
                    <a:ext uri="{FF2B5EF4-FFF2-40B4-BE49-F238E27FC236}">
                      <a16:creationId xmlns:a16="http://schemas.microsoft.com/office/drawing/2014/main" id="{7C408102-23E5-4FB9-9531-71465781BA2A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73" name="Cube 772">
                  <a:extLst>
                    <a:ext uri="{FF2B5EF4-FFF2-40B4-BE49-F238E27FC236}">
                      <a16:creationId xmlns:a16="http://schemas.microsoft.com/office/drawing/2014/main" id="{64FB3E68-1C81-48E1-82F8-480804D87FA8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74" name="Cube 773">
                  <a:extLst>
                    <a:ext uri="{FF2B5EF4-FFF2-40B4-BE49-F238E27FC236}">
                      <a16:creationId xmlns:a16="http://schemas.microsoft.com/office/drawing/2014/main" id="{76A411F2-60DC-4EA4-82E7-2EEFC039FD11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75" name="Cube 774">
                  <a:extLst>
                    <a:ext uri="{FF2B5EF4-FFF2-40B4-BE49-F238E27FC236}">
                      <a16:creationId xmlns:a16="http://schemas.microsoft.com/office/drawing/2014/main" id="{8E07D566-A3A0-45BF-BB0E-0E4E6AB2CC71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76" name="Cube 775">
                  <a:extLst>
                    <a:ext uri="{FF2B5EF4-FFF2-40B4-BE49-F238E27FC236}">
                      <a16:creationId xmlns:a16="http://schemas.microsoft.com/office/drawing/2014/main" id="{EF045F99-2C99-407E-AABE-DF1A26C740A6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77" name="Cube 776">
                  <a:extLst>
                    <a:ext uri="{FF2B5EF4-FFF2-40B4-BE49-F238E27FC236}">
                      <a16:creationId xmlns:a16="http://schemas.microsoft.com/office/drawing/2014/main" id="{91C946FC-DB58-4976-A1D5-F7FBDC0C3203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78" name="Cube 777">
                  <a:extLst>
                    <a:ext uri="{FF2B5EF4-FFF2-40B4-BE49-F238E27FC236}">
                      <a16:creationId xmlns:a16="http://schemas.microsoft.com/office/drawing/2014/main" id="{39F348B8-377D-4520-A1B2-31E24429C932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79" name="Cube 778">
                  <a:extLst>
                    <a:ext uri="{FF2B5EF4-FFF2-40B4-BE49-F238E27FC236}">
                      <a16:creationId xmlns:a16="http://schemas.microsoft.com/office/drawing/2014/main" id="{51FDC99F-183C-44C5-8A38-E7709869D001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726" name="Group 725">
                <a:extLst>
                  <a:ext uri="{FF2B5EF4-FFF2-40B4-BE49-F238E27FC236}">
                    <a16:creationId xmlns:a16="http://schemas.microsoft.com/office/drawing/2014/main" id="{7DDF00AC-F5FF-4A85-9DD5-040B642227C3}"/>
                  </a:ext>
                </a:extLst>
              </p:cNvPr>
              <p:cNvGrpSpPr/>
              <p:nvPr/>
            </p:nvGrpSpPr>
            <p:grpSpPr>
              <a:xfrm>
                <a:off x="4344761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760" name="Cube 759">
                  <a:extLst>
                    <a:ext uri="{FF2B5EF4-FFF2-40B4-BE49-F238E27FC236}">
                      <a16:creationId xmlns:a16="http://schemas.microsoft.com/office/drawing/2014/main" id="{C195C4D6-1677-4902-9160-6092DF354B9D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61" name="Cube 760">
                  <a:extLst>
                    <a:ext uri="{FF2B5EF4-FFF2-40B4-BE49-F238E27FC236}">
                      <a16:creationId xmlns:a16="http://schemas.microsoft.com/office/drawing/2014/main" id="{7FFDF7AD-04F9-4C17-9E6A-F16496427564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62" name="Cube 761">
                  <a:extLst>
                    <a:ext uri="{FF2B5EF4-FFF2-40B4-BE49-F238E27FC236}">
                      <a16:creationId xmlns:a16="http://schemas.microsoft.com/office/drawing/2014/main" id="{8C0EECE4-4F24-49B4-90FE-C8C61F0BDFE1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63" name="Cube 762">
                  <a:extLst>
                    <a:ext uri="{FF2B5EF4-FFF2-40B4-BE49-F238E27FC236}">
                      <a16:creationId xmlns:a16="http://schemas.microsoft.com/office/drawing/2014/main" id="{A7C8478A-8A35-4031-A543-D86A8249E403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64" name="Cube 763">
                  <a:extLst>
                    <a:ext uri="{FF2B5EF4-FFF2-40B4-BE49-F238E27FC236}">
                      <a16:creationId xmlns:a16="http://schemas.microsoft.com/office/drawing/2014/main" id="{8A304732-D3C3-4C73-ABA6-F0DE0865CDDD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65" name="Cube 764">
                  <a:extLst>
                    <a:ext uri="{FF2B5EF4-FFF2-40B4-BE49-F238E27FC236}">
                      <a16:creationId xmlns:a16="http://schemas.microsoft.com/office/drawing/2014/main" id="{5F5061CA-7C95-4500-8A93-2E66088B9057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66" name="Cube 765">
                  <a:extLst>
                    <a:ext uri="{FF2B5EF4-FFF2-40B4-BE49-F238E27FC236}">
                      <a16:creationId xmlns:a16="http://schemas.microsoft.com/office/drawing/2014/main" id="{FDCF18CF-8884-496F-9F2E-F503E9AA9E5B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67" name="Cube 766">
                  <a:extLst>
                    <a:ext uri="{FF2B5EF4-FFF2-40B4-BE49-F238E27FC236}">
                      <a16:creationId xmlns:a16="http://schemas.microsoft.com/office/drawing/2014/main" id="{63A8D6DC-0F14-4594-8A2E-B1BA73F4B2E1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68" name="Cube 767">
                  <a:extLst>
                    <a:ext uri="{FF2B5EF4-FFF2-40B4-BE49-F238E27FC236}">
                      <a16:creationId xmlns:a16="http://schemas.microsoft.com/office/drawing/2014/main" id="{1D90FCB7-57C6-4A35-8AA7-4551A5ADC259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69" name="Cube 768">
                  <a:extLst>
                    <a:ext uri="{FF2B5EF4-FFF2-40B4-BE49-F238E27FC236}">
                      <a16:creationId xmlns:a16="http://schemas.microsoft.com/office/drawing/2014/main" id="{EBC487A9-0097-4F60-B07E-F7E9ED6077A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727" name="Group 726">
                <a:extLst>
                  <a:ext uri="{FF2B5EF4-FFF2-40B4-BE49-F238E27FC236}">
                    <a16:creationId xmlns:a16="http://schemas.microsoft.com/office/drawing/2014/main" id="{35AC9A82-201D-4808-BE45-8EBAC05FC1DF}"/>
                  </a:ext>
                </a:extLst>
              </p:cNvPr>
              <p:cNvGrpSpPr/>
              <p:nvPr/>
            </p:nvGrpSpPr>
            <p:grpSpPr>
              <a:xfrm>
                <a:off x="4553732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750" name="Cube 749">
                  <a:extLst>
                    <a:ext uri="{FF2B5EF4-FFF2-40B4-BE49-F238E27FC236}">
                      <a16:creationId xmlns:a16="http://schemas.microsoft.com/office/drawing/2014/main" id="{404B0A6C-29D6-4AA4-8718-83BB7DC080B3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51" name="Cube 750">
                  <a:extLst>
                    <a:ext uri="{FF2B5EF4-FFF2-40B4-BE49-F238E27FC236}">
                      <a16:creationId xmlns:a16="http://schemas.microsoft.com/office/drawing/2014/main" id="{7E31A87A-6C0A-414B-9DB2-764FEFFB03AB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52" name="Cube 751">
                  <a:extLst>
                    <a:ext uri="{FF2B5EF4-FFF2-40B4-BE49-F238E27FC236}">
                      <a16:creationId xmlns:a16="http://schemas.microsoft.com/office/drawing/2014/main" id="{5E0EC955-20FC-49A7-A126-AE31A327BDFC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53" name="Cube 752">
                  <a:extLst>
                    <a:ext uri="{FF2B5EF4-FFF2-40B4-BE49-F238E27FC236}">
                      <a16:creationId xmlns:a16="http://schemas.microsoft.com/office/drawing/2014/main" id="{6C079B66-BB3F-4D8E-A4B4-7428B8178F8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54" name="Cube 753">
                  <a:extLst>
                    <a:ext uri="{FF2B5EF4-FFF2-40B4-BE49-F238E27FC236}">
                      <a16:creationId xmlns:a16="http://schemas.microsoft.com/office/drawing/2014/main" id="{FBB6B9A7-DBA4-4B6E-A936-BBE57F389ADA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55" name="Cube 754">
                  <a:extLst>
                    <a:ext uri="{FF2B5EF4-FFF2-40B4-BE49-F238E27FC236}">
                      <a16:creationId xmlns:a16="http://schemas.microsoft.com/office/drawing/2014/main" id="{DC9C74C5-8537-4370-8E2A-033FE26536B0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56" name="Cube 755">
                  <a:extLst>
                    <a:ext uri="{FF2B5EF4-FFF2-40B4-BE49-F238E27FC236}">
                      <a16:creationId xmlns:a16="http://schemas.microsoft.com/office/drawing/2014/main" id="{9B958355-8BFE-4F2D-B24C-1EFC8D93022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57" name="Cube 756">
                  <a:extLst>
                    <a:ext uri="{FF2B5EF4-FFF2-40B4-BE49-F238E27FC236}">
                      <a16:creationId xmlns:a16="http://schemas.microsoft.com/office/drawing/2014/main" id="{F381475C-4274-46B2-AED2-DAA025FED7A2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58" name="Cube 757">
                  <a:extLst>
                    <a:ext uri="{FF2B5EF4-FFF2-40B4-BE49-F238E27FC236}">
                      <a16:creationId xmlns:a16="http://schemas.microsoft.com/office/drawing/2014/main" id="{E9AFD562-1587-4D9B-934D-1888B008011D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59" name="Cube 758">
                  <a:extLst>
                    <a:ext uri="{FF2B5EF4-FFF2-40B4-BE49-F238E27FC236}">
                      <a16:creationId xmlns:a16="http://schemas.microsoft.com/office/drawing/2014/main" id="{80F38D6E-EF95-444E-BBE4-2DF18347B157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728" name="Group 727">
                <a:extLst>
                  <a:ext uri="{FF2B5EF4-FFF2-40B4-BE49-F238E27FC236}">
                    <a16:creationId xmlns:a16="http://schemas.microsoft.com/office/drawing/2014/main" id="{9EFE1D53-BAD3-4EDF-AC18-5BC9CD1D05A4}"/>
                  </a:ext>
                </a:extLst>
              </p:cNvPr>
              <p:cNvGrpSpPr/>
              <p:nvPr/>
            </p:nvGrpSpPr>
            <p:grpSpPr>
              <a:xfrm>
                <a:off x="4760210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740" name="Cube 739">
                  <a:extLst>
                    <a:ext uri="{FF2B5EF4-FFF2-40B4-BE49-F238E27FC236}">
                      <a16:creationId xmlns:a16="http://schemas.microsoft.com/office/drawing/2014/main" id="{397B33DA-AE59-43C2-8D1E-D1342292CAA2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41" name="Cube 740">
                  <a:extLst>
                    <a:ext uri="{FF2B5EF4-FFF2-40B4-BE49-F238E27FC236}">
                      <a16:creationId xmlns:a16="http://schemas.microsoft.com/office/drawing/2014/main" id="{E931220E-55B7-4298-8F14-02C998324EB8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42" name="Cube 741">
                  <a:extLst>
                    <a:ext uri="{FF2B5EF4-FFF2-40B4-BE49-F238E27FC236}">
                      <a16:creationId xmlns:a16="http://schemas.microsoft.com/office/drawing/2014/main" id="{127FCC48-8B77-437C-A421-AFEB3544B7BA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43" name="Cube 742">
                  <a:extLst>
                    <a:ext uri="{FF2B5EF4-FFF2-40B4-BE49-F238E27FC236}">
                      <a16:creationId xmlns:a16="http://schemas.microsoft.com/office/drawing/2014/main" id="{6B17DF56-6571-4BCA-8AB5-F904AED6A8E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44" name="Cube 743">
                  <a:extLst>
                    <a:ext uri="{FF2B5EF4-FFF2-40B4-BE49-F238E27FC236}">
                      <a16:creationId xmlns:a16="http://schemas.microsoft.com/office/drawing/2014/main" id="{6E50C39F-035C-4530-888D-9DCD62EAC324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45" name="Cube 744">
                  <a:extLst>
                    <a:ext uri="{FF2B5EF4-FFF2-40B4-BE49-F238E27FC236}">
                      <a16:creationId xmlns:a16="http://schemas.microsoft.com/office/drawing/2014/main" id="{935CAA5B-3E2A-4EA6-BF9A-7F24A1449776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46" name="Cube 745">
                  <a:extLst>
                    <a:ext uri="{FF2B5EF4-FFF2-40B4-BE49-F238E27FC236}">
                      <a16:creationId xmlns:a16="http://schemas.microsoft.com/office/drawing/2014/main" id="{FBEA42B0-19BB-4ECF-973D-5FD5CAAA5DE0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47" name="Cube 746">
                  <a:extLst>
                    <a:ext uri="{FF2B5EF4-FFF2-40B4-BE49-F238E27FC236}">
                      <a16:creationId xmlns:a16="http://schemas.microsoft.com/office/drawing/2014/main" id="{5433A6C4-4C8C-42D9-8646-52CC7B10E355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48" name="Cube 747">
                  <a:extLst>
                    <a:ext uri="{FF2B5EF4-FFF2-40B4-BE49-F238E27FC236}">
                      <a16:creationId xmlns:a16="http://schemas.microsoft.com/office/drawing/2014/main" id="{AB224E30-5BF6-4C0C-B16C-3B7C022809E3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49" name="Cube 748">
                  <a:extLst>
                    <a:ext uri="{FF2B5EF4-FFF2-40B4-BE49-F238E27FC236}">
                      <a16:creationId xmlns:a16="http://schemas.microsoft.com/office/drawing/2014/main" id="{1F0FE249-38B7-4114-8471-0F70B1FB848D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9506DD88-BD6A-457D-BF06-F65BCD93FEAA}"/>
                  </a:ext>
                </a:extLst>
              </p:cNvPr>
              <p:cNvGrpSpPr/>
              <p:nvPr/>
            </p:nvGrpSpPr>
            <p:grpSpPr>
              <a:xfrm>
                <a:off x="4972237" y="597407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730" name="Cube 729">
                  <a:extLst>
                    <a:ext uri="{FF2B5EF4-FFF2-40B4-BE49-F238E27FC236}">
                      <a16:creationId xmlns:a16="http://schemas.microsoft.com/office/drawing/2014/main" id="{D9FA41AA-88CE-4ADD-AB76-AC1A417DD36B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31" name="Cube 730">
                  <a:extLst>
                    <a:ext uri="{FF2B5EF4-FFF2-40B4-BE49-F238E27FC236}">
                      <a16:creationId xmlns:a16="http://schemas.microsoft.com/office/drawing/2014/main" id="{70B12499-EC78-4145-957E-D4260ED1EF41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32" name="Cube 731">
                  <a:extLst>
                    <a:ext uri="{FF2B5EF4-FFF2-40B4-BE49-F238E27FC236}">
                      <a16:creationId xmlns:a16="http://schemas.microsoft.com/office/drawing/2014/main" id="{B23D020D-959A-4456-8ED0-0B40894BE858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33" name="Cube 732">
                  <a:extLst>
                    <a:ext uri="{FF2B5EF4-FFF2-40B4-BE49-F238E27FC236}">
                      <a16:creationId xmlns:a16="http://schemas.microsoft.com/office/drawing/2014/main" id="{CC2B86ED-9000-4759-BFBA-B1924D0FF92B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34" name="Cube 733">
                  <a:extLst>
                    <a:ext uri="{FF2B5EF4-FFF2-40B4-BE49-F238E27FC236}">
                      <a16:creationId xmlns:a16="http://schemas.microsoft.com/office/drawing/2014/main" id="{5E79E415-ABAA-432F-B6D4-87974289C52A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35" name="Cube 734">
                  <a:extLst>
                    <a:ext uri="{FF2B5EF4-FFF2-40B4-BE49-F238E27FC236}">
                      <a16:creationId xmlns:a16="http://schemas.microsoft.com/office/drawing/2014/main" id="{5830885D-DA5E-4C31-A2A5-30CCB2334466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36" name="Cube 735">
                  <a:extLst>
                    <a:ext uri="{FF2B5EF4-FFF2-40B4-BE49-F238E27FC236}">
                      <a16:creationId xmlns:a16="http://schemas.microsoft.com/office/drawing/2014/main" id="{90472D10-9C4F-4B92-AF9D-71DB0DEEAAFC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37" name="Cube 736">
                  <a:extLst>
                    <a:ext uri="{FF2B5EF4-FFF2-40B4-BE49-F238E27FC236}">
                      <a16:creationId xmlns:a16="http://schemas.microsoft.com/office/drawing/2014/main" id="{FCFA8888-60A5-4433-A53A-A9E45E58C28B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38" name="Cube 737">
                  <a:extLst>
                    <a:ext uri="{FF2B5EF4-FFF2-40B4-BE49-F238E27FC236}">
                      <a16:creationId xmlns:a16="http://schemas.microsoft.com/office/drawing/2014/main" id="{E8FCB9CA-361E-4C69-B0E4-0A2EEB8972D0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739" name="Cube 738">
                  <a:extLst>
                    <a:ext uri="{FF2B5EF4-FFF2-40B4-BE49-F238E27FC236}">
                      <a16:creationId xmlns:a16="http://schemas.microsoft.com/office/drawing/2014/main" id="{47838833-66EB-4DD2-ABBA-BA573219561A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  <p:grpSp>
          <p:nvGrpSpPr>
            <p:cNvPr id="830" name="Group 829">
              <a:extLst>
                <a:ext uri="{FF2B5EF4-FFF2-40B4-BE49-F238E27FC236}">
                  <a16:creationId xmlns:a16="http://schemas.microsoft.com/office/drawing/2014/main" id="{8556A75F-CA4A-44C8-8507-30BB0CF1EB80}"/>
                </a:ext>
              </a:extLst>
            </p:cNvPr>
            <p:cNvGrpSpPr/>
            <p:nvPr/>
          </p:nvGrpSpPr>
          <p:grpSpPr>
            <a:xfrm>
              <a:off x="1133903" y="1595516"/>
              <a:ext cx="2181278" cy="2182842"/>
              <a:chOff x="3065279" y="594056"/>
              <a:chExt cx="2181278" cy="2182842"/>
            </a:xfrm>
            <a:solidFill>
              <a:srgbClr val="00B0F0"/>
            </a:solidFill>
          </p:grpSpPr>
          <p:grpSp>
            <p:nvGrpSpPr>
              <p:cNvPr id="831" name="Group 830">
                <a:extLst>
                  <a:ext uri="{FF2B5EF4-FFF2-40B4-BE49-F238E27FC236}">
                    <a16:creationId xmlns:a16="http://schemas.microsoft.com/office/drawing/2014/main" id="{D2F00225-29C2-4D44-860C-70D94A5D9E67}"/>
                  </a:ext>
                </a:extLst>
              </p:cNvPr>
              <p:cNvGrpSpPr/>
              <p:nvPr/>
            </p:nvGrpSpPr>
            <p:grpSpPr>
              <a:xfrm>
                <a:off x="3065279" y="594891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931" name="Cube 930">
                  <a:extLst>
                    <a:ext uri="{FF2B5EF4-FFF2-40B4-BE49-F238E27FC236}">
                      <a16:creationId xmlns:a16="http://schemas.microsoft.com/office/drawing/2014/main" id="{D6563EEA-2710-4900-BAB6-D95C70380C62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32" name="Cube 931">
                  <a:extLst>
                    <a:ext uri="{FF2B5EF4-FFF2-40B4-BE49-F238E27FC236}">
                      <a16:creationId xmlns:a16="http://schemas.microsoft.com/office/drawing/2014/main" id="{2161E9BD-2DEB-41F2-BC8C-FEC78C1679B2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33" name="Cube 932">
                  <a:extLst>
                    <a:ext uri="{FF2B5EF4-FFF2-40B4-BE49-F238E27FC236}">
                      <a16:creationId xmlns:a16="http://schemas.microsoft.com/office/drawing/2014/main" id="{366733B8-B5E4-464F-ABAE-2E0E5095AB43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34" name="Cube 933">
                  <a:extLst>
                    <a:ext uri="{FF2B5EF4-FFF2-40B4-BE49-F238E27FC236}">
                      <a16:creationId xmlns:a16="http://schemas.microsoft.com/office/drawing/2014/main" id="{4E5772CB-2FC3-41EE-BD7E-C5631E66892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35" name="Cube 934">
                  <a:extLst>
                    <a:ext uri="{FF2B5EF4-FFF2-40B4-BE49-F238E27FC236}">
                      <a16:creationId xmlns:a16="http://schemas.microsoft.com/office/drawing/2014/main" id="{54D92822-98F3-4D1B-89EE-86638C83A189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36" name="Cube 935">
                  <a:extLst>
                    <a:ext uri="{FF2B5EF4-FFF2-40B4-BE49-F238E27FC236}">
                      <a16:creationId xmlns:a16="http://schemas.microsoft.com/office/drawing/2014/main" id="{B2D9CB3A-BF08-431C-8DEA-1EA4C40E9258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37" name="Cube 936">
                  <a:extLst>
                    <a:ext uri="{FF2B5EF4-FFF2-40B4-BE49-F238E27FC236}">
                      <a16:creationId xmlns:a16="http://schemas.microsoft.com/office/drawing/2014/main" id="{14A03788-89B3-403C-8602-088E8F6FEFE5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38" name="Cube 937">
                  <a:extLst>
                    <a:ext uri="{FF2B5EF4-FFF2-40B4-BE49-F238E27FC236}">
                      <a16:creationId xmlns:a16="http://schemas.microsoft.com/office/drawing/2014/main" id="{B7CDCF50-8D94-4A8E-85B4-37FDDAD3DFC7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39" name="Cube 938">
                  <a:extLst>
                    <a:ext uri="{FF2B5EF4-FFF2-40B4-BE49-F238E27FC236}">
                      <a16:creationId xmlns:a16="http://schemas.microsoft.com/office/drawing/2014/main" id="{B5D7A80A-5BD6-4C6A-B994-6166F87E10BE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40" name="Cube 939">
                  <a:extLst>
                    <a:ext uri="{FF2B5EF4-FFF2-40B4-BE49-F238E27FC236}">
                      <a16:creationId xmlns:a16="http://schemas.microsoft.com/office/drawing/2014/main" id="{AB0EDA67-250C-44C5-A6B4-29BC15DE5936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832" name="Group 831">
                <a:extLst>
                  <a:ext uri="{FF2B5EF4-FFF2-40B4-BE49-F238E27FC236}">
                    <a16:creationId xmlns:a16="http://schemas.microsoft.com/office/drawing/2014/main" id="{7A56584E-FDD4-4EC0-BE04-67760B7188C6}"/>
                  </a:ext>
                </a:extLst>
              </p:cNvPr>
              <p:cNvGrpSpPr/>
              <p:nvPr/>
            </p:nvGrpSpPr>
            <p:grpSpPr>
              <a:xfrm>
                <a:off x="327579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921" name="Cube 920">
                  <a:extLst>
                    <a:ext uri="{FF2B5EF4-FFF2-40B4-BE49-F238E27FC236}">
                      <a16:creationId xmlns:a16="http://schemas.microsoft.com/office/drawing/2014/main" id="{9B7C8306-481F-4A52-B6B1-1C000CCCED9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22" name="Cube 921">
                  <a:extLst>
                    <a:ext uri="{FF2B5EF4-FFF2-40B4-BE49-F238E27FC236}">
                      <a16:creationId xmlns:a16="http://schemas.microsoft.com/office/drawing/2014/main" id="{ADA8D441-9DBC-4194-A395-AFEB29D8863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23" name="Cube 922">
                  <a:extLst>
                    <a:ext uri="{FF2B5EF4-FFF2-40B4-BE49-F238E27FC236}">
                      <a16:creationId xmlns:a16="http://schemas.microsoft.com/office/drawing/2014/main" id="{571F9823-83E8-48DD-AF52-F4ED574E3E09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24" name="Cube 923">
                  <a:extLst>
                    <a:ext uri="{FF2B5EF4-FFF2-40B4-BE49-F238E27FC236}">
                      <a16:creationId xmlns:a16="http://schemas.microsoft.com/office/drawing/2014/main" id="{11EA6EA1-29E7-4E92-AD40-87A8C6040EEB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25" name="Cube 924">
                  <a:extLst>
                    <a:ext uri="{FF2B5EF4-FFF2-40B4-BE49-F238E27FC236}">
                      <a16:creationId xmlns:a16="http://schemas.microsoft.com/office/drawing/2014/main" id="{12107AD5-3DDD-4775-A8DC-AD33C04040E0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26" name="Cube 925">
                  <a:extLst>
                    <a:ext uri="{FF2B5EF4-FFF2-40B4-BE49-F238E27FC236}">
                      <a16:creationId xmlns:a16="http://schemas.microsoft.com/office/drawing/2014/main" id="{CE685FF3-79B2-4DEC-ACD6-758FF5D9C390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27" name="Cube 926">
                  <a:extLst>
                    <a:ext uri="{FF2B5EF4-FFF2-40B4-BE49-F238E27FC236}">
                      <a16:creationId xmlns:a16="http://schemas.microsoft.com/office/drawing/2014/main" id="{D2331C5D-9C69-4EF5-B9CE-306DA02FB9CE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28" name="Cube 927">
                  <a:extLst>
                    <a:ext uri="{FF2B5EF4-FFF2-40B4-BE49-F238E27FC236}">
                      <a16:creationId xmlns:a16="http://schemas.microsoft.com/office/drawing/2014/main" id="{65011099-FF01-48BE-B003-9D97F7556D5D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29" name="Cube 928">
                  <a:extLst>
                    <a:ext uri="{FF2B5EF4-FFF2-40B4-BE49-F238E27FC236}">
                      <a16:creationId xmlns:a16="http://schemas.microsoft.com/office/drawing/2014/main" id="{0D41B77F-7D97-4E3E-9171-65A85B94F49E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30" name="Cube 929">
                  <a:extLst>
                    <a:ext uri="{FF2B5EF4-FFF2-40B4-BE49-F238E27FC236}">
                      <a16:creationId xmlns:a16="http://schemas.microsoft.com/office/drawing/2014/main" id="{A5104A8B-0673-4A0E-91DB-B84E3DA237A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833" name="Group 832">
                <a:extLst>
                  <a:ext uri="{FF2B5EF4-FFF2-40B4-BE49-F238E27FC236}">
                    <a16:creationId xmlns:a16="http://schemas.microsoft.com/office/drawing/2014/main" id="{D7EDF97B-9224-4E11-90D7-FA9807474BAD}"/>
                  </a:ext>
                </a:extLst>
              </p:cNvPr>
              <p:cNvGrpSpPr/>
              <p:nvPr/>
            </p:nvGrpSpPr>
            <p:grpSpPr>
              <a:xfrm>
                <a:off x="3482747" y="59853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911" name="Cube 910">
                  <a:extLst>
                    <a:ext uri="{FF2B5EF4-FFF2-40B4-BE49-F238E27FC236}">
                      <a16:creationId xmlns:a16="http://schemas.microsoft.com/office/drawing/2014/main" id="{AAB34272-00F1-40A9-AF27-DA2ED04B7B4C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12" name="Cube 911">
                  <a:extLst>
                    <a:ext uri="{FF2B5EF4-FFF2-40B4-BE49-F238E27FC236}">
                      <a16:creationId xmlns:a16="http://schemas.microsoft.com/office/drawing/2014/main" id="{FF259A82-2D1C-49EC-B478-D91D7B2A9507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13" name="Cube 912">
                  <a:extLst>
                    <a:ext uri="{FF2B5EF4-FFF2-40B4-BE49-F238E27FC236}">
                      <a16:creationId xmlns:a16="http://schemas.microsoft.com/office/drawing/2014/main" id="{24F529C9-4FAE-44A2-943D-B815528CBBEE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14" name="Cube 913">
                  <a:extLst>
                    <a:ext uri="{FF2B5EF4-FFF2-40B4-BE49-F238E27FC236}">
                      <a16:creationId xmlns:a16="http://schemas.microsoft.com/office/drawing/2014/main" id="{6D03B17E-39F2-42A0-8220-6376B3261DDF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15" name="Cube 914">
                  <a:extLst>
                    <a:ext uri="{FF2B5EF4-FFF2-40B4-BE49-F238E27FC236}">
                      <a16:creationId xmlns:a16="http://schemas.microsoft.com/office/drawing/2014/main" id="{6B0F7C45-A4AB-4B56-B5F6-B9D7EF51857E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16" name="Cube 915">
                  <a:extLst>
                    <a:ext uri="{FF2B5EF4-FFF2-40B4-BE49-F238E27FC236}">
                      <a16:creationId xmlns:a16="http://schemas.microsoft.com/office/drawing/2014/main" id="{244046A6-ECA7-410A-BE55-7620407E51F6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17" name="Cube 916">
                  <a:extLst>
                    <a:ext uri="{FF2B5EF4-FFF2-40B4-BE49-F238E27FC236}">
                      <a16:creationId xmlns:a16="http://schemas.microsoft.com/office/drawing/2014/main" id="{DB77D976-7056-4290-8A29-4AC34CFE7682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18" name="Cube 917">
                  <a:extLst>
                    <a:ext uri="{FF2B5EF4-FFF2-40B4-BE49-F238E27FC236}">
                      <a16:creationId xmlns:a16="http://schemas.microsoft.com/office/drawing/2014/main" id="{1CE178C6-61FC-4523-9B77-D524A171B681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19" name="Cube 918">
                  <a:extLst>
                    <a:ext uri="{FF2B5EF4-FFF2-40B4-BE49-F238E27FC236}">
                      <a16:creationId xmlns:a16="http://schemas.microsoft.com/office/drawing/2014/main" id="{2E1859B3-961C-46A8-853B-98C9E981D29E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20" name="Cube 919">
                  <a:extLst>
                    <a:ext uri="{FF2B5EF4-FFF2-40B4-BE49-F238E27FC236}">
                      <a16:creationId xmlns:a16="http://schemas.microsoft.com/office/drawing/2014/main" id="{534DE13B-1D1C-4080-B7A5-B264788D5665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834" name="Group 833">
                <a:extLst>
                  <a:ext uri="{FF2B5EF4-FFF2-40B4-BE49-F238E27FC236}">
                    <a16:creationId xmlns:a16="http://schemas.microsoft.com/office/drawing/2014/main" id="{B6F8964C-2C86-4AAA-BE3B-C62669CE111B}"/>
                  </a:ext>
                </a:extLst>
              </p:cNvPr>
              <p:cNvGrpSpPr/>
              <p:nvPr/>
            </p:nvGrpSpPr>
            <p:grpSpPr>
              <a:xfrm>
                <a:off x="3699325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901" name="Cube 900">
                  <a:extLst>
                    <a:ext uri="{FF2B5EF4-FFF2-40B4-BE49-F238E27FC236}">
                      <a16:creationId xmlns:a16="http://schemas.microsoft.com/office/drawing/2014/main" id="{5B020D74-ADD6-410E-ACF5-4D82C9E67159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02" name="Cube 901">
                  <a:extLst>
                    <a:ext uri="{FF2B5EF4-FFF2-40B4-BE49-F238E27FC236}">
                      <a16:creationId xmlns:a16="http://schemas.microsoft.com/office/drawing/2014/main" id="{13FABFE2-2DED-4FAA-BF57-98A629301DEB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03" name="Cube 902">
                  <a:extLst>
                    <a:ext uri="{FF2B5EF4-FFF2-40B4-BE49-F238E27FC236}">
                      <a16:creationId xmlns:a16="http://schemas.microsoft.com/office/drawing/2014/main" id="{A6A3599A-CF7A-4F2E-9405-334715CB0B16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04" name="Cube 903">
                  <a:extLst>
                    <a:ext uri="{FF2B5EF4-FFF2-40B4-BE49-F238E27FC236}">
                      <a16:creationId xmlns:a16="http://schemas.microsoft.com/office/drawing/2014/main" id="{27255500-E064-417C-925E-727355F554CD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05" name="Cube 904">
                  <a:extLst>
                    <a:ext uri="{FF2B5EF4-FFF2-40B4-BE49-F238E27FC236}">
                      <a16:creationId xmlns:a16="http://schemas.microsoft.com/office/drawing/2014/main" id="{428241F7-98C6-4F22-B9B3-93FACF8AC37D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06" name="Cube 905">
                  <a:extLst>
                    <a:ext uri="{FF2B5EF4-FFF2-40B4-BE49-F238E27FC236}">
                      <a16:creationId xmlns:a16="http://schemas.microsoft.com/office/drawing/2014/main" id="{A08C3AC9-2366-4125-B2EA-A1E8DC074182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07" name="Cube 906">
                  <a:extLst>
                    <a:ext uri="{FF2B5EF4-FFF2-40B4-BE49-F238E27FC236}">
                      <a16:creationId xmlns:a16="http://schemas.microsoft.com/office/drawing/2014/main" id="{800C35D0-2206-4BFF-8D91-77BB958BB334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08" name="Cube 907">
                  <a:extLst>
                    <a:ext uri="{FF2B5EF4-FFF2-40B4-BE49-F238E27FC236}">
                      <a16:creationId xmlns:a16="http://schemas.microsoft.com/office/drawing/2014/main" id="{A1E4063C-3654-48F1-A5EE-F1BE729DDD3C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09" name="Cube 908">
                  <a:extLst>
                    <a:ext uri="{FF2B5EF4-FFF2-40B4-BE49-F238E27FC236}">
                      <a16:creationId xmlns:a16="http://schemas.microsoft.com/office/drawing/2014/main" id="{1B912627-6DE5-4789-A8E7-985E8D23D760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10" name="Cube 909">
                  <a:extLst>
                    <a:ext uri="{FF2B5EF4-FFF2-40B4-BE49-F238E27FC236}">
                      <a16:creationId xmlns:a16="http://schemas.microsoft.com/office/drawing/2014/main" id="{37F90FE0-2437-4F61-B976-A5393768F269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BAEF267B-71C7-4F8F-99A3-AF869440E2B4}"/>
                  </a:ext>
                </a:extLst>
              </p:cNvPr>
              <p:cNvGrpSpPr/>
              <p:nvPr/>
            </p:nvGrpSpPr>
            <p:grpSpPr>
              <a:xfrm>
                <a:off x="391265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891" name="Cube 890">
                  <a:extLst>
                    <a:ext uri="{FF2B5EF4-FFF2-40B4-BE49-F238E27FC236}">
                      <a16:creationId xmlns:a16="http://schemas.microsoft.com/office/drawing/2014/main" id="{A6B1CF25-09A4-4BB7-9080-234684D632CA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92" name="Cube 891">
                  <a:extLst>
                    <a:ext uri="{FF2B5EF4-FFF2-40B4-BE49-F238E27FC236}">
                      <a16:creationId xmlns:a16="http://schemas.microsoft.com/office/drawing/2014/main" id="{D61403BA-C497-4D8E-B61F-9BC4746D6B10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93" name="Cube 892">
                  <a:extLst>
                    <a:ext uri="{FF2B5EF4-FFF2-40B4-BE49-F238E27FC236}">
                      <a16:creationId xmlns:a16="http://schemas.microsoft.com/office/drawing/2014/main" id="{7FD1D8D5-CA39-493A-8085-2B166D54B542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94" name="Cube 893">
                  <a:extLst>
                    <a:ext uri="{FF2B5EF4-FFF2-40B4-BE49-F238E27FC236}">
                      <a16:creationId xmlns:a16="http://schemas.microsoft.com/office/drawing/2014/main" id="{20E56EEF-8C43-44FA-A024-99CC6506E10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95" name="Cube 894">
                  <a:extLst>
                    <a:ext uri="{FF2B5EF4-FFF2-40B4-BE49-F238E27FC236}">
                      <a16:creationId xmlns:a16="http://schemas.microsoft.com/office/drawing/2014/main" id="{B114DD32-1F3B-4472-B347-A838230FA4FD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96" name="Cube 895">
                  <a:extLst>
                    <a:ext uri="{FF2B5EF4-FFF2-40B4-BE49-F238E27FC236}">
                      <a16:creationId xmlns:a16="http://schemas.microsoft.com/office/drawing/2014/main" id="{B7D1C567-E705-4E2C-88E4-316E94BCDD85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97" name="Cube 896">
                  <a:extLst>
                    <a:ext uri="{FF2B5EF4-FFF2-40B4-BE49-F238E27FC236}">
                      <a16:creationId xmlns:a16="http://schemas.microsoft.com/office/drawing/2014/main" id="{672CD1D1-491B-43FA-8478-A35AC1F2C11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98" name="Cube 897">
                  <a:extLst>
                    <a:ext uri="{FF2B5EF4-FFF2-40B4-BE49-F238E27FC236}">
                      <a16:creationId xmlns:a16="http://schemas.microsoft.com/office/drawing/2014/main" id="{BB6EE1F0-EADA-48B1-9E27-A6226EA051A4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99" name="Cube 898">
                  <a:extLst>
                    <a:ext uri="{FF2B5EF4-FFF2-40B4-BE49-F238E27FC236}">
                      <a16:creationId xmlns:a16="http://schemas.microsoft.com/office/drawing/2014/main" id="{9BB51C29-5EDE-4801-9EF4-56F68DFFF65B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00" name="Cube 899">
                  <a:extLst>
                    <a:ext uri="{FF2B5EF4-FFF2-40B4-BE49-F238E27FC236}">
                      <a16:creationId xmlns:a16="http://schemas.microsoft.com/office/drawing/2014/main" id="{43CF02BF-3D3A-4F66-B7C1-C427B1E8151C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1D4AA2CD-26A3-4698-B8E1-F5620203C9DB}"/>
                  </a:ext>
                </a:extLst>
              </p:cNvPr>
              <p:cNvGrpSpPr/>
              <p:nvPr/>
            </p:nvGrpSpPr>
            <p:grpSpPr>
              <a:xfrm>
                <a:off x="4127276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881" name="Cube 880">
                  <a:extLst>
                    <a:ext uri="{FF2B5EF4-FFF2-40B4-BE49-F238E27FC236}">
                      <a16:creationId xmlns:a16="http://schemas.microsoft.com/office/drawing/2014/main" id="{6BE2FA73-DF80-4FDE-A85B-D952D2F3B6B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82" name="Cube 881">
                  <a:extLst>
                    <a:ext uri="{FF2B5EF4-FFF2-40B4-BE49-F238E27FC236}">
                      <a16:creationId xmlns:a16="http://schemas.microsoft.com/office/drawing/2014/main" id="{4FC29D1B-A36E-4D43-933C-115D45E9AD7B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83" name="Cube 882">
                  <a:extLst>
                    <a:ext uri="{FF2B5EF4-FFF2-40B4-BE49-F238E27FC236}">
                      <a16:creationId xmlns:a16="http://schemas.microsoft.com/office/drawing/2014/main" id="{634E5C47-ADC5-49FA-8ED6-5AF0E8C44C65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84" name="Cube 883">
                  <a:extLst>
                    <a:ext uri="{FF2B5EF4-FFF2-40B4-BE49-F238E27FC236}">
                      <a16:creationId xmlns:a16="http://schemas.microsoft.com/office/drawing/2014/main" id="{49AC76E7-AAAE-403C-9088-A6AECD8EDAB3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85" name="Cube 884">
                  <a:extLst>
                    <a:ext uri="{FF2B5EF4-FFF2-40B4-BE49-F238E27FC236}">
                      <a16:creationId xmlns:a16="http://schemas.microsoft.com/office/drawing/2014/main" id="{11BA3CCC-F2EB-4972-938D-CD3D3A0B5AC6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86" name="Cube 885">
                  <a:extLst>
                    <a:ext uri="{FF2B5EF4-FFF2-40B4-BE49-F238E27FC236}">
                      <a16:creationId xmlns:a16="http://schemas.microsoft.com/office/drawing/2014/main" id="{CCA1BAF6-E5E6-4895-871E-4F07F96E9EE0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87" name="Cube 886">
                  <a:extLst>
                    <a:ext uri="{FF2B5EF4-FFF2-40B4-BE49-F238E27FC236}">
                      <a16:creationId xmlns:a16="http://schemas.microsoft.com/office/drawing/2014/main" id="{C2237B30-C330-4CC4-BFF3-0DAFF1C69A02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88" name="Cube 887">
                  <a:extLst>
                    <a:ext uri="{FF2B5EF4-FFF2-40B4-BE49-F238E27FC236}">
                      <a16:creationId xmlns:a16="http://schemas.microsoft.com/office/drawing/2014/main" id="{45C1515C-07CE-4EFE-A7D7-DF397BE8F25F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89" name="Cube 888">
                  <a:extLst>
                    <a:ext uri="{FF2B5EF4-FFF2-40B4-BE49-F238E27FC236}">
                      <a16:creationId xmlns:a16="http://schemas.microsoft.com/office/drawing/2014/main" id="{4864AA75-480C-42FE-9C91-CE523AE57E7F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90" name="Cube 889">
                  <a:extLst>
                    <a:ext uri="{FF2B5EF4-FFF2-40B4-BE49-F238E27FC236}">
                      <a16:creationId xmlns:a16="http://schemas.microsoft.com/office/drawing/2014/main" id="{D432BD5B-8A58-4A65-BC0C-86EF8566D604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837" name="Group 836">
                <a:extLst>
                  <a:ext uri="{FF2B5EF4-FFF2-40B4-BE49-F238E27FC236}">
                    <a16:creationId xmlns:a16="http://schemas.microsoft.com/office/drawing/2014/main" id="{4881D250-44BC-42BA-BBB4-CC7F7647BEE9}"/>
                  </a:ext>
                </a:extLst>
              </p:cNvPr>
              <p:cNvGrpSpPr/>
              <p:nvPr/>
            </p:nvGrpSpPr>
            <p:grpSpPr>
              <a:xfrm>
                <a:off x="4344761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871" name="Cube 870">
                  <a:extLst>
                    <a:ext uri="{FF2B5EF4-FFF2-40B4-BE49-F238E27FC236}">
                      <a16:creationId xmlns:a16="http://schemas.microsoft.com/office/drawing/2014/main" id="{C706C805-B0AA-4359-A62E-F8D33AE6020F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72" name="Cube 871">
                  <a:extLst>
                    <a:ext uri="{FF2B5EF4-FFF2-40B4-BE49-F238E27FC236}">
                      <a16:creationId xmlns:a16="http://schemas.microsoft.com/office/drawing/2014/main" id="{9095F018-2E87-44A9-832F-3410C18E04E8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73" name="Cube 872">
                  <a:extLst>
                    <a:ext uri="{FF2B5EF4-FFF2-40B4-BE49-F238E27FC236}">
                      <a16:creationId xmlns:a16="http://schemas.microsoft.com/office/drawing/2014/main" id="{A1C3C2B8-5438-4C6F-9D48-02CB9441F156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74" name="Cube 873">
                  <a:extLst>
                    <a:ext uri="{FF2B5EF4-FFF2-40B4-BE49-F238E27FC236}">
                      <a16:creationId xmlns:a16="http://schemas.microsoft.com/office/drawing/2014/main" id="{A98CAB38-4685-4B55-AB00-CE272563A2A1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75" name="Cube 874">
                  <a:extLst>
                    <a:ext uri="{FF2B5EF4-FFF2-40B4-BE49-F238E27FC236}">
                      <a16:creationId xmlns:a16="http://schemas.microsoft.com/office/drawing/2014/main" id="{A41FCE55-C454-42F5-ABD1-D2007D6C9DFB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76" name="Cube 875">
                  <a:extLst>
                    <a:ext uri="{FF2B5EF4-FFF2-40B4-BE49-F238E27FC236}">
                      <a16:creationId xmlns:a16="http://schemas.microsoft.com/office/drawing/2014/main" id="{9CBAF834-C269-4E0A-A0F7-2B2124A6665F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77" name="Cube 876">
                  <a:extLst>
                    <a:ext uri="{FF2B5EF4-FFF2-40B4-BE49-F238E27FC236}">
                      <a16:creationId xmlns:a16="http://schemas.microsoft.com/office/drawing/2014/main" id="{557F7B6B-023E-4354-8E90-455A05C1B048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78" name="Cube 877">
                  <a:extLst>
                    <a:ext uri="{FF2B5EF4-FFF2-40B4-BE49-F238E27FC236}">
                      <a16:creationId xmlns:a16="http://schemas.microsoft.com/office/drawing/2014/main" id="{1CC7C066-F8B9-4CCF-B949-21D41A8E0583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79" name="Cube 878">
                  <a:extLst>
                    <a:ext uri="{FF2B5EF4-FFF2-40B4-BE49-F238E27FC236}">
                      <a16:creationId xmlns:a16="http://schemas.microsoft.com/office/drawing/2014/main" id="{B105EB0E-FAC3-44AE-A6EF-32AB9F010266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80" name="Cube 879">
                  <a:extLst>
                    <a:ext uri="{FF2B5EF4-FFF2-40B4-BE49-F238E27FC236}">
                      <a16:creationId xmlns:a16="http://schemas.microsoft.com/office/drawing/2014/main" id="{92D5A92E-6D76-4417-824D-511FE9AFF0CB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0CBA31FD-7164-4AF8-81CA-0EA2E07F4BA1}"/>
                  </a:ext>
                </a:extLst>
              </p:cNvPr>
              <p:cNvGrpSpPr/>
              <p:nvPr/>
            </p:nvGrpSpPr>
            <p:grpSpPr>
              <a:xfrm>
                <a:off x="4553732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861" name="Cube 860">
                  <a:extLst>
                    <a:ext uri="{FF2B5EF4-FFF2-40B4-BE49-F238E27FC236}">
                      <a16:creationId xmlns:a16="http://schemas.microsoft.com/office/drawing/2014/main" id="{2A7A14F0-58D6-4B65-8FF9-B16D8916215D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62" name="Cube 861">
                  <a:extLst>
                    <a:ext uri="{FF2B5EF4-FFF2-40B4-BE49-F238E27FC236}">
                      <a16:creationId xmlns:a16="http://schemas.microsoft.com/office/drawing/2014/main" id="{35E42EFB-9D64-4CFB-9F02-B5BD0856EE55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63" name="Cube 862">
                  <a:extLst>
                    <a:ext uri="{FF2B5EF4-FFF2-40B4-BE49-F238E27FC236}">
                      <a16:creationId xmlns:a16="http://schemas.microsoft.com/office/drawing/2014/main" id="{795D400D-C61A-416F-8972-2CD83984E676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64" name="Cube 863">
                  <a:extLst>
                    <a:ext uri="{FF2B5EF4-FFF2-40B4-BE49-F238E27FC236}">
                      <a16:creationId xmlns:a16="http://schemas.microsoft.com/office/drawing/2014/main" id="{949A3945-6EC8-418B-A3F8-E48FEFA8F0D6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65" name="Cube 864">
                  <a:extLst>
                    <a:ext uri="{FF2B5EF4-FFF2-40B4-BE49-F238E27FC236}">
                      <a16:creationId xmlns:a16="http://schemas.microsoft.com/office/drawing/2014/main" id="{62164539-2781-4D8C-AE06-47625DF2542F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66" name="Cube 865">
                  <a:extLst>
                    <a:ext uri="{FF2B5EF4-FFF2-40B4-BE49-F238E27FC236}">
                      <a16:creationId xmlns:a16="http://schemas.microsoft.com/office/drawing/2014/main" id="{90D615CC-A765-479D-B996-9F5822639199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67" name="Cube 866">
                  <a:extLst>
                    <a:ext uri="{FF2B5EF4-FFF2-40B4-BE49-F238E27FC236}">
                      <a16:creationId xmlns:a16="http://schemas.microsoft.com/office/drawing/2014/main" id="{EFE5218A-C76F-4904-96AA-3B64BB6C92DD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68" name="Cube 867">
                  <a:extLst>
                    <a:ext uri="{FF2B5EF4-FFF2-40B4-BE49-F238E27FC236}">
                      <a16:creationId xmlns:a16="http://schemas.microsoft.com/office/drawing/2014/main" id="{90AE5704-7154-4E48-AD41-80AC23C8FA3E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69" name="Cube 868">
                  <a:extLst>
                    <a:ext uri="{FF2B5EF4-FFF2-40B4-BE49-F238E27FC236}">
                      <a16:creationId xmlns:a16="http://schemas.microsoft.com/office/drawing/2014/main" id="{FC708E72-3370-46C0-9B8A-D9F02ED209F5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70" name="Cube 869">
                  <a:extLst>
                    <a:ext uri="{FF2B5EF4-FFF2-40B4-BE49-F238E27FC236}">
                      <a16:creationId xmlns:a16="http://schemas.microsoft.com/office/drawing/2014/main" id="{10F254C1-27CE-4A3E-A072-15B0FC1235EF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96E40022-6008-4985-A6D1-D07E27A59C9C}"/>
                  </a:ext>
                </a:extLst>
              </p:cNvPr>
              <p:cNvGrpSpPr/>
              <p:nvPr/>
            </p:nvGrpSpPr>
            <p:grpSpPr>
              <a:xfrm>
                <a:off x="4760210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851" name="Cube 850">
                  <a:extLst>
                    <a:ext uri="{FF2B5EF4-FFF2-40B4-BE49-F238E27FC236}">
                      <a16:creationId xmlns:a16="http://schemas.microsoft.com/office/drawing/2014/main" id="{C7076277-2064-4CB3-9843-5CE88CEAB165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52" name="Cube 851">
                  <a:extLst>
                    <a:ext uri="{FF2B5EF4-FFF2-40B4-BE49-F238E27FC236}">
                      <a16:creationId xmlns:a16="http://schemas.microsoft.com/office/drawing/2014/main" id="{AACB47DF-99F5-4DFA-BCA6-8BF7117DC35B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53" name="Cube 852">
                  <a:extLst>
                    <a:ext uri="{FF2B5EF4-FFF2-40B4-BE49-F238E27FC236}">
                      <a16:creationId xmlns:a16="http://schemas.microsoft.com/office/drawing/2014/main" id="{207CB864-BA07-4CB8-8F5A-0F9F74CA934B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54" name="Cube 853">
                  <a:extLst>
                    <a:ext uri="{FF2B5EF4-FFF2-40B4-BE49-F238E27FC236}">
                      <a16:creationId xmlns:a16="http://schemas.microsoft.com/office/drawing/2014/main" id="{2F143BEC-DF4F-4932-A4AA-2D865E4DAEAE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55" name="Cube 854">
                  <a:extLst>
                    <a:ext uri="{FF2B5EF4-FFF2-40B4-BE49-F238E27FC236}">
                      <a16:creationId xmlns:a16="http://schemas.microsoft.com/office/drawing/2014/main" id="{1ED58380-9A45-42C5-8FD5-68EC2DBB7252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56" name="Cube 855">
                  <a:extLst>
                    <a:ext uri="{FF2B5EF4-FFF2-40B4-BE49-F238E27FC236}">
                      <a16:creationId xmlns:a16="http://schemas.microsoft.com/office/drawing/2014/main" id="{C444D48B-DF3B-4F0D-9DE1-18B57A78F4D4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57" name="Cube 856">
                  <a:extLst>
                    <a:ext uri="{FF2B5EF4-FFF2-40B4-BE49-F238E27FC236}">
                      <a16:creationId xmlns:a16="http://schemas.microsoft.com/office/drawing/2014/main" id="{B61983AD-2BEF-4B07-991A-2C0C1F23FE71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58" name="Cube 857">
                  <a:extLst>
                    <a:ext uri="{FF2B5EF4-FFF2-40B4-BE49-F238E27FC236}">
                      <a16:creationId xmlns:a16="http://schemas.microsoft.com/office/drawing/2014/main" id="{0D3BABBF-657C-4E47-AE6A-DD712511F985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59" name="Cube 858">
                  <a:extLst>
                    <a:ext uri="{FF2B5EF4-FFF2-40B4-BE49-F238E27FC236}">
                      <a16:creationId xmlns:a16="http://schemas.microsoft.com/office/drawing/2014/main" id="{ACC64223-D89C-480A-9A3F-EC4C435335EC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60" name="Cube 859">
                  <a:extLst>
                    <a:ext uri="{FF2B5EF4-FFF2-40B4-BE49-F238E27FC236}">
                      <a16:creationId xmlns:a16="http://schemas.microsoft.com/office/drawing/2014/main" id="{B465FC12-F970-45C9-88D5-825E4E6E705D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840" name="Group 839">
                <a:extLst>
                  <a:ext uri="{FF2B5EF4-FFF2-40B4-BE49-F238E27FC236}">
                    <a16:creationId xmlns:a16="http://schemas.microsoft.com/office/drawing/2014/main" id="{7545BF01-A50E-4FCC-B816-11253FC8A810}"/>
                  </a:ext>
                </a:extLst>
              </p:cNvPr>
              <p:cNvGrpSpPr/>
              <p:nvPr/>
            </p:nvGrpSpPr>
            <p:grpSpPr>
              <a:xfrm>
                <a:off x="4972237" y="597407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841" name="Cube 840">
                  <a:extLst>
                    <a:ext uri="{FF2B5EF4-FFF2-40B4-BE49-F238E27FC236}">
                      <a16:creationId xmlns:a16="http://schemas.microsoft.com/office/drawing/2014/main" id="{53EEDD47-12F9-42ED-83BB-06C3C713B74F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42" name="Cube 841">
                  <a:extLst>
                    <a:ext uri="{FF2B5EF4-FFF2-40B4-BE49-F238E27FC236}">
                      <a16:creationId xmlns:a16="http://schemas.microsoft.com/office/drawing/2014/main" id="{91D4C0A8-8AE4-4433-868E-AEA3793FC22E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43" name="Cube 842">
                  <a:extLst>
                    <a:ext uri="{FF2B5EF4-FFF2-40B4-BE49-F238E27FC236}">
                      <a16:creationId xmlns:a16="http://schemas.microsoft.com/office/drawing/2014/main" id="{5159D158-1FC2-48AC-AE83-0466682B44EB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44" name="Cube 843">
                  <a:extLst>
                    <a:ext uri="{FF2B5EF4-FFF2-40B4-BE49-F238E27FC236}">
                      <a16:creationId xmlns:a16="http://schemas.microsoft.com/office/drawing/2014/main" id="{593614B6-591E-4D17-B107-3D4A29E6D72E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45" name="Cube 844">
                  <a:extLst>
                    <a:ext uri="{FF2B5EF4-FFF2-40B4-BE49-F238E27FC236}">
                      <a16:creationId xmlns:a16="http://schemas.microsoft.com/office/drawing/2014/main" id="{09DE1972-0A39-4931-98F2-190711159D57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46" name="Cube 845">
                  <a:extLst>
                    <a:ext uri="{FF2B5EF4-FFF2-40B4-BE49-F238E27FC236}">
                      <a16:creationId xmlns:a16="http://schemas.microsoft.com/office/drawing/2014/main" id="{939143B3-ADAA-4184-BEC4-6DC92F2D010E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47" name="Cube 846">
                  <a:extLst>
                    <a:ext uri="{FF2B5EF4-FFF2-40B4-BE49-F238E27FC236}">
                      <a16:creationId xmlns:a16="http://schemas.microsoft.com/office/drawing/2014/main" id="{5F5A671E-CAB7-455A-8456-781D82CC95C7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48" name="Cube 847">
                  <a:extLst>
                    <a:ext uri="{FF2B5EF4-FFF2-40B4-BE49-F238E27FC236}">
                      <a16:creationId xmlns:a16="http://schemas.microsoft.com/office/drawing/2014/main" id="{3D228FA4-697B-4DF5-A005-818AA75A0EBB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49" name="Cube 848">
                  <a:extLst>
                    <a:ext uri="{FF2B5EF4-FFF2-40B4-BE49-F238E27FC236}">
                      <a16:creationId xmlns:a16="http://schemas.microsoft.com/office/drawing/2014/main" id="{F22EB880-9F7B-4EB2-9385-73412E973188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850" name="Cube 849">
                  <a:extLst>
                    <a:ext uri="{FF2B5EF4-FFF2-40B4-BE49-F238E27FC236}">
                      <a16:creationId xmlns:a16="http://schemas.microsoft.com/office/drawing/2014/main" id="{9D4BC6B0-DEE8-46D3-9B2E-016A5F4109F1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  <p:grpSp>
          <p:nvGrpSpPr>
            <p:cNvPr id="941" name="Group 940">
              <a:extLst>
                <a:ext uri="{FF2B5EF4-FFF2-40B4-BE49-F238E27FC236}">
                  <a16:creationId xmlns:a16="http://schemas.microsoft.com/office/drawing/2014/main" id="{ADB251A2-F481-45D0-8582-D049B264B1E5}"/>
                </a:ext>
              </a:extLst>
            </p:cNvPr>
            <p:cNvGrpSpPr/>
            <p:nvPr/>
          </p:nvGrpSpPr>
          <p:grpSpPr>
            <a:xfrm>
              <a:off x="1065426" y="1523767"/>
              <a:ext cx="2181278" cy="2182842"/>
              <a:chOff x="3065279" y="594056"/>
              <a:chExt cx="2181278" cy="2182842"/>
            </a:xfrm>
            <a:solidFill>
              <a:srgbClr val="00B0F0"/>
            </a:solidFill>
          </p:grpSpPr>
          <p:grpSp>
            <p:nvGrpSpPr>
              <p:cNvPr id="942" name="Group 941">
                <a:extLst>
                  <a:ext uri="{FF2B5EF4-FFF2-40B4-BE49-F238E27FC236}">
                    <a16:creationId xmlns:a16="http://schemas.microsoft.com/office/drawing/2014/main" id="{23E5F250-82C5-4F1E-AFFE-863F7697EE59}"/>
                  </a:ext>
                </a:extLst>
              </p:cNvPr>
              <p:cNvGrpSpPr/>
              <p:nvPr/>
            </p:nvGrpSpPr>
            <p:grpSpPr>
              <a:xfrm>
                <a:off x="3065279" y="594891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044" name="Cube 1043">
                  <a:extLst>
                    <a:ext uri="{FF2B5EF4-FFF2-40B4-BE49-F238E27FC236}">
                      <a16:creationId xmlns:a16="http://schemas.microsoft.com/office/drawing/2014/main" id="{6C0B2EAB-2B42-4CC8-8BD8-C7E9CFAC0DE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45" name="Cube 1044">
                  <a:extLst>
                    <a:ext uri="{FF2B5EF4-FFF2-40B4-BE49-F238E27FC236}">
                      <a16:creationId xmlns:a16="http://schemas.microsoft.com/office/drawing/2014/main" id="{0CF27CA8-E9B0-41F1-8DA4-4BC9E457EDF7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46" name="Cube 1045">
                  <a:extLst>
                    <a:ext uri="{FF2B5EF4-FFF2-40B4-BE49-F238E27FC236}">
                      <a16:creationId xmlns:a16="http://schemas.microsoft.com/office/drawing/2014/main" id="{67C4E3C7-E193-4061-9D71-AFCAABE7E63A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47" name="Cube 1046">
                  <a:extLst>
                    <a:ext uri="{FF2B5EF4-FFF2-40B4-BE49-F238E27FC236}">
                      <a16:creationId xmlns:a16="http://schemas.microsoft.com/office/drawing/2014/main" id="{7E759234-2D59-41CE-9A74-0656D153292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48" name="Cube 1047">
                  <a:extLst>
                    <a:ext uri="{FF2B5EF4-FFF2-40B4-BE49-F238E27FC236}">
                      <a16:creationId xmlns:a16="http://schemas.microsoft.com/office/drawing/2014/main" id="{E76D2CD9-BCD9-4889-99F2-37CD09F8C938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49" name="Cube 1048">
                  <a:extLst>
                    <a:ext uri="{FF2B5EF4-FFF2-40B4-BE49-F238E27FC236}">
                      <a16:creationId xmlns:a16="http://schemas.microsoft.com/office/drawing/2014/main" id="{A9B1BC4E-9F87-468B-93E3-518767BC3F23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50" name="Cube 1049">
                  <a:extLst>
                    <a:ext uri="{FF2B5EF4-FFF2-40B4-BE49-F238E27FC236}">
                      <a16:creationId xmlns:a16="http://schemas.microsoft.com/office/drawing/2014/main" id="{FC502C49-9F60-4C28-A81B-DF4F4933AE62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51" name="Cube 1050">
                  <a:extLst>
                    <a:ext uri="{FF2B5EF4-FFF2-40B4-BE49-F238E27FC236}">
                      <a16:creationId xmlns:a16="http://schemas.microsoft.com/office/drawing/2014/main" id="{C4DAA0B8-2DB9-45BA-93AB-9A09669292A2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52" name="Cube 1051">
                  <a:extLst>
                    <a:ext uri="{FF2B5EF4-FFF2-40B4-BE49-F238E27FC236}">
                      <a16:creationId xmlns:a16="http://schemas.microsoft.com/office/drawing/2014/main" id="{9BB5D8C8-4344-4E6A-ADEB-E627C782F9D3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53" name="Cube 1052">
                  <a:extLst>
                    <a:ext uri="{FF2B5EF4-FFF2-40B4-BE49-F238E27FC236}">
                      <a16:creationId xmlns:a16="http://schemas.microsoft.com/office/drawing/2014/main" id="{76F16EEB-E154-4EEC-BF15-0AB8663E7501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943" name="Group 942">
                <a:extLst>
                  <a:ext uri="{FF2B5EF4-FFF2-40B4-BE49-F238E27FC236}">
                    <a16:creationId xmlns:a16="http://schemas.microsoft.com/office/drawing/2014/main" id="{DD03F698-00AF-43EB-BAB1-95D0C2B6F3D1}"/>
                  </a:ext>
                </a:extLst>
              </p:cNvPr>
              <p:cNvGrpSpPr/>
              <p:nvPr/>
            </p:nvGrpSpPr>
            <p:grpSpPr>
              <a:xfrm>
                <a:off x="327579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034" name="Cube 1033">
                  <a:extLst>
                    <a:ext uri="{FF2B5EF4-FFF2-40B4-BE49-F238E27FC236}">
                      <a16:creationId xmlns:a16="http://schemas.microsoft.com/office/drawing/2014/main" id="{9F10C74A-49A3-4960-8DCC-590F252C1306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35" name="Cube 1034">
                  <a:extLst>
                    <a:ext uri="{FF2B5EF4-FFF2-40B4-BE49-F238E27FC236}">
                      <a16:creationId xmlns:a16="http://schemas.microsoft.com/office/drawing/2014/main" id="{F3011F47-689B-4284-9652-A7253CFC5519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36" name="Cube 1035">
                  <a:extLst>
                    <a:ext uri="{FF2B5EF4-FFF2-40B4-BE49-F238E27FC236}">
                      <a16:creationId xmlns:a16="http://schemas.microsoft.com/office/drawing/2014/main" id="{E204AA3C-D474-415F-8941-5474FBF2B223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37" name="Cube 1036">
                  <a:extLst>
                    <a:ext uri="{FF2B5EF4-FFF2-40B4-BE49-F238E27FC236}">
                      <a16:creationId xmlns:a16="http://schemas.microsoft.com/office/drawing/2014/main" id="{F4FAF070-1E3A-4ED0-BC9C-F921F2B8E3A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38" name="Cube 1037">
                  <a:extLst>
                    <a:ext uri="{FF2B5EF4-FFF2-40B4-BE49-F238E27FC236}">
                      <a16:creationId xmlns:a16="http://schemas.microsoft.com/office/drawing/2014/main" id="{8C7EE501-2C62-4809-A9CB-12C9613A32FC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39" name="Cube 1038">
                  <a:extLst>
                    <a:ext uri="{FF2B5EF4-FFF2-40B4-BE49-F238E27FC236}">
                      <a16:creationId xmlns:a16="http://schemas.microsoft.com/office/drawing/2014/main" id="{C405D5CA-FAC8-4F66-9272-6C2B103E40F3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40" name="Cube 1039">
                  <a:extLst>
                    <a:ext uri="{FF2B5EF4-FFF2-40B4-BE49-F238E27FC236}">
                      <a16:creationId xmlns:a16="http://schemas.microsoft.com/office/drawing/2014/main" id="{C0790037-1A8A-46EC-BBA2-1AF8F7D1F7D5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41" name="Cube 1040">
                  <a:extLst>
                    <a:ext uri="{FF2B5EF4-FFF2-40B4-BE49-F238E27FC236}">
                      <a16:creationId xmlns:a16="http://schemas.microsoft.com/office/drawing/2014/main" id="{DBA25BBC-C3D5-4B12-81E9-001D2560FFA6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42" name="Cube 1041">
                  <a:extLst>
                    <a:ext uri="{FF2B5EF4-FFF2-40B4-BE49-F238E27FC236}">
                      <a16:creationId xmlns:a16="http://schemas.microsoft.com/office/drawing/2014/main" id="{8A82B986-88A5-4775-B9F3-55416A41F831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43" name="Cube 1042">
                  <a:extLst>
                    <a:ext uri="{FF2B5EF4-FFF2-40B4-BE49-F238E27FC236}">
                      <a16:creationId xmlns:a16="http://schemas.microsoft.com/office/drawing/2014/main" id="{6F846638-8071-4B43-9ADB-7331220C1D5A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944" name="Group 943">
                <a:extLst>
                  <a:ext uri="{FF2B5EF4-FFF2-40B4-BE49-F238E27FC236}">
                    <a16:creationId xmlns:a16="http://schemas.microsoft.com/office/drawing/2014/main" id="{34B80AD5-0547-43DC-A34F-E60B655BD8D7}"/>
                  </a:ext>
                </a:extLst>
              </p:cNvPr>
              <p:cNvGrpSpPr/>
              <p:nvPr/>
            </p:nvGrpSpPr>
            <p:grpSpPr>
              <a:xfrm>
                <a:off x="3482747" y="59853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022" name="Cube 1021">
                  <a:extLst>
                    <a:ext uri="{FF2B5EF4-FFF2-40B4-BE49-F238E27FC236}">
                      <a16:creationId xmlns:a16="http://schemas.microsoft.com/office/drawing/2014/main" id="{FEAFCCB3-2F54-4636-B60B-632B7518530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23" name="Cube 1022">
                  <a:extLst>
                    <a:ext uri="{FF2B5EF4-FFF2-40B4-BE49-F238E27FC236}">
                      <a16:creationId xmlns:a16="http://schemas.microsoft.com/office/drawing/2014/main" id="{AFD22091-ED43-42A7-AEF0-50A9D2541A30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24" name="Cube 1023">
                  <a:extLst>
                    <a:ext uri="{FF2B5EF4-FFF2-40B4-BE49-F238E27FC236}">
                      <a16:creationId xmlns:a16="http://schemas.microsoft.com/office/drawing/2014/main" id="{6AEB4CDB-4922-48B6-B4E0-E40E21CFF53C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25" name="Cube 1024">
                  <a:extLst>
                    <a:ext uri="{FF2B5EF4-FFF2-40B4-BE49-F238E27FC236}">
                      <a16:creationId xmlns:a16="http://schemas.microsoft.com/office/drawing/2014/main" id="{F21D60D5-8B73-4BBA-AB02-66D0A420B3E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27" name="Cube 1026">
                  <a:extLst>
                    <a:ext uri="{FF2B5EF4-FFF2-40B4-BE49-F238E27FC236}">
                      <a16:creationId xmlns:a16="http://schemas.microsoft.com/office/drawing/2014/main" id="{4AACB091-8EE1-4607-A116-23063114BCF3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29" name="Cube 1028">
                  <a:extLst>
                    <a:ext uri="{FF2B5EF4-FFF2-40B4-BE49-F238E27FC236}">
                      <a16:creationId xmlns:a16="http://schemas.microsoft.com/office/drawing/2014/main" id="{51B99384-F31D-475B-A9E8-2221FF487870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30" name="Cube 1029">
                  <a:extLst>
                    <a:ext uri="{FF2B5EF4-FFF2-40B4-BE49-F238E27FC236}">
                      <a16:creationId xmlns:a16="http://schemas.microsoft.com/office/drawing/2014/main" id="{3DCED9A6-3FC2-4743-A0C7-422E6618CF52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31" name="Cube 1030">
                  <a:extLst>
                    <a:ext uri="{FF2B5EF4-FFF2-40B4-BE49-F238E27FC236}">
                      <a16:creationId xmlns:a16="http://schemas.microsoft.com/office/drawing/2014/main" id="{665F553B-349D-4D8B-975B-7085E0CDC8DA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32" name="Cube 1031">
                  <a:extLst>
                    <a:ext uri="{FF2B5EF4-FFF2-40B4-BE49-F238E27FC236}">
                      <a16:creationId xmlns:a16="http://schemas.microsoft.com/office/drawing/2014/main" id="{485C1E5D-DBD2-4B33-BDE9-C13D737ED88D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33" name="Cube 1032">
                  <a:extLst>
                    <a:ext uri="{FF2B5EF4-FFF2-40B4-BE49-F238E27FC236}">
                      <a16:creationId xmlns:a16="http://schemas.microsoft.com/office/drawing/2014/main" id="{CB04D203-E004-4B56-8D22-1DC2714D6947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945" name="Group 944">
                <a:extLst>
                  <a:ext uri="{FF2B5EF4-FFF2-40B4-BE49-F238E27FC236}">
                    <a16:creationId xmlns:a16="http://schemas.microsoft.com/office/drawing/2014/main" id="{8D4C020E-017C-4F42-8276-C380E7A1FA9D}"/>
                  </a:ext>
                </a:extLst>
              </p:cNvPr>
              <p:cNvGrpSpPr/>
              <p:nvPr/>
            </p:nvGrpSpPr>
            <p:grpSpPr>
              <a:xfrm>
                <a:off x="3699325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012" name="Cube 1011">
                  <a:extLst>
                    <a:ext uri="{FF2B5EF4-FFF2-40B4-BE49-F238E27FC236}">
                      <a16:creationId xmlns:a16="http://schemas.microsoft.com/office/drawing/2014/main" id="{E2B25F58-2C9E-4B0D-BBFA-739097A342B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13" name="Cube 1012">
                  <a:extLst>
                    <a:ext uri="{FF2B5EF4-FFF2-40B4-BE49-F238E27FC236}">
                      <a16:creationId xmlns:a16="http://schemas.microsoft.com/office/drawing/2014/main" id="{53AA3DC9-153B-4A79-BFCD-9B1609240BB5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14" name="Cube 1013">
                  <a:extLst>
                    <a:ext uri="{FF2B5EF4-FFF2-40B4-BE49-F238E27FC236}">
                      <a16:creationId xmlns:a16="http://schemas.microsoft.com/office/drawing/2014/main" id="{22C49BF5-D6B1-47A6-A33F-A969A0AD4513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15" name="Cube 1014">
                  <a:extLst>
                    <a:ext uri="{FF2B5EF4-FFF2-40B4-BE49-F238E27FC236}">
                      <a16:creationId xmlns:a16="http://schemas.microsoft.com/office/drawing/2014/main" id="{6CB93A83-9381-4705-B155-5FFEF31B1163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16" name="Cube 1015">
                  <a:extLst>
                    <a:ext uri="{FF2B5EF4-FFF2-40B4-BE49-F238E27FC236}">
                      <a16:creationId xmlns:a16="http://schemas.microsoft.com/office/drawing/2014/main" id="{8B056AE6-321D-4337-B1AE-122255EB0C9D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17" name="Cube 1016">
                  <a:extLst>
                    <a:ext uri="{FF2B5EF4-FFF2-40B4-BE49-F238E27FC236}">
                      <a16:creationId xmlns:a16="http://schemas.microsoft.com/office/drawing/2014/main" id="{86BAEC41-9328-4CCD-B0B1-558B79A238C5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18" name="Cube 1017">
                  <a:extLst>
                    <a:ext uri="{FF2B5EF4-FFF2-40B4-BE49-F238E27FC236}">
                      <a16:creationId xmlns:a16="http://schemas.microsoft.com/office/drawing/2014/main" id="{9E1D1CC9-9952-40D7-9C3E-3050CA2E1966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19" name="Cube 1018">
                  <a:extLst>
                    <a:ext uri="{FF2B5EF4-FFF2-40B4-BE49-F238E27FC236}">
                      <a16:creationId xmlns:a16="http://schemas.microsoft.com/office/drawing/2014/main" id="{21C648B8-D8B5-4C29-96C3-BDC01DF4FA1C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20" name="Cube 1019">
                  <a:extLst>
                    <a:ext uri="{FF2B5EF4-FFF2-40B4-BE49-F238E27FC236}">
                      <a16:creationId xmlns:a16="http://schemas.microsoft.com/office/drawing/2014/main" id="{C35F57A0-62B5-4C91-98C4-85FD9BBDED74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21" name="Cube 1020">
                  <a:extLst>
                    <a:ext uri="{FF2B5EF4-FFF2-40B4-BE49-F238E27FC236}">
                      <a16:creationId xmlns:a16="http://schemas.microsoft.com/office/drawing/2014/main" id="{506B2C15-3179-4E64-81E7-7DC1C673EDD7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946" name="Group 945">
                <a:extLst>
                  <a:ext uri="{FF2B5EF4-FFF2-40B4-BE49-F238E27FC236}">
                    <a16:creationId xmlns:a16="http://schemas.microsoft.com/office/drawing/2014/main" id="{06067F8A-B858-410E-BA21-B19ABA078B06}"/>
                  </a:ext>
                </a:extLst>
              </p:cNvPr>
              <p:cNvGrpSpPr/>
              <p:nvPr/>
            </p:nvGrpSpPr>
            <p:grpSpPr>
              <a:xfrm>
                <a:off x="391265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002" name="Cube 1001">
                  <a:extLst>
                    <a:ext uri="{FF2B5EF4-FFF2-40B4-BE49-F238E27FC236}">
                      <a16:creationId xmlns:a16="http://schemas.microsoft.com/office/drawing/2014/main" id="{49D661AA-6BCF-4150-BFF3-D79BA23EA863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03" name="Cube 1002">
                  <a:extLst>
                    <a:ext uri="{FF2B5EF4-FFF2-40B4-BE49-F238E27FC236}">
                      <a16:creationId xmlns:a16="http://schemas.microsoft.com/office/drawing/2014/main" id="{3F994018-16ED-473F-AABB-47D74C8FBA1F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04" name="Cube 1003">
                  <a:extLst>
                    <a:ext uri="{FF2B5EF4-FFF2-40B4-BE49-F238E27FC236}">
                      <a16:creationId xmlns:a16="http://schemas.microsoft.com/office/drawing/2014/main" id="{E7669008-0731-423B-B679-690E46911539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05" name="Cube 1004">
                  <a:extLst>
                    <a:ext uri="{FF2B5EF4-FFF2-40B4-BE49-F238E27FC236}">
                      <a16:creationId xmlns:a16="http://schemas.microsoft.com/office/drawing/2014/main" id="{A46BC6C5-11A5-4B5F-BB44-E27C0E712AE0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06" name="Cube 1005">
                  <a:extLst>
                    <a:ext uri="{FF2B5EF4-FFF2-40B4-BE49-F238E27FC236}">
                      <a16:creationId xmlns:a16="http://schemas.microsoft.com/office/drawing/2014/main" id="{636FA127-ABB9-4B82-9650-04B48723EB08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07" name="Cube 1006">
                  <a:extLst>
                    <a:ext uri="{FF2B5EF4-FFF2-40B4-BE49-F238E27FC236}">
                      <a16:creationId xmlns:a16="http://schemas.microsoft.com/office/drawing/2014/main" id="{3D1BE67C-9F5E-4ED9-8574-040360BAC9CC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08" name="Cube 1007">
                  <a:extLst>
                    <a:ext uri="{FF2B5EF4-FFF2-40B4-BE49-F238E27FC236}">
                      <a16:creationId xmlns:a16="http://schemas.microsoft.com/office/drawing/2014/main" id="{2849AC50-8A0A-4A3B-98C5-8C69F763DDA4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09" name="Cube 1008">
                  <a:extLst>
                    <a:ext uri="{FF2B5EF4-FFF2-40B4-BE49-F238E27FC236}">
                      <a16:creationId xmlns:a16="http://schemas.microsoft.com/office/drawing/2014/main" id="{AD8775D3-30F9-4717-84CA-065D5399AED8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10" name="Cube 1009">
                  <a:extLst>
                    <a:ext uri="{FF2B5EF4-FFF2-40B4-BE49-F238E27FC236}">
                      <a16:creationId xmlns:a16="http://schemas.microsoft.com/office/drawing/2014/main" id="{26989E05-E1F7-4048-A2B4-9337FA7AF3B9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11" name="Cube 1010">
                  <a:extLst>
                    <a:ext uri="{FF2B5EF4-FFF2-40B4-BE49-F238E27FC236}">
                      <a16:creationId xmlns:a16="http://schemas.microsoft.com/office/drawing/2014/main" id="{BE988B78-15F2-4C76-8D27-030854D287E1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947" name="Group 946">
                <a:extLst>
                  <a:ext uri="{FF2B5EF4-FFF2-40B4-BE49-F238E27FC236}">
                    <a16:creationId xmlns:a16="http://schemas.microsoft.com/office/drawing/2014/main" id="{722EACA6-A6CD-4297-B004-6FCCF1F53E73}"/>
                  </a:ext>
                </a:extLst>
              </p:cNvPr>
              <p:cNvGrpSpPr/>
              <p:nvPr/>
            </p:nvGrpSpPr>
            <p:grpSpPr>
              <a:xfrm>
                <a:off x="4127276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992" name="Cube 991">
                  <a:extLst>
                    <a:ext uri="{FF2B5EF4-FFF2-40B4-BE49-F238E27FC236}">
                      <a16:creationId xmlns:a16="http://schemas.microsoft.com/office/drawing/2014/main" id="{8810E822-9416-46F1-AE89-8AEAA1D1A2D1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93" name="Cube 992">
                  <a:extLst>
                    <a:ext uri="{FF2B5EF4-FFF2-40B4-BE49-F238E27FC236}">
                      <a16:creationId xmlns:a16="http://schemas.microsoft.com/office/drawing/2014/main" id="{10EA24B7-E121-4F80-AEEE-166BD5679A36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94" name="Cube 993">
                  <a:extLst>
                    <a:ext uri="{FF2B5EF4-FFF2-40B4-BE49-F238E27FC236}">
                      <a16:creationId xmlns:a16="http://schemas.microsoft.com/office/drawing/2014/main" id="{BD1BD20B-54FF-4075-93E7-F1CD4A2782B5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95" name="Cube 994">
                  <a:extLst>
                    <a:ext uri="{FF2B5EF4-FFF2-40B4-BE49-F238E27FC236}">
                      <a16:creationId xmlns:a16="http://schemas.microsoft.com/office/drawing/2014/main" id="{E0B406FA-2FD5-4326-999B-EF0707D14EB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96" name="Cube 995">
                  <a:extLst>
                    <a:ext uri="{FF2B5EF4-FFF2-40B4-BE49-F238E27FC236}">
                      <a16:creationId xmlns:a16="http://schemas.microsoft.com/office/drawing/2014/main" id="{111E6D8E-95E5-4BCA-8280-39FA0506B635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97" name="Cube 996">
                  <a:extLst>
                    <a:ext uri="{FF2B5EF4-FFF2-40B4-BE49-F238E27FC236}">
                      <a16:creationId xmlns:a16="http://schemas.microsoft.com/office/drawing/2014/main" id="{0C1D3B08-1CD7-4CE7-A1AB-B6B4808D407A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98" name="Cube 997">
                  <a:extLst>
                    <a:ext uri="{FF2B5EF4-FFF2-40B4-BE49-F238E27FC236}">
                      <a16:creationId xmlns:a16="http://schemas.microsoft.com/office/drawing/2014/main" id="{2A4F26C6-589B-4A8C-8CF1-10AED1317166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99" name="Cube 998">
                  <a:extLst>
                    <a:ext uri="{FF2B5EF4-FFF2-40B4-BE49-F238E27FC236}">
                      <a16:creationId xmlns:a16="http://schemas.microsoft.com/office/drawing/2014/main" id="{CCEADE0E-DFF8-4317-94CF-0E10D474684A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00" name="Cube 999">
                  <a:extLst>
                    <a:ext uri="{FF2B5EF4-FFF2-40B4-BE49-F238E27FC236}">
                      <a16:creationId xmlns:a16="http://schemas.microsoft.com/office/drawing/2014/main" id="{96347097-8029-40EA-8C66-DE1D07758F87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01" name="Cube 1000">
                  <a:extLst>
                    <a:ext uri="{FF2B5EF4-FFF2-40B4-BE49-F238E27FC236}">
                      <a16:creationId xmlns:a16="http://schemas.microsoft.com/office/drawing/2014/main" id="{A037F9F6-DF2E-497D-82A4-C29B7F81BD9F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948" name="Group 947">
                <a:extLst>
                  <a:ext uri="{FF2B5EF4-FFF2-40B4-BE49-F238E27FC236}">
                    <a16:creationId xmlns:a16="http://schemas.microsoft.com/office/drawing/2014/main" id="{5C4D244D-0AAE-4AF6-B276-1DBCA83B3279}"/>
                  </a:ext>
                </a:extLst>
              </p:cNvPr>
              <p:cNvGrpSpPr/>
              <p:nvPr/>
            </p:nvGrpSpPr>
            <p:grpSpPr>
              <a:xfrm>
                <a:off x="4344761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982" name="Cube 981">
                  <a:extLst>
                    <a:ext uri="{FF2B5EF4-FFF2-40B4-BE49-F238E27FC236}">
                      <a16:creationId xmlns:a16="http://schemas.microsoft.com/office/drawing/2014/main" id="{DAF7C1BD-8B85-4D86-AA1E-F0B2F3DC3430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83" name="Cube 982">
                  <a:extLst>
                    <a:ext uri="{FF2B5EF4-FFF2-40B4-BE49-F238E27FC236}">
                      <a16:creationId xmlns:a16="http://schemas.microsoft.com/office/drawing/2014/main" id="{49015742-CB0D-4B6B-80FA-252809C91EF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84" name="Cube 983">
                  <a:extLst>
                    <a:ext uri="{FF2B5EF4-FFF2-40B4-BE49-F238E27FC236}">
                      <a16:creationId xmlns:a16="http://schemas.microsoft.com/office/drawing/2014/main" id="{0C8FBEFA-67D6-4770-B82C-BBF94D58B1DA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85" name="Cube 984">
                  <a:extLst>
                    <a:ext uri="{FF2B5EF4-FFF2-40B4-BE49-F238E27FC236}">
                      <a16:creationId xmlns:a16="http://schemas.microsoft.com/office/drawing/2014/main" id="{A34A5A8A-FD9E-498C-8A3D-EA8874447346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86" name="Cube 985">
                  <a:extLst>
                    <a:ext uri="{FF2B5EF4-FFF2-40B4-BE49-F238E27FC236}">
                      <a16:creationId xmlns:a16="http://schemas.microsoft.com/office/drawing/2014/main" id="{EA464857-740C-47C2-A3DD-C19AB5331BD5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87" name="Cube 986">
                  <a:extLst>
                    <a:ext uri="{FF2B5EF4-FFF2-40B4-BE49-F238E27FC236}">
                      <a16:creationId xmlns:a16="http://schemas.microsoft.com/office/drawing/2014/main" id="{21DB722C-3897-4EF8-89BA-B9028B9ED6AB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88" name="Cube 987">
                  <a:extLst>
                    <a:ext uri="{FF2B5EF4-FFF2-40B4-BE49-F238E27FC236}">
                      <a16:creationId xmlns:a16="http://schemas.microsoft.com/office/drawing/2014/main" id="{D4B6D557-03CD-4E71-9FAF-4CDEC1302473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89" name="Cube 988">
                  <a:extLst>
                    <a:ext uri="{FF2B5EF4-FFF2-40B4-BE49-F238E27FC236}">
                      <a16:creationId xmlns:a16="http://schemas.microsoft.com/office/drawing/2014/main" id="{E39F496D-D389-446F-85E6-370931FE32E0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90" name="Cube 989">
                  <a:extLst>
                    <a:ext uri="{FF2B5EF4-FFF2-40B4-BE49-F238E27FC236}">
                      <a16:creationId xmlns:a16="http://schemas.microsoft.com/office/drawing/2014/main" id="{0B7B2E0D-886D-4114-93BC-32BF1135B5E9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91" name="Cube 990">
                  <a:extLst>
                    <a:ext uri="{FF2B5EF4-FFF2-40B4-BE49-F238E27FC236}">
                      <a16:creationId xmlns:a16="http://schemas.microsoft.com/office/drawing/2014/main" id="{2896BFA4-9AF6-4E10-8806-A536BB7F0EF6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949" name="Group 948">
                <a:extLst>
                  <a:ext uri="{FF2B5EF4-FFF2-40B4-BE49-F238E27FC236}">
                    <a16:creationId xmlns:a16="http://schemas.microsoft.com/office/drawing/2014/main" id="{CC5DBD40-1B27-40C6-B2FE-39A9420159C4}"/>
                  </a:ext>
                </a:extLst>
              </p:cNvPr>
              <p:cNvGrpSpPr/>
              <p:nvPr/>
            </p:nvGrpSpPr>
            <p:grpSpPr>
              <a:xfrm>
                <a:off x="4553732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972" name="Cube 971">
                  <a:extLst>
                    <a:ext uri="{FF2B5EF4-FFF2-40B4-BE49-F238E27FC236}">
                      <a16:creationId xmlns:a16="http://schemas.microsoft.com/office/drawing/2014/main" id="{74189526-51BE-48AB-95D1-DC5871C9053D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73" name="Cube 972">
                  <a:extLst>
                    <a:ext uri="{FF2B5EF4-FFF2-40B4-BE49-F238E27FC236}">
                      <a16:creationId xmlns:a16="http://schemas.microsoft.com/office/drawing/2014/main" id="{BF684546-FA34-4E50-BD9A-C7414D2CB999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74" name="Cube 973">
                  <a:extLst>
                    <a:ext uri="{FF2B5EF4-FFF2-40B4-BE49-F238E27FC236}">
                      <a16:creationId xmlns:a16="http://schemas.microsoft.com/office/drawing/2014/main" id="{6DE43DB8-8C6D-43D4-9526-E525318E6AF3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75" name="Cube 974">
                  <a:extLst>
                    <a:ext uri="{FF2B5EF4-FFF2-40B4-BE49-F238E27FC236}">
                      <a16:creationId xmlns:a16="http://schemas.microsoft.com/office/drawing/2014/main" id="{78417E81-EDCD-45C7-B85B-41613A9CA09F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76" name="Cube 975">
                  <a:extLst>
                    <a:ext uri="{FF2B5EF4-FFF2-40B4-BE49-F238E27FC236}">
                      <a16:creationId xmlns:a16="http://schemas.microsoft.com/office/drawing/2014/main" id="{74F0B7AE-229C-4A3A-AD2C-FEBF887827D2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77" name="Cube 976">
                  <a:extLst>
                    <a:ext uri="{FF2B5EF4-FFF2-40B4-BE49-F238E27FC236}">
                      <a16:creationId xmlns:a16="http://schemas.microsoft.com/office/drawing/2014/main" id="{6AE8A01E-4BC7-4B8F-9E66-68520B9D09E9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78" name="Cube 977">
                  <a:extLst>
                    <a:ext uri="{FF2B5EF4-FFF2-40B4-BE49-F238E27FC236}">
                      <a16:creationId xmlns:a16="http://schemas.microsoft.com/office/drawing/2014/main" id="{07731139-7C84-48A5-B44A-AE518E9122E8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79" name="Cube 978">
                  <a:extLst>
                    <a:ext uri="{FF2B5EF4-FFF2-40B4-BE49-F238E27FC236}">
                      <a16:creationId xmlns:a16="http://schemas.microsoft.com/office/drawing/2014/main" id="{1AB07337-112B-4155-8687-11217F989CA2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80" name="Cube 979">
                  <a:extLst>
                    <a:ext uri="{FF2B5EF4-FFF2-40B4-BE49-F238E27FC236}">
                      <a16:creationId xmlns:a16="http://schemas.microsoft.com/office/drawing/2014/main" id="{6E396B4E-343A-42A2-8B25-2B88D1452B92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81" name="Cube 980">
                  <a:extLst>
                    <a:ext uri="{FF2B5EF4-FFF2-40B4-BE49-F238E27FC236}">
                      <a16:creationId xmlns:a16="http://schemas.microsoft.com/office/drawing/2014/main" id="{0581FBA0-8090-44FF-91A5-F13A26A07ADB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950" name="Group 949">
                <a:extLst>
                  <a:ext uri="{FF2B5EF4-FFF2-40B4-BE49-F238E27FC236}">
                    <a16:creationId xmlns:a16="http://schemas.microsoft.com/office/drawing/2014/main" id="{F1D613DD-F62E-4205-A2D1-CAC40F725570}"/>
                  </a:ext>
                </a:extLst>
              </p:cNvPr>
              <p:cNvGrpSpPr/>
              <p:nvPr/>
            </p:nvGrpSpPr>
            <p:grpSpPr>
              <a:xfrm>
                <a:off x="4760210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962" name="Cube 961">
                  <a:extLst>
                    <a:ext uri="{FF2B5EF4-FFF2-40B4-BE49-F238E27FC236}">
                      <a16:creationId xmlns:a16="http://schemas.microsoft.com/office/drawing/2014/main" id="{5B170708-FA4B-4979-8ED1-337CEAC78A75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63" name="Cube 962">
                  <a:extLst>
                    <a:ext uri="{FF2B5EF4-FFF2-40B4-BE49-F238E27FC236}">
                      <a16:creationId xmlns:a16="http://schemas.microsoft.com/office/drawing/2014/main" id="{B6617EEF-842B-4AEA-9232-C237CDC43C2A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64" name="Cube 963">
                  <a:extLst>
                    <a:ext uri="{FF2B5EF4-FFF2-40B4-BE49-F238E27FC236}">
                      <a16:creationId xmlns:a16="http://schemas.microsoft.com/office/drawing/2014/main" id="{F8C1B1D2-763B-45AE-8363-96E87C325ECC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65" name="Cube 964">
                  <a:extLst>
                    <a:ext uri="{FF2B5EF4-FFF2-40B4-BE49-F238E27FC236}">
                      <a16:creationId xmlns:a16="http://schemas.microsoft.com/office/drawing/2014/main" id="{59B8170C-431D-4088-97E5-47A027EBD20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66" name="Cube 965">
                  <a:extLst>
                    <a:ext uri="{FF2B5EF4-FFF2-40B4-BE49-F238E27FC236}">
                      <a16:creationId xmlns:a16="http://schemas.microsoft.com/office/drawing/2014/main" id="{749AB776-1BA7-446B-B5EA-3D0D7FF077E1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67" name="Cube 966">
                  <a:extLst>
                    <a:ext uri="{FF2B5EF4-FFF2-40B4-BE49-F238E27FC236}">
                      <a16:creationId xmlns:a16="http://schemas.microsoft.com/office/drawing/2014/main" id="{209CD3FA-B106-4F98-ACCA-3AC47B1C1E41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68" name="Cube 967">
                  <a:extLst>
                    <a:ext uri="{FF2B5EF4-FFF2-40B4-BE49-F238E27FC236}">
                      <a16:creationId xmlns:a16="http://schemas.microsoft.com/office/drawing/2014/main" id="{61402382-7D88-4818-8E23-4A622166A6B8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69" name="Cube 968">
                  <a:extLst>
                    <a:ext uri="{FF2B5EF4-FFF2-40B4-BE49-F238E27FC236}">
                      <a16:creationId xmlns:a16="http://schemas.microsoft.com/office/drawing/2014/main" id="{512C62BC-020B-4CC4-9F49-E7FAC4D42A5C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70" name="Cube 969">
                  <a:extLst>
                    <a:ext uri="{FF2B5EF4-FFF2-40B4-BE49-F238E27FC236}">
                      <a16:creationId xmlns:a16="http://schemas.microsoft.com/office/drawing/2014/main" id="{E45E56B9-F7EA-4CDE-9FCF-BFDDFE70D616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71" name="Cube 970">
                  <a:extLst>
                    <a:ext uri="{FF2B5EF4-FFF2-40B4-BE49-F238E27FC236}">
                      <a16:creationId xmlns:a16="http://schemas.microsoft.com/office/drawing/2014/main" id="{02F945AF-D0E7-4F46-9DB1-5BB6244B3F8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951" name="Group 950">
                <a:extLst>
                  <a:ext uri="{FF2B5EF4-FFF2-40B4-BE49-F238E27FC236}">
                    <a16:creationId xmlns:a16="http://schemas.microsoft.com/office/drawing/2014/main" id="{7C778975-3030-463B-8627-58BD15BBD9FC}"/>
                  </a:ext>
                </a:extLst>
              </p:cNvPr>
              <p:cNvGrpSpPr/>
              <p:nvPr/>
            </p:nvGrpSpPr>
            <p:grpSpPr>
              <a:xfrm>
                <a:off x="4972237" y="597407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952" name="Cube 951">
                  <a:extLst>
                    <a:ext uri="{FF2B5EF4-FFF2-40B4-BE49-F238E27FC236}">
                      <a16:creationId xmlns:a16="http://schemas.microsoft.com/office/drawing/2014/main" id="{37D2EAEE-C7E1-47FB-B1EF-83B4C395EEB8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53" name="Cube 952">
                  <a:extLst>
                    <a:ext uri="{FF2B5EF4-FFF2-40B4-BE49-F238E27FC236}">
                      <a16:creationId xmlns:a16="http://schemas.microsoft.com/office/drawing/2014/main" id="{6AD96905-D661-4FB2-9C91-99FFF9BFE376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54" name="Cube 953">
                  <a:extLst>
                    <a:ext uri="{FF2B5EF4-FFF2-40B4-BE49-F238E27FC236}">
                      <a16:creationId xmlns:a16="http://schemas.microsoft.com/office/drawing/2014/main" id="{F8EBC33D-87EB-43A0-991F-1F38906E6A8A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55" name="Cube 954">
                  <a:extLst>
                    <a:ext uri="{FF2B5EF4-FFF2-40B4-BE49-F238E27FC236}">
                      <a16:creationId xmlns:a16="http://schemas.microsoft.com/office/drawing/2014/main" id="{502CC98F-DC45-4A5E-B7E6-67E5E3C0CA50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56" name="Cube 955">
                  <a:extLst>
                    <a:ext uri="{FF2B5EF4-FFF2-40B4-BE49-F238E27FC236}">
                      <a16:creationId xmlns:a16="http://schemas.microsoft.com/office/drawing/2014/main" id="{D0BDD01D-1704-44A1-AEF2-5C0D3FE60E48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57" name="Cube 956">
                  <a:extLst>
                    <a:ext uri="{FF2B5EF4-FFF2-40B4-BE49-F238E27FC236}">
                      <a16:creationId xmlns:a16="http://schemas.microsoft.com/office/drawing/2014/main" id="{0BE70C45-AAF6-43A7-8DD3-5674E6217775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58" name="Cube 957">
                  <a:extLst>
                    <a:ext uri="{FF2B5EF4-FFF2-40B4-BE49-F238E27FC236}">
                      <a16:creationId xmlns:a16="http://schemas.microsoft.com/office/drawing/2014/main" id="{49171A38-D876-484E-A3B6-1BF14C01E68A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59" name="Cube 958">
                  <a:extLst>
                    <a:ext uri="{FF2B5EF4-FFF2-40B4-BE49-F238E27FC236}">
                      <a16:creationId xmlns:a16="http://schemas.microsoft.com/office/drawing/2014/main" id="{89D7A62D-1F26-4C86-BF5F-92DF2EAFC63E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60" name="Cube 959">
                  <a:extLst>
                    <a:ext uri="{FF2B5EF4-FFF2-40B4-BE49-F238E27FC236}">
                      <a16:creationId xmlns:a16="http://schemas.microsoft.com/office/drawing/2014/main" id="{54801C4B-D619-4C0C-9169-F43414F71ACD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61" name="Cube 960">
                  <a:extLst>
                    <a:ext uri="{FF2B5EF4-FFF2-40B4-BE49-F238E27FC236}">
                      <a16:creationId xmlns:a16="http://schemas.microsoft.com/office/drawing/2014/main" id="{2CBCA5AD-0781-40FF-BC4A-00E5C7BF3C2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id="{5F9FFF03-3261-424E-BD92-FF52EC6329C8}"/>
                </a:ext>
              </a:extLst>
            </p:cNvPr>
            <p:cNvGrpSpPr/>
            <p:nvPr/>
          </p:nvGrpSpPr>
          <p:grpSpPr>
            <a:xfrm>
              <a:off x="993391" y="1451266"/>
              <a:ext cx="2181278" cy="2182842"/>
              <a:chOff x="3065279" y="594056"/>
              <a:chExt cx="2181278" cy="2182842"/>
            </a:xfrm>
            <a:solidFill>
              <a:srgbClr val="00B0F0"/>
            </a:solidFill>
          </p:grpSpPr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F8DA6657-5402-4097-9E10-28B7EA23C926}"/>
                  </a:ext>
                </a:extLst>
              </p:cNvPr>
              <p:cNvGrpSpPr/>
              <p:nvPr/>
            </p:nvGrpSpPr>
            <p:grpSpPr>
              <a:xfrm>
                <a:off x="3065279" y="594891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155" name="Cube 1154">
                  <a:extLst>
                    <a:ext uri="{FF2B5EF4-FFF2-40B4-BE49-F238E27FC236}">
                      <a16:creationId xmlns:a16="http://schemas.microsoft.com/office/drawing/2014/main" id="{A58CCBF3-3BCB-4EFF-8B65-465257550A9A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56" name="Cube 1155">
                  <a:extLst>
                    <a:ext uri="{FF2B5EF4-FFF2-40B4-BE49-F238E27FC236}">
                      <a16:creationId xmlns:a16="http://schemas.microsoft.com/office/drawing/2014/main" id="{A4684FCB-B5D7-44BD-9B2D-760A72382CC0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57" name="Cube 1156">
                  <a:extLst>
                    <a:ext uri="{FF2B5EF4-FFF2-40B4-BE49-F238E27FC236}">
                      <a16:creationId xmlns:a16="http://schemas.microsoft.com/office/drawing/2014/main" id="{3C25B937-C1AC-4F06-B2E2-7D7C7850E693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58" name="Cube 1157">
                  <a:extLst>
                    <a:ext uri="{FF2B5EF4-FFF2-40B4-BE49-F238E27FC236}">
                      <a16:creationId xmlns:a16="http://schemas.microsoft.com/office/drawing/2014/main" id="{28097118-171E-42B5-9564-1C4A7A1FFD94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59" name="Cube 1158">
                  <a:extLst>
                    <a:ext uri="{FF2B5EF4-FFF2-40B4-BE49-F238E27FC236}">
                      <a16:creationId xmlns:a16="http://schemas.microsoft.com/office/drawing/2014/main" id="{4FFEFFDC-267A-4F6F-B13C-ED4364853DC9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60" name="Cube 1159">
                  <a:extLst>
                    <a:ext uri="{FF2B5EF4-FFF2-40B4-BE49-F238E27FC236}">
                      <a16:creationId xmlns:a16="http://schemas.microsoft.com/office/drawing/2014/main" id="{8453515E-0A3B-4431-AC7E-DEA1C8C5C586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61" name="Cube 1160">
                  <a:extLst>
                    <a:ext uri="{FF2B5EF4-FFF2-40B4-BE49-F238E27FC236}">
                      <a16:creationId xmlns:a16="http://schemas.microsoft.com/office/drawing/2014/main" id="{70DD4EC1-0DC8-4760-8226-1CABA2348EF6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62" name="Cube 1161">
                  <a:extLst>
                    <a:ext uri="{FF2B5EF4-FFF2-40B4-BE49-F238E27FC236}">
                      <a16:creationId xmlns:a16="http://schemas.microsoft.com/office/drawing/2014/main" id="{7019D677-B9A1-41F1-BDB4-A65B6DD5E5AA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63" name="Cube 1162">
                  <a:extLst>
                    <a:ext uri="{FF2B5EF4-FFF2-40B4-BE49-F238E27FC236}">
                      <a16:creationId xmlns:a16="http://schemas.microsoft.com/office/drawing/2014/main" id="{37D7CC46-BA6D-49EE-8123-546B6FF1BCA8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64" name="Cube 1163">
                  <a:extLst>
                    <a:ext uri="{FF2B5EF4-FFF2-40B4-BE49-F238E27FC236}">
                      <a16:creationId xmlns:a16="http://schemas.microsoft.com/office/drawing/2014/main" id="{FBDD5B85-F5DC-4439-A084-82472433A10F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056" name="Group 1055">
                <a:extLst>
                  <a:ext uri="{FF2B5EF4-FFF2-40B4-BE49-F238E27FC236}">
                    <a16:creationId xmlns:a16="http://schemas.microsoft.com/office/drawing/2014/main" id="{55826A4B-C0B7-474C-BB82-E591AD01274B}"/>
                  </a:ext>
                </a:extLst>
              </p:cNvPr>
              <p:cNvGrpSpPr/>
              <p:nvPr/>
            </p:nvGrpSpPr>
            <p:grpSpPr>
              <a:xfrm>
                <a:off x="327579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145" name="Cube 1144">
                  <a:extLst>
                    <a:ext uri="{FF2B5EF4-FFF2-40B4-BE49-F238E27FC236}">
                      <a16:creationId xmlns:a16="http://schemas.microsoft.com/office/drawing/2014/main" id="{392C50C4-350D-4236-B187-D9FC9D1C8D3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46" name="Cube 1145">
                  <a:extLst>
                    <a:ext uri="{FF2B5EF4-FFF2-40B4-BE49-F238E27FC236}">
                      <a16:creationId xmlns:a16="http://schemas.microsoft.com/office/drawing/2014/main" id="{E2E40368-71CD-40F3-9E83-6BDF924B266A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47" name="Cube 1146">
                  <a:extLst>
                    <a:ext uri="{FF2B5EF4-FFF2-40B4-BE49-F238E27FC236}">
                      <a16:creationId xmlns:a16="http://schemas.microsoft.com/office/drawing/2014/main" id="{F2B55341-1FE4-4D66-8574-4872C52B13A8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48" name="Cube 1147">
                  <a:extLst>
                    <a:ext uri="{FF2B5EF4-FFF2-40B4-BE49-F238E27FC236}">
                      <a16:creationId xmlns:a16="http://schemas.microsoft.com/office/drawing/2014/main" id="{C97AB135-BDBC-4642-B2A4-B2FAE1E6336A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49" name="Cube 1148">
                  <a:extLst>
                    <a:ext uri="{FF2B5EF4-FFF2-40B4-BE49-F238E27FC236}">
                      <a16:creationId xmlns:a16="http://schemas.microsoft.com/office/drawing/2014/main" id="{5C8084CD-9CA4-4FB0-8DE6-3724996753F3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50" name="Cube 1149">
                  <a:extLst>
                    <a:ext uri="{FF2B5EF4-FFF2-40B4-BE49-F238E27FC236}">
                      <a16:creationId xmlns:a16="http://schemas.microsoft.com/office/drawing/2014/main" id="{1F6200A6-ACBB-4586-A36F-9E8B78861F72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51" name="Cube 1150">
                  <a:extLst>
                    <a:ext uri="{FF2B5EF4-FFF2-40B4-BE49-F238E27FC236}">
                      <a16:creationId xmlns:a16="http://schemas.microsoft.com/office/drawing/2014/main" id="{43550F81-96AB-467A-9627-36543C868DB9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52" name="Cube 1151">
                  <a:extLst>
                    <a:ext uri="{FF2B5EF4-FFF2-40B4-BE49-F238E27FC236}">
                      <a16:creationId xmlns:a16="http://schemas.microsoft.com/office/drawing/2014/main" id="{F080749C-C07F-4656-A48F-3543A1ACD5D5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53" name="Cube 1152">
                  <a:extLst>
                    <a:ext uri="{FF2B5EF4-FFF2-40B4-BE49-F238E27FC236}">
                      <a16:creationId xmlns:a16="http://schemas.microsoft.com/office/drawing/2014/main" id="{7327A3D5-BFBD-4DB9-8CF4-CF4D0A2A235D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54" name="Cube 1153">
                  <a:extLst>
                    <a:ext uri="{FF2B5EF4-FFF2-40B4-BE49-F238E27FC236}">
                      <a16:creationId xmlns:a16="http://schemas.microsoft.com/office/drawing/2014/main" id="{AF484561-6913-4113-A0C4-6C3A93C15A43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057" name="Group 1056">
                <a:extLst>
                  <a:ext uri="{FF2B5EF4-FFF2-40B4-BE49-F238E27FC236}">
                    <a16:creationId xmlns:a16="http://schemas.microsoft.com/office/drawing/2014/main" id="{4491D6F9-7DD9-4E6A-B417-B3D21D295863}"/>
                  </a:ext>
                </a:extLst>
              </p:cNvPr>
              <p:cNvGrpSpPr/>
              <p:nvPr/>
            </p:nvGrpSpPr>
            <p:grpSpPr>
              <a:xfrm>
                <a:off x="3482747" y="59853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135" name="Cube 1134">
                  <a:extLst>
                    <a:ext uri="{FF2B5EF4-FFF2-40B4-BE49-F238E27FC236}">
                      <a16:creationId xmlns:a16="http://schemas.microsoft.com/office/drawing/2014/main" id="{E02D0F89-C0A5-4BB7-822D-7584DCB2EEB9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36" name="Cube 1135">
                  <a:extLst>
                    <a:ext uri="{FF2B5EF4-FFF2-40B4-BE49-F238E27FC236}">
                      <a16:creationId xmlns:a16="http://schemas.microsoft.com/office/drawing/2014/main" id="{D4E0C500-8ADB-467C-82AB-5603EC348D25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37" name="Cube 1136">
                  <a:extLst>
                    <a:ext uri="{FF2B5EF4-FFF2-40B4-BE49-F238E27FC236}">
                      <a16:creationId xmlns:a16="http://schemas.microsoft.com/office/drawing/2014/main" id="{4AC0AA2F-301F-42E1-A27C-6DAA64E83FF5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38" name="Cube 1137">
                  <a:extLst>
                    <a:ext uri="{FF2B5EF4-FFF2-40B4-BE49-F238E27FC236}">
                      <a16:creationId xmlns:a16="http://schemas.microsoft.com/office/drawing/2014/main" id="{EF84F5E1-A2EB-42F7-8400-487AB8C72233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39" name="Cube 1138">
                  <a:extLst>
                    <a:ext uri="{FF2B5EF4-FFF2-40B4-BE49-F238E27FC236}">
                      <a16:creationId xmlns:a16="http://schemas.microsoft.com/office/drawing/2014/main" id="{16969539-F250-46C4-9459-0A109C3D7B5F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40" name="Cube 1139">
                  <a:extLst>
                    <a:ext uri="{FF2B5EF4-FFF2-40B4-BE49-F238E27FC236}">
                      <a16:creationId xmlns:a16="http://schemas.microsoft.com/office/drawing/2014/main" id="{61F94259-2A66-405C-8A16-5FF98E73B457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41" name="Cube 1140">
                  <a:extLst>
                    <a:ext uri="{FF2B5EF4-FFF2-40B4-BE49-F238E27FC236}">
                      <a16:creationId xmlns:a16="http://schemas.microsoft.com/office/drawing/2014/main" id="{154AB121-8E9C-4ADB-90E3-DACD00FF6EE6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42" name="Cube 1141">
                  <a:extLst>
                    <a:ext uri="{FF2B5EF4-FFF2-40B4-BE49-F238E27FC236}">
                      <a16:creationId xmlns:a16="http://schemas.microsoft.com/office/drawing/2014/main" id="{036156F6-94F4-4C63-80B2-995F69C3EDD0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43" name="Cube 1142">
                  <a:extLst>
                    <a:ext uri="{FF2B5EF4-FFF2-40B4-BE49-F238E27FC236}">
                      <a16:creationId xmlns:a16="http://schemas.microsoft.com/office/drawing/2014/main" id="{D036370E-4FBF-4D1B-9A75-1BC95BB71544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44" name="Cube 1143">
                  <a:extLst>
                    <a:ext uri="{FF2B5EF4-FFF2-40B4-BE49-F238E27FC236}">
                      <a16:creationId xmlns:a16="http://schemas.microsoft.com/office/drawing/2014/main" id="{DAC15CB6-B573-4FDC-8216-4122AD7D3D07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058" name="Group 1057">
                <a:extLst>
                  <a:ext uri="{FF2B5EF4-FFF2-40B4-BE49-F238E27FC236}">
                    <a16:creationId xmlns:a16="http://schemas.microsoft.com/office/drawing/2014/main" id="{5AA50341-C12A-471E-ADDB-85B6DF1FB866}"/>
                  </a:ext>
                </a:extLst>
              </p:cNvPr>
              <p:cNvGrpSpPr/>
              <p:nvPr/>
            </p:nvGrpSpPr>
            <p:grpSpPr>
              <a:xfrm>
                <a:off x="3699325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125" name="Cube 1124">
                  <a:extLst>
                    <a:ext uri="{FF2B5EF4-FFF2-40B4-BE49-F238E27FC236}">
                      <a16:creationId xmlns:a16="http://schemas.microsoft.com/office/drawing/2014/main" id="{0FBBF6D6-B753-43BA-8CED-E922D50FA175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26" name="Cube 1125">
                  <a:extLst>
                    <a:ext uri="{FF2B5EF4-FFF2-40B4-BE49-F238E27FC236}">
                      <a16:creationId xmlns:a16="http://schemas.microsoft.com/office/drawing/2014/main" id="{A3D99FBD-676B-44DA-BAB3-FA9831853F55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27" name="Cube 1126">
                  <a:extLst>
                    <a:ext uri="{FF2B5EF4-FFF2-40B4-BE49-F238E27FC236}">
                      <a16:creationId xmlns:a16="http://schemas.microsoft.com/office/drawing/2014/main" id="{8A4E75F3-93B0-4154-B009-E60358FBDB1F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28" name="Cube 1127">
                  <a:extLst>
                    <a:ext uri="{FF2B5EF4-FFF2-40B4-BE49-F238E27FC236}">
                      <a16:creationId xmlns:a16="http://schemas.microsoft.com/office/drawing/2014/main" id="{C59CDCEC-7CDA-406D-8FB9-32242688841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29" name="Cube 1128">
                  <a:extLst>
                    <a:ext uri="{FF2B5EF4-FFF2-40B4-BE49-F238E27FC236}">
                      <a16:creationId xmlns:a16="http://schemas.microsoft.com/office/drawing/2014/main" id="{907B1BB1-402A-4A6D-9FE0-9983657F7986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30" name="Cube 1129">
                  <a:extLst>
                    <a:ext uri="{FF2B5EF4-FFF2-40B4-BE49-F238E27FC236}">
                      <a16:creationId xmlns:a16="http://schemas.microsoft.com/office/drawing/2014/main" id="{A67544A3-19E8-49F5-AA94-CDC912657E2F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31" name="Cube 1130">
                  <a:extLst>
                    <a:ext uri="{FF2B5EF4-FFF2-40B4-BE49-F238E27FC236}">
                      <a16:creationId xmlns:a16="http://schemas.microsoft.com/office/drawing/2014/main" id="{304738DF-4FC5-4F1D-85E5-97C541D60D9C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32" name="Cube 1131">
                  <a:extLst>
                    <a:ext uri="{FF2B5EF4-FFF2-40B4-BE49-F238E27FC236}">
                      <a16:creationId xmlns:a16="http://schemas.microsoft.com/office/drawing/2014/main" id="{77B46A06-7CD2-4C10-AE46-B6BCF44FE388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33" name="Cube 1132">
                  <a:extLst>
                    <a:ext uri="{FF2B5EF4-FFF2-40B4-BE49-F238E27FC236}">
                      <a16:creationId xmlns:a16="http://schemas.microsoft.com/office/drawing/2014/main" id="{AD69CDD2-F959-4E6E-B737-4291F04DB3A2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34" name="Cube 1133">
                  <a:extLst>
                    <a:ext uri="{FF2B5EF4-FFF2-40B4-BE49-F238E27FC236}">
                      <a16:creationId xmlns:a16="http://schemas.microsoft.com/office/drawing/2014/main" id="{0486F4C6-3E4C-4AC3-81E4-FC136A08A8C9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059" name="Group 1058">
                <a:extLst>
                  <a:ext uri="{FF2B5EF4-FFF2-40B4-BE49-F238E27FC236}">
                    <a16:creationId xmlns:a16="http://schemas.microsoft.com/office/drawing/2014/main" id="{21950EA4-5D10-41E3-8C35-595DDC5C0E59}"/>
                  </a:ext>
                </a:extLst>
              </p:cNvPr>
              <p:cNvGrpSpPr/>
              <p:nvPr/>
            </p:nvGrpSpPr>
            <p:grpSpPr>
              <a:xfrm>
                <a:off x="391265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115" name="Cube 1114">
                  <a:extLst>
                    <a:ext uri="{FF2B5EF4-FFF2-40B4-BE49-F238E27FC236}">
                      <a16:creationId xmlns:a16="http://schemas.microsoft.com/office/drawing/2014/main" id="{1A1447D9-7EB0-4867-953D-3E6231CBEC09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16" name="Cube 1115">
                  <a:extLst>
                    <a:ext uri="{FF2B5EF4-FFF2-40B4-BE49-F238E27FC236}">
                      <a16:creationId xmlns:a16="http://schemas.microsoft.com/office/drawing/2014/main" id="{626A6471-35A9-460A-A1C2-1CA1EE696B0A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17" name="Cube 1116">
                  <a:extLst>
                    <a:ext uri="{FF2B5EF4-FFF2-40B4-BE49-F238E27FC236}">
                      <a16:creationId xmlns:a16="http://schemas.microsoft.com/office/drawing/2014/main" id="{9A85320C-35E3-482B-9DEB-2B02748B2A72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18" name="Cube 1117">
                  <a:extLst>
                    <a:ext uri="{FF2B5EF4-FFF2-40B4-BE49-F238E27FC236}">
                      <a16:creationId xmlns:a16="http://schemas.microsoft.com/office/drawing/2014/main" id="{9304B431-A1F8-4F02-B4BA-06A5549F4C3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19" name="Cube 1118">
                  <a:extLst>
                    <a:ext uri="{FF2B5EF4-FFF2-40B4-BE49-F238E27FC236}">
                      <a16:creationId xmlns:a16="http://schemas.microsoft.com/office/drawing/2014/main" id="{BCE77EC6-D420-4E04-AC33-49CD2E32389C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20" name="Cube 1119">
                  <a:extLst>
                    <a:ext uri="{FF2B5EF4-FFF2-40B4-BE49-F238E27FC236}">
                      <a16:creationId xmlns:a16="http://schemas.microsoft.com/office/drawing/2014/main" id="{2E14FE5C-8713-4697-8706-B667B45FBD0C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21" name="Cube 1120">
                  <a:extLst>
                    <a:ext uri="{FF2B5EF4-FFF2-40B4-BE49-F238E27FC236}">
                      <a16:creationId xmlns:a16="http://schemas.microsoft.com/office/drawing/2014/main" id="{A465FCC1-077C-41F2-8AB2-DB419B50C447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22" name="Cube 1121">
                  <a:extLst>
                    <a:ext uri="{FF2B5EF4-FFF2-40B4-BE49-F238E27FC236}">
                      <a16:creationId xmlns:a16="http://schemas.microsoft.com/office/drawing/2014/main" id="{46C3B004-3AD4-442C-AA58-28FDD570017F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23" name="Cube 1122">
                  <a:extLst>
                    <a:ext uri="{FF2B5EF4-FFF2-40B4-BE49-F238E27FC236}">
                      <a16:creationId xmlns:a16="http://schemas.microsoft.com/office/drawing/2014/main" id="{B8F9E854-E9AD-484E-BFE8-048A038EF1E2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24" name="Cube 1123">
                  <a:extLst>
                    <a:ext uri="{FF2B5EF4-FFF2-40B4-BE49-F238E27FC236}">
                      <a16:creationId xmlns:a16="http://schemas.microsoft.com/office/drawing/2014/main" id="{355566D2-7902-42C4-AAB0-6B8A9F0C93B4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060" name="Group 1059">
                <a:extLst>
                  <a:ext uri="{FF2B5EF4-FFF2-40B4-BE49-F238E27FC236}">
                    <a16:creationId xmlns:a16="http://schemas.microsoft.com/office/drawing/2014/main" id="{AB8D2C26-36BD-4EC2-A6E9-E5804031F95A}"/>
                  </a:ext>
                </a:extLst>
              </p:cNvPr>
              <p:cNvGrpSpPr/>
              <p:nvPr/>
            </p:nvGrpSpPr>
            <p:grpSpPr>
              <a:xfrm>
                <a:off x="4127276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105" name="Cube 1104">
                  <a:extLst>
                    <a:ext uri="{FF2B5EF4-FFF2-40B4-BE49-F238E27FC236}">
                      <a16:creationId xmlns:a16="http://schemas.microsoft.com/office/drawing/2014/main" id="{689C4F8A-B662-4705-A7FB-95A8054DCC98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06" name="Cube 1105">
                  <a:extLst>
                    <a:ext uri="{FF2B5EF4-FFF2-40B4-BE49-F238E27FC236}">
                      <a16:creationId xmlns:a16="http://schemas.microsoft.com/office/drawing/2014/main" id="{3A27C861-15BF-46A0-B985-C3861A167DFD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07" name="Cube 1106">
                  <a:extLst>
                    <a:ext uri="{FF2B5EF4-FFF2-40B4-BE49-F238E27FC236}">
                      <a16:creationId xmlns:a16="http://schemas.microsoft.com/office/drawing/2014/main" id="{3F1DC880-C850-400C-AAFF-C31524803C78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08" name="Cube 1107">
                  <a:extLst>
                    <a:ext uri="{FF2B5EF4-FFF2-40B4-BE49-F238E27FC236}">
                      <a16:creationId xmlns:a16="http://schemas.microsoft.com/office/drawing/2014/main" id="{FEBD82AE-585C-4331-BE08-137BA39BB4AB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09" name="Cube 1108">
                  <a:extLst>
                    <a:ext uri="{FF2B5EF4-FFF2-40B4-BE49-F238E27FC236}">
                      <a16:creationId xmlns:a16="http://schemas.microsoft.com/office/drawing/2014/main" id="{2F3694F7-BA14-47F8-B020-D03CC8F6169C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10" name="Cube 1109">
                  <a:extLst>
                    <a:ext uri="{FF2B5EF4-FFF2-40B4-BE49-F238E27FC236}">
                      <a16:creationId xmlns:a16="http://schemas.microsoft.com/office/drawing/2014/main" id="{0459817A-D8B3-43B6-A999-EA207FEC9073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11" name="Cube 1110">
                  <a:extLst>
                    <a:ext uri="{FF2B5EF4-FFF2-40B4-BE49-F238E27FC236}">
                      <a16:creationId xmlns:a16="http://schemas.microsoft.com/office/drawing/2014/main" id="{43DB3711-682A-4155-9A87-2D3987CB086E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12" name="Cube 1111">
                  <a:extLst>
                    <a:ext uri="{FF2B5EF4-FFF2-40B4-BE49-F238E27FC236}">
                      <a16:creationId xmlns:a16="http://schemas.microsoft.com/office/drawing/2014/main" id="{5B0C4ECD-9D3E-4624-818D-6D1DE3C964DF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13" name="Cube 1112">
                  <a:extLst>
                    <a:ext uri="{FF2B5EF4-FFF2-40B4-BE49-F238E27FC236}">
                      <a16:creationId xmlns:a16="http://schemas.microsoft.com/office/drawing/2014/main" id="{BA17AA19-CDF9-4F2C-8123-2669E45E963B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14" name="Cube 1113">
                  <a:extLst>
                    <a:ext uri="{FF2B5EF4-FFF2-40B4-BE49-F238E27FC236}">
                      <a16:creationId xmlns:a16="http://schemas.microsoft.com/office/drawing/2014/main" id="{9C92642A-88B6-48F0-90E2-2AB000728AC1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061" name="Group 1060">
                <a:extLst>
                  <a:ext uri="{FF2B5EF4-FFF2-40B4-BE49-F238E27FC236}">
                    <a16:creationId xmlns:a16="http://schemas.microsoft.com/office/drawing/2014/main" id="{03099045-15A4-4CE3-A34D-EC2299A3E9E3}"/>
                  </a:ext>
                </a:extLst>
              </p:cNvPr>
              <p:cNvGrpSpPr/>
              <p:nvPr/>
            </p:nvGrpSpPr>
            <p:grpSpPr>
              <a:xfrm>
                <a:off x="4344761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095" name="Cube 1094">
                  <a:extLst>
                    <a:ext uri="{FF2B5EF4-FFF2-40B4-BE49-F238E27FC236}">
                      <a16:creationId xmlns:a16="http://schemas.microsoft.com/office/drawing/2014/main" id="{B92DBAC4-48D6-4AB2-B314-08CD0F6D3D1F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96" name="Cube 1095">
                  <a:extLst>
                    <a:ext uri="{FF2B5EF4-FFF2-40B4-BE49-F238E27FC236}">
                      <a16:creationId xmlns:a16="http://schemas.microsoft.com/office/drawing/2014/main" id="{7439063D-B03D-441F-AF20-BA345981E1E1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97" name="Cube 1096">
                  <a:extLst>
                    <a:ext uri="{FF2B5EF4-FFF2-40B4-BE49-F238E27FC236}">
                      <a16:creationId xmlns:a16="http://schemas.microsoft.com/office/drawing/2014/main" id="{FE683FCC-F6CE-477E-809B-CEC6BAAB7000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98" name="Cube 1097">
                  <a:extLst>
                    <a:ext uri="{FF2B5EF4-FFF2-40B4-BE49-F238E27FC236}">
                      <a16:creationId xmlns:a16="http://schemas.microsoft.com/office/drawing/2014/main" id="{2750E558-F9F3-4A3E-820C-B35E99D8EAC7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99" name="Cube 1098">
                  <a:extLst>
                    <a:ext uri="{FF2B5EF4-FFF2-40B4-BE49-F238E27FC236}">
                      <a16:creationId xmlns:a16="http://schemas.microsoft.com/office/drawing/2014/main" id="{383459F5-9145-4112-AEFC-A02EB0A8EEF8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00" name="Cube 1099">
                  <a:extLst>
                    <a:ext uri="{FF2B5EF4-FFF2-40B4-BE49-F238E27FC236}">
                      <a16:creationId xmlns:a16="http://schemas.microsoft.com/office/drawing/2014/main" id="{2998F23D-FD10-4C1F-9100-38BA70AD717F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01" name="Cube 1100">
                  <a:extLst>
                    <a:ext uri="{FF2B5EF4-FFF2-40B4-BE49-F238E27FC236}">
                      <a16:creationId xmlns:a16="http://schemas.microsoft.com/office/drawing/2014/main" id="{5F966BF3-1C68-4565-A7A8-7FD1D167C38B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02" name="Cube 1101">
                  <a:extLst>
                    <a:ext uri="{FF2B5EF4-FFF2-40B4-BE49-F238E27FC236}">
                      <a16:creationId xmlns:a16="http://schemas.microsoft.com/office/drawing/2014/main" id="{977F2B59-4A3B-4FBA-8B5F-8EE12BD76F2F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03" name="Cube 1102">
                  <a:extLst>
                    <a:ext uri="{FF2B5EF4-FFF2-40B4-BE49-F238E27FC236}">
                      <a16:creationId xmlns:a16="http://schemas.microsoft.com/office/drawing/2014/main" id="{96617279-79D6-408D-B21A-20A0710897C7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04" name="Cube 1103">
                  <a:extLst>
                    <a:ext uri="{FF2B5EF4-FFF2-40B4-BE49-F238E27FC236}">
                      <a16:creationId xmlns:a16="http://schemas.microsoft.com/office/drawing/2014/main" id="{4E701093-C09F-424C-B864-1B029496A8E9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062" name="Group 1061">
                <a:extLst>
                  <a:ext uri="{FF2B5EF4-FFF2-40B4-BE49-F238E27FC236}">
                    <a16:creationId xmlns:a16="http://schemas.microsoft.com/office/drawing/2014/main" id="{0C7A5B7B-EB9E-458B-9877-EED397A47B41}"/>
                  </a:ext>
                </a:extLst>
              </p:cNvPr>
              <p:cNvGrpSpPr/>
              <p:nvPr/>
            </p:nvGrpSpPr>
            <p:grpSpPr>
              <a:xfrm>
                <a:off x="4553732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085" name="Cube 1084">
                  <a:extLst>
                    <a:ext uri="{FF2B5EF4-FFF2-40B4-BE49-F238E27FC236}">
                      <a16:creationId xmlns:a16="http://schemas.microsoft.com/office/drawing/2014/main" id="{CF850215-406B-47E2-AAF5-8C1B6779CD49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86" name="Cube 1085">
                  <a:extLst>
                    <a:ext uri="{FF2B5EF4-FFF2-40B4-BE49-F238E27FC236}">
                      <a16:creationId xmlns:a16="http://schemas.microsoft.com/office/drawing/2014/main" id="{1963CCE0-A478-42DD-AE87-84C7406C9014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87" name="Cube 1086">
                  <a:extLst>
                    <a:ext uri="{FF2B5EF4-FFF2-40B4-BE49-F238E27FC236}">
                      <a16:creationId xmlns:a16="http://schemas.microsoft.com/office/drawing/2014/main" id="{D53FC8DB-BB69-4EB4-8378-F2484E8DEA1F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88" name="Cube 1087">
                  <a:extLst>
                    <a:ext uri="{FF2B5EF4-FFF2-40B4-BE49-F238E27FC236}">
                      <a16:creationId xmlns:a16="http://schemas.microsoft.com/office/drawing/2014/main" id="{DCB45E67-F923-472B-86BF-C3AC85253D95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89" name="Cube 1088">
                  <a:extLst>
                    <a:ext uri="{FF2B5EF4-FFF2-40B4-BE49-F238E27FC236}">
                      <a16:creationId xmlns:a16="http://schemas.microsoft.com/office/drawing/2014/main" id="{9E7787A4-9E92-473B-A2CB-9ACBF26CD8B7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90" name="Cube 1089">
                  <a:extLst>
                    <a:ext uri="{FF2B5EF4-FFF2-40B4-BE49-F238E27FC236}">
                      <a16:creationId xmlns:a16="http://schemas.microsoft.com/office/drawing/2014/main" id="{E974B297-010D-4B84-BE4A-937BBB9E9204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91" name="Cube 1090">
                  <a:extLst>
                    <a:ext uri="{FF2B5EF4-FFF2-40B4-BE49-F238E27FC236}">
                      <a16:creationId xmlns:a16="http://schemas.microsoft.com/office/drawing/2014/main" id="{945FAB57-2EAD-429B-B7B6-9DCA3F781624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92" name="Cube 1091">
                  <a:extLst>
                    <a:ext uri="{FF2B5EF4-FFF2-40B4-BE49-F238E27FC236}">
                      <a16:creationId xmlns:a16="http://schemas.microsoft.com/office/drawing/2014/main" id="{B6247CB5-7A75-4C60-A889-33B1AA04643F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93" name="Cube 1092">
                  <a:extLst>
                    <a:ext uri="{FF2B5EF4-FFF2-40B4-BE49-F238E27FC236}">
                      <a16:creationId xmlns:a16="http://schemas.microsoft.com/office/drawing/2014/main" id="{F9C95CE3-8505-4529-9AA3-B08F3A1718C1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94" name="Cube 1093">
                  <a:extLst>
                    <a:ext uri="{FF2B5EF4-FFF2-40B4-BE49-F238E27FC236}">
                      <a16:creationId xmlns:a16="http://schemas.microsoft.com/office/drawing/2014/main" id="{F90A7E4A-E716-4D01-9667-1C34770E6533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71CDE4AA-9897-4A24-AEFF-E5BA12FC5F35}"/>
                  </a:ext>
                </a:extLst>
              </p:cNvPr>
              <p:cNvGrpSpPr/>
              <p:nvPr/>
            </p:nvGrpSpPr>
            <p:grpSpPr>
              <a:xfrm>
                <a:off x="4760210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075" name="Cube 1074">
                  <a:extLst>
                    <a:ext uri="{FF2B5EF4-FFF2-40B4-BE49-F238E27FC236}">
                      <a16:creationId xmlns:a16="http://schemas.microsoft.com/office/drawing/2014/main" id="{3D711E39-F27F-4494-B115-62944F7E07C7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76" name="Cube 1075">
                  <a:extLst>
                    <a:ext uri="{FF2B5EF4-FFF2-40B4-BE49-F238E27FC236}">
                      <a16:creationId xmlns:a16="http://schemas.microsoft.com/office/drawing/2014/main" id="{0C305CE2-8105-4668-B8CB-99C1BE4EF56E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77" name="Cube 1076">
                  <a:extLst>
                    <a:ext uri="{FF2B5EF4-FFF2-40B4-BE49-F238E27FC236}">
                      <a16:creationId xmlns:a16="http://schemas.microsoft.com/office/drawing/2014/main" id="{1A04524B-1089-4FB0-9318-5EC25E6D6E98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78" name="Cube 1077">
                  <a:extLst>
                    <a:ext uri="{FF2B5EF4-FFF2-40B4-BE49-F238E27FC236}">
                      <a16:creationId xmlns:a16="http://schemas.microsoft.com/office/drawing/2014/main" id="{B55BA322-C98D-4669-90F9-7B329A198548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79" name="Cube 1078">
                  <a:extLst>
                    <a:ext uri="{FF2B5EF4-FFF2-40B4-BE49-F238E27FC236}">
                      <a16:creationId xmlns:a16="http://schemas.microsoft.com/office/drawing/2014/main" id="{843160AF-98C0-4F63-9383-DBD98D4A0F97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80" name="Cube 1079">
                  <a:extLst>
                    <a:ext uri="{FF2B5EF4-FFF2-40B4-BE49-F238E27FC236}">
                      <a16:creationId xmlns:a16="http://schemas.microsoft.com/office/drawing/2014/main" id="{06500DA3-166B-4068-976F-833EC2186823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81" name="Cube 1080">
                  <a:extLst>
                    <a:ext uri="{FF2B5EF4-FFF2-40B4-BE49-F238E27FC236}">
                      <a16:creationId xmlns:a16="http://schemas.microsoft.com/office/drawing/2014/main" id="{E4E1D7A8-EB41-471D-B97B-79CF4163541C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82" name="Cube 1081">
                  <a:extLst>
                    <a:ext uri="{FF2B5EF4-FFF2-40B4-BE49-F238E27FC236}">
                      <a16:creationId xmlns:a16="http://schemas.microsoft.com/office/drawing/2014/main" id="{9D8C87DE-751A-4827-ADAC-F34DB3959C76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83" name="Cube 1082">
                  <a:extLst>
                    <a:ext uri="{FF2B5EF4-FFF2-40B4-BE49-F238E27FC236}">
                      <a16:creationId xmlns:a16="http://schemas.microsoft.com/office/drawing/2014/main" id="{B0E4875B-D5AE-46FA-9F29-03DC829191E8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84" name="Cube 1083">
                  <a:extLst>
                    <a:ext uri="{FF2B5EF4-FFF2-40B4-BE49-F238E27FC236}">
                      <a16:creationId xmlns:a16="http://schemas.microsoft.com/office/drawing/2014/main" id="{011C802D-FA78-449C-B997-C3EAA39517A6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064" name="Group 1063">
                <a:extLst>
                  <a:ext uri="{FF2B5EF4-FFF2-40B4-BE49-F238E27FC236}">
                    <a16:creationId xmlns:a16="http://schemas.microsoft.com/office/drawing/2014/main" id="{6C27F952-B991-4E34-B399-FF6BBC82DDBA}"/>
                  </a:ext>
                </a:extLst>
              </p:cNvPr>
              <p:cNvGrpSpPr/>
              <p:nvPr/>
            </p:nvGrpSpPr>
            <p:grpSpPr>
              <a:xfrm>
                <a:off x="4972237" y="597407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065" name="Cube 1064">
                  <a:extLst>
                    <a:ext uri="{FF2B5EF4-FFF2-40B4-BE49-F238E27FC236}">
                      <a16:creationId xmlns:a16="http://schemas.microsoft.com/office/drawing/2014/main" id="{62D0EEE6-AAE6-4C61-814D-4BE13A80F57A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66" name="Cube 1065">
                  <a:extLst>
                    <a:ext uri="{FF2B5EF4-FFF2-40B4-BE49-F238E27FC236}">
                      <a16:creationId xmlns:a16="http://schemas.microsoft.com/office/drawing/2014/main" id="{ECBE7D19-1687-4B8D-93CD-02C9DE2F0DD4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67" name="Cube 1066">
                  <a:extLst>
                    <a:ext uri="{FF2B5EF4-FFF2-40B4-BE49-F238E27FC236}">
                      <a16:creationId xmlns:a16="http://schemas.microsoft.com/office/drawing/2014/main" id="{1C7BC9B2-C994-4515-9B63-75345001CC78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68" name="Cube 1067">
                  <a:extLst>
                    <a:ext uri="{FF2B5EF4-FFF2-40B4-BE49-F238E27FC236}">
                      <a16:creationId xmlns:a16="http://schemas.microsoft.com/office/drawing/2014/main" id="{DBF75CCE-B69F-4725-98C8-7DA5F6D06200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69" name="Cube 1068">
                  <a:extLst>
                    <a:ext uri="{FF2B5EF4-FFF2-40B4-BE49-F238E27FC236}">
                      <a16:creationId xmlns:a16="http://schemas.microsoft.com/office/drawing/2014/main" id="{078C94EC-5E37-4278-A049-F93A29F02EAD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70" name="Cube 1069">
                  <a:extLst>
                    <a:ext uri="{FF2B5EF4-FFF2-40B4-BE49-F238E27FC236}">
                      <a16:creationId xmlns:a16="http://schemas.microsoft.com/office/drawing/2014/main" id="{CE4E130D-2723-4C08-A417-953C678772A4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71" name="Cube 1070">
                  <a:extLst>
                    <a:ext uri="{FF2B5EF4-FFF2-40B4-BE49-F238E27FC236}">
                      <a16:creationId xmlns:a16="http://schemas.microsoft.com/office/drawing/2014/main" id="{DBC431F7-F407-4889-AFC8-A8B21F9891A5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72" name="Cube 1071">
                  <a:extLst>
                    <a:ext uri="{FF2B5EF4-FFF2-40B4-BE49-F238E27FC236}">
                      <a16:creationId xmlns:a16="http://schemas.microsoft.com/office/drawing/2014/main" id="{0799DF73-C7FF-4D06-B4D0-B7BED4F81A59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73" name="Cube 1072">
                  <a:extLst>
                    <a:ext uri="{FF2B5EF4-FFF2-40B4-BE49-F238E27FC236}">
                      <a16:creationId xmlns:a16="http://schemas.microsoft.com/office/drawing/2014/main" id="{1006E6B6-2FBE-4495-8AFF-060850254662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074" name="Cube 1073">
                  <a:extLst>
                    <a:ext uri="{FF2B5EF4-FFF2-40B4-BE49-F238E27FC236}">
                      <a16:creationId xmlns:a16="http://schemas.microsoft.com/office/drawing/2014/main" id="{E89B4573-C03E-4E9B-97AB-E305E77ECB31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148181E2-F044-4CE2-AEED-C19D9681AD27}"/>
                </a:ext>
              </a:extLst>
            </p:cNvPr>
            <p:cNvGrpSpPr/>
            <p:nvPr/>
          </p:nvGrpSpPr>
          <p:grpSpPr>
            <a:xfrm>
              <a:off x="924705" y="1381395"/>
              <a:ext cx="2181278" cy="2182842"/>
              <a:chOff x="3065279" y="594056"/>
              <a:chExt cx="2181278" cy="2182842"/>
            </a:xfrm>
            <a:solidFill>
              <a:srgbClr val="00B0F0"/>
            </a:solidFill>
          </p:grpSpPr>
          <p:grpSp>
            <p:nvGrpSpPr>
              <p:cNvPr id="1166" name="Group 1165">
                <a:extLst>
                  <a:ext uri="{FF2B5EF4-FFF2-40B4-BE49-F238E27FC236}">
                    <a16:creationId xmlns:a16="http://schemas.microsoft.com/office/drawing/2014/main" id="{2B20DAC6-AEC7-4F99-AFD5-72C0B6050887}"/>
                  </a:ext>
                </a:extLst>
              </p:cNvPr>
              <p:cNvGrpSpPr/>
              <p:nvPr/>
            </p:nvGrpSpPr>
            <p:grpSpPr>
              <a:xfrm>
                <a:off x="3065279" y="594891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266" name="Cube 1265">
                  <a:extLst>
                    <a:ext uri="{FF2B5EF4-FFF2-40B4-BE49-F238E27FC236}">
                      <a16:creationId xmlns:a16="http://schemas.microsoft.com/office/drawing/2014/main" id="{CDAC50EF-DBB5-42C0-AD10-CF171A9979D6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67" name="Cube 1266">
                  <a:extLst>
                    <a:ext uri="{FF2B5EF4-FFF2-40B4-BE49-F238E27FC236}">
                      <a16:creationId xmlns:a16="http://schemas.microsoft.com/office/drawing/2014/main" id="{F78CEA3E-669B-4D11-830E-388464670674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68" name="Cube 1267">
                  <a:extLst>
                    <a:ext uri="{FF2B5EF4-FFF2-40B4-BE49-F238E27FC236}">
                      <a16:creationId xmlns:a16="http://schemas.microsoft.com/office/drawing/2014/main" id="{90F349AA-B46E-4D14-A969-490E2E914B0C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69" name="Cube 1268">
                  <a:extLst>
                    <a:ext uri="{FF2B5EF4-FFF2-40B4-BE49-F238E27FC236}">
                      <a16:creationId xmlns:a16="http://schemas.microsoft.com/office/drawing/2014/main" id="{350976C3-5B44-4FD0-B153-761555FD6C84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70" name="Cube 1269">
                  <a:extLst>
                    <a:ext uri="{FF2B5EF4-FFF2-40B4-BE49-F238E27FC236}">
                      <a16:creationId xmlns:a16="http://schemas.microsoft.com/office/drawing/2014/main" id="{376F8314-2DBB-47F3-B256-6C80FE3E6427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71" name="Cube 1270">
                  <a:extLst>
                    <a:ext uri="{FF2B5EF4-FFF2-40B4-BE49-F238E27FC236}">
                      <a16:creationId xmlns:a16="http://schemas.microsoft.com/office/drawing/2014/main" id="{436CBCA0-1A06-4C35-A71E-4BCCC1308208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72" name="Cube 1271">
                  <a:extLst>
                    <a:ext uri="{FF2B5EF4-FFF2-40B4-BE49-F238E27FC236}">
                      <a16:creationId xmlns:a16="http://schemas.microsoft.com/office/drawing/2014/main" id="{BDBCA7CE-B31C-403C-BD35-D14EAA340479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73" name="Cube 1272">
                  <a:extLst>
                    <a:ext uri="{FF2B5EF4-FFF2-40B4-BE49-F238E27FC236}">
                      <a16:creationId xmlns:a16="http://schemas.microsoft.com/office/drawing/2014/main" id="{A0DA9D06-812C-4F4E-A0CD-D95DED4C435D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74" name="Cube 1273">
                  <a:extLst>
                    <a:ext uri="{FF2B5EF4-FFF2-40B4-BE49-F238E27FC236}">
                      <a16:creationId xmlns:a16="http://schemas.microsoft.com/office/drawing/2014/main" id="{FBF13965-56DB-423E-9819-486BC0E48169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75" name="Cube 1274">
                  <a:extLst>
                    <a:ext uri="{FF2B5EF4-FFF2-40B4-BE49-F238E27FC236}">
                      <a16:creationId xmlns:a16="http://schemas.microsoft.com/office/drawing/2014/main" id="{E7FA4EE3-7BFE-4067-AA0A-9588813CE2F6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167" name="Group 1166">
                <a:extLst>
                  <a:ext uri="{FF2B5EF4-FFF2-40B4-BE49-F238E27FC236}">
                    <a16:creationId xmlns:a16="http://schemas.microsoft.com/office/drawing/2014/main" id="{65E5D7EC-7FED-4ADA-83D0-B0951EBB0672}"/>
                  </a:ext>
                </a:extLst>
              </p:cNvPr>
              <p:cNvGrpSpPr/>
              <p:nvPr/>
            </p:nvGrpSpPr>
            <p:grpSpPr>
              <a:xfrm>
                <a:off x="327579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256" name="Cube 1255">
                  <a:extLst>
                    <a:ext uri="{FF2B5EF4-FFF2-40B4-BE49-F238E27FC236}">
                      <a16:creationId xmlns:a16="http://schemas.microsoft.com/office/drawing/2014/main" id="{F3805639-CCB2-4EA5-8915-BD8A89BB1E12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57" name="Cube 1256">
                  <a:extLst>
                    <a:ext uri="{FF2B5EF4-FFF2-40B4-BE49-F238E27FC236}">
                      <a16:creationId xmlns:a16="http://schemas.microsoft.com/office/drawing/2014/main" id="{5E46441F-B544-403B-9EC8-027E18E4A4CC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58" name="Cube 1257">
                  <a:extLst>
                    <a:ext uri="{FF2B5EF4-FFF2-40B4-BE49-F238E27FC236}">
                      <a16:creationId xmlns:a16="http://schemas.microsoft.com/office/drawing/2014/main" id="{34B2DA54-76E4-4964-B1AA-111F796B74B2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59" name="Cube 1258">
                  <a:extLst>
                    <a:ext uri="{FF2B5EF4-FFF2-40B4-BE49-F238E27FC236}">
                      <a16:creationId xmlns:a16="http://schemas.microsoft.com/office/drawing/2014/main" id="{6CFE1321-8E86-4B92-9696-4784BDD161B4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60" name="Cube 1259">
                  <a:extLst>
                    <a:ext uri="{FF2B5EF4-FFF2-40B4-BE49-F238E27FC236}">
                      <a16:creationId xmlns:a16="http://schemas.microsoft.com/office/drawing/2014/main" id="{EDB539A8-4A93-4E40-8FCA-0EB3FD8684F3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61" name="Cube 1260">
                  <a:extLst>
                    <a:ext uri="{FF2B5EF4-FFF2-40B4-BE49-F238E27FC236}">
                      <a16:creationId xmlns:a16="http://schemas.microsoft.com/office/drawing/2014/main" id="{3857B502-A5BA-4E29-8F0E-C48A84DD5763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62" name="Cube 1261">
                  <a:extLst>
                    <a:ext uri="{FF2B5EF4-FFF2-40B4-BE49-F238E27FC236}">
                      <a16:creationId xmlns:a16="http://schemas.microsoft.com/office/drawing/2014/main" id="{69F80CE4-1837-4E4E-BE8B-1F58A0BEFF76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63" name="Cube 1262">
                  <a:extLst>
                    <a:ext uri="{FF2B5EF4-FFF2-40B4-BE49-F238E27FC236}">
                      <a16:creationId xmlns:a16="http://schemas.microsoft.com/office/drawing/2014/main" id="{AA6DEE04-BE40-496A-93E9-89A8664DA6C7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64" name="Cube 1263">
                  <a:extLst>
                    <a:ext uri="{FF2B5EF4-FFF2-40B4-BE49-F238E27FC236}">
                      <a16:creationId xmlns:a16="http://schemas.microsoft.com/office/drawing/2014/main" id="{628CAD95-831D-468F-AB3F-8130C7016C80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65" name="Cube 1264">
                  <a:extLst>
                    <a:ext uri="{FF2B5EF4-FFF2-40B4-BE49-F238E27FC236}">
                      <a16:creationId xmlns:a16="http://schemas.microsoft.com/office/drawing/2014/main" id="{BE929E4F-2505-4D94-A96D-49B370444D5F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168" name="Group 1167">
                <a:extLst>
                  <a:ext uri="{FF2B5EF4-FFF2-40B4-BE49-F238E27FC236}">
                    <a16:creationId xmlns:a16="http://schemas.microsoft.com/office/drawing/2014/main" id="{F7F1FF31-A086-44C0-ACA4-0D077AFEAEA2}"/>
                  </a:ext>
                </a:extLst>
              </p:cNvPr>
              <p:cNvGrpSpPr/>
              <p:nvPr/>
            </p:nvGrpSpPr>
            <p:grpSpPr>
              <a:xfrm>
                <a:off x="3482747" y="59853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246" name="Cube 1245">
                  <a:extLst>
                    <a:ext uri="{FF2B5EF4-FFF2-40B4-BE49-F238E27FC236}">
                      <a16:creationId xmlns:a16="http://schemas.microsoft.com/office/drawing/2014/main" id="{E2B0CE27-EC41-47B9-9DF7-2327CD9B3D44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47" name="Cube 1246">
                  <a:extLst>
                    <a:ext uri="{FF2B5EF4-FFF2-40B4-BE49-F238E27FC236}">
                      <a16:creationId xmlns:a16="http://schemas.microsoft.com/office/drawing/2014/main" id="{09237271-CD98-433D-82B4-6C72DC5E2C86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48" name="Cube 1247">
                  <a:extLst>
                    <a:ext uri="{FF2B5EF4-FFF2-40B4-BE49-F238E27FC236}">
                      <a16:creationId xmlns:a16="http://schemas.microsoft.com/office/drawing/2014/main" id="{A85EB5F6-DEFB-4472-BAD2-787311F9B5DD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49" name="Cube 1248">
                  <a:extLst>
                    <a:ext uri="{FF2B5EF4-FFF2-40B4-BE49-F238E27FC236}">
                      <a16:creationId xmlns:a16="http://schemas.microsoft.com/office/drawing/2014/main" id="{703B1FCE-0CD0-405C-99D4-B635FA6F9ADC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50" name="Cube 1249">
                  <a:extLst>
                    <a:ext uri="{FF2B5EF4-FFF2-40B4-BE49-F238E27FC236}">
                      <a16:creationId xmlns:a16="http://schemas.microsoft.com/office/drawing/2014/main" id="{42C53036-6885-4A91-BEFF-72603D3A4F49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51" name="Cube 1250">
                  <a:extLst>
                    <a:ext uri="{FF2B5EF4-FFF2-40B4-BE49-F238E27FC236}">
                      <a16:creationId xmlns:a16="http://schemas.microsoft.com/office/drawing/2014/main" id="{1FAD362B-0ABB-4686-9F89-B2DECF764704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52" name="Cube 1251">
                  <a:extLst>
                    <a:ext uri="{FF2B5EF4-FFF2-40B4-BE49-F238E27FC236}">
                      <a16:creationId xmlns:a16="http://schemas.microsoft.com/office/drawing/2014/main" id="{C5A88047-3615-453A-8B5D-2D85FEDA6E3F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53" name="Cube 1252">
                  <a:extLst>
                    <a:ext uri="{FF2B5EF4-FFF2-40B4-BE49-F238E27FC236}">
                      <a16:creationId xmlns:a16="http://schemas.microsoft.com/office/drawing/2014/main" id="{D4A7B1CE-2DA2-4371-AE4F-DD6E255F4BB4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54" name="Cube 1253">
                  <a:extLst>
                    <a:ext uri="{FF2B5EF4-FFF2-40B4-BE49-F238E27FC236}">
                      <a16:creationId xmlns:a16="http://schemas.microsoft.com/office/drawing/2014/main" id="{3E1E5E71-583A-41F9-8B82-DE5A7BAE223B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55" name="Cube 1254">
                  <a:extLst>
                    <a:ext uri="{FF2B5EF4-FFF2-40B4-BE49-F238E27FC236}">
                      <a16:creationId xmlns:a16="http://schemas.microsoft.com/office/drawing/2014/main" id="{1FFB07BB-4367-42ED-A8A1-3D7CC3D3CD0E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169" name="Group 1168">
                <a:extLst>
                  <a:ext uri="{FF2B5EF4-FFF2-40B4-BE49-F238E27FC236}">
                    <a16:creationId xmlns:a16="http://schemas.microsoft.com/office/drawing/2014/main" id="{E8B9FCC2-5F25-465D-B1CE-1E3CD550F514}"/>
                  </a:ext>
                </a:extLst>
              </p:cNvPr>
              <p:cNvGrpSpPr/>
              <p:nvPr/>
            </p:nvGrpSpPr>
            <p:grpSpPr>
              <a:xfrm>
                <a:off x="3699325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236" name="Cube 1235">
                  <a:extLst>
                    <a:ext uri="{FF2B5EF4-FFF2-40B4-BE49-F238E27FC236}">
                      <a16:creationId xmlns:a16="http://schemas.microsoft.com/office/drawing/2014/main" id="{CF5F6AAA-2B40-46EA-875F-CB2DF665FC61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37" name="Cube 1236">
                  <a:extLst>
                    <a:ext uri="{FF2B5EF4-FFF2-40B4-BE49-F238E27FC236}">
                      <a16:creationId xmlns:a16="http://schemas.microsoft.com/office/drawing/2014/main" id="{3995DCD7-1D3E-4756-A115-5DECD88AD270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38" name="Cube 1237">
                  <a:extLst>
                    <a:ext uri="{FF2B5EF4-FFF2-40B4-BE49-F238E27FC236}">
                      <a16:creationId xmlns:a16="http://schemas.microsoft.com/office/drawing/2014/main" id="{CB70AF88-2AFF-47B9-8261-147DFEB759E5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39" name="Cube 1238">
                  <a:extLst>
                    <a:ext uri="{FF2B5EF4-FFF2-40B4-BE49-F238E27FC236}">
                      <a16:creationId xmlns:a16="http://schemas.microsoft.com/office/drawing/2014/main" id="{248546A0-5FA8-46F8-8612-908DCEED9291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40" name="Cube 1239">
                  <a:extLst>
                    <a:ext uri="{FF2B5EF4-FFF2-40B4-BE49-F238E27FC236}">
                      <a16:creationId xmlns:a16="http://schemas.microsoft.com/office/drawing/2014/main" id="{7213A73F-993F-40EA-82B1-AEB5D54ECD85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41" name="Cube 1240">
                  <a:extLst>
                    <a:ext uri="{FF2B5EF4-FFF2-40B4-BE49-F238E27FC236}">
                      <a16:creationId xmlns:a16="http://schemas.microsoft.com/office/drawing/2014/main" id="{7F928800-E595-4FC8-B366-1E4CAD152764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42" name="Cube 1241">
                  <a:extLst>
                    <a:ext uri="{FF2B5EF4-FFF2-40B4-BE49-F238E27FC236}">
                      <a16:creationId xmlns:a16="http://schemas.microsoft.com/office/drawing/2014/main" id="{1951CB1B-1CAA-4324-8E4C-39FE9B1561FB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43" name="Cube 1242">
                  <a:extLst>
                    <a:ext uri="{FF2B5EF4-FFF2-40B4-BE49-F238E27FC236}">
                      <a16:creationId xmlns:a16="http://schemas.microsoft.com/office/drawing/2014/main" id="{4508E2F0-57B4-494F-B37D-F526401FA8D4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44" name="Cube 1243">
                  <a:extLst>
                    <a:ext uri="{FF2B5EF4-FFF2-40B4-BE49-F238E27FC236}">
                      <a16:creationId xmlns:a16="http://schemas.microsoft.com/office/drawing/2014/main" id="{A431D8EA-0E3E-4D5B-AD0F-390C0787D545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45" name="Cube 1244">
                  <a:extLst>
                    <a:ext uri="{FF2B5EF4-FFF2-40B4-BE49-F238E27FC236}">
                      <a16:creationId xmlns:a16="http://schemas.microsoft.com/office/drawing/2014/main" id="{0034D57D-F40F-4375-A628-023A0690D7F4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170" name="Group 1169">
                <a:extLst>
                  <a:ext uri="{FF2B5EF4-FFF2-40B4-BE49-F238E27FC236}">
                    <a16:creationId xmlns:a16="http://schemas.microsoft.com/office/drawing/2014/main" id="{A5A9D101-A243-4D2E-B1EE-D9F9E1524BD2}"/>
                  </a:ext>
                </a:extLst>
              </p:cNvPr>
              <p:cNvGrpSpPr/>
              <p:nvPr/>
            </p:nvGrpSpPr>
            <p:grpSpPr>
              <a:xfrm>
                <a:off x="3912657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226" name="Cube 1225">
                  <a:extLst>
                    <a:ext uri="{FF2B5EF4-FFF2-40B4-BE49-F238E27FC236}">
                      <a16:creationId xmlns:a16="http://schemas.microsoft.com/office/drawing/2014/main" id="{1206A617-F08A-43AD-B001-86E6EEBF18C2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27" name="Cube 1226">
                  <a:extLst>
                    <a:ext uri="{FF2B5EF4-FFF2-40B4-BE49-F238E27FC236}">
                      <a16:creationId xmlns:a16="http://schemas.microsoft.com/office/drawing/2014/main" id="{A068C003-7981-4C1B-81F6-6015A5A9E123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28" name="Cube 1227">
                  <a:extLst>
                    <a:ext uri="{FF2B5EF4-FFF2-40B4-BE49-F238E27FC236}">
                      <a16:creationId xmlns:a16="http://schemas.microsoft.com/office/drawing/2014/main" id="{10C8832C-6906-4C3D-AA86-D23292F41B2C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29" name="Cube 1228">
                  <a:extLst>
                    <a:ext uri="{FF2B5EF4-FFF2-40B4-BE49-F238E27FC236}">
                      <a16:creationId xmlns:a16="http://schemas.microsoft.com/office/drawing/2014/main" id="{BE4C3E47-E91F-40F5-B3AB-663B6E35109B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30" name="Cube 1229">
                  <a:extLst>
                    <a:ext uri="{FF2B5EF4-FFF2-40B4-BE49-F238E27FC236}">
                      <a16:creationId xmlns:a16="http://schemas.microsoft.com/office/drawing/2014/main" id="{EA4E8F68-BADB-4FD2-AF78-9E906371CFC8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31" name="Cube 1230">
                  <a:extLst>
                    <a:ext uri="{FF2B5EF4-FFF2-40B4-BE49-F238E27FC236}">
                      <a16:creationId xmlns:a16="http://schemas.microsoft.com/office/drawing/2014/main" id="{F5535B5A-2C25-40DD-8488-26BBA42E2FAD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32" name="Cube 1231">
                  <a:extLst>
                    <a:ext uri="{FF2B5EF4-FFF2-40B4-BE49-F238E27FC236}">
                      <a16:creationId xmlns:a16="http://schemas.microsoft.com/office/drawing/2014/main" id="{11D8FE95-4217-4605-9027-B9B2EE6ACB63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33" name="Cube 1232">
                  <a:extLst>
                    <a:ext uri="{FF2B5EF4-FFF2-40B4-BE49-F238E27FC236}">
                      <a16:creationId xmlns:a16="http://schemas.microsoft.com/office/drawing/2014/main" id="{E818A941-8B0D-4517-A6F0-782FBAB63072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34" name="Cube 1233">
                  <a:extLst>
                    <a:ext uri="{FF2B5EF4-FFF2-40B4-BE49-F238E27FC236}">
                      <a16:creationId xmlns:a16="http://schemas.microsoft.com/office/drawing/2014/main" id="{16CB3629-58E0-422D-99BF-8E4DDAF6A93D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35" name="Cube 1234">
                  <a:extLst>
                    <a:ext uri="{FF2B5EF4-FFF2-40B4-BE49-F238E27FC236}">
                      <a16:creationId xmlns:a16="http://schemas.microsoft.com/office/drawing/2014/main" id="{03CA31E0-6BAC-425A-9BC3-9A4A7B7CAD4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171" name="Group 1170">
                <a:extLst>
                  <a:ext uri="{FF2B5EF4-FFF2-40B4-BE49-F238E27FC236}">
                    <a16:creationId xmlns:a16="http://schemas.microsoft.com/office/drawing/2014/main" id="{AB092731-4DF6-49B9-94CC-760787CEDF0D}"/>
                  </a:ext>
                </a:extLst>
              </p:cNvPr>
              <p:cNvGrpSpPr/>
              <p:nvPr/>
            </p:nvGrpSpPr>
            <p:grpSpPr>
              <a:xfrm>
                <a:off x="4127276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216" name="Cube 1215">
                  <a:extLst>
                    <a:ext uri="{FF2B5EF4-FFF2-40B4-BE49-F238E27FC236}">
                      <a16:creationId xmlns:a16="http://schemas.microsoft.com/office/drawing/2014/main" id="{BFC94248-7E62-4DB0-A118-CC53942A2216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17" name="Cube 1216">
                  <a:extLst>
                    <a:ext uri="{FF2B5EF4-FFF2-40B4-BE49-F238E27FC236}">
                      <a16:creationId xmlns:a16="http://schemas.microsoft.com/office/drawing/2014/main" id="{B24F2426-CA4C-416B-9084-A11D66C50761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18" name="Cube 1217">
                  <a:extLst>
                    <a:ext uri="{FF2B5EF4-FFF2-40B4-BE49-F238E27FC236}">
                      <a16:creationId xmlns:a16="http://schemas.microsoft.com/office/drawing/2014/main" id="{A44600EB-F5FD-458A-B31D-6C31C5043A56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19" name="Cube 1218">
                  <a:extLst>
                    <a:ext uri="{FF2B5EF4-FFF2-40B4-BE49-F238E27FC236}">
                      <a16:creationId xmlns:a16="http://schemas.microsoft.com/office/drawing/2014/main" id="{9667CD32-A7DA-49BD-80D7-FE392C267949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20" name="Cube 1219">
                  <a:extLst>
                    <a:ext uri="{FF2B5EF4-FFF2-40B4-BE49-F238E27FC236}">
                      <a16:creationId xmlns:a16="http://schemas.microsoft.com/office/drawing/2014/main" id="{779F877C-4436-46E3-B6BB-9FF91EB3AF4F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21" name="Cube 1220">
                  <a:extLst>
                    <a:ext uri="{FF2B5EF4-FFF2-40B4-BE49-F238E27FC236}">
                      <a16:creationId xmlns:a16="http://schemas.microsoft.com/office/drawing/2014/main" id="{E48D582B-9127-4881-9548-7914DB769EDE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22" name="Cube 1221">
                  <a:extLst>
                    <a:ext uri="{FF2B5EF4-FFF2-40B4-BE49-F238E27FC236}">
                      <a16:creationId xmlns:a16="http://schemas.microsoft.com/office/drawing/2014/main" id="{2EF06E2E-0320-4459-9645-C5E946CD059E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23" name="Cube 1222">
                  <a:extLst>
                    <a:ext uri="{FF2B5EF4-FFF2-40B4-BE49-F238E27FC236}">
                      <a16:creationId xmlns:a16="http://schemas.microsoft.com/office/drawing/2014/main" id="{5A5411B8-EF14-4711-9E1A-1C340B8B905E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24" name="Cube 1223">
                  <a:extLst>
                    <a:ext uri="{FF2B5EF4-FFF2-40B4-BE49-F238E27FC236}">
                      <a16:creationId xmlns:a16="http://schemas.microsoft.com/office/drawing/2014/main" id="{BF2D61E3-6C8F-4983-A66E-A4629064E1B8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25" name="Cube 1224">
                  <a:extLst>
                    <a:ext uri="{FF2B5EF4-FFF2-40B4-BE49-F238E27FC236}">
                      <a16:creationId xmlns:a16="http://schemas.microsoft.com/office/drawing/2014/main" id="{B3E40FC1-FE18-4A32-8784-1C212E51B3B7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172" name="Group 1171">
                <a:extLst>
                  <a:ext uri="{FF2B5EF4-FFF2-40B4-BE49-F238E27FC236}">
                    <a16:creationId xmlns:a16="http://schemas.microsoft.com/office/drawing/2014/main" id="{FFB67838-3652-46E0-8EBD-D18525DE21EE}"/>
                  </a:ext>
                </a:extLst>
              </p:cNvPr>
              <p:cNvGrpSpPr/>
              <p:nvPr/>
            </p:nvGrpSpPr>
            <p:grpSpPr>
              <a:xfrm>
                <a:off x="4344761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206" name="Cube 1205">
                  <a:extLst>
                    <a:ext uri="{FF2B5EF4-FFF2-40B4-BE49-F238E27FC236}">
                      <a16:creationId xmlns:a16="http://schemas.microsoft.com/office/drawing/2014/main" id="{F3CBF174-A69D-4519-B41B-1F5B4624D3A5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07" name="Cube 1206">
                  <a:extLst>
                    <a:ext uri="{FF2B5EF4-FFF2-40B4-BE49-F238E27FC236}">
                      <a16:creationId xmlns:a16="http://schemas.microsoft.com/office/drawing/2014/main" id="{9D1C0A45-29ED-46C5-8104-17118D28A9F5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08" name="Cube 1207">
                  <a:extLst>
                    <a:ext uri="{FF2B5EF4-FFF2-40B4-BE49-F238E27FC236}">
                      <a16:creationId xmlns:a16="http://schemas.microsoft.com/office/drawing/2014/main" id="{DAF910D7-00C0-424F-AC8A-51BFADF0087E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09" name="Cube 1208">
                  <a:extLst>
                    <a:ext uri="{FF2B5EF4-FFF2-40B4-BE49-F238E27FC236}">
                      <a16:creationId xmlns:a16="http://schemas.microsoft.com/office/drawing/2014/main" id="{2957BE30-3028-4F7D-A3D4-4CA6546E9390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10" name="Cube 1209">
                  <a:extLst>
                    <a:ext uri="{FF2B5EF4-FFF2-40B4-BE49-F238E27FC236}">
                      <a16:creationId xmlns:a16="http://schemas.microsoft.com/office/drawing/2014/main" id="{5605495D-8F00-42E1-B9DA-2B586E583BB7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11" name="Cube 1210">
                  <a:extLst>
                    <a:ext uri="{FF2B5EF4-FFF2-40B4-BE49-F238E27FC236}">
                      <a16:creationId xmlns:a16="http://schemas.microsoft.com/office/drawing/2014/main" id="{C1B22F78-AF2B-4398-9B60-E806F9DFA9B6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12" name="Cube 1211">
                  <a:extLst>
                    <a:ext uri="{FF2B5EF4-FFF2-40B4-BE49-F238E27FC236}">
                      <a16:creationId xmlns:a16="http://schemas.microsoft.com/office/drawing/2014/main" id="{04E72CD4-4780-4637-BA09-87E96EDEF395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13" name="Cube 1212">
                  <a:extLst>
                    <a:ext uri="{FF2B5EF4-FFF2-40B4-BE49-F238E27FC236}">
                      <a16:creationId xmlns:a16="http://schemas.microsoft.com/office/drawing/2014/main" id="{C82EEAFA-0F0D-45D5-BC93-C6E5D2349675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14" name="Cube 1213">
                  <a:extLst>
                    <a:ext uri="{FF2B5EF4-FFF2-40B4-BE49-F238E27FC236}">
                      <a16:creationId xmlns:a16="http://schemas.microsoft.com/office/drawing/2014/main" id="{F1DD0B18-3B38-4BB2-8C6B-4AA17A392C50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15" name="Cube 1214">
                  <a:extLst>
                    <a:ext uri="{FF2B5EF4-FFF2-40B4-BE49-F238E27FC236}">
                      <a16:creationId xmlns:a16="http://schemas.microsoft.com/office/drawing/2014/main" id="{ABB2E372-CB54-40DD-8536-7731C7F92D12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173" name="Group 1172">
                <a:extLst>
                  <a:ext uri="{FF2B5EF4-FFF2-40B4-BE49-F238E27FC236}">
                    <a16:creationId xmlns:a16="http://schemas.microsoft.com/office/drawing/2014/main" id="{F35246F8-64DD-40CC-9CEC-396FB549D614}"/>
                  </a:ext>
                </a:extLst>
              </p:cNvPr>
              <p:cNvGrpSpPr/>
              <p:nvPr/>
            </p:nvGrpSpPr>
            <p:grpSpPr>
              <a:xfrm>
                <a:off x="4553732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196" name="Cube 1195">
                  <a:extLst>
                    <a:ext uri="{FF2B5EF4-FFF2-40B4-BE49-F238E27FC236}">
                      <a16:creationId xmlns:a16="http://schemas.microsoft.com/office/drawing/2014/main" id="{5A9B37F1-EA8F-45CD-B88F-9C2BABA5750A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97" name="Cube 1196">
                  <a:extLst>
                    <a:ext uri="{FF2B5EF4-FFF2-40B4-BE49-F238E27FC236}">
                      <a16:creationId xmlns:a16="http://schemas.microsoft.com/office/drawing/2014/main" id="{BE5A6123-E3D1-4882-BD1B-688663E6E551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98" name="Cube 1197">
                  <a:extLst>
                    <a:ext uri="{FF2B5EF4-FFF2-40B4-BE49-F238E27FC236}">
                      <a16:creationId xmlns:a16="http://schemas.microsoft.com/office/drawing/2014/main" id="{8E31D7C2-4E94-4B70-BA24-65B35A6513AC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99" name="Cube 1198">
                  <a:extLst>
                    <a:ext uri="{FF2B5EF4-FFF2-40B4-BE49-F238E27FC236}">
                      <a16:creationId xmlns:a16="http://schemas.microsoft.com/office/drawing/2014/main" id="{81853590-3581-467F-9987-54676B9B052A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00" name="Cube 1199">
                  <a:extLst>
                    <a:ext uri="{FF2B5EF4-FFF2-40B4-BE49-F238E27FC236}">
                      <a16:creationId xmlns:a16="http://schemas.microsoft.com/office/drawing/2014/main" id="{B886AD2C-F0FA-432A-B744-73081D7C38EF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01" name="Cube 1200">
                  <a:extLst>
                    <a:ext uri="{FF2B5EF4-FFF2-40B4-BE49-F238E27FC236}">
                      <a16:creationId xmlns:a16="http://schemas.microsoft.com/office/drawing/2014/main" id="{20FF6FCA-12F9-4AC2-8E0F-23DC8DB73DE9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02" name="Cube 1201">
                  <a:extLst>
                    <a:ext uri="{FF2B5EF4-FFF2-40B4-BE49-F238E27FC236}">
                      <a16:creationId xmlns:a16="http://schemas.microsoft.com/office/drawing/2014/main" id="{15BCCEF6-1A33-4CB5-8352-59962969CE34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03" name="Cube 1202">
                  <a:extLst>
                    <a:ext uri="{FF2B5EF4-FFF2-40B4-BE49-F238E27FC236}">
                      <a16:creationId xmlns:a16="http://schemas.microsoft.com/office/drawing/2014/main" id="{F96FAB90-2EFC-4760-966E-07037D60DA16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04" name="Cube 1203">
                  <a:extLst>
                    <a:ext uri="{FF2B5EF4-FFF2-40B4-BE49-F238E27FC236}">
                      <a16:creationId xmlns:a16="http://schemas.microsoft.com/office/drawing/2014/main" id="{62C21F81-165F-4188-86E1-1E6995F63736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205" name="Cube 1204">
                  <a:extLst>
                    <a:ext uri="{FF2B5EF4-FFF2-40B4-BE49-F238E27FC236}">
                      <a16:creationId xmlns:a16="http://schemas.microsoft.com/office/drawing/2014/main" id="{7905C8AC-3A10-4E2F-B8AD-8C82FF9A1F60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174" name="Group 1173">
                <a:extLst>
                  <a:ext uri="{FF2B5EF4-FFF2-40B4-BE49-F238E27FC236}">
                    <a16:creationId xmlns:a16="http://schemas.microsoft.com/office/drawing/2014/main" id="{EE8F15C4-B25F-428E-A3FD-1BF9075A3984}"/>
                  </a:ext>
                </a:extLst>
              </p:cNvPr>
              <p:cNvGrpSpPr/>
              <p:nvPr/>
            </p:nvGrpSpPr>
            <p:grpSpPr>
              <a:xfrm>
                <a:off x="4760210" y="594056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186" name="Cube 1185">
                  <a:extLst>
                    <a:ext uri="{FF2B5EF4-FFF2-40B4-BE49-F238E27FC236}">
                      <a16:creationId xmlns:a16="http://schemas.microsoft.com/office/drawing/2014/main" id="{EC53C2E0-A907-4AF4-9CA3-F7DE360C9362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87" name="Cube 1186">
                  <a:extLst>
                    <a:ext uri="{FF2B5EF4-FFF2-40B4-BE49-F238E27FC236}">
                      <a16:creationId xmlns:a16="http://schemas.microsoft.com/office/drawing/2014/main" id="{3E3EFFA5-1FB6-4326-BFA5-FFCF3024B2AE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88" name="Cube 1187">
                  <a:extLst>
                    <a:ext uri="{FF2B5EF4-FFF2-40B4-BE49-F238E27FC236}">
                      <a16:creationId xmlns:a16="http://schemas.microsoft.com/office/drawing/2014/main" id="{A53B7E4C-9707-40AD-AB94-B77C9B1D620E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89" name="Cube 1188">
                  <a:extLst>
                    <a:ext uri="{FF2B5EF4-FFF2-40B4-BE49-F238E27FC236}">
                      <a16:creationId xmlns:a16="http://schemas.microsoft.com/office/drawing/2014/main" id="{549328C4-588D-4725-ADCC-993A5193A532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90" name="Cube 1189">
                  <a:extLst>
                    <a:ext uri="{FF2B5EF4-FFF2-40B4-BE49-F238E27FC236}">
                      <a16:creationId xmlns:a16="http://schemas.microsoft.com/office/drawing/2014/main" id="{1A56919B-84A9-4F3C-9ED2-B30DBE05A216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91" name="Cube 1190">
                  <a:extLst>
                    <a:ext uri="{FF2B5EF4-FFF2-40B4-BE49-F238E27FC236}">
                      <a16:creationId xmlns:a16="http://schemas.microsoft.com/office/drawing/2014/main" id="{6A91CC52-14AE-43FC-8B2E-78FA6CF3C07F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92" name="Cube 1191">
                  <a:extLst>
                    <a:ext uri="{FF2B5EF4-FFF2-40B4-BE49-F238E27FC236}">
                      <a16:creationId xmlns:a16="http://schemas.microsoft.com/office/drawing/2014/main" id="{082B8537-7B85-4CBA-B7C5-C33C00D482C6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93" name="Cube 1192">
                  <a:extLst>
                    <a:ext uri="{FF2B5EF4-FFF2-40B4-BE49-F238E27FC236}">
                      <a16:creationId xmlns:a16="http://schemas.microsoft.com/office/drawing/2014/main" id="{147B12B4-3398-490F-AC44-A11EEB5471C8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94" name="Cube 1193">
                  <a:extLst>
                    <a:ext uri="{FF2B5EF4-FFF2-40B4-BE49-F238E27FC236}">
                      <a16:creationId xmlns:a16="http://schemas.microsoft.com/office/drawing/2014/main" id="{DC1FC15E-A99F-4595-8ADE-763E2E03CD2B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95" name="Cube 1194">
                  <a:extLst>
                    <a:ext uri="{FF2B5EF4-FFF2-40B4-BE49-F238E27FC236}">
                      <a16:creationId xmlns:a16="http://schemas.microsoft.com/office/drawing/2014/main" id="{C722F564-E6F5-42CC-B4D7-7A9F1B1DAF74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  <p:grpSp>
            <p:nvGrpSpPr>
              <p:cNvPr id="1175" name="Group 1174">
                <a:extLst>
                  <a:ext uri="{FF2B5EF4-FFF2-40B4-BE49-F238E27FC236}">
                    <a16:creationId xmlns:a16="http://schemas.microsoft.com/office/drawing/2014/main" id="{D5CC9E99-484C-4309-8597-24FB6D893648}"/>
                  </a:ext>
                </a:extLst>
              </p:cNvPr>
              <p:cNvGrpSpPr/>
              <p:nvPr/>
            </p:nvGrpSpPr>
            <p:grpSpPr>
              <a:xfrm>
                <a:off x="4972237" y="597407"/>
                <a:ext cx="274320" cy="2178362"/>
                <a:chOff x="7034597" y="1675722"/>
                <a:chExt cx="274320" cy="2178362"/>
              </a:xfrm>
              <a:grpFill/>
            </p:grpSpPr>
            <p:sp>
              <p:nvSpPr>
                <p:cNvPr id="1176" name="Cube 1175">
                  <a:extLst>
                    <a:ext uri="{FF2B5EF4-FFF2-40B4-BE49-F238E27FC236}">
                      <a16:creationId xmlns:a16="http://schemas.microsoft.com/office/drawing/2014/main" id="{CFD4DEBC-E7D1-47EA-9BA9-5C45EACAE8EA}"/>
                    </a:ext>
                  </a:extLst>
                </p:cNvPr>
                <p:cNvSpPr/>
                <p:nvPr/>
              </p:nvSpPr>
              <p:spPr>
                <a:xfrm rot="5400000">
                  <a:off x="7034597" y="167572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77" name="Cube 1176">
                  <a:extLst>
                    <a:ext uri="{FF2B5EF4-FFF2-40B4-BE49-F238E27FC236}">
                      <a16:creationId xmlns:a16="http://schemas.microsoft.com/office/drawing/2014/main" id="{DCA0D594-BD83-4DDE-ABCD-1EDDDF2FAB19}"/>
                    </a:ext>
                  </a:extLst>
                </p:cNvPr>
                <p:cNvSpPr/>
                <p:nvPr/>
              </p:nvSpPr>
              <p:spPr>
                <a:xfrm rot="5400000">
                  <a:off x="7034597" y="189152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78" name="Cube 1177">
                  <a:extLst>
                    <a:ext uri="{FF2B5EF4-FFF2-40B4-BE49-F238E27FC236}">
                      <a16:creationId xmlns:a16="http://schemas.microsoft.com/office/drawing/2014/main" id="{65A90368-DF3A-4E7D-991A-7BED7A24F145}"/>
                    </a:ext>
                  </a:extLst>
                </p:cNvPr>
                <p:cNvSpPr/>
                <p:nvPr/>
              </p:nvSpPr>
              <p:spPr>
                <a:xfrm rot="5400000">
                  <a:off x="7034597" y="2103155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79" name="Cube 1178">
                  <a:extLst>
                    <a:ext uri="{FF2B5EF4-FFF2-40B4-BE49-F238E27FC236}">
                      <a16:creationId xmlns:a16="http://schemas.microsoft.com/office/drawing/2014/main" id="{0ED28580-C16D-4910-B860-42329AA2FE7E}"/>
                    </a:ext>
                  </a:extLst>
                </p:cNvPr>
                <p:cNvSpPr/>
                <p:nvPr/>
              </p:nvSpPr>
              <p:spPr>
                <a:xfrm rot="5400000">
                  <a:off x="7034597" y="2316612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80" name="Cube 1179">
                  <a:extLst>
                    <a:ext uri="{FF2B5EF4-FFF2-40B4-BE49-F238E27FC236}">
                      <a16:creationId xmlns:a16="http://schemas.microsoft.com/office/drawing/2014/main" id="{B9D1A91B-4152-40F2-A9B5-42D20865AED5}"/>
                    </a:ext>
                  </a:extLst>
                </p:cNvPr>
                <p:cNvSpPr/>
                <p:nvPr/>
              </p:nvSpPr>
              <p:spPr>
                <a:xfrm rot="5400000">
                  <a:off x="7034597" y="2528239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81" name="Cube 1180">
                  <a:extLst>
                    <a:ext uri="{FF2B5EF4-FFF2-40B4-BE49-F238E27FC236}">
                      <a16:creationId xmlns:a16="http://schemas.microsoft.com/office/drawing/2014/main" id="{F4A5DD1A-886B-4F70-A5BD-C14307C85027}"/>
                    </a:ext>
                  </a:extLst>
                </p:cNvPr>
                <p:cNvSpPr/>
                <p:nvPr/>
              </p:nvSpPr>
              <p:spPr>
                <a:xfrm rot="5400000">
                  <a:off x="7034597" y="2729596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82" name="Cube 1181">
                  <a:extLst>
                    <a:ext uri="{FF2B5EF4-FFF2-40B4-BE49-F238E27FC236}">
                      <a16:creationId xmlns:a16="http://schemas.microsoft.com/office/drawing/2014/main" id="{468852E3-CA04-49FC-8DBB-3472EFA1DF74}"/>
                    </a:ext>
                  </a:extLst>
                </p:cNvPr>
                <p:cNvSpPr/>
                <p:nvPr/>
              </p:nvSpPr>
              <p:spPr>
                <a:xfrm rot="5400000">
                  <a:off x="7034597" y="293887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83" name="Cube 1182">
                  <a:extLst>
                    <a:ext uri="{FF2B5EF4-FFF2-40B4-BE49-F238E27FC236}">
                      <a16:creationId xmlns:a16="http://schemas.microsoft.com/office/drawing/2014/main" id="{5B50BE70-240B-4D30-864D-A15AC6391700}"/>
                    </a:ext>
                  </a:extLst>
                </p:cNvPr>
                <p:cNvSpPr/>
                <p:nvPr/>
              </p:nvSpPr>
              <p:spPr>
                <a:xfrm rot="5400000">
                  <a:off x="7034597" y="3154680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84" name="Cube 1183">
                  <a:extLst>
                    <a:ext uri="{FF2B5EF4-FFF2-40B4-BE49-F238E27FC236}">
                      <a16:creationId xmlns:a16="http://schemas.microsoft.com/office/drawing/2014/main" id="{BB94A229-57E2-4BA4-A1F7-2B71CEA6B109}"/>
                    </a:ext>
                  </a:extLst>
                </p:cNvPr>
                <p:cNvSpPr/>
                <p:nvPr/>
              </p:nvSpPr>
              <p:spPr>
                <a:xfrm rot="5400000">
                  <a:off x="7034597" y="3363958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1185" name="Cube 1184">
                  <a:extLst>
                    <a:ext uri="{FF2B5EF4-FFF2-40B4-BE49-F238E27FC236}">
                      <a16:creationId xmlns:a16="http://schemas.microsoft.com/office/drawing/2014/main" id="{A78EB4D9-B188-42AD-962A-A6B838619940}"/>
                    </a:ext>
                  </a:extLst>
                </p:cNvPr>
                <p:cNvSpPr/>
                <p:nvPr/>
              </p:nvSpPr>
              <p:spPr>
                <a:xfrm rot="5400000">
                  <a:off x="7034597" y="3579764"/>
                  <a:ext cx="274320" cy="27432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</p:grpSp>
        </p:grpSp>
      </p:grpSp>
      <p:sp>
        <p:nvSpPr>
          <p:cNvPr id="1276" name="Rectangle 1275">
            <a:extLst>
              <a:ext uri="{FF2B5EF4-FFF2-40B4-BE49-F238E27FC236}">
                <a16:creationId xmlns:a16="http://schemas.microsoft.com/office/drawing/2014/main" id="{79BD24FE-2D92-4CC9-B3E1-C94B0EC8026E}"/>
              </a:ext>
            </a:extLst>
          </p:cNvPr>
          <p:cNvSpPr/>
          <p:nvPr/>
        </p:nvSpPr>
        <p:spPr>
          <a:xfrm>
            <a:off x="8498279" y="4845836"/>
            <a:ext cx="97595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77" name="Rectangle 1276">
            <a:extLst>
              <a:ext uri="{FF2B5EF4-FFF2-40B4-BE49-F238E27FC236}">
                <a16:creationId xmlns:a16="http://schemas.microsoft.com/office/drawing/2014/main" id="{7815BF2C-0A88-4D5C-8C51-3F8EC3664AE1}"/>
              </a:ext>
            </a:extLst>
          </p:cNvPr>
          <p:cNvSpPr/>
          <p:nvPr/>
        </p:nvSpPr>
        <p:spPr>
          <a:xfrm>
            <a:off x="7027491" y="4843280"/>
            <a:ext cx="9828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78" name="Rectangle 1277">
            <a:extLst>
              <a:ext uri="{FF2B5EF4-FFF2-40B4-BE49-F238E27FC236}">
                <a16:creationId xmlns:a16="http://schemas.microsoft.com/office/drawing/2014/main" id="{1B45FD95-FA71-4A9B-8AC6-ADB5197C59EE}"/>
              </a:ext>
            </a:extLst>
          </p:cNvPr>
          <p:cNvSpPr/>
          <p:nvPr/>
        </p:nvSpPr>
        <p:spPr>
          <a:xfrm>
            <a:off x="5905298" y="4842220"/>
            <a:ext cx="98289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79" name="Rectangle 1278">
            <a:extLst>
              <a:ext uri="{FF2B5EF4-FFF2-40B4-BE49-F238E27FC236}">
                <a16:creationId xmlns:a16="http://schemas.microsoft.com/office/drawing/2014/main" id="{724DF5CD-37D7-4394-B939-669FE5A556D9}"/>
              </a:ext>
            </a:extLst>
          </p:cNvPr>
          <p:cNvSpPr/>
          <p:nvPr/>
        </p:nvSpPr>
        <p:spPr>
          <a:xfrm>
            <a:off x="4308473" y="4858262"/>
            <a:ext cx="111096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280" name="Rectangle 1279">
            <a:extLst>
              <a:ext uri="{FF2B5EF4-FFF2-40B4-BE49-F238E27FC236}">
                <a16:creationId xmlns:a16="http://schemas.microsoft.com/office/drawing/2014/main" id="{F77901C0-884F-45B6-96F0-39CF7D836E6A}"/>
              </a:ext>
            </a:extLst>
          </p:cNvPr>
          <p:cNvSpPr/>
          <p:nvPr/>
        </p:nvSpPr>
        <p:spPr>
          <a:xfrm>
            <a:off x="1223612" y="4841160"/>
            <a:ext cx="140502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8277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" grpId="0" animBg="1"/>
      <p:bldP spid="1282" grpId="0" animBg="1"/>
      <p:bldP spid="1283" grpId="0" animBg="1"/>
      <p:bldP spid="1284" grpId="0" animBg="1"/>
      <p:bldP spid="1285" grpId="0" animBg="1"/>
      <p:bldP spid="1286" grpId="0" animBg="1"/>
      <p:bldP spid="2" grpId="0"/>
      <p:bldP spid="5" grpId="0"/>
      <p:bldP spid="163" grpId="0" animBg="1"/>
      <p:bldP spid="1276" grpId="0"/>
      <p:bldP spid="1277" grpId="0"/>
      <p:bldP spid="1278" grpId="0"/>
      <p:bldP spid="1279" grpId="0"/>
      <p:bldP spid="12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extLst>
              <a:ext uri="{FF2B5EF4-FFF2-40B4-BE49-F238E27FC236}">
                <a16:creationId xmlns:a16="http://schemas.microsoft.com/office/drawing/2014/main" id="{E73A8751-C802-4513-873D-C804475BE88A}"/>
              </a:ext>
            </a:extLst>
          </p:cNvPr>
          <p:cNvSpPr/>
          <p:nvPr/>
        </p:nvSpPr>
        <p:spPr>
          <a:xfrm>
            <a:off x="9103468" y="5136603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FD0A143-F187-40F2-804A-8B2A8039C1C0}"/>
              </a:ext>
            </a:extLst>
          </p:cNvPr>
          <p:cNvSpPr/>
          <p:nvPr/>
        </p:nvSpPr>
        <p:spPr>
          <a:xfrm>
            <a:off x="5686365" y="5128253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FE0B340-6428-4E8A-A169-AC8FC58FFFB1}"/>
              </a:ext>
            </a:extLst>
          </p:cNvPr>
          <p:cNvSpPr/>
          <p:nvPr/>
        </p:nvSpPr>
        <p:spPr>
          <a:xfrm>
            <a:off x="1866161" y="5138309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322" y="584583"/>
            <a:ext cx="9538252" cy="1325563"/>
          </a:xfrm>
        </p:spPr>
        <p:txBody>
          <a:bodyPr/>
          <a:lstStyle/>
          <a:p>
            <a:pPr algn="r" rtl="1"/>
            <a:r>
              <a:rPr lang="ar-SA" dirty="0"/>
              <a:t>اكتب العدد تحت </a:t>
            </a:r>
            <a:r>
              <a:rPr lang="ar-BH" dirty="0" smtClean="0"/>
              <a:t>الص</a:t>
            </a:r>
            <a:r>
              <a:rPr lang="ar-SA" dirty="0" smtClean="0"/>
              <a:t>ُّ</a:t>
            </a:r>
            <a:r>
              <a:rPr lang="ar-BH" dirty="0" err="1" smtClean="0"/>
              <a:t>ورة</a:t>
            </a:r>
            <a:r>
              <a:rPr lang="ar-SA" dirty="0" smtClean="0"/>
              <a:t>:</a:t>
            </a:r>
            <a:endParaRPr lang="ar-BH" dirty="0"/>
          </a:p>
        </p:txBody>
      </p:sp>
      <p:sp>
        <p:nvSpPr>
          <p:cNvPr id="7" name="AutoShape 8" descr="Image result for دينيزقط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BH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631258-117F-408F-8452-D9712709FD54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5B92D49-56A6-4A2B-AB6F-33CE7F7A7A5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449728-4A95-4852-AF4A-04A88ED44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785DB2-17A7-4CAD-B761-050A5AD4F6CD}"/>
              </a:ext>
            </a:extLst>
          </p:cNvPr>
          <p:cNvGrpSpPr/>
          <p:nvPr/>
        </p:nvGrpSpPr>
        <p:grpSpPr>
          <a:xfrm>
            <a:off x="5691902" y="2339819"/>
            <a:ext cx="274320" cy="2178362"/>
            <a:chOff x="6324567" y="635434"/>
            <a:chExt cx="274320" cy="2178362"/>
          </a:xfrm>
          <a:solidFill>
            <a:srgbClr val="FFC000"/>
          </a:solidFill>
        </p:grpSpPr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BC27ED0D-3039-4A0B-972E-8ACCFED30676}"/>
                </a:ext>
              </a:extLst>
            </p:cNvPr>
            <p:cNvSpPr/>
            <p:nvPr/>
          </p:nvSpPr>
          <p:spPr>
            <a:xfrm rot="5400000">
              <a:off x="6324567" y="63543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63AB2374-B7FF-4329-982C-803ECFEA3D70}"/>
                </a:ext>
              </a:extLst>
            </p:cNvPr>
            <p:cNvSpPr/>
            <p:nvPr/>
          </p:nvSpPr>
          <p:spPr>
            <a:xfrm rot="5400000">
              <a:off x="6324567" y="85124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EEEFFBA8-8CC6-45A6-8CC9-37BB25E073AA}"/>
                </a:ext>
              </a:extLst>
            </p:cNvPr>
            <p:cNvSpPr/>
            <p:nvPr/>
          </p:nvSpPr>
          <p:spPr>
            <a:xfrm rot="5400000">
              <a:off x="6324567" y="1062867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6EFD168E-7100-46D9-BE67-19571C3681C6}"/>
                </a:ext>
              </a:extLst>
            </p:cNvPr>
            <p:cNvSpPr/>
            <p:nvPr/>
          </p:nvSpPr>
          <p:spPr>
            <a:xfrm rot="5400000">
              <a:off x="6324567" y="127632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AA993CA0-F022-45AE-AC33-13FFBC946094}"/>
                </a:ext>
              </a:extLst>
            </p:cNvPr>
            <p:cNvSpPr/>
            <p:nvPr/>
          </p:nvSpPr>
          <p:spPr>
            <a:xfrm rot="5400000">
              <a:off x="6324567" y="1487951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9C68C1AE-8605-4363-B8B4-C23D28F882A7}"/>
                </a:ext>
              </a:extLst>
            </p:cNvPr>
            <p:cNvSpPr/>
            <p:nvPr/>
          </p:nvSpPr>
          <p:spPr>
            <a:xfrm rot="5400000">
              <a:off x="6324567" y="1689308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82820A8A-4555-458B-BA88-58A6CAF2688A}"/>
                </a:ext>
              </a:extLst>
            </p:cNvPr>
            <p:cNvSpPr/>
            <p:nvPr/>
          </p:nvSpPr>
          <p:spPr>
            <a:xfrm rot="5400000">
              <a:off x="6324567" y="189858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48074BFD-BBF2-4737-9219-27BD7E51B671}"/>
                </a:ext>
              </a:extLst>
            </p:cNvPr>
            <p:cNvSpPr/>
            <p:nvPr/>
          </p:nvSpPr>
          <p:spPr>
            <a:xfrm rot="5400000">
              <a:off x="6324567" y="2114392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FDE0D0EC-2977-43DF-87B3-FA43BD4D3A3F}"/>
                </a:ext>
              </a:extLst>
            </p:cNvPr>
            <p:cNvSpPr/>
            <p:nvPr/>
          </p:nvSpPr>
          <p:spPr>
            <a:xfrm rot="5400000">
              <a:off x="6324567" y="232367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8228BA1B-0F62-4257-AD97-6B9C8C8A9518}"/>
                </a:ext>
              </a:extLst>
            </p:cNvPr>
            <p:cNvSpPr/>
            <p:nvPr/>
          </p:nvSpPr>
          <p:spPr>
            <a:xfrm rot="5400000">
              <a:off x="6324567" y="253947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504EB1-513E-4A00-AF29-A715C40567A0}"/>
              </a:ext>
            </a:extLst>
          </p:cNvPr>
          <p:cNvGrpSpPr/>
          <p:nvPr/>
        </p:nvGrpSpPr>
        <p:grpSpPr>
          <a:xfrm>
            <a:off x="1461322" y="2250674"/>
            <a:ext cx="2181278" cy="2182842"/>
            <a:chOff x="3065279" y="594056"/>
            <a:chExt cx="2181278" cy="2182842"/>
          </a:xfrm>
          <a:solidFill>
            <a:srgbClr val="FFC000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7396D65-F403-4920-A214-C16996F7EFF7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28" name="Cube 127">
                <a:extLst>
                  <a:ext uri="{FF2B5EF4-FFF2-40B4-BE49-F238E27FC236}">
                    <a16:creationId xmlns:a16="http://schemas.microsoft.com/office/drawing/2014/main" id="{1A68D2B1-CA45-4926-8BBC-9D210412AB0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9" name="Cube 128">
                <a:extLst>
                  <a:ext uri="{FF2B5EF4-FFF2-40B4-BE49-F238E27FC236}">
                    <a16:creationId xmlns:a16="http://schemas.microsoft.com/office/drawing/2014/main" id="{CC4B2F2D-B9E8-42C6-8EC4-FD4A7888FDB7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0" name="Cube 129">
                <a:extLst>
                  <a:ext uri="{FF2B5EF4-FFF2-40B4-BE49-F238E27FC236}">
                    <a16:creationId xmlns:a16="http://schemas.microsoft.com/office/drawing/2014/main" id="{F37450E8-7DB3-450B-A87C-FE00C1B91B2E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1" name="Cube 130">
                <a:extLst>
                  <a:ext uri="{FF2B5EF4-FFF2-40B4-BE49-F238E27FC236}">
                    <a16:creationId xmlns:a16="http://schemas.microsoft.com/office/drawing/2014/main" id="{124BDB8E-01D7-4BD9-ADB6-60F747EF3C0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2" name="Cube 131">
                <a:extLst>
                  <a:ext uri="{FF2B5EF4-FFF2-40B4-BE49-F238E27FC236}">
                    <a16:creationId xmlns:a16="http://schemas.microsoft.com/office/drawing/2014/main" id="{FE3FDCA3-AF09-4DFE-97A0-5C301750A4E2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id="{DD86AD5A-3E75-46F6-B329-0391460586E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4" name="Cube 133">
                <a:extLst>
                  <a:ext uri="{FF2B5EF4-FFF2-40B4-BE49-F238E27FC236}">
                    <a16:creationId xmlns:a16="http://schemas.microsoft.com/office/drawing/2014/main" id="{CA3A7A2B-D4F5-4483-9B77-617E263FBB3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1CFEEA6D-8853-4231-8ADD-51C73D9F22F0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33020829-73C2-47D6-8EA9-00078674725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71FF0CA2-3CD6-492F-9166-C922D97F76B2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4FA6592-85AD-49E5-AB6B-0853B79DA796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id="{3B72BCBE-8CE3-4CD7-B544-474D4D60C2C4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" name="Cube 118">
                <a:extLst>
                  <a:ext uri="{FF2B5EF4-FFF2-40B4-BE49-F238E27FC236}">
                    <a16:creationId xmlns:a16="http://schemas.microsoft.com/office/drawing/2014/main" id="{7D4E26DA-C94C-4FE2-A65C-40D02F76C9D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" name="Cube 119">
                <a:extLst>
                  <a:ext uri="{FF2B5EF4-FFF2-40B4-BE49-F238E27FC236}">
                    <a16:creationId xmlns:a16="http://schemas.microsoft.com/office/drawing/2014/main" id="{5F0DBBA8-9E00-49E9-96CC-42506F1C5D6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" name="Cube 120">
                <a:extLst>
                  <a:ext uri="{FF2B5EF4-FFF2-40B4-BE49-F238E27FC236}">
                    <a16:creationId xmlns:a16="http://schemas.microsoft.com/office/drawing/2014/main" id="{D43C69BE-99C0-457B-B4FC-44B34FD8B658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" name="Cube 121">
                <a:extLst>
                  <a:ext uri="{FF2B5EF4-FFF2-40B4-BE49-F238E27FC236}">
                    <a16:creationId xmlns:a16="http://schemas.microsoft.com/office/drawing/2014/main" id="{B7E53CAE-654E-41CC-A51D-BDB630FD072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id="{FCD3BE58-3CA4-4A8F-A9FD-C20BF9A78E31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4" name="Cube 123">
                <a:extLst>
                  <a:ext uri="{FF2B5EF4-FFF2-40B4-BE49-F238E27FC236}">
                    <a16:creationId xmlns:a16="http://schemas.microsoft.com/office/drawing/2014/main" id="{982EE5FB-F69D-4E4B-8DC3-F6802D510B0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5" name="Cube 124">
                <a:extLst>
                  <a:ext uri="{FF2B5EF4-FFF2-40B4-BE49-F238E27FC236}">
                    <a16:creationId xmlns:a16="http://schemas.microsoft.com/office/drawing/2014/main" id="{3ADC3E8E-C255-4A93-838E-D5F4AB6BC2F4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6" name="Cube 125">
                <a:extLst>
                  <a:ext uri="{FF2B5EF4-FFF2-40B4-BE49-F238E27FC236}">
                    <a16:creationId xmlns:a16="http://schemas.microsoft.com/office/drawing/2014/main" id="{823055AD-1F00-4394-9CB1-55CD49798C70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7" name="Cube 126">
                <a:extLst>
                  <a:ext uri="{FF2B5EF4-FFF2-40B4-BE49-F238E27FC236}">
                    <a16:creationId xmlns:a16="http://schemas.microsoft.com/office/drawing/2014/main" id="{5E5FC838-C4E1-4377-A3BD-243A11473D3B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CC9E9B-36AF-4BA3-84B2-E78B6B5B1C27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id="{15897C28-07A3-42F6-AB5B-6CDF572766E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C3E3E16F-99DF-4404-904C-8CDC86496A2F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C9E49157-C168-4390-9432-B2F8D9D68E48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EEC269CE-0F6B-428B-BBE5-C29AA49F9EA9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" name="Cube 111">
                <a:extLst>
                  <a:ext uri="{FF2B5EF4-FFF2-40B4-BE49-F238E27FC236}">
                    <a16:creationId xmlns:a16="http://schemas.microsoft.com/office/drawing/2014/main" id="{5890C1DF-2538-4577-B8EC-2FDCD6A8B3E1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id="{46EA3BE3-8EAC-40BA-94ED-6742DD7CB643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" name="Cube 113">
                <a:extLst>
                  <a:ext uri="{FF2B5EF4-FFF2-40B4-BE49-F238E27FC236}">
                    <a16:creationId xmlns:a16="http://schemas.microsoft.com/office/drawing/2014/main" id="{DA3B0E38-F701-4096-BA3C-3783BCEB924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" name="Cube 114">
                <a:extLst>
                  <a:ext uri="{FF2B5EF4-FFF2-40B4-BE49-F238E27FC236}">
                    <a16:creationId xmlns:a16="http://schemas.microsoft.com/office/drawing/2014/main" id="{3A8BD104-2554-4233-89AC-3636C705BE12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" name="Cube 115">
                <a:extLst>
                  <a:ext uri="{FF2B5EF4-FFF2-40B4-BE49-F238E27FC236}">
                    <a16:creationId xmlns:a16="http://schemas.microsoft.com/office/drawing/2014/main" id="{8E0C2C93-F9E2-4DFF-99BE-386591E68971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" name="Cube 116">
                <a:extLst>
                  <a:ext uri="{FF2B5EF4-FFF2-40B4-BE49-F238E27FC236}">
                    <a16:creationId xmlns:a16="http://schemas.microsoft.com/office/drawing/2014/main" id="{B10D5B6A-FD9C-4865-B7AF-6FD5D5B47C0B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58AF545-B003-4210-AFA8-E99961455D5A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5C5FC4C7-053E-4E7C-99AB-77C15EEAB65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634D174D-DE8B-4D0F-9AF9-56C4ABB2274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FC928B32-097D-468D-A8FB-9FC92A42E75D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0A2A7418-5B0F-43F3-9CA1-D2C3DE160E37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4142C15D-E86B-45F6-987A-E8E23883E91C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0163AEAB-A961-470D-92F0-0CD9904837F3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F4C19368-67C4-49B1-9314-26E0AB8F1DB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48E1836A-DE4E-45C3-94E8-D8D7A97D4C41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" name="Cube 105">
                <a:extLst>
                  <a:ext uri="{FF2B5EF4-FFF2-40B4-BE49-F238E27FC236}">
                    <a16:creationId xmlns:a16="http://schemas.microsoft.com/office/drawing/2014/main" id="{24CB2169-2E7F-4A31-A303-F3D8081A68F1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" name="Cube 106">
                <a:extLst>
                  <a:ext uri="{FF2B5EF4-FFF2-40B4-BE49-F238E27FC236}">
                    <a16:creationId xmlns:a16="http://schemas.microsoft.com/office/drawing/2014/main" id="{082FFE3B-9666-404D-ADFD-E0C967B0FA8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8CD117F-2709-43E0-AB4E-20429F8B3D53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CD13C093-C37F-4515-82B7-62B2172C798D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13B06C85-32F0-4CBC-90BC-B02348B1CE45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BD78F507-C8FA-4DCF-BE5E-BD1CCD28E51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18088473-85FF-4E34-AD05-A6BA9B0128D1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" name="Cube 91">
                <a:extLst>
                  <a:ext uri="{FF2B5EF4-FFF2-40B4-BE49-F238E27FC236}">
                    <a16:creationId xmlns:a16="http://schemas.microsoft.com/office/drawing/2014/main" id="{F63CACF4-257C-4401-92D5-977FD9018EB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A4959258-18D2-441E-9191-2B937F66AED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1115E783-4344-44F6-9130-B2C53A99A24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5E4452B5-3124-4096-A809-542652A1437F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071D0703-DC75-4C21-8686-69ACEF0511D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BA29BA1E-0FE7-46D5-8C51-1589691BD33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D382E0D-484E-488B-8D6E-E079BBD7F7FB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60BC7E0B-8FF9-438E-961D-30BD0EAFAC3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E4F94D94-F903-4308-9AC1-66E0A814BDCD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874973AF-157E-477C-802A-0B6D863313F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0EF140A4-4311-4245-8D26-38CEE583787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283F9D1E-3DC0-4CBE-9103-C78D6D1EB9A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49376731-A277-4E84-8249-F9301650464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09C5B6B3-E8FA-471E-BE6B-B7104A01CE1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0C44A85C-F24D-4922-9443-FC54FFC5C8A7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6DE94D1D-57E0-4557-B266-97085ED5A4C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D3D60471-7D0E-4C77-9CE6-C6C8BEDBCE2A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DB9BC3C-FCA3-426A-9F29-681EC0F40725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DC121360-DEF1-4C4A-B7F7-54ED98BE861B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3CFE48B3-0F31-413E-95C9-CCBECEB680B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9174AB67-CFDF-4B14-A8B0-6A5C4A94092B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E087444D-46BD-43E3-AA76-8DA8A058ECF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C019E890-2842-4682-97F0-9848ABA723A9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646A0CA7-4C78-4C5F-963E-604E4D7E1E0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66E75A8E-B7A1-4505-A85C-AF39B336EBD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4B70DF26-19D3-4E88-B660-3287665A4F8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33C48EAD-59AE-458D-B269-F77BC34198A4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CF04601F-BAE3-4343-A8D3-FEF68C66929D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BD84649-CC6B-4D93-8ACB-B3251239EF5A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A9CA5D8B-7654-4776-9D12-DE3277B9BD8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id="{E08BD216-847D-4E06-B153-C884A732A892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" name="Cube 59">
                <a:extLst>
                  <a:ext uri="{FF2B5EF4-FFF2-40B4-BE49-F238E27FC236}">
                    <a16:creationId xmlns:a16="http://schemas.microsoft.com/office/drawing/2014/main" id="{ADB1E2EA-F7A4-44A7-A6FD-50E6A7A20D65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0A23E6EB-3C8E-447B-978B-0ED25346F2D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DF9099F5-7D83-4DA7-B3D8-56138FDB8A0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EB646342-1326-47B3-BE7C-39A940A4F151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D33E76F5-A58D-428A-AF69-7CAE166187D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96C2C92C-0B93-40D1-BC80-13A9084F602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E1E6FB47-CAF1-4647-B9CE-E412D972FA53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77FAA326-8846-4E8E-893B-E7B94C89BC7B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9912D49-6FBC-41B5-9888-844C7AEF5026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A40AC35A-7981-4D7D-A04A-9DE9E1DCBFF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4CD2FFE3-8F9F-4DA5-A52F-105185675D44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9CFF2B58-880F-4753-A04A-E32911199CB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CA114823-5D78-44CA-8297-B3CEE20D6E51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DE849829-6762-45E7-AFAA-632459F8A510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28D88458-2E3F-4609-80BE-9FDBB1B6462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4484AE95-E27E-4CD0-8143-C289217534F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9799F4A0-08BF-4315-9EA0-D1E07BA6977C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3E495D7B-D59E-42B1-A281-0770878AAD5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762D0EEB-F1D5-4D97-9A19-08F00DC19E23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B0CBE43-98F2-4092-B34A-15BC6591FA2C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1435CEA6-931C-44B8-ADF9-7E000D33F7A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34C7CC7E-ED8B-4364-BEC4-055CC470F54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8144999F-C718-476A-9E40-0BB40E37309C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89B2E2DF-459F-4734-915D-37D86A14FCDF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48448EC7-A0D4-4434-9F4B-F669DD0C0152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44EB4305-E20A-452F-B045-68B38726739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639BAD62-3CC6-422B-BBB0-63B05D76E77A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:a16="http://schemas.microsoft.com/office/drawing/2014/main" id="{CA3E7AA1-71C2-484F-8C40-6A031654814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id="{D9AF4757-820B-4D7E-9642-57F0F4943299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id="{FD348D91-C513-4104-811B-CC4FC2E610C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04B8FC2-BEE6-4AF6-98E3-1DA3C9BEA0CF}"/>
              </a:ext>
            </a:extLst>
          </p:cNvPr>
          <p:cNvGrpSpPr/>
          <p:nvPr/>
        </p:nvGrpSpPr>
        <p:grpSpPr>
          <a:xfrm>
            <a:off x="9590236" y="2560456"/>
            <a:ext cx="289211" cy="1888394"/>
            <a:chOff x="9750904" y="2094583"/>
            <a:chExt cx="289211" cy="1888394"/>
          </a:xfrm>
        </p:grpSpPr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BB8B3B5E-E1B0-4C64-B84D-56E4E6AC0C28}"/>
                </a:ext>
              </a:extLst>
            </p:cNvPr>
            <p:cNvSpPr/>
            <p:nvPr/>
          </p:nvSpPr>
          <p:spPr>
            <a:xfrm rot="5400000">
              <a:off x="9750904" y="209458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AC99C86B-C015-4B48-B2E6-7352DBD39EBC}"/>
                </a:ext>
              </a:extLst>
            </p:cNvPr>
            <p:cNvSpPr/>
            <p:nvPr/>
          </p:nvSpPr>
          <p:spPr>
            <a:xfrm rot="5400000">
              <a:off x="9754947" y="29016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51094813-9CA5-4569-BA43-BEB199637EDB}"/>
                </a:ext>
              </a:extLst>
            </p:cNvPr>
            <p:cNvSpPr/>
            <p:nvPr/>
          </p:nvSpPr>
          <p:spPr>
            <a:xfrm rot="5400000">
              <a:off x="9754947" y="3313987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A1177779-A0DB-4DBB-89D1-8C97DF28E1D0}"/>
                </a:ext>
              </a:extLst>
            </p:cNvPr>
            <p:cNvSpPr/>
            <p:nvPr/>
          </p:nvSpPr>
          <p:spPr>
            <a:xfrm rot="5400000">
              <a:off x="9750904" y="248925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CB015184-A0AE-47B1-88D4-B6BB7B109044}"/>
                </a:ext>
              </a:extLst>
            </p:cNvPr>
            <p:cNvSpPr/>
            <p:nvPr/>
          </p:nvSpPr>
          <p:spPr>
            <a:xfrm rot="5400000">
              <a:off x="9765795" y="3708657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3749657-7B9F-4100-8FA8-C6F780864A4C}"/>
              </a:ext>
            </a:extLst>
          </p:cNvPr>
          <p:cNvGrpSpPr/>
          <p:nvPr/>
        </p:nvGrpSpPr>
        <p:grpSpPr>
          <a:xfrm>
            <a:off x="6256367" y="2346070"/>
            <a:ext cx="274320" cy="2178362"/>
            <a:chOff x="6324567" y="635434"/>
            <a:chExt cx="274320" cy="2178362"/>
          </a:xfrm>
          <a:solidFill>
            <a:srgbClr val="FFC000"/>
          </a:solidFill>
        </p:grpSpPr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5EEE9FC2-14E3-44BA-8E7B-C2204E40D49E}"/>
                </a:ext>
              </a:extLst>
            </p:cNvPr>
            <p:cNvSpPr/>
            <p:nvPr/>
          </p:nvSpPr>
          <p:spPr>
            <a:xfrm rot="5400000">
              <a:off x="6324567" y="63543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20B00F49-9660-4E11-9E47-95926471C56A}"/>
                </a:ext>
              </a:extLst>
            </p:cNvPr>
            <p:cNvSpPr/>
            <p:nvPr/>
          </p:nvSpPr>
          <p:spPr>
            <a:xfrm rot="5400000">
              <a:off x="6324567" y="85124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71454CEA-FB55-423E-B134-2ECD757FB737}"/>
                </a:ext>
              </a:extLst>
            </p:cNvPr>
            <p:cNvSpPr/>
            <p:nvPr/>
          </p:nvSpPr>
          <p:spPr>
            <a:xfrm rot="5400000">
              <a:off x="6324567" y="1062867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70F5199C-4E9F-4ED2-92F3-A63D40273633}"/>
                </a:ext>
              </a:extLst>
            </p:cNvPr>
            <p:cNvSpPr/>
            <p:nvPr/>
          </p:nvSpPr>
          <p:spPr>
            <a:xfrm rot="5400000">
              <a:off x="6324567" y="127632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3E26050E-EDDF-460F-AC6E-71735480CD90}"/>
                </a:ext>
              </a:extLst>
            </p:cNvPr>
            <p:cNvSpPr/>
            <p:nvPr/>
          </p:nvSpPr>
          <p:spPr>
            <a:xfrm rot="5400000">
              <a:off x="6324567" y="1487951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DB164575-403C-41B9-99ED-A6014A07848E}"/>
                </a:ext>
              </a:extLst>
            </p:cNvPr>
            <p:cNvSpPr/>
            <p:nvPr/>
          </p:nvSpPr>
          <p:spPr>
            <a:xfrm rot="5400000">
              <a:off x="6324567" y="1689308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026D9D85-C2AA-49F5-BD13-84A35A13F137}"/>
                </a:ext>
              </a:extLst>
            </p:cNvPr>
            <p:cNvSpPr/>
            <p:nvPr/>
          </p:nvSpPr>
          <p:spPr>
            <a:xfrm rot="5400000">
              <a:off x="6324567" y="189858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4E739D75-04AF-40CF-9330-72BDE90B4E64}"/>
                </a:ext>
              </a:extLst>
            </p:cNvPr>
            <p:cNvSpPr/>
            <p:nvPr/>
          </p:nvSpPr>
          <p:spPr>
            <a:xfrm rot="5400000">
              <a:off x="6324567" y="2114392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DAD6D91C-51CB-4B40-AD6B-73CA77694155}"/>
                </a:ext>
              </a:extLst>
            </p:cNvPr>
            <p:cNvSpPr/>
            <p:nvPr/>
          </p:nvSpPr>
          <p:spPr>
            <a:xfrm rot="5400000">
              <a:off x="6324567" y="232367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C33A25F4-581C-4F65-A306-4237CFCDF71D}"/>
                </a:ext>
              </a:extLst>
            </p:cNvPr>
            <p:cNvSpPr/>
            <p:nvPr/>
          </p:nvSpPr>
          <p:spPr>
            <a:xfrm rot="5400000">
              <a:off x="6324567" y="253947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791D807-8DBE-49D7-AD0A-22FCA94AE4EC}"/>
              </a:ext>
            </a:extLst>
          </p:cNvPr>
          <p:cNvGrpSpPr/>
          <p:nvPr/>
        </p:nvGrpSpPr>
        <p:grpSpPr>
          <a:xfrm>
            <a:off x="6789890" y="2339819"/>
            <a:ext cx="274320" cy="2178362"/>
            <a:chOff x="6324567" y="635434"/>
            <a:chExt cx="274320" cy="2178362"/>
          </a:xfrm>
          <a:solidFill>
            <a:srgbClr val="FFC000"/>
          </a:solidFill>
        </p:grpSpPr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99515F94-87FF-4AAD-A08C-A69F4AD48B5C}"/>
                </a:ext>
              </a:extLst>
            </p:cNvPr>
            <p:cNvSpPr/>
            <p:nvPr/>
          </p:nvSpPr>
          <p:spPr>
            <a:xfrm rot="5400000">
              <a:off x="6324567" y="63543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0A79E255-9BDE-4669-9A0B-9397571DD2EF}"/>
                </a:ext>
              </a:extLst>
            </p:cNvPr>
            <p:cNvSpPr/>
            <p:nvPr/>
          </p:nvSpPr>
          <p:spPr>
            <a:xfrm rot="5400000">
              <a:off x="6324567" y="85124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CAB4A52B-0D8A-41A5-8E3D-A25F662FA2AF}"/>
                </a:ext>
              </a:extLst>
            </p:cNvPr>
            <p:cNvSpPr/>
            <p:nvPr/>
          </p:nvSpPr>
          <p:spPr>
            <a:xfrm rot="5400000">
              <a:off x="6324567" y="1062867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C9CE61BE-835A-4E3C-8B2C-5C97FF71607D}"/>
                </a:ext>
              </a:extLst>
            </p:cNvPr>
            <p:cNvSpPr/>
            <p:nvPr/>
          </p:nvSpPr>
          <p:spPr>
            <a:xfrm rot="5400000">
              <a:off x="6324567" y="1276324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405C68D2-8871-41A0-B81E-5CD0A3ACDB6F}"/>
                </a:ext>
              </a:extLst>
            </p:cNvPr>
            <p:cNvSpPr/>
            <p:nvPr/>
          </p:nvSpPr>
          <p:spPr>
            <a:xfrm rot="5400000">
              <a:off x="6324567" y="1487951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CEDE0EC1-4B02-4CE3-B31B-D8899C780B71}"/>
                </a:ext>
              </a:extLst>
            </p:cNvPr>
            <p:cNvSpPr/>
            <p:nvPr/>
          </p:nvSpPr>
          <p:spPr>
            <a:xfrm rot="5400000">
              <a:off x="6324567" y="1689308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F0292412-126F-4A59-9932-B24CD21FF133}"/>
                </a:ext>
              </a:extLst>
            </p:cNvPr>
            <p:cNvSpPr/>
            <p:nvPr/>
          </p:nvSpPr>
          <p:spPr>
            <a:xfrm rot="5400000">
              <a:off x="6324567" y="189858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3DDB3A48-A2CD-48D9-9120-CA1E8699E54A}"/>
                </a:ext>
              </a:extLst>
            </p:cNvPr>
            <p:cNvSpPr/>
            <p:nvPr/>
          </p:nvSpPr>
          <p:spPr>
            <a:xfrm rot="5400000">
              <a:off x="6324567" y="2114392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895AF9BE-7EF5-4385-A5DE-84ADA0F6BE80}"/>
                </a:ext>
              </a:extLst>
            </p:cNvPr>
            <p:cNvSpPr/>
            <p:nvPr/>
          </p:nvSpPr>
          <p:spPr>
            <a:xfrm rot="5400000">
              <a:off x="6324567" y="2323670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17D907B3-F9C9-449B-82BC-ED8A86CF71C5}"/>
                </a:ext>
              </a:extLst>
            </p:cNvPr>
            <p:cNvSpPr/>
            <p:nvPr/>
          </p:nvSpPr>
          <p:spPr>
            <a:xfrm rot="5400000">
              <a:off x="6324567" y="2539476"/>
              <a:ext cx="274320" cy="274320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80CD5B9-C7B5-4781-8396-1F0AFDE7978D}"/>
              </a:ext>
            </a:extLst>
          </p:cNvPr>
          <p:cNvSpPr/>
          <p:nvPr/>
        </p:nvSpPr>
        <p:spPr>
          <a:xfrm>
            <a:off x="9103468" y="5179987"/>
            <a:ext cx="1371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EEFE6EA-DB12-4F65-9ABA-7061807CF757}"/>
              </a:ext>
            </a:extLst>
          </p:cNvPr>
          <p:cNvSpPr/>
          <p:nvPr/>
        </p:nvSpPr>
        <p:spPr>
          <a:xfrm>
            <a:off x="5686365" y="5171637"/>
            <a:ext cx="1371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54453B0-5E44-410D-AE4C-F43CE86DC0A3}"/>
              </a:ext>
            </a:extLst>
          </p:cNvPr>
          <p:cNvSpPr/>
          <p:nvPr/>
        </p:nvSpPr>
        <p:spPr>
          <a:xfrm>
            <a:off x="1866161" y="5181693"/>
            <a:ext cx="1371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</a:rPr>
              <a:t>100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8386D97-9330-442C-B676-187DA5BB8813}"/>
              </a:ext>
            </a:extLst>
          </p:cNvPr>
          <p:cNvCxnSpPr/>
          <p:nvPr/>
        </p:nvCxnSpPr>
        <p:spPr>
          <a:xfrm flipV="1">
            <a:off x="8139276" y="1989897"/>
            <a:ext cx="0" cy="2999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A63A3DF-39CA-4AA9-BC4C-BF4FB5741FB8}"/>
              </a:ext>
            </a:extLst>
          </p:cNvPr>
          <p:cNvCxnSpPr/>
          <p:nvPr/>
        </p:nvCxnSpPr>
        <p:spPr>
          <a:xfrm flipV="1">
            <a:off x="4458660" y="1989897"/>
            <a:ext cx="0" cy="2999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  <p:bldP spid="172" grpId="0" animBg="1"/>
      <p:bldP spid="2" grpId="0"/>
      <p:bldP spid="165" grpId="0"/>
      <p:bldP spid="166" grpId="0"/>
      <p:bldP spid="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88" y="364527"/>
            <a:ext cx="9206948" cy="1325563"/>
          </a:xfrm>
        </p:spPr>
        <p:txBody>
          <a:bodyPr/>
          <a:lstStyle/>
          <a:p>
            <a:pPr algn="r" rtl="1"/>
            <a:r>
              <a:rPr lang="ar-SA" b="1" dirty="0"/>
              <a:t>أكمل الفراغات:</a:t>
            </a:r>
            <a:endParaRPr lang="ar-BH" dirty="0"/>
          </a:p>
        </p:txBody>
      </p:sp>
      <p:sp>
        <p:nvSpPr>
          <p:cNvPr id="229" name="Rectangle 228"/>
          <p:cNvSpPr/>
          <p:nvPr/>
        </p:nvSpPr>
        <p:spPr>
          <a:xfrm>
            <a:off x="8345472" y="4412343"/>
            <a:ext cx="2790916" cy="133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....... مئات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802904" y="4412343"/>
            <a:ext cx="2790916" cy="133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....... عشرات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1278624" y="4412343"/>
            <a:ext cx="2790916" cy="133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....... آحاد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703109" y="4864358"/>
            <a:ext cx="3143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/>
              <a:t>=</a:t>
            </a:r>
            <a:endParaRPr lang="ar-BH" sz="4000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4206230" y="4864358"/>
            <a:ext cx="3143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/>
              <a:t>=</a:t>
            </a:r>
            <a:endParaRPr lang="ar-BH" sz="4000" b="1" dirty="0"/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C51A218-7DCA-4DE2-B9C9-94BFEDD90A0F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3220171-0187-49F0-8352-B8BB58E19AC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AD29617-8147-4E42-943B-89891EDC1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39C2EFE-3C55-44BF-B985-F36633A7F379}"/>
              </a:ext>
            </a:extLst>
          </p:cNvPr>
          <p:cNvGrpSpPr/>
          <p:nvPr/>
        </p:nvGrpSpPr>
        <p:grpSpPr>
          <a:xfrm>
            <a:off x="3815792" y="1865962"/>
            <a:ext cx="2181278" cy="2182842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41E7BCCE-BD9E-48A6-A787-9FB94D3E2B32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3E252903-0942-4C30-A6E0-A1C060D2AB74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B08B0532-91D6-4DA7-B7AC-6B1B23C6AC5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AB746B95-8640-4F28-A9A7-25020EAB890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C026DB64-EC1F-4BBC-B4D3-AB6A3A57012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CE8C6FAF-7C55-4687-876C-44CD72A972A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672ED9EF-C230-402C-84B5-858913118CB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4737949C-AD28-4CF0-B131-F9DEEFDA6136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336F4110-B800-4D92-8A1B-29CEFEB03C09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111E4DDF-7094-4D3C-AF47-49DFBA818F9E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663487B2-D524-4C1B-A3A2-44D5A47D9DC7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4EE2C889-35D3-45B5-9842-44BF4FCB6707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390D5FA2-4FB7-4A16-AAB9-08DE13C5974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C37A0D3C-7F46-44D5-9A97-7EC3E33C772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90ADF950-A941-4F6B-B7B2-22C082682847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E04B07AE-121D-4842-9166-AE8423138B4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493532BD-3988-4168-BCD1-D1C1DBC3B19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7EC41CBB-D10D-43BC-9011-DD77931EE1E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BB87E1A6-8C92-45FD-9216-A56C72A3C49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DBFA3B07-146A-40E5-8B2F-492FC89B265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7192D07F-80C1-46CE-89C7-6ADF96A9382D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1EC4B858-0A8B-49A1-AF21-5381B42CA89A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30306E8-7171-4D93-B534-26DD49C43CCA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AA31EB13-D9FB-4B68-BF9C-D4D902BEACB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5CCFC5AB-5A8D-415C-8A4D-A9C2651BD40C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20F47C56-8929-4116-B22B-83C63801A1DF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E74390ED-428C-43EA-9891-3DE68CBDFF8A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E0660A4F-94CD-4B6A-857A-8ACAFFC0697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DD8C2FF4-944A-449B-8CAF-0DA55FB692B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950C702B-98DD-458A-8B07-9354A7E6E6C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FEAA1097-169E-4107-B9EC-FCAE3D19092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99A611E5-A4C3-4312-95D9-84130BF7D4DA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23000324-C308-46CB-8A4F-BCE32266A091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BE6E317D-5D06-4A1B-96C6-E987C349E480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F76A7434-D8CC-49F0-805C-179B625746F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381BEFE7-84D9-4AFE-BB05-6AFDB68AE264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B28B711F-E456-4DAF-9706-C24A9D63A82E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44CF1178-54E8-4E3A-8A5F-7C0B9026E20C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7CE88C05-2765-4F75-9E10-A07604B469F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A8BCD9E1-E203-4604-9567-6CBA1D751AB8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FAC25831-ED6F-4EBE-9E2E-A622EF17916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46EBEB95-8B20-4F44-98A3-CE230DC40DC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714B1600-E678-4710-8FFE-6FE61337490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C571B8BB-E43A-4D4D-9EEE-D3754E19CA7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871526A8-FB3C-4D1E-A968-61620655ACED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970DD7B8-D2F5-4B89-82F1-7224AFD7707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F0A8EEE9-9196-474E-9641-DB0EC4C49E95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8C4519A9-7DDC-442E-995A-A41D17CCD14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CB8E9593-015B-4BD9-8675-102F32153E6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703276E4-E95E-4D42-B861-7C1F290B9A6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74109858-52AF-44E2-AEBA-599B66D7A9F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C696EA92-A0C4-41D5-985D-5FB2C90A441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B3C70672-F14D-49E7-B97D-B6CDD8E6A770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B531AB2D-D58D-479B-9216-4F3A430F459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6CFA5BA6-FFFB-4372-B868-DADB8AF37EC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7FDB1662-C83B-4F6A-A015-517AF40FE9B4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72DB2E5F-41DA-447B-A43F-D4E703FF0B66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0ADF985C-32C5-4245-A3AF-9B70C79D91D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253190BD-998A-43DC-BE56-5EA8F1601F9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5F8026EE-4303-405E-984D-24C1F30646A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9137BB06-A433-482F-8586-2256B7D30B4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E60ABDF5-D8E4-4248-A0A3-27D08EADC81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6E60E185-5B79-4314-82B8-787018A24AF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4518B372-3D02-4DD3-BD15-373F4560CB7C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5CFB94F6-9B52-41D0-A5B4-412E1D49BA9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ABF1FF58-B5AC-4893-ABBD-4C95B5389ABD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89D265A6-6241-4A37-9B65-D88D6C7A08E3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456DDCAB-936D-4BFA-83A3-886D486EBE95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33596F1E-D321-4312-882D-F6637EE7335B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EC40E447-1287-4F98-82A1-9FC66A7D74A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7DA59C74-316B-4FBA-9CC6-8CB9B19E03CE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B5B67359-26C8-4BE9-809E-6E20F4A210D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B257D4CA-50BE-4D30-A0C7-BD72C02A0BA1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6AA44896-C152-4636-B226-6E5F71A52C5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E4544089-9689-4E39-BB63-6E7544CD945D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7CEA7ED5-A052-4041-B8A9-3AA5D3896D9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E0F28ED8-AEF8-4160-9D40-321E9B6EE83D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F0843967-A111-4449-8BE0-21AFBF1F0FAB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68" name="Cube 267">
                <a:extLst>
                  <a:ext uri="{FF2B5EF4-FFF2-40B4-BE49-F238E27FC236}">
                    <a16:creationId xmlns:a16="http://schemas.microsoft.com/office/drawing/2014/main" id="{FCA8855E-6A7D-4F48-B20D-4EBD892DFE4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9" name="Cube 268">
                <a:extLst>
                  <a:ext uri="{FF2B5EF4-FFF2-40B4-BE49-F238E27FC236}">
                    <a16:creationId xmlns:a16="http://schemas.microsoft.com/office/drawing/2014/main" id="{4D75336E-3A76-4210-B301-F543B7878F4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0" name="Cube 269">
                <a:extLst>
                  <a:ext uri="{FF2B5EF4-FFF2-40B4-BE49-F238E27FC236}">
                    <a16:creationId xmlns:a16="http://schemas.microsoft.com/office/drawing/2014/main" id="{7C1FFF5E-9FFE-4B67-8864-9CB31693B1CD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1" name="Cube 270">
                <a:extLst>
                  <a:ext uri="{FF2B5EF4-FFF2-40B4-BE49-F238E27FC236}">
                    <a16:creationId xmlns:a16="http://schemas.microsoft.com/office/drawing/2014/main" id="{B6B31CBF-339B-45E7-988A-597D5F878D25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2" name="Cube 271">
                <a:extLst>
                  <a:ext uri="{FF2B5EF4-FFF2-40B4-BE49-F238E27FC236}">
                    <a16:creationId xmlns:a16="http://schemas.microsoft.com/office/drawing/2014/main" id="{AC63C48A-C225-458D-9465-7EFF6EC0F8F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3" name="Cube 272">
                <a:extLst>
                  <a:ext uri="{FF2B5EF4-FFF2-40B4-BE49-F238E27FC236}">
                    <a16:creationId xmlns:a16="http://schemas.microsoft.com/office/drawing/2014/main" id="{E57D7A7D-4A0F-496A-B4A5-1BA35491593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807F3102-51DC-47DE-9D66-25E7BAA4C4B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C8C0D702-6011-408D-BBCB-8ECDE2DBD60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1D417982-CCA3-41EF-A151-FEE998D397D1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7" name="Cube 276">
                <a:extLst>
                  <a:ext uri="{FF2B5EF4-FFF2-40B4-BE49-F238E27FC236}">
                    <a16:creationId xmlns:a16="http://schemas.microsoft.com/office/drawing/2014/main" id="{19CB11D0-0986-43CF-BCC6-E3671A115A87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A697E80E-9D45-4F92-A1B8-DCFB1C017B13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8C3E8917-483A-4567-B348-EB69506B1CFD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A23A2774-D971-4DA8-A239-F22AAE77C5B5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A2B22FC8-CA16-4DD8-8566-EE1643F5230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5CD8D23B-CA56-40B8-937D-D3310A226CA3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66C11F68-33FA-4F4D-8694-EC3528EE7F8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9040D9A6-7814-4AA8-AB16-A9DE5362181C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FAEDEBE8-6482-47F5-A176-160DA62F69A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FD475CB1-3410-4192-9242-4AABBF89D022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3DE7748A-2950-4147-B09C-E9BA4311A8F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82906879-9459-4D4C-B98A-ADDB66FBA6C8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B1551923-D98F-4ABF-BF1C-B349085FE616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4C62A339-2CEF-4A7A-80D9-F8DF5EA6537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34BF4B2C-A95C-4270-B86E-3A5C375527FA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373179E1-0C25-4750-84CE-6DE33DF1E2A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EFFB461B-9314-4192-AE66-6399716A56E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1E9802E9-3909-4D65-BA48-97C4A5A606F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B38E4BFC-96D6-4C67-9D1E-BFF8F0469CD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1DAB4FFD-BD49-40F9-B831-9C05ABCEE3A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A4B0988B-A8C1-44AA-A002-17FB17517E5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37CE728B-F3AB-488F-AA02-EF495DD2643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2337906A-0C6E-4A75-A2E2-E0B767EE4574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021CA54-6983-44D9-8E8D-EAFE0DBEA12C}"/>
              </a:ext>
            </a:extLst>
          </p:cNvPr>
          <p:cNvGrpSpPr/>
          <p:nvPr/>
        </p:nvGrpSpPr>
        <p:grpSpPr>
          <a:xfrm>
            <a:off x="6327593" y="1870442"/>
            <a:ext cx="2181278" cy="2182842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9F90607B-0187-4BD8-9036-0225A4F1B208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29251C8A-60FA-4735-B202-5CE8C082698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5AD2A8F8-FE96-4E4E-B82B-8E5632525DD9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FAD604F4-C6B3-4081-9D5F-03F6C84C0E9A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0A9E4EAD-B269-4FB3-8F6A-7FC47661984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FA439FC2-1A4E-4B5C-B33B-6855D7FB787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6E124693-A6FF-4A9F-97BB-41725F69F970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116B3C72-196A-4D9C-943C-955A3D1A8F69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5B439653-D397-473C-8B99-44F1C644D077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91EC4AAD-2E64-4B08-B0E6-36E0ACEED822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9FE71EE2-E811-48CA-B1EF-5359DFE1B67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5FC2F580-4205-43D8-B507-B44A61B78D66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ED52926D-C652-4941-9344-2523BFE4C73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8A509D80-B1AC-48CF-9ABB-1242EC4D23B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A014E245-8661-4850-9F86-3B8D0F9CF4B1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E72BECFA-F5FB-4877-8950-629664CAD378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C68682D4-EFBD-4439-B8EC-EE4E95BED90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86B35A37-11BD-47B1-B906-A55D4C12E50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D5CCD75B-03D0-45FA-97B6-1906ACBA91F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6BF8F6A5-9872-4788-8832-E0156FB6A6CB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C4CFB622-BCFF-4176-95B3-0208ED9923A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3639E64D-B686-4FC2-A5F5-AA6E0D6A0B3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3D4E0DE7-A791-4C3E-8AA1-19B72A46A13C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5F8DB666-0978-42F9-9892-EB245265DD2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130731C0-CDED-49DC-8FA0-962DA0A9F27A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79CA7CCC-52B7-4647-8B84-16EC2D410BC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ABD3F28B-1052-44A9-AE39-53434FB68DCE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6C4FF28F-F409-4FF4-BAF2-5EB679243D9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CC27F7B2-13BF-4D5E-9D6A-CFB871BE8F03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5BF21D99-C89A-49D6-9117-C2C30C7D049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25EFF065-27DE-4DF2-A9CA-C0D43602890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2F192F7B-0CB2-4CD6-A8E5-DB1E3BBCCA5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3574365D-EA35-4FC4-A190-7CC53B53D22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D4196F60-13D1-4182-A126-B97C3C9946F2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6AEFCF3F-C2D0-4024-88AB-DC507833374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EA600DCC-1246-408C-809A-A6742BF956B2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FAF022B8-6EEB-4661-A06E-AFC410FED62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85870642-A851-4BC4-B6EE-F45C3115159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3579AF56-9A1B-4BA0-849C-3E99C37E0B67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FB62F764-E078-4694-96B6-CFC2398C0DA8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8B1FBC02-C4CE-4FF2-B50F-94AF145D5E5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196CCEA6-AC73-42F9-B404-F853643D1357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9648721C-9135-4085-8CB0-6B73E3503D05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0EFE02D0-F0E9-4B18-93C9-931B9AC20E5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B3FC4770-C2C1-4039-A713-409412456EFE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E0EFFB15-1B34-4F8C-A8B0-958EC179EFA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929CD5F8-3F09-4FA9-9855-22E4AF2BFBBA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DDAB2C62-2733-498B-9006-849BD89BF06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E251C70C-02D7-4982-9F2E-23BDE444965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EBE57130-EE62-4FE4-8631-EEF083749FF0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B5038F65-1921-4371-B685-336854948AE6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EBF065A3-462C-4B64-A6F8-C62DC58DB21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B9BD6632-D4EC-4E7D-A75F-BFD25D3F544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4F71E852-2919-4D2D-8789-37EDAF240CF4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00965468-6245-4A41-A37D-4FB7BEE8CC36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669E60ED-5500-49C9-B493-018ED46F88B0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9AB89368-1976-4DB1-A051-AF9C4B8B3BF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4E8DE452-AF7D-4F59-8FC6-CB7131C9573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286B0A57-2ACF-4A32-BF36-2D367F1BD60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73BBC976-3414-490A-ACBC-E5896AE83028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9834FF3C-4B9F-43B2-8507-FF267EAE44D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5D2248E0-C0F1-4FC5-A0D4-17DB8B94CDB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266F9DB5-BFDA-4994-9C2B-B43D439D299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D431EC6B-21C6-43ED-A062-03D1996A4DC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FB708BA0-AEA2-427B-AA08-DC2503840AC5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6B77D4A3-EBFC-4B1F-8242-BEB50AB63EB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1749D7A-E483-43B0-8D80-B2298033FCDA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AC545845-AA66-434E-A3B9-B76E70B284F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D8952668-B0BE-4EBC-A846-3416D6302D0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A7435BED-1D80-4DCD-B920-5C7FB005340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74C4C0CF-689E-42F6-96D0-7A391DA2D2BA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5FA4E99F-C6FD-43BC-A501-83985B499E3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D3501C8B-096C-418E-8495-C12CF2E976FC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CA88AAA1-7E55-45E1-8CBC-25203A9D71A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174799E7-ED5B-4E05-BBDA-A4F285D35B9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C4A426C3-75D9-49EA-9AA8-AA27B5803E6E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7F4A9EDA-F077-40BF-BFC8-9E1E60887AC6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57482554-8E24-4A16-9FF4-80942C0D7C1C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79" name="Cube 378">
                <a:extLst>
                  <a:ext uri="{FF2B5EF4-FFF2-40B4-BE49-F238E27FC236}">
                    <a16:creationId xmlns:a16="http://schemas.microsoft.com/office/drawing/2014/main" id="{8942B1A9-8DCD-4BD5-9360-3D0A93D89F85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0" name="Cube 379">
                <a:extLst>
                  <a:ext uri="{FF2B5EF4-FFF2-40B4-BE49-F238E27FC236}">
                    <a16:creationId xmlns:a16="http://schemas.microsoft.com/office/drawing/2014/main" id="{631006C1-4E53-4E86-9F63-7466A65458E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1" name="Cube 380">
                <a:extLst>
                  <a:ext uri="{FF2B5EF4-FFF2-40B4-BE49-F238E27FC236}">
                    <a16:creationId xmlns:a16="http://schemas.microsoft.com/office/drawing/2014/main" id="{16A3C9BC-3B66-4736-8BA2-E8ED165A1BA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2" name="Cube 381">
                <a:extLst>
                  <a:ext uri="{FF2B5EF4-FFF2-40B4-BE49-F238E27FC236}">
                    <a16:creationId xmlns:a16="http://schemas.microsoft.com/office/drawing/2014/main" id="{B77C1A6D-C2AA-40F2-8E61-AE99EC33BEDC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3" name="Cube 382">
                <a:extLst>
                  <a:ext uri="{FF2B5EF4-FFF2-40B4-BE49-F238E27FC236}">
                    <a16:creationId xmlns:a16="http://schemas.microsoft.com/office/drawing/2014/main" id="{3FFEDD7E-6612-46C1-AE42-1A9A1F81360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4" name="Cube 383">
                <a:extLst>
                  <a:ext uri="{FF2B5EF4-FFF2-40B4-BE49-F238E27FC236}">
                    <a16:creationId xmlns:a16="http://schemas.microsoft.com/office/drawing/2014/main" id="{90F25195-1E6E-42F9-A2D1-75932F20DB3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B27743C8-209A-4F93-B5D8-4BAD33CAE97D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4A3D30E4-3010-426B-9BE4-F726726F7BDB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7A5CFC7F-0264-41D2-BE8C-3AE4F3E51370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59EFF947-5221-4AEA-8430-0DAEE789D8AB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20E6B142-0A49-402B-83A4-2BC8ED721BAC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F7ADAB54-D46E-49B1-85EE-94F9386F923B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4BA25D6D-7E04-4A27-95A4-23297E3EFB7D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18EE82CA-D695-4631-88DA-4F84C94924F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E0A166BC-D024-472C-A3DF-8833BEF8AD4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886B2A2B-27AB-4E6E-8A8F-AE94CF3284F0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09A70B35-C8DE-4CFC-8485-5BD8642DB4EC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8D8CEE86-A8C6-47A6-9CBD-EDD9635AAA0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CBD30D42-0FF8-41F4-8931-2E04D9C0C40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9203AA98-DE4E-4796-839D-BEE4DA66AE4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4BA878EA-A0C8-4F43-A9F7-C4D270A62203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10F4CC57-51F4-4609-A36B-A8B23999A7E0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8F0534AB-CA63-43D7-BC3F-5C137B3DD06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87C8353D-1ECF-4647-90FF-C4A6612B50F1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783690B5-A1EB-4431-A02D-1D822EA8C05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B40D5104-A1BD-4C65-8513-22AE5EC6F6AA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FBFF433E-AF77-42AA-8677-26AC68B7F73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1693D126-8D38-4DD1-A599-EC56343BC363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690D287E-68CE-4AC7-956A-ECA824B897F6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54D840FF-12A8-47D9-8F12-08CFE720DA7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80480393-15B2-4171-8A1D-ABB09E8D9114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C1DE049B-8C96-4BBA-A3C7-59A938BEBDAA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sp>
        <p:nvSpPr>
          <p:cNvPr id="459" name="Rectangle 458">
            <a:extLst>
              <a:ext uri="{FF2B5EF4-FFF2-40B4-BE49-F238E27FC236}">
                <a16:creationId xmlns:a16="http://schemas.microsoft.com/office/drawing/2014/main" id="{97985210-7B52-4B7D-B99F-29301077C223}"/>
              </a:ext>
            </a:extLst>
          </p:cNvPr>
          <p:cNvSpPr/>
          <p:nvPr/>
        </p:nvSpPr>
        <p:spPr>
          <a:xfrm>
            <a:off x="9204490" y="4414850"/>
            <a:ext cx="17904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2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0C5385F7-1A09-4B43-989D-5364C30B80CF}"/>
              </a:ext>
            </a:extLst>
          </p:cNvPr>
          <p:cNvSpPr/>
          <p:nvPr/>
        </p:nvSpPr>
        <p:spPr>
          <a:xfrm>
            <a:off x="2133459" y="4442545"/>
            <a:ext cx="17904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200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68578E93-9F65-4D74-B86A-D86E03318C07}"/>
              </a:ext>
            </a:extLst>
          </p:cNvPr>
          <p:cNvSpPr/>
          <p:nvPr/>
        </p:nvSpPr>
        <p:spPr>
          <a:xfrm>
            <a:off x="5912658" y="4442545"/>
            <a:ext cx="17904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20</a:t>
            </a:r>
            <a:endParaRPr lang="ar-BH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9" grpId="0"/>
      <p:bldP spid="230" grpId="0"/>
      <p:bldP spid="231" grpId="0"/>
      <p:bldP spid="232" grpId="0"/>
      <p:bldP spid="233" grpId="0"/>
      <p:bldP spid="459" grpId="0"/>
      <p:bldP spid="460" grpId="0"/>
      <p:bldP spid="4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88" y="364527"/>
            <a:ext cx="9206948" cy="1325563"/>
          </a:xfrm>
        </p:spPr>
        <p:txBody>
          <a:bodyPr/>
          <a:lstStyle/>
          <a:p>
            <a:pPr algn="r" rtl="1"/>
            <a:r>
              <a:rPr lang="ar-SA" b="1" dirty="0"/>
              <a:t>أكمل الفراغات:</a:t>
            </a:r>
            <a:endParaRPr lang="ar-BH" dirty="0"/>
          </a:p>
        </p:txBody>
      </p:sp>
      <p:sp>
        <p:nvSpPr>
          <p:cNvPr id="229" name="Rectangle 228"/>
          <p:cNvSpPr/>
          <p:nvPr/>
        </p:nvSpPr>
        <p:spPr>
          <a:xfrm>
            <a:off x="8345472" y="4412343"/>
            <a:ext cx="2790916" cy="133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....... مئات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802904" y="4412343"/>
            <a:ext cx="2790916" cy="133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....... عشرات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1278624" y="4412343"/>
            <a:ext cx="2790916" cy="133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....... آحاد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703109" y="4864358"/>
            <a:ext cx="3143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/>
              <a:t>=</a:t>
            </a:r>
            <a:endParaRPr lang="ar-BH" sz="4000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4206230" y="4864358"/>
            <a:ext cx="3143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/>
              <a:t>=</a:t>
            </a:r>
            <a:endParaRPr lang="ar-BH" sz="4000" b="1" dirty="0"/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C51A218-7DCA-4DE2-B9C9-94BFEDD90A0F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3220171-0187-49F0-8352-B8BB58E19AC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AD29617-8147-4E42-943B-89891EDC1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39C2EFE-3C55-44BF-B985-F36633A7F379}"/>
              </a:ext>
            </a:extLst>
          </p:cNvPr>
          <p:cNvGrpSpPr/>
          <p:nvPr/>
        </p:nvGrpSpPr>
        <p:grpSpPr>
          <a:xfrm>
            <a:off x="3815792" y="1865962"/>
            <a:ext cx="2181278" cy="2182842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41E7BCCE-BD9E-48A6-A787-9FB94D3E2B32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3E252903-0942-4C30-A6E0-A1C060D2AB74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B08B0532-91D6-4DA7-B7AC-6B1B23C6AC5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AB746B95-8640-4F28-A9A7-25020EAB890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C026DB64-EC1F-4BBC-B4D3-AB6A3A57012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CE8C6FAF-7C55-4687-876C-44CD72A972A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672ED9EF-C230-402C-84B5-858913118CB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4737949C-AD28-4CF0-B131-F9DEEFDA6136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336F4110-B800-4D92-8A1B-29CEFEB03C09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111E4DDF-7094-4D3C-AF47-49DFBA818F9E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663487B2-D524-4C1B-A3A2-44D5A47D9DC7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4EE2C889-35D3-45B5-9842-44BF4FCB6707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390D5FA2-4FB7-4A16-AAB9-08DE13C5974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C37A0D3C-7F46-44D5-9A97-7EC3E33C772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90ADF950-A941-4F6B-B7B2-22C082682847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E04B07AE-121D-4842-9166-AE8423138B4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493532BD-3988-4168-BCD1-D1C1DBC3B19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7EC41CBB-D10D-43BC-9011-DD77931EE1E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BB87E1A6-8C92-45FD-9216-A56C72A3C49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DBFA3B07-146A-40E5-8B2F-492FC89B265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7192D07F-80C1-46CE-89C7-6ADF96A9382D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1EC4B858-0A8B-49A1-AF21-5381B42CA89A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30306E8-7171-4D93-B534-26DD49C43CCA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AA31EB13-D9FB-4B68-BF9C-D4D902BEACB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5CCFC5AB-5A8D-415C-8A4D-A9C2651BD40C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20F47C56-8929-4116-B22B-83C63801A1DF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E74390ED-428C-43EA-9891-3DE68CBDFF8A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E0660A4F-94CD-4B6A-857A-8ACAFFC0697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DD8C2FF4-944A-449B-8CAF-0DA55FB692B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950C702B-98DD-458A-8B07-9354A7E6E6C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FEAA1097-169E-4107-B9EC-FCAE3D19092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99A611E5-A4C3-4312-95D9-84130BF7D4DA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23000324-C308-46CB-8A4F-BCE32266A091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BE6E317D-5D06-4A1B-96C6-E987C349E480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F76A7434-D8CC-49F0-805C-179B625746F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381BEFE7-84D9-4AFE-BB05-6AFDB68AE264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B28B711F-E456-4DAF-9706-C24A9D63A82E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44CF1178-54E8-4E3A-8A5F-7C0B9026E20C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7CE88C05-2765-4F75-9E10-A07604B469F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A8BCD9E1-E203-4604-9567-6CBA1D751AB8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FAC25831-ED6F-4EBE-9E2E-A622EF17916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46EBEB95-8B20-4F44-98A3-CE230DC40DC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714B1600-E678-4710-8FFE-6FE61337490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C571B8BB-E43A-4D4D-9EEE-D3754E19CA7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871526A8-FB3C-4D1E-A968-61620655ACED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970DD7B8-D2F5-4B89-82F1-7224AFD7707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F0A8EEE9-9196-474E-9641-DB0EC4C49E95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8C4519A9-7DDC-442E-995A-A41D17CCD14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CB8E9593-015B-4BD9-8675-102F32153E6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703276E4-E95E-4D42-B861-7C1F290B9A6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74109858-52AF-44E2-AEBA-599B66D7A9F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C696EA92-A0C4-41D5-985D-5FB2C90A441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B3C70672-F14D-49E7-B97D-B6CDD8E6A770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B531AB2D-D58D-479B-9216-4F3A430F459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6CFA5BA6-FFFB-4372-B868-DADB8AF37EC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7FDB1662-C83B-4F6A-A015-517AF40FE9B4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72DB2E5F-41DA-447B-A43F-D4E703FF0B66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0ADF985C-32C5-4245-A3AF-9B70C79D91D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253190BD-998A-43DC-BE56-5EA8F1601F9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5F8026EE-4303-405E-984D-24C1F30646A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9137BB06-A433-482F-8586-2256B7D30B4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E60ABDF5-D8E4-4248-A0A3-27D08EADC81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6E60E185-5B79-4314-82B8-787018A24AF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4518B372-3D02-4DD3-BD15-373F4560CB7C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5CFB94F6-9B52-41D0-A5B4-412E1D49BA9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ABF1FF58-B5AC-4893-ABBD-4C95B5389ABD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89D265A6-6241-4A37-9B65-D88D6C7A08E3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456DDCAB-936D-4BFA-83A3-886D486EBE95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33596F1E-D321-4312-882D-F6637EE7335B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EC40E447-1287-4F98-82A1-9FC66A7D74A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7DA59C74-316B-4FBA-9CC6-8CB9B19E03CE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B5B67359-26C8-4BE9-809E-6E20F4A210D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B257D4CA-50BE-4D30-A0C7-BD72C02A0BA1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6AA44896-C152-4636-B226-6E5F71A52C5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E4544089-9689-4E39-BB63-6E7544CD945D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7CEA7ED5-A052-4041-B8A9-3AA5D3896D9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E0F28ED8-AEF8-4160-9D40-321E9B6EE83D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F0843967-A111-4449-8BE0-21AFBF1F0FAB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68" name="Cube 267">
                <a:extLst>
                  <a:ext uri="{FF2B5EF4-FFF2-40B4-BE49-F238E27FC236}">
                    <a16:creationId xmlns:a16="http://schemas.microsoft.com/office/drawing/2014/main" id="{FCA8855E-6A7D-4F48-B20D-4EBD892DFE4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9" name="Cube 268">
                <a:extLst>
                  <a:ext uri="{FF2B5EF4-FFF2-40B4-BE49-F238E27FC236}">
                    <a16:creationId xmlns:a16="http://schemas.microsoft.com/office/drawing/2014/main" id="{4D75336E-3A76-4210-B301-F543B7878F4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0" name="Cube 269">
                <a:extLst>
                  <a:ext uri="{FF2B5EF4-FFF2-40B4-BE49-F238E27FC236}">
                    <a16:creationId xmlns:a16="http://schemas.microsoft.com/office/drawing/2014/main" id="{7C1FFF5E-9FFE-4B67-8864-9CB31693B1CD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1" name="Cube 270">
                <a:extLst>
                  <a:ext uri="{FF2B5EF4-FFF2-40B4-BE49-F238E27FC236}">
                    <a16:creationId xmlns:a16="http://schemas.microsoft.com/office/drawing/2014/main" id="{B6B31CBF-339B-45E7-988A-597D5F878D25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2" name="Cube 271">
                <a:extLst>
                  <a:ext uri="{FF2B5EF4-FFF2-40B4-BE49-F238E27FC236}">
                    <a16:creationId xmlns:a16="http://schemas.microsoft.com/office/drawing/2014/main" id="{AC63C48A-C225-458D-9465-7EFF6EC0F8F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3" name="Cube 272">
                <a:extLst>
                  <a:ext uri="{FF2B5EF4-FFF2-40B4-BE49-F238E27FC236}">
                    <a16:creationId xmlns:a16="http://schemas.microsoft.com/office/drawing/2014/main" id="{E57D7A7D-4A0F-496A-B4A5-1BA35491593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807F3102-51DC-47DE-9D66-25E7BAA4C4B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C8C0D702-6011-408D-BBCB-8ECDE2DBD60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1D417982-CCA3-41EF-A151-FEE998D397D1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77" name="Cube 276">
                <a:extLst>
                  <a:ext uri="{FF2B5EF4-FFF2-40B4-BE49-F238E27FC236}">
                    <a16:creationId xmlns:a16="http://schemas.microsoft.com/office/drawing/2014/main" id="{19CB11D0-0986-43CF-BCC6-E3671A115A87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A697E80E-9D45-4F92-A1B8-DCFB1C017B13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8C3E8917-483A-4567-B348-EB69506B1CFD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A23A2774-D971-4DA8-A239-F22AAE77C5B5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A2B22FC8-CA16-4DD8-8566-EE1643F5230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5CD8D23B-CA56-40B8-937D-D3310A226CA3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66C11F68-33FA-4F4D-8694-EC3528EE7F8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9040D9A6-7814-4AA8-AB16-A9DE5362181C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FAEDEBE8-6482-47F5-A176-160DA62F69A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FD475CB1-3410-4192-9242-4AABBF89D022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3DE7748A-2950-4147-B09C-E9BA4311A8F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82906879-9459-4D4C-B98A-ADDB66FBA6C8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B1551923-D98F-4ABF-BF1C-B349085FE616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4C62A339-2CEF-4A7A-80D9-F8DF5EA6537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34BF4B2C-A95C-4270-B86E-3A5C375527FA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373179E1-0C25-4750-84CE-6DE33DF1E2A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EFFB461B-9314-4192-AE66-6399716A56E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1E9802E9-3909-4D65-BA48-97C4A5A606F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B38E4BFC-96D6-4C67-9D1E-BFF8F0469CD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1DAB4FFD-BD49-40F9-B831-9C05ABCEE3A7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A4B0988B-A8C1-44AA-A002-17FB17517E5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37CE728B-F3AB-488F-AA02-EF495DD2643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2337906A-0C6E-4A75-A2E2-E0B767EE4574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021CA54-6983-44D9-8E8D-EAFE0DBEA12C}"/>
              </a:ext>
            </a:extLst>
          </p:cNvPr>
          <p:cNvGrpSpPr/>
          <p:nvPr/>
        </p:nvGrpSpPr>
        <p:grpSpPr>
          <a:xfrm>
            <a:off x="6291890" y="1870442"/>
            <a:ext cx="2181278" cy="2182842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9F90607B-0187-4BD8-9036-0225A4F1B208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29251C8A-60FA-4735-B202-5CE8C082698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5AD2A8F8-FE96-4E4E-B82B-8E5632525DD9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FAD604F4-C6B3-4081-9D5F-03F6C84C0E9A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0A9E4EAD-B269-4FB3-8F6A-7FC47661984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FA439FC2-1A4E-4B5C-B33B-6855D7FB787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6E124693-A6FF-4A9F-97BB-41725F69F970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116B3C72-196A-4D9C-943C-955A3D1A8F69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5B439653-D397-473C-8B99-44F1C644D077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91EC4AAD-2E64-4B08-B0E6-36E0ACEED822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9FE71EE2-E811-48CA-B1EF-5359DFE1B67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5FC2F580-4205-43D8-B507-B44A61B78D66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ED52926D-C652-4941-9344-2523BFE4C73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8A509D80-B1AC-48CF-9ABB-1242EC4D23B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A014E245-8661-4850-9F86-3B8D0F9CF4B1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E72BECFA-F5FB-4877-8950-629664CAD378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C68682D4-EFBD-4439-B8EC-EE4E95BED90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86B35A37-11BD-47B1-B906-A55D4C12E50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D5CCD75B-03D0-45FA-97B6-1906ACBA91F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6BF8F6A5-9872-4788-8832-E0156FB6A6CB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C4CFB622-BCFF-4176-95B3-0208ED9923A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3639E64D-B686-4FC2-A5F5-AA6E0D6A0B3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3D4E0DE7-A791-4C3E-8AA1-19B72A46A13C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5F8DB666-0978-42F9-9892-EB245265DD2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130731C0-CDED-49DC-8FA0-962DA0A9F27A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79CA7CCC-52B7-4647-8B84-16EC2D410BC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ABD3F28B-1052-44A9-AE39-53434FB68DCE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6C4FF28F-F409-4FF4-BAF2-5EB679243D9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CC27F7B2-13BF-4D5E-9D6A-CFB871BE8F03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5BF21D99-C89A-49D6-9117-C2C30C7D049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25EFF065-27DE-4DF2-A9CA-C0D43602890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2F192F7B-0CB2-4CD6-A8E5-DB1E3BBCCA5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3574365D-EA35-4FC4-A190-7CC53B53D22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D4196F60-13D1-4182-A126-B97C3C9946F2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6AEFCF3F-C2D0-4024-88AB-DC507833374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EA600DCC-1246-408C-809A-A6742BF956B2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FAF022B8-6EEB-4661-A06E-AFC410FED62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85870642-A851-4BC4-B6EE-F45C3115159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3579AF56-9A1B-4BA0-849C-3E99C37E0B67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FB62F764-E078-4694-96B6-CFC2398C0DA8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8B1FBC02-C4CE-4FF2-B50F-94AF145D5E5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196CCEA6-AC73-42F9-B404-F853643D1357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9648721C-9135-4085-8CB0-6B73E3503D05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0EFE02D0-F0E9-4B18-93C9-931B9AC20E5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B3FC4770-C2C1-4039-A713-409412456EFE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E0EFFB15-1B34-4F8C-A8B0-958EC179EFA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929CD5F8-3F09-4FA9-9855-22E4AF2BFBBA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DDAB2C62-2733-498B-9006-849BD89BF06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E251C70C-02D7-4982-9F2E-23BDE444965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EBE57130-EE62-4FE4-8631-EEF083749FF0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B5038F65-1921-4371-B685-336854948AE6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EBF065A3-462C-4B64-A6F8-C62DC58DB21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B9BD6632-D4EC-4E7D-A75F-BFD25D3F544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4F71E852-2919-4D2D-8789-37EDAF240CF4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00965468-6245-4A41-A37D-4FB7BEE8CC36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669E60ED-5500-49C9-B493-018ED46F88B0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9AB89368-1976-4DB1-A051-AF9C4B8B3BF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4E8DE452-AF7D-4F59-8FC6-CB7131C9573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286B0A57-2ACF-4A32-BF36-2D367F1BD60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73BBC976-3414-490A-ACBC-E5896AE83028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9834FF3C-4B9F-43B2-8507-FF267EAE44D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5D2248E0-C0F1-4FC5-A0D4-17DB8B94CDB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266F9DB5-BFDA-4994-9C2B-B43D439D299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D431EC6B-21C6-43ED-A062-03D1996A4DC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FB708BA0-AEA2-427B-AA08-DC2503840AC5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6B77D4A3-EBFC-4B1F-8242-BEB50AB63EB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1749D7A-E483-43B0-8D80-B2298033FCDA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AC545845-AA66-434E-A3B9-B76E70B284F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D8952668-B0BE-4EBC-A846-3416D6302D0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A7435BED-1D80-4DCD-B920-5C7FB005340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74C4C0CF-689E-42F6-96D0-7A391DA2D2BA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5FA4E99F-C6FD-43BC-A501-83985B499E3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D3501C8B-096C-418E-8495-C12CF2E976FC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CA88AAA1-7E55-45E1-8CBC-25203A9D71A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174799E7-ED5B-4E05-BBDA-A4F285D35B9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C4A426C3-75D9-49EA-9AA8-AA27B5803E6E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7F4A9EDA-F077-40BF-BFC8-9E1E60887AC6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57482554-8E24-4A16-9FF4-80942C0D7C1C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79" name="Cube 378">
                <a:extLst>
                  <a:ext uri="{FF2B5EF4-FFF2-40B4-BE49-F238E27FC236}">
                    <a16:creationId xmlns:a16="http://schemas.microsoft.com/office/drawing/2014/main" id="{8942B1A9-8DCD-4BD5-9360-3D0A93D89F85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0" name="Cube 379">
                <a:extLst>
                  <a:ext uri="{FF2B5EF4-FFF2-40B4-BE49-F238E27FC236}">
                    <a16:creationId xmlns:a16="http://schemas.microsoft.com/office/drawing/2014/main" id="{631006C1-4E53-4E86-9F63-7466A65458E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1" name="Cube 380">
                <a:extLst>
                  <a:ext uri="{FF2B5EF4-FFF2-40B4-BE49-F238E27FC236}">
                    <a16:creationId xmlns:a16="http://schemas.microsoft.com/office/drawing/2014/main" id="{16A3C9BC-3B66-4736-8BA2-E8ED165A1BA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2" name="Cube 381">
                <a:extLst>
                  <a:ext uri="{FF2B5EF4-FFF2-40B4-BE49-F238E27FC236}">
                    <a16:creationId xmlns:a16="http://schemas.microsoft.com/office/drawing/2014/main" id="{B77C1A6D-C2AA-40F2-8E61-AE99EC33BEDC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3" name="Cube 382">
                <a:extLst>
                  <a:ext uri="{FF2B5EF4-FFF2-40B4-BE49-F238E27FC236}">
                    <a16:creationId xmlns:a16="http://schemas.microsoft.com/office/drawing/2014/main" id="{3FFEDD7E-6612-46C1-AE42-1A9A1F81360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4" name="Cube 383">
                <a:extLst>
                  <a:ext uri="{FF2B5EF4-FFF2-40B4-BE49-F238E27FC236}">
                    <a16:creationId xmlns:a16="http://schemas.microsoft.com/office/drawing/2014/main" id="{90F25195-1E6E-42F9-A2D1-75932F20DB3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B27743C8-209A-4F93-B5D8-4BAD33CAE97D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4A3D30E4-3010-426B-9BE4-F726726F7BDB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7A5CFC7F-0264-41D2-BE8C-3AE4F3E51370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59EFF947-5221-4AEA-8430-0DAEE789D8AB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20E6B142-0A49-402B-83A4-2BC8ED721BAC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F7ADAB54-D46E-49B1-85EE-94F9386F923B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4BA25D6D-7E04-4A27-95A4-23297E3EFB7D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18EE82CA-D695-4631-88DA-4F84C94924F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E0A166BC-D024-472C-A3DF-8833BEF8AD4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886B2A2B-27AB-4E6E-8A8F-AE94CF3284F0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09A70B35-C8DE-4CFC-8485-5BD8642DB4EC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8D8CEE86-A8C6-47A6-9CBD-EDD9635AAA0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CBD30D42-0FF8-41F4-8931-2E04D9C0C40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9203AA98-DE4E-4796-839D-BEE4DA66AE4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4BA878EA-A0C8-4F43-A9F7-C4D270A62203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10F4CC57-51F4-4609-A36B-A8B23999A7E0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8F0534AB-CA63-43D7-BC3F-5C137B3DD06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87C8353D-1ECF-4647-90FF-C4A6612B50F1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783690B5-A1EB-4431-A02D-1D822EA8C05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B40D5104-A1BD-4C65-8513-22AE5EC6F6AA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FBFF433E-AF77-42AA-8677-26AC68B7F73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1693D126-8D38-4DD1-A599-EC56343BC363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690D287E-68CE-4AC7-956A-ECA824B897F6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54D840FF-12A8-47D9-8F12-08CFE720DA7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80480393-15B2-4171-8A1D-ABB09E8D9114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C1DE049B-8C96-4BBA-A3C7-59A938BEBDAA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sp>
        <p:nvSpPr>
          <p:cNvPr id="459" name="Rectangle 458">
            <a:extLst>
              <a:ext uri="{FF2B5EF4-FFF2-40B4-BE49-F238E27FC236}">
                <a16:creationId xmlns:a16="http://schemas.microsoft.com/office/drawing/2014/main" id="{97985210-7B52-4B7D-B99F-29301077C223}"/>
              </a:ext>
            </a:extLst>
          </p:cNvPr>
          <p:cNvSpPr/>
          <p:nvPr/>
        </p:nvSpPr>
        <p:spPr>
          <a:xfrm>
            <a:off x="9204490" y="4414850"/>
            <a:ext cx="17904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4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0C5385F7-1A09-4B43-989D-5364C30B80CF}"/>
              </a:ext>
            </a:extLst>
          </p:cNvPr>
          <p:cNvSpPr/>
          <p:nvPr/>
        </p:nvSpPr>
        <p:spPr>
          <a:xfrm>
            <a:off x="2133459" y="4442545"/>
            <a:ext cx="17904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400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68578E93-9F65-4D74-B86A-D86E03318C07}"/>
              </a:ext>
            </a:extLst>
          </p:cNvPr>
          <p:cNvSpPr/>
          <p:nvPr/>
        </p:nvSpPr>
        <p:spPr>
          <a:xfrm>
            <a:off x="5912658" y="4442545"/>
            <a:ext cx="17904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40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B2608AE4-2AA0-4CF8-AF7F-88558E090806}"/>
              </a:ext>
            </a:extLst>
          </p:cNvPr>
          <p:cNvGrpSpPr/>
          <p:nvPr/>
        </p:nvGrpSpPr>
        <p:grpSpPr>
          <a:xfrm>
            <a:off x="8773290" y="1856934"/>
            <a:ext cx="2181278" cy="2182842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FA9271A0-31C8-4B42-AA27-4732DC70A6AC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1B56F9B3-45F6-4080-9D5A-15FEEEBC382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9510158C-C764-4CB2-BBE6-A0597D9B58B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5C9106B4-1D18-4E06-8CF1-FAF933341DFB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519DAB8B-AA1C-4FBC-84A2-9B40C0735031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CC65D5F1-2E98-4F31-A010-267C8C87FE52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7107D084-DC5F-4736-BC86-2B19ED51D58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0CB15090-CCEC-4D24-A318-F6C17E1F01F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4AABF3EA-BA61-423D-B3A5-B3AA4AA22714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7F0F78D7-D3B6-410D-9EE7-D6C5E6BBDB22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CFB234F2-8937-4E0B-ABBA-3F6E63FFC05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33E7676B-610C-44D3-8CCD-EC19BD813B5A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D6CA5BF6-5114-44E6-8031-8B239FC66C00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C63A68B8-61FE-4530-AC0B-D7A29AB963D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C97353CF-DE89-4336-A6E5-141C66C68BD8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A6E89D8A-AB83-4FE3-AA79-C6898A7286E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41FAB706-E5BE-4C84-AB26-26879C28DE8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5CF13C92-503F-44F3-B0E7-6A5C09406DD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5473A57E-B06C-44AA-92D0-FE1C2591E913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ACEBD34B-0751-484B-9AD5-5AB92794637F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0EB8C35A-2DA5-4E1B-9552-69A90BBF5B29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25F745E2-97C7-4461-83B7-DB6D38252B7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9D1D64D9-5337-46CF-B370-E5E49CADA959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90AF97AB-A1CC-4A53-A894-14F87B11071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78D63F70-B45D-4D67-8419-2C99F700189D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3FB313DD-CE97-40E2-B0EC-99F8173FF96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E5B6532F-483C-447D-9CF7-5128A9C877D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B0DF41A1-A7FF-40ED-BE47-B5B6483C82D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80F60815-2555-4678-A896-A8FF9459DF4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874B2775-B8AF-460A-888D-687A2FEE0513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CA628A53-9BCD-4878-B3B6-0D466EC360BC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2598D84A-FDD5-491F-AB70-8AEC5E6C780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3D69049E-12B5-4C75-836A-33083AFBE737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CA264FF1-F42A-44B1-904C-F3620001C357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04A42DA0-312F-48E9-AFFA-BF0067F192F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ECBFE364-D9F3-49C8-B26B-DF211F3583B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AD5C7753-7144-43ED-8C41-3D16C707EE3B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4FBF6235-D726-441E-A98E-F5ED15A52163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6DA125C6-F6D7-4CE0-9FC5-D42167BA6D5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1CCDC721-BCCA-41D9-97C6-D7042DF6107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92FD28AF-363A-4DB8-B4A5-441FD16CD0AA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56B6B9CC-16E8-41AF-BFDE-365ACE96468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30E10645-7DFB-4AE2-A249-361364806AB2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D6EF7C07-73DC-4AC4-8C41-8FC5E663D466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D4342FAC-7A0D-406F-8399-91D21EFA740A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C8C7C029-3116-4845-B29F-A5DF5190E87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F00DCB56-FD50-4F93-BA4E-AEBD9740698C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2309815E-AFF4-4B8B-A84F-5BEB2555B5A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29C1ABCC-9FAC-4D6F-8ED0-486BECFA4C9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940B0606-981A-4141-9955-B807F1DDA5CC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10E4785B-9A4D-4627-8EEB-D5C65AC47C51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633D2A95-B8C3-4C46-A117-3C1F1604DE7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8782585C-48D7-4804-9AF8-FAAA5B810CD2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C86C0DBA-A9C0-4346-8CCF-3A89EF9D3AA7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CF70BCC2-178F-4262-9CC7-D878971FF2C1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209D5F9D-2B9E-4F4B-8220-A8176131D06F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BFBDD91B-3D85-4BCC-B249-11DD957B9D4B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4923FC41-3FA6-4B5B-A461-179A05091D2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EE6F8805-F02B-486A-82FA-F2A523A34A38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B9AB11F9-B147-4F29-A86E-C0F89FA9F555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6D9F72D9-8905-429E-BC0A-A296617B16B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FFAD8561-0963-4F0C-AAFA-6FA12F76F04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002CD8DA-3172-4BE1-B3AC-EA519C77374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220F3E07-828E-4790-AA84-A74043676B6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2EB13F69-95A6-412D-BF51-1D22648CF797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56908226-3AE3-44E3-8BD3-52804CEE1F9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71C91AA4-8FEE-4087-AAE2-66E65E7CBE24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1E828C44-FB64-4D2E-8BDC-1A75FD1E922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BA8DE1F4-0BAF-45AF-8531-A93D0159C92B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A84F7155-0250-4ED8-9179-19ABC876BF0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D8401964-C862-49B6-B47A-235D4BFCF30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4FEC655D-F562-4BDC-A9D1-8AC97A16E2B9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D3A33DCC-A868-415B-8C06-CD351BF77DF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520AFF3B-FCC8-427B-AA3A-DBDFE3507A7A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534B0750-1021-4BB7-A8C3-DA2C7E304DC2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F39DFD16-DBC1-4B57-9BA5-4D43E6250457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356739BF-C2F3-45C3-90AD-389C73FD9BE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8F156044-FAEC-4419-814A-59881E616C60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93" name="Cube 492">
                <a:extLst>
                  <a:ext uri="{FF2B5EF4-FFF2-40B4-BE49-F238E27FC236}">
                    <a16:creationId xmlns:a16="http://schemas.microsoft.com/office/drawing/2014/main" id="{D1FF42BE-B9F8-447D-9010-37C7E1AD1E85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4" name="Cube 493">
                <a:extLst>
                  <a:ext uri="{FF2B5EF4-FFF2-40B4-BE49-F238E27FC236}">
                    <a16:creationId xmlns:a16="http://schemas.microsoft.com/office/drawing/2014/main" id="{B7D6CB20-184D-4BE6-A973-E51377BA92E9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5" name="Cube 494">
                <a:extLst>
                  <a:ext uri="{FF2B5EF4-FFF2-40B4-BE49-F238E27FC236}">
                    <a16:creationId xmlns:a16="http://schemas.microsoft.com/office/drawing/2014/main" id="{26E4494D-7F43-4F3E-8D51-4137FDE5324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6" name="Cube 495">
                <a:extLst>
                  <a:ext uri="{FF2B5EF4-FFF2-40B4-BE49-F238E27FC236}">
                    <a16:creationId xmlns:a16="http://schemas.microsoft.com/office/drawing/2014/main" id="{FD83D9AF-3BDB-445F-995C-6FB0F9A2DBA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7" name="Cube 496">
                <a:extLst>
                  <a:ext uri="{FF2B5EF4-FFF2-40B4-BE49-F238E27FC236}">
                    <a16:creationId xmlns:a16="http://schemas.microsoft.com/office/drawing/2014/main" id="{358DF8E9-5394-4D96-8490-065A1C1BEC4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8" name="Cube 497">
                <a:extLst>
                  <a:ext uri="{FF2B5EF4-FFF2-40B4-BE49-F238E27FC236}">
                    <a16:creationId xmlns:a16="http://schemas.microsoft.com/office/drawing/2014/main" id="{48304056-502C-4BA8-AB4E-CA31ED6B444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9" name="Cube 498">
                <a:extLst>
                  <a:ext uri="{FF2B5EF4-FFF2-40B4-BE49-F238E27FC236}">
                    <a16:creationId xmlns:a16="http://schemas.microsoft.com/office/drawing/2014/main" id="{6B478DD6-1D96-4396-B164-3CC97F3EA659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0" name="Cube 499">
                <a:extLst>
                  <a:ext uri="{FF2B5EF4-FFF2-40B4-BE49-F238E27FC236}">
                    <a16:creationId xmlns:a16="http://schemas.microsoft.com/office/drawing/2014/main" id="{0D813A8F-7057-4505-BBA9-C8BAC00A144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1" name="Cube 500">
                <a:extLst>
                  <a:ext uri="{FF2B5EF4-FFF2-40B4-BE49-F238E27FC236}">
                    <a16:creationId xmlns:a16="http://schemas.microsoft.com/office/drawing/2014/main" id="{F284F36B-0DF6-471B-8088-E22C6CC955F7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22349DF2-F621-47E1-9345-C87DCC411B0B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727D9795-DA6A-4F2D-8B12-B48F1B0A0E90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6F388301-2FF7-4054-B9E5-F8DAF8A75407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0468EB55-01E8-4022-AD6E-DC39E4E368C1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5" name="Cube 484">
                <a:extLst>
                  <a:ext uri="{FF2B5EF4-FFF2-40B4-BE49-F238E27FC236}">
                    <a16:creationId xmlns:a16="http://schemas.microsoft.com/office/drawing/2014/main" id="{531E3595-E037-41A3-A3B4-E87A2690CD3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6" name="Cube 485">
                <a:extLst>
                  <a:ext uri="{FF2B5EF4-FFF2-40B4-BE49-F238E27FC236}">
                    <a16:creationId xmlns:a16="http://schemas.microsoft.com/office/drawing/2014/main" id="{B060EFFA-7D77-4CD1-A482-B3E3535FB78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7" name="Cube 486">
                <a:extLst>
                  <a:ext uri="{FF2B5EF4-FFF2-40B4-BE49-F238E27FC236}">
                    <a16:creationId xmlns:a16="http://schemas.microsoft.com/office/drawing/2014/main" id="{0F7532E1-CFCE-4DAB-9696-A0F94F3042F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id="{6403BFA1-7FF3-4E3D-BB23-12936C8CE001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9" name="Cube 488">
                <a:extLst>
                  <a:ext uri="{FF2B5EF4-FFF2-40B4-BE49-F238E27FC236}">
                    <a16:creationId xmlns:a16="http://schemas.microsoft.com/office/drawing/2014/main" id="{80956AAD-D1DB-4993-AA37-D279CB6B8BCF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0" name="Cube 489">
                <a:extLst>
                  <a:ext uri="{FF2B5EF4-FFF2-40B4-BE49-F238E27FC236}">
                    <a16:creationId xmlns:a16="http://schemas.microsoft.com/office/drawing/2014/main" id="{82649CA5-BE88-4C85-A8B1-84748A3CE6AF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1" name="Cube 490">
                <a:extLst>
                  <a:ext uri="{FF2B5EF4-FFF2-40B4-BE49-F238E27FC236}">
                    <a16:creationId xmlns:a16="http://schemas.microsoft.com/office/drawing/2014/main" id="{56D80359-C52E-45E2-9D55-88D3A654333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92" name="Cube 491">
                <a:extLst>
                  <a:ext uri="{FF2B5EF4-FFF2-40B4-BE49-F238E27FC236}">
                    <a16:creationId xmlns:a16="http://schemas.microsoft.com/office/drawing/2014/main" id="{75B0677F-EBC1-4A75-A879-DBBFF444BAF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0B35A485-853B-4BB9-B36B-7C0EABFC3D66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4B321A65-2A87-4A65-8C11-BBE20245D43A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4C00A1F3-7B20-402E-8B44-F328A8DD9FEC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6D86530B-6E52-48D9-BB7E-C7988A0028C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E1438FA6-805D-4B51-9279-DAD03CE407F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15927EED-746C-466F-83A2-E6F312825C4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F815101A-C2E6-4032-8AEA-E01CA0F35239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AB48719C-C155-4F3C-AFF1-DC677125179A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DCA3FEF1-EC34-413D-B424-C012772728C0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F0FA209A-6F14-4810-B154-54EBD7BAD2D8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3C9F9EDE-390B-49B1-8AA3-2D86D5C2064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52E5A7C4-746B-4ACF-A38A-C08C4A5A7E59}"/>
              </a:ext>
            </a:extLst>
          </p:cNvPr>
          <p:cNvGrpSpPr/>
          <p:nvPr/>
        </p:nvGrpSpPr>
        <p:grpSpPr>
          <a:xfrm>
            <a:off x="1338807" y="1870442"/>
            <a:ext cx="2181278" cy="2182842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604E04BF-DD3D-4049-9013-3728170500FA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A11DBBC0-1503-4E8E-98AE-9EEC2B4B47E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CB18D2BA-D61B-4C9B-9CA3-16C132FD68D4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785AA608-45A8-476F-B84E-169C4D41EDB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4D72E96B-9F19-40CB-91CF-D7E0ACF32C2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830D03B8-3094-41EF-918C-1120F8A41C8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2588FFF8-9A56-410D-8475-759E324DA066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F14215C2-CCAE-456D-A150-CE1B1530737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945E5D92-2056-450B-A6CD-BA07EEC2B8A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2" name="Cube 681">
                <a:extLst>
                  <a:ext uri="{FF2B5EF4-FFF2-40B4-BE49-F238E27FC236}">
                    <a16:creationId xmlns:a16="http://schemas.microsoft.com/office/drawing/2014/main" id="{DBE0E8BF-0386-4D03-AD1D-1ADC98F1A893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3" name="Cube 682">
                <a:extLst>
                  <a:ext uri="{FF2B5EF4-FFF2-40B4-BE49-F238E27FC236}">
                    <a16:creationId xmlns:a16="http://schemas.microsoft.com/office/drawing/2014/main" id="{B29178CC-FC6C-4015-A334-F0FD8FBA9AB9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C14E0757-B397-4076-9971-551546B2E8DD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A4E06B02-22FB-4AF9-A9FF-D7E6A4CA9DB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99A6838B-B8FD-4B69-9233-15DD8F02111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2EA7F34C-1A5C-4CE3-8BC9-B0510D4C963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40C44FB5-3849-4488-B3B8-DD090BF491A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AFEFBA9D-CFC2-40AA-B66D-891DE512B98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CD6E7C3C-8816-4B2B-8895-4DF5D9509DE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8528F48A-6A70-4D2D-A146-2DD8495E8A4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68AE894E-614B-4410-A5CD-F4C3A8E6C432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B0798A3C-EE12-42F1-B9B0-E9E7E669A288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D220DE8A-E6C9-40D9-AB51-EDF81D3EC2C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76A7DDB8-1E59-451F-B079-AF59FE1A13FA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1CBABD7D-D27C-473B-B639-160894BE29D9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1CE5F370-4310-4259-86BA-24D5B67EA77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295787E3-3250-48BE-824A-3CE516A01DB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0954F989-4DC6-401B-BACB-1397E05504F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3E921966-F060-4312-8577-9C148DC30C2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85E79B29-F2D2-416E-B3FB-B4679873B2DF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5DFE0BDB-0683-4F35-A318-F66834ADEFDF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F121FF6B-7B54-467B-848C-3F036C975F3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10F29622-BC98-4ADB-9BCA-AB60F0F1EAB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540B301A-C023-4BD4-8363-7BD9DD67D1A8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F4042D9B-8CF3-4AC2-B12F-3D599013E247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4A65F320-B1AC-44DE-B0BE-56127EFD116D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2955A803-B2B5-42C7-846A-D9CC1064BF1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6B507384-816B-4627-859A-0C43CADDF9D1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4A604E10-BBF3-40B4-A441-5AD794967CD5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B192973F-E76B-4E90-B8B8-926BE368DB5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AF06C057-7A40-4C4A-A3A1-57185BF769D9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85B6F67F-4FBC-490D-971A-2DC521E96B8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044C6D22-9A97-441F-99C4-EC96CC0DA890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13816A7B-B15D-40CF-9879-AD3CABE60DFD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24B3EE5D-6622-4937-BAFA-B7B11F42B4E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B28EF9E3-E42C-4D42-B301-CA1CB7B8E0EC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580C1EF1-75AC-439F-AA89-3516FF2DC28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44C14F4C-9CF3-41CE-8CC6-3442EBA0155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AF6A84BC-5130-4C80-8D5C-7E2531CB7C5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2228C8A2-760B-4504-AA2F-28D8F6C577C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3F2CBC81-640D-4CE4-8224-6B717E003FF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AA69D396-9CB2-4828-9AC1-E1A57BC5210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D147B697-DF8A-41EB-BCA1-B7A29605E216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4EA19510-409C-450D-A489-48C9769CAFF1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5069999A-CBD6-4CA8-A421-53ED59ABCBAA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6CE7B455-F2F1-4F32-A1CA-09F35DFCFEBB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73988EA1-A5DB-4F8F-A34F-AB8F3E8EDFF6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E45E78CB-81DB-4E7C-8AD0-FAB7C051EF57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30CAB826-E7EE-4803-BB6E-D9454763ECA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96B57B25-5A81-4955-B10F-B079CEB28F3F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8FF241C9-16ED-4BFA-998F-B66C6BA51D4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430F56F6-EA6B-40AA-A806-32B907A03187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EB0BE096-A195-4DF7-99A5-C7EA11827A2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DFC26F2C-7444-47EE-B955-3146CE418706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09817EF0-30D1-45F5-89A4-C2BBC3C5ED3D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A7FBD447-0B0E-4C89-8563-657C89DCDA4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E9CAFA79-E02B-4004-B8E9-A7548125EB6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B77BEE5-5439-45AA-87A9-F5B125ED1EF7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52E0B81E-04C5-494A-9E8F-EE0A25C9F37B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D071909B-B851-4F52-8F22-938FC1370272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1FA157E0-F97A-4275-93F1-2FF3657F0AB8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52B95FED-A994-4324-941C-4196EE948EE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8317C6D4-5B5B-407C-BBFB-E8E663A30AE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3030836C-30A7-4FA9-93A5-0E2A7FD711A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3E9D9159-0DF0-4BB4-97E2-599A75D5ACE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4EFC676C-F7B2-41CA-B84A-8417F9350B7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0390070C-C5CE-41DC-BCF3-F9F504A70E60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08A99FBE-40FA-4AF0-822E-627F59EA3A4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7EF0AB60-C055-46D8-AC0A-56EB740A5A9D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04" name="Cube 603">
                <a:extLst>
                  <a:ext uri="{FF2B5EF4-FFF2-40B4-BE49-F238E27FC236}">
                    <a16:creationId xmlns:a16="http://schemas.microsoft.com/office/drawing/2014/main" id="{65FBC450-0D3E-4BAA-896C-FFEDC3E6E626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5" name="Cube 604">
                <a:extLst>
                  <a:ext uri="{FF2B5EF4-FFF2-40B4-BE49-F238E27FC236}">
                    <a16:creationId xmlns:a16="http://schemas.microsoft.com/office/drawing/2014/main" id="{A049F192-D132-406F-AF59-492F694DE6CD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6" name="Cube 605">
                <a:extLst>
                  <a:ext uri="{FF2B5EF4-FFF2-40B4-BE49-F238E27FC236}">
                    <a16:creationId xmlns:a16="http://schemas.microsoft.com/office/drawing/2014/main" id="{BDCF806E-D9AA-4233-832C-275596B60A0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9E36D555-CF7C-4350-8019-02ABF77128F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8" name="Cube 607">
                <a:extLst>
                  <a:ext uri="{FF2B5EF4-FFF2-40B4-BE49-F238E27FC236}">
                    <a16:creationId xmlns:a16="http://schemas.microsoft.com/office/drawing/2014/main" id="{BEBE3D48-F1F7-445B-83EF-67E883F78436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9" name="Cube 608">
                <a:extLst>
                  <a:ext uri="{FF2B5EF4-FFF2-40B4-BE49-F238E27FC236}">
                    <a16:creationId xmlns:a16="http://schemas.microsoft.com/office/drawing/2014/main" id="{10C164F5-FE70-4BE3-9DE2-253D8A9271D5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id="{91492272-0FEE-4022-BEC1-131081FFFC4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10E63372-C7DE-4D56-B1F4-8E745E890B3D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ACFA402D-7FFC-4D07-8ECA-F2947079419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39DE8028-7B38-4F4B-8942-B53455EC3C4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9DD4CD57-4A36-435C-95A3-EBA9F4EBD490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E37DE4C4-513D-4BF7-A01C-41DCA946DBE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C58F39B3-DDB1-4D61-B30E-376BB3D94B0F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C25428D7-330E-44AD-A2DF-81B135E788BB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2E10EFE4-6F60-4A40-9E83-9CEE4161E00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8" name="Cube 597">
                <a:extLst>
                  <a:ext uri="{FF2B5EF4-FFF2-40B4-BE49-F238E27FC236}">
                    <a16:creationId xmlns:a16="http://schemas.microsoft.com/office/drawing/2014/main" id="{CB2BF397-4CDA-4E8D-ABEE-FF41E042220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9" name="Cube 598">
                <a:extLst>
                  <a:ext uri="{FF2B5EF4-FFF2-40B4-BE49-F238E27FC236}">
                    <a16:creationId xmlns:a16="http://schemas.microsoft.com/office/drawing/2014/main" id="{E5BA83DB-04CE-4B53-8B33-3EFE9E2AA4B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id="{F5260531-F5BA-4DC5-829A-01B81E2BE40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1" name="Cube 600">
                <a:extLst>
                  <a:ext uri="{FF2B5EF4-FFF2-40B4-BE49-F238E27FC236}">
                    <a16:creationId xmlns:a16="http://schemas.microsoft.com/office/drawing/2014/main" id="{A7E780B7-1825-422A-9855-CEEB1F737A89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2" name="Cube 601">
                <a:extLst>
                  <a:ext uri="{FF2B5EF4-FFF2-40B4-BE49-F238E27FC236}">
                    <a16:creationId xmlns:a16="http://schemas.microsoft.com/office/drawing/2014/main" id="{11B5E559-70BA-4591-AFD9-639B98B44EFD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3" name="Cube 602">
                <a:extLst>
                  <a:ext uri="{FF2B5EF4-FFF2-40B4-BE49-F238E27FC236}">
                    <a16:creationId xmlns:a16="http://schemas.microsoft.com/office/drawing/2014/main" id="{EF0A04F7-5B27-4BB7-9640-0072F3B5CF98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CD311A71-3E03-4E5F-9751-F290FFA68417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E59D8ABF-48C3-408A-8337-C781986153F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E7FF620D-CD34-45F4-8C32-C68D7D9C5FC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C006C44A-163A-48B9-8961-67296738EDAA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05044BAA-534B-4C8F-A254-2B74DB4ADA6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6F8C3512-1B48-49CE-BC13-7D12DA883175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F6DEC794-BA65-4FD5-B094-F5AB46C2D33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2D784A95-31B1-4392-A0EA-34A3B93B546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5D86177E-1483-45F4-BA71-55FCC5AEE7E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38B3903A-4258-48EB-B4DC-3241F8C5C5F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41E2D5F9-E750-400A-9261-BD047906828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79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9" grpId="0"/>
      <p:bldP spid="230" grpId="0"/>
      <p:bldP spid="231" grpId="0"/>
      <p:bldP spid="232" grpId="0"/>
      <p:bldP spid="233" grpId="0"/>
      <p:bldP spid="459" grpId="0"/>
      <p:bldP spid="460" grpId="0"/>
      <p:bldP spid="4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88" y="364527"/>
            <a:ext cx="9206948" cy="1325563"/>
          </a:xfrm>
        </p:spPr>
        <p:txBody>
          <a:bodyPr/>
          <a:lstStyle/>
          <a:p>
            <a:pPr algn="r" rtl="1"/>
            <a:r>
              <a:rPr lang="ar-SA" b="1" dirty="0"/>
              <a:t>أكمل الفراغات:</a:t>
            </a:r>
            <a:endParaRPr lang="ar-BH" dirty="0"/>
          </a:p>
        </p:txBody>
      </p:sp>
      <p:sp>
        <p:nvSpPr>
          <p:cNvPr id="229" name="Rectangle 228"/>
          <p:cNvSpPr/>
          <p:nvPr/>
        </p:nvSpPr>
        <p:spPr>
          <a:xfrm>
            <a:off x="8345472" y="4412343"/>
            <a:ext cx="2790916" cy="133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....... مئات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802904" y="4412343"/>
            <a:ext cx="2790916" cy="133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....... عشرات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1278624" y="4412343"/>
            <a:ext cx="2790916" cy="133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....... آحاد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703109" y="4864358"/>
            <a:ext cx="3143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/>
              <a:t>=</a:t>
            </a:r>
            <a:endParaRPr lang="ar-BH" sz="4000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4206230" y="4864358"/>
            <a:ext cx="3143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/>
              <a:t>=</a:t>
            </a:r>
            <a:endParaRPr lang="ar-BH" sz="4000" b="1" dirty="0"/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C51A218-7DCA-4DE2-B9C9-94BFEDD90A0F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3220171-0187-49F0-8352-B8BB58E19AC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AD29617-8147-4E42-943B-89891EDC1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59" name="Rectangle 458">
            <a:extLst>
              <a:ext uri="{FF2B5EF4-FFF2-40B4-BE49-F238E27FC236}">
                <a16:creationId xmlns:a16="http://schemas.microsoft.com/office/drawing/2014/main" id="{97985210-7B52-4B7D-B99F-29301077C223}"/>
              </a:ext>
            </a:extLst>
          </p:cNvPr>
          <p:cNvSpPr/>
          <p:nvPr/>
        </p:nvSpPr>
        <p:spPr>
          <a:xfrm>
            <a:off x="9204490" y="4414850"/>
            <a:ext cx="17904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6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0C5385F7-1A09-4B43-989D-5364C30B80CF}"/>
              </a:ext>
            </a:extLst>
          </p:cNvPr>
          <p:cNvSpPr/>
          <p:nvPr/>
        </p:nvSpPr>
        <p:spPr>
          <a:xfrm>
            <a:off x="2133459" y="4442545"/>
            <a:ext cx="17904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600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68578E93-9F65-4D74-B86A-D86E03318C07}"/>
              </a:ext>
            </a:extLst>
          </p:cNvPr>
          <p:cNvSpPr/>
          <p:nvPr/>
        </p:nvSpPr>
        <p:spPr>
          <a:xfrm>
            <a:off x="5912658" y="4442545"/>
            <a:ext cx="17904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60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grpSp>
        <p:nvGrpSpPr>
          <p:cNvPr id="573" name="Group 572">
            <a:extLst>
              <a:ext uri="{FF2B5EF4-FFF2-40B4-BE49-F238E27FC236}">
                <a16:creationId xmlns:a16="http://schemas.microsoft.com/office/drawing/2014/main" id="{52E5A7C4-746B-4ACF-A38A-C08C4A5A7E59}"/>
              </a:ext>
            </a:extLst>
          </p:cNvPr>
          <p:cNvGrpSpPr/>
          <p:nvPr/>
        </p:nvGrpSpPr>
        <p:grpSpPr>
          <a:xfrm>
            <a:off x="646001" y="2306305"/>
            <a:ext cx="1645920" cy="1645920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604E04BF-DD3D-4049-9013-3728170500FA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A11DBBC0-1503-4E8E-98AE-9EEC2B4B47E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CB18D2BA-D61B-4C9B-9CA3-16C132FD68D4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785AA608-45A8-476F-B84E-169C4D41EDB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4D72E96B-9F19-40CB-91CF-D7E0ACF32C2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830D03B8-3094-41EF-918C-1120F8A41C8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2588FFF8-9A56-410D-8475-759E324DA066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F14215C2-CCAE-456D-A150-CE1B1530737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945E5D92-2056-450B-A6CD-BA07EEC2B8A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2" name="Cube 681">
                <a:extLst>
                  <a:ext uri="{FF2B5EF4-FFF2-40B4-BE49-F238E27FC236}">
                    <a16:creationId xmlns:a16="http://schemas.microsoft.com/office/drawing/2014/main" id="{DBE0E8BF-0386-4D03-AD1D-1ADC98F1A893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83" name="Cube 682">
                <a:extLst>
                  <a:ext uri="{FF2B5EF4-FFF2-40B4-BE49-F238E27FC236}">
                    <a16:creationId xmlns:a16="http://schemas.microsoft.com/office/drawing/2014/main" id="{B29178CC-FC6C-4015-A334-F0FD8FBA9AB9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C14E0757-B397-4076-9971-551546B2E8DD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A4E06B02-22FB-4AF9-A9FF-D7E6A4CA9DB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99A6838B-B8FD-4B69-9233-15DD8F02111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2EA7F34C-1A5C-4CE3-8BC9-B0510D4C963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40C44FB5-3849-4488-B3B8-DD090BF491A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AFEFBA9D-CFC2-40AA-B66D-891DE512B98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CD6E7C3C-8816-4B2B-8895-4DF5D9509DE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8528F48A-6A70-4D2D-A146-2DD8495E8A4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68AE894E-614B-4410-A5CD-F4C3A8E6C432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B0798A3C-EE12-42F1-B9B0-E9E7E669A288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D220DE8A-E6C9-40D9-AB51-EDF81D3EC2C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76A7DDB8-1E59-451F-B079-AF59FE1A13FA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1CBABD7D-D27C-473B-B639-160894BE29D9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1CE5F370-4310-4259-86BA-24D5B67EA77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295787E3-3250-48BE-824A-3CE516A01DB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0954F989-4DC6-401B-BACB-1397E05504F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3E921966-F060-4312-8577-9C148DC30C2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85E79B29-F2D2-416E-B3FB-B4679873B2DF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5DFE0BDB-0683-4F35-A318-F66834ADEFDF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F121FF6B-7B54-467B-848C-3F036C975F3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10F29622-BC98-4ADB-9BCA-AB60F0F1EAB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540B301A-C023-4BD4-8363-7BD9DD67D1A8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F4042D9B-8CF3-4AC2-B12F-3D599013E247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4A65F320-B1AC-44DE-B0BE-56127EFD116D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2955A803-B2B5-42C7-846A-D9CC1064BF1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6B507384-816B-4627-859A-0C43CADDF9D1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4A604E10-BBF3-40B4-A441-5AD794967CD5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B192973F-E76B-4E90-B8B8-926BE368DB5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AF06C057-7A40-4C4A-A3A1-57185BF769D9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85B6F67F-4FBC-490D-971A-2DC521E96B8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044C6D22-9A97-441F-99C4-EC96CC0DA890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13816A7B-B15D-40CF-9879-AD3CABE60DFD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24B3EE5D-6622-4937-BAFA-B7B11F42B4E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B28EF9E3-E42C-4D42-B301-CA1CB7B8E0EC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580C1EF1-75AC-439F-AA89-3516FF2DC28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44C14F4C-9CF3-41CE-8CC6-3442EBA0155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AF6A84BC-5130-4C80-8D5C-7E2531CB7C5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2228C8A2-760B-4504-AA2F-28D8F6C577C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3F2CBC81-640D-4CE4-8224-6B717E003FFA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AA69D396-9CB2-4828-9AC1-E1A57BC5210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D147B697-DF8A-41EB-BCA1-B7A29605E216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4EA19510-409C-450D-A489-48C9769CAFF1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5069999A-CBD6-4CA8-A421-53ED59ABCBAA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6CE7B455-F2F1-4F32-A1CA-09F35DFCFEBB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73988EA1-A5DB-4F8F-A34F-AB8F3E8EDFF6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E45E78CB-81DB-4E7C-8AD0-FAB7C051EF57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30CAB826-E7EE-4803-BB6E-D9454763ECA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96B57B25-5A81-4955-B10F-B079CEB28F3F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8FF241C9-16ED-4BFA-998F-B66C6BA51D4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430F56F6-EA6B-40AA-A806-32B907A03187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EB0BE096-A195-4DF7-99A5-C7EA11827A2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DFC26F2C-7444-47EE-B955-3146CE418706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09817EF0-30D1-45F5-89A4-C2BBC3C5ED3D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A7FBD447-0B0E-4C89-8563-657C89DCDA4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E9CAFA79-E02B-4004-B8E9-A7548125EB6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B77BEE5-5439-45AA-87A9-F5B125ED1EF7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52E0B81E-04C5-494A-9E8F-EE0A25C9F37B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D071909B-B851-4F52-8F22-938FC1370272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1FA157E0-F97A-4275-93F1-2FF3657F0AB8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52B95FED-A994-4324-941C-4196EE948EE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8317C6D4-5B5B-407C-BBFB-E8E663A30AE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3030836C-30A7-4FA9-93A5-0E2A7FD711A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3E9D9159-0DF0-4BB4-97E2-599A75D5ACE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4EFC676C-F7B2-41CA-B84A-8417F9350B7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0390070C-C5CE-41DC-BCF3-F9F504A70E60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08A99FBE-40FA-4AF0-822E-627F59EA3A4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7EF0AB60-C055-46D8-AC0A-56EB740A5A9D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04" name="Cube 603">
                <a:extLst>
                  <a:ext uri="{FF2B5EF4-FFF2-40B4-BE49-F238E27FC236}">
                    <a16:creationId xmlns:a16="http://schemas.microsoft.com/office/drawing/2014/main" id="{65FBC450-0D3E-4BAA-896C-FFEDC3E6E626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5" name="Cube 604">
                <a:extLst>
                  <a:ext uri="{FF2B5EF4-FFF2-40B4-BE49-F238E27FC236}">
                    <a16:creationId xmlns:a16="http://schemas.microsoft.com/office/drawing/2014/main" id="{A049F192-D132-406F-AF59-492F694DE6CD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6" name="Cube 605">
                <a:extLst>
                  <a:ext uri="{FF2B5EF4-FFF2-40B4-BE49-F238E27FC236}">
                    <a16:creationId xmlns:a16="http://schemas.microsoft.com/office/drawing/2014/main" id="{BDCF806E-D9AA-4233-832C-275596B60A0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9E36D555-CF7C-4350-8019-02ABF77128F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8" name="Cube 607">
                <a:extLst>
                  <a:ext uri="{FF2B5EF4-FFF2-40B4-BE49-F238E27FC236}">
                    <a16:creationId xmlns:a16="http://schemas.microsoft.com/office/drawing/2014/main" id="{BEBE3D48-F1F7-445B-83EF-67E883F78436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9" name="Cube 608">
                <a:extLst>
                  <a:ext uri="{FF2B5EF4-FFF2-40B4-BE49-F238E27FC236}">
                    <a16:creationId xmlns:a16="http://schemas.microsoft.com/office/drawing/2014/main" id="{10C164F5-FE70-4BE3-9DE2-253D8A9271D5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id="{91492272-0FEE-4022-BEC1-131081FFFC4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10E63372-C7DE-4D56-B1F4-8E745E890B3D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ACFA402D-7FFC-4D07-8ECA-F2947079419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39DE8028-7B38-4F4B-8942-B53455EC3C4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9DD4CD57-4A36-435C-95A3-EBA9F4EBD490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E37DE4C4-513D-4BF7-A01C-41DCA946DBE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C58F39B3-DDB1-4D61-B30E-376BB3D94B0F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C25428D7-330E-44AD-A2DF-81B135E788BB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2E10EFE4-6F60-4A40-9E83-9CEE4161E00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8" name="Cube 597">
                <a:extLst>
                  <a:ext uri="{FF2B5EF4-FFF2-40B4-BE49-F238E27FC236}">
                    <a16:creationId xmlns:a16="http://schemas.microsoft.com/office/drawing/2014/main" id="{CB2BF397-4CDA-4E8D-ABEE-FF41E042220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9" name="Cube 598">
                <a:extLst>
                  <a:ext uri="{FF2B5EF4-FFF2-40B4-BE49-F238E27FC236}">
                    <a16:creationId xmlns:a16="http://schemas.microsoft.com/office/drawing/2014/main" id="{E5BA83DB-04CE-4B53-8B33-3EFE9E2AA4B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id="{F5260531-F5BA-4DC5-829A-01B81E2BE40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1" name="Cube 600">
                <a:extLst>
                  <a:ext uri="{FF2B5EF4-FFF2-40B4-BE49-F238E27FC236}">
                    <a16:creationId xmlns:a16="http://schemas.microsoft.com/office/drawing/2014/main" id="{A7E780B7-1825-422A-9855-CEEB1F737A89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2" name="Cube 601">
                <a:extLst>
                  <a:ext uri="{FF2B5EF4-FFF2-40B4-BE49-F238E27FC236}">
                    <a16:creationId xmlns:a16="http://schemas.microsoft.com/office/drawing/2014/main" id="{11B5E559-70BA-4591-AFD9-639B98B44EFD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03" name="Cube 602">
                <a:extLst>
                  <a:ext uri="{FF2B5EF4-FFF2-40B4-BE49-F238E27FC236}">
                    <a16:creationId xmlns:a16="http://schemas.microsoft.com/office/drawing/2014/main" id="{EF0A04F7-5B27-4BB7-9640-0072F3B5CF98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CD311A71-3E03-4E5F-9751-F290FFA68417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E59D8ABF-48C3-408A-8337-C781986153F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E7FF620D-CD34-45F4-8C32-C68D7D9C5FC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C006C44A-163A-48B9-8961-67296738EDAA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05044BAA-534B-4C8F-A254-2B74DB4ADA6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6F8C3512-1B48-49CE-BC13-7D12DA883175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F6DEC794-BA65-4FD5-B094-F5AB46C2D33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2D784A95-31B1-4392-A0EA-34A3B93B546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5D86177E-1483-45F4-BA71-55FCC5AEE7E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38B3903A-4258-48EB-B4DC-3241F8C5C5F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41E2D5F9-E750-400A-9261-BD047906828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90F0AB1B-27C9-4614-AFCE-50B220F1AE19}"/>
              </a:ext>
            </a:extLst>
          </p:cNvPr>
          <p:cNvGrpSpPr/>
          <p:nvPr/>
        </p:nvGrpSpPr>
        <p:grpSpPr>
          <a:xfrm>
            <a:off x="2485603" y="2301353"/>
            <a:ext cx="1645920" cy="1645920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98DFB33C-A46D-4D1F-A60D-AAF174F1CE70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85" name="Cube 784">
                <a:extLst>
                  <a:ext uri="{FF2B5EF4-FFF2-40B4-BE49-F238E27FC236}">
                    <a16:creationId xmlns:a16="http://schemas.microsoft.com/office/drawing/2014/main" id="{7400E1AF-1050-40D0-9B30-10FC7B3F761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6" name="Cube 785">
                <a:extLst>
                  <a:ext uri="{FF2B5EF4-FFF2-40B4-BE49-F238E27FC236}">
                    <a16:creationId xmlns:a16="http://schemas.microsoft.com/office/drawing/2014/main" id="{A60857CE-6481-4279-B2F3-F93E92B1BB09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7" name="Cube 786">
                <a:extLst>
                  <a:ext uri="{FF2B5EF4-FFF2-40B4-BE49-F238E27FC236}">
                    <a16:creationId xmlns:a16="http://schemas.microsoft.com/office/drawing/2014/main" id="{14640199-D890-45B8-8AFF-1A4CEC7006AA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8" name="Cube 787">
                <a:extLst>
                  <a:ext uri="{FF2B5EF4-FFF2-40B4-BE49-F238E27FC236}">
                    <a16:creationId xmlns:a16="http://schemas.microsoft.com/office/drawing/2014/main" id="{7A907EE4-5CDE-4406-88B6-11D44354D625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9" name="Cube 788">
                <a:extLst>
                  <a:ext uri="{FF2B5EF4-FFF2-40B4-BE49-F238E27FC236}">
                    <a16:creationId xmlns:a16="http://schemas.microsoft.com/office/drawing/2014/main" id="{709F9C59-CB6C-4184-92E6-87868D7E51A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0" name="Cube 789">
                <a:extLst>
                  <a:ext uri="{FF2B5EF4-FFF2-40B4-BE49-F238E27FC236}">
                    <a16:creationId xmlns:a16="http://schemas.microsoft.com/office/drawing/2014/main" id="{E7490442-310A-432F-8AB4-C7CC50DC40D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1" name="Cube 790">
                <a:extLst>
                  <a:ext uri="{FF2B5EF4-FFF2-40B4-BE49-F238E27FC236}">
                    <a16:creationId xmlns:a16="http://schemas.microsoft.com/office/drawing/2014/main" id="{ED9F2518-2730-4D7F-9ED5-96498D3868A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2" name="Cube 791">
                <a:extLst>
                  <a:ext uri="{FF2B5EF4-FFF2-40B4-BE49-F238E27FC236}">
                    <a16:creationId xmlns:a16="http://schemas.microsoft.com/office/drawing/2014/main" id="{511FAD33-AD37-4743-8B58-AFA37ABC64B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3" name="Cube 792">
                <a:extLst>
                  <a:ext uri="{FF2B5EF4-FFF2-40B4-BE49-F238E27FC236}">
                    <a16:creationId xmlns:a16="http://schemas.microsoft.com/office/drawing/2014/main" id="{012F848C-5FC2-4A2C-B344-A80AAF5521D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94" name="Cube 793">
                <a:extLst>
                  <a:ext uri="{FF2B5EF4-FFF2-40B4-BE49-F238E27FC236}">
                    <a16:creationId xmlns:a16="http://schemas.microsoft.com/office/drawing/2014/main" id="{A7A43114-39AF-4075-8D23-D2D7F983D85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C4E82AD3-1F7C-4B1D-88B6-AA8C596C0C6E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75" name="Cube 774">
                <a:extLst>
                  <a:ext uri="{FF2B5EF4-FFF2-40B4-BE49-F238E27FC236}">
                    <a16:creationId xmlns:a16="http://schemas.microsoft.com/office/drawing/2014/main" id="{A8D3C065-611C-484A-8E32-26F69E9E639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6" name="Cube 775">
                <a:extLst>
                  <a:ext uri="{FF2B5EF4-FFF2-40B4-BE49-F238E27FC236}">
                    <a16:creationId xmlns:a16="http://schemas.microsoft.com/office/drawing/2014/main" id="{588290E8-B859-4224-B7F2-4E6B044E30BF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7" name="Cube 776">
                <a:extLst>
                  <a:ext uri="{FF2B5EF4-FFF2-40B4-BE49-F238E27FC236}">
                    <a16:creationId xmlns:a16="http://schemas.microsoft.com/office/drawing/2014/main" id="{BAF25F84-227E-428A-B14D-DC514F305557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8" name="Cube 777">
                <a:extLst>
                  <a:ext uri="{FF2B5EF4-FFF2-40B4-BE49-F238E27FC236}">
                    <a16:creationId xmlns:a16="http://schemas.microsoft.com/office/drawing/2014/main" id="{478938FE-919D-4AF6-888A-A54D34146D08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9" name="Cube 778">
                <a:extLst>
                  <a:ext uri="{FF2B5EF4-FFF2-40B4-BE49-F238E27FC236}">
                    <a16:creationId xmlns:a16="http://schemas.microsoft.com/office/drawing/2014/main" id="{894D55E1-72C5-420D-A804-03707C61A152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0" name="Cube 779">
                <a:extLst>
                  <a:ext uri="{FF2B5EF4-FFF2-40B4-BE49-F238E27FC236}">
                    <a16:creationId xmlns:a16="http://schemas.microsoft.com/office/drawing/2014/main" id="{693AEDAE-CD76-409F-A550-99CCE81B2CA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1" name="Cube 780">
                <a:extLst>
                  <a:ext uri="{FF2B5EF4-FFF2-40B4-BE49-F238E27FC236}">
                    <a16:creationId xmlns:a16="http://schemas.microsoft.com/office/drawing/2014/main" id="{B51D5C91-A19D-43A3-A745-68A5CF6C88B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2" name="Cube 781">
                <a:extLst>
                  <a:ext uri="{FF2B5EF4-FFF2-40B4-BE49-F238E27FC236}">
                    <a16:creationId xmlns:a16="http://schemas.microsoft.com/office/drawing/2014/main" id="{C2EC2FC3-7CF5-416A-817A-027D43FA69ED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3" name="Cube 782">
                <a:extLst>
                  <a:ext uri="{FF2B5EF4-FFF2-40B4-BE49-F238E27FC236}">
                    <a16:creationId xmlns:a16="http://schemas.microsoft.com/office/drawing/2014/main" id="{E83C75AC-71FD-4225-99AA-3E35B96C65A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84" name="Cube 783">
                <a:extLst>
                  <a:ext uri="{FF2B5EF4-FFF2-40B4-BE49-F238E27FC236}">
                    <a16:creationId xmlns:a16="http://schemas.microsoft.com/office/drawing/2014/main" id="{B808EA34-2FAA-44DD-8BF6-49814BD94C9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87" name="Group 686">
              <a:extLst>
                <a:ext uri="{FF2B5EF4-FFF2-40B4-BE49-F238E27FC236}">
                  <a16:creationId xmlns:a16="http://schemas.microsoft.com/office/drawing/2014/main" id="{5E6B58DA-603B-426F-BFF5-03B499FA4E02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65" name="Cube 764">
                <a:extLst>
                  <a:ext uri="{FF2B5EF4-FFF2-40B4-BE49-F238E27FC236}">
                    <a16:creationId xmlns:a16="http://schemas.microsoft.com/office/drawing/2014/main" id="{35E74EE2-570F-4A49-B979-4B5FACB0E2D4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6" name="Cube 765">
                <a:extLst>
                  <a:ext uri="{FF2B5EF4-FFF2-40B4-BE49-F238E27FC236}">
                    <a16:creationId xmlns:a16="http://schemas.microsoft.com/office/drawing/2014/main" id="{2235CCA7-144F-4780-8D7C-7932F2B77D4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7" name="Cube 766">
                <a:extLst>
                  <a:ext uri="{FF2B5EF4-FFF2-40B4-BE49-F238E27FC236}">
                    <a16:creationId xmlns:a16="http://schemas.microsoft.com/office/drawing/2014/main" id="{623F2A86-A8F4-420E-9CAD-F00F4CEE1EB7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8" name="Cube 767">
                <a:extLst>
                  <a:ext uri="{FF2B5EF4-FFF2-40B4-BE49-F238E27FC236}">
                    <a16:creationId xmlns:a16="http://schemas.microsoft.com/office/drawing/2014/main" id="{B4B5F71F-5286-4AFB-9DEE-A0F14516D60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9" name="Cube 768">
                <a:extLst>
                  <a:ext uri="{FF2B5EF4-FFF2-40B4-BE49-F238E27FC236}">
                    <a16:creationId xmlns:a16="http://schemas.microsoft.com/office/drawing/2014/main" id="{2BB2F53F-2AE8-495E-B7D1-A5D78120D54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0" name="Cube 769">
                <a:extLst>
                  <a:ext uri="{FF2B5EF4-FFF2-40B4-BE49-F238E27FC236}">
                    <a16:creationId xmlns:a16="http://schemas.microsoft.com/office/drawing/2014/main" id="{593E1E83-F433-4748-8E98-5A3FC7C0557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1" name="Cube 770">
                <a:extLst>
                  <a:ext uri="{FF2B5EF4-FFF2-40B4-BE49-F238E27FC236}">
                    <a16:creationId xmlns:a16="http://schemas.microsoft.com/office/drawing/2014/main" id="{8D90E6B8-E427-45B7-A384-744B584AB6A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2" name="Cube 771">
                <a:extLst>
                  <a:ext uri="{FF2B5EF4-FFF2-40B4-BE49-F238E27FC236}">
                    <a16:creationId xmlns:a16="http://schemas.microsoft.com/office/drawing/2014/main" id="{A1118604-5BD8-4469-960A-0E193F69AF0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3" name="Cube 772">
                <a:extLst>
                  <a:ext uri="{FF2B5EF4-FFF2-40B4-BE49-F238E27FC236}">
                    <a16:creationId xmlns:a16="http://schemas.microsoft.com/office/drawing/2014/main" id="{7C34513C-22CE-47C4-9B2B-E48F917DFCB1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74" name="Cube 773">
                <a:extLst>
                  <a:ext uri="{FF2B5EF4-FFF2-40B4-BE49-F238E27FC236}">
                    <a16:creationId xmlns:a16="http://schemas.microsoft.com/office/drawing/2014/main" id="{25B87DF8-2301-4B91-9F03-EB32E37D58E4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88" name="Group 687">
              <a:extLst>
                <a:ext uri="{FF2B5EF4-FFF2-40B4-BE49-F238E27FC236}">
                  <a16:creationId xmlns:a16="http://schemas.microsoft.com/office/drawing/2014/main" id="{133DE999-5A04-4EB2-A07F-41FBC2E37F0F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55" name="Cube 754">
                <a:extLst>
                  <a:ext uri="{FF2B5EF4-FFF2-40B4-BE49-F238E27FC236}">
                    <a16:creationId xmlns:a16="http://schemas.microsoft.com/office/drawing/2014/main" id="{EEE591D5-B26A-443F-8126-8F36484086F5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6" name="Cube 755">
                <a:extLst>
                  <a:ext uri="{FF2B5EF4-FFF2-40B4-BE49-F238E27FC236}">
                    <a16:creationId xmlns:a16="http://schemas.microsoft.com/office/drawing/2014/main" id="{DB68637F-86F5-44C2-BD90-F8003A61F6C5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id="{4E70E5CA-2A42-4769-8A41-8EBA3376048C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8" name="Cube 757">
                <a:extLst>
                  <a:ext uri="{FF2B5EF4-FFF2-40B4-BE49-F238E27FC236}">
                    <a16:creationId xmlns:a16="http://schemas.microsoft.com/office/drawing/2014/main" id="{8BC49F06-AAFC-48D5-9161-B7E19E831AE9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9" name="Cube 758">
                <a:extLst>
                  <a:ext uri="{FF2B5EF4-FFF2-40B4-BE49-F238E27FC236}">
                    <a16:creationId xmlns:a16="http://schemas.microsoft.com/office/drawing/2014/main" id="{D66EA773-6042-49AC-A52A-0194A737B6E1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0" name="Cube 759">
                <a:extLst>
                  <a:ext uri="{FF2B5EF4-FFF2-40B4-BE49-F238E27FC236}">
                    <a16:creationId xmlns:a16="http://schemas.microsoft.com/office/drawing/2014/main" id="{FBCA64BA-CB40-46CE-97FB-82B06B63C4AC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1" name="Cube 760">
                <a:extLst>
                  <a:ext uri="{FF2B5EF4-FFF2-40B4-BE49-F238E27FC236}">
                    <a16:creationId xmlns:a16="http://schemas.microsoft.com/office/drawing/2014/main" id="{97CB6C04-6DBB-4463-B89C-B99723BC010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id="{B1DA5B26-8BB4-419B-BD44-782A3DEACF50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3" name="Cube 762">
                <a:extLst>
                  <a:ext uri="{FF2B5EF4-FFF2-40B4-BE49-F238E27FC236}">
                    <a16:creationId xmlns:a16="http://schemas.microsoft.com/office/drawing/2014/main" id="{72002E87-E251-4354-AE93-6889B66C7B55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64" name="Cube 763">
                <a:extLst>
                  <a:ext uri="{FF2B5EF4-FFF2-40B4-BE49-F238E27FC236}">
                    <a16:creationId xmlns:a16="http://schemas.microsoft.com/office/drawing/2014/main" id="{EAB9EEC6-90B0-4983-B971-F53F7F25C6BE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043C73A3-BAEB-478C-A5BB-E523459469B7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45" name="Cube 744">
                <a:extLst>
                  <a:ext uri="{FF2B5EF4-FFF2-40B4-BE49-F238E27FC236}">
                    <a16:creationId xmlns:a16="http://schemas.microsoft.com/office/drawing/2014/main" id="{6FB27DC4-4FFF-4A67-AC96-461EEB4A6FEF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6" name="Cube 745">
                <a:extLst>
                  <a:ext uri="{FF2B5EF4-FFF2-40B4-BE49-F238E27FC236}">
                    <a16:creationId xmlns:a16="http://schemas.microsoft.com/office/drawing/2014/main" id="{52A7FEDA-AD0D-40BA-9D46-1F44EF2F2764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id="{B6EBC7BC-54F7-4E18-AA73-18E4E010498F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8" name="Cube 747">
                <a:extLst>
                  <a:ext uri="{FF2B5EF4-FFF2-40B4-BE49-F238E27FC236}">
                    <a16:creationId xmlns:a16="http://schemas.microsoft.com/office/drawing/2014/main" id="{F63D5B9A-4BFA-4690-AF33-FEA94ECA9141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9" name="Cube 748">
                <a:extLst>
                  <a:ext uri="{FF2B5EF4-FFF2-40B4-BE49-F238E27FC236}">
                    <a16:creationId xmlns:a16="http://schemas.microsoft.com/office/drawing/2014/main" id="{605C5EE4-EF02-42D3-BF7F-C643272B6D7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0" name="Cube 749">
                <a:extLst>
                  <a:ext uri="{FF2B5EF4-FFF2-40B4-BE49-F238E27FC236}">
                    <a16:creationId xmlns:a16="http://schemas.microsoft.com/office/drawing/2014/main" id="{E6DF383A-65D2-4BF0-9713-A357B6088B08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1" name="Cube 750">
                <a:extLst>
                  <a:ext uri="{FF2B5EF4-FFF2-40B4-BE49-F238E27FC236}">
                    <a16:creationId xmlns:a16="http://schemas.microsoft.com/office/drawing/2014/main" id="{38E2F69E-1B34-4569-9518-4AB419603D39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id="{798100BD-C98F-4A4D-B7E1-C2431D4BC3E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3" name="Cube 752">
                <a:extLst>
                  <a:ext uri="{FF2B5EF4-FFF2-40B4-BE49-F238E27FC236}">
                    <a16:creationId xmlns:a16="http://schemas.microsoft.com/office/drawing/2014/main" id="{FA55A9D8-42C4-434E-B949-3650252D2BA8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54" name="Cube 753">
                <a:extLst>
                  <a:ext uri="{FF2B5EF4-FFF2-40B4-BE49-F238E27FC236}">
                    <a16:creationId xmlns:a16="http://schemas.microsoft.com/office/drawing/2014/main" id="{1E6074BB-25FB-4397-8616-3A30045D3EC4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90" name="Group 689">
              <a:extLst>
                <a:ext uri="{FF2B5EF4-FFF2-40B4-BE49-F238E27FC236}">
                  <a16:creationId xmlns:a16="http://schemas.microsoft.com/office/drawing/2014/main" id="{1E5192A6-C0E5-4729-92E4-50BB0E298A06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35" name="Cube 734">
                <a:extLst>
                  <a:ext uri="{FF2B5EF4-FFF2-40B4-BE49-F238E27FC236}">
                    <a16:creationId xmlns:a16="http://schemas.microsoft.com/office/drawing/2014/main" id="{C4474C82-FA56-4733-AD3A-20D1C0AFB9B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6" name="Cube 735">
                <a:extLst>
                  <a:ext uri="{FF2B5EF4-FFF2-40B4-BE49-F238E27FC236}">
                    <a16:creationId xmlns:a16="http://schemas.microsoft.com/office/drawing/2014/main" id="{CB7D5D8A-C239-42E9-B62B-1E2313489C2C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id="{87CF3E6B-CF29-4678-ADA6-C15717F8F535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8" name="Cube 737">
                <a:extLst>
                  <a:ext uri="{FF2B5EF4-FFF2-40B4-BE49-F238E27FC236}">
                    <a16:creationId xmlns:a16="http://schemas.microsoft.com/office/drawing/2014/main" id="{AC50803C-EC26-4796-8C32-B7FEED78E32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9" name="Cube 738">
                <a:extLst>
                  <a:ext uri="{FF2B5EF4-FFF2-40B4-BE49-F238E27FC236}">
                    <a16:creationId xmlns:a16="http://schemas.microsoft.com/office/drawing/2014/main" id="{4C4881CE-CA9C-4A7F-AE61-6DD8D95461C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0" name="Cube 739">
                <a:extLst>
                  <a:ext uri="{FF2B5EF4-FFF2-40B4-BE49-F238E27FC236}">
                    <a16:creationId xmlns:a16="http://schemas.microsoft.com/office/drawing/2014/main" id="{5C46CE0F-4A5D-40A0-A384-1DED3F215859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1" name="Cube 740">
                <a:extLst>
                  <a:ext uri="{FF2B5EF4-FFF2-40B4-BE49-F238E27FC236}">
                    <a16:creationId xmlns:a16="http://schemas.microsoft.com/office/drawing/2014/main" id="{1F4DAFE3-73FE-4936-838E-169F8E75661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id="{557CC263-87B0-4179-9773-6C642E916F0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3" name="Cube 742">
                <a:extLst>
                  <a:ext uri="{FF2B5EF4-FFF2-40B4-BE49-F238E27FC236}">
                    <a16:creationId xmlns:a16="http://schemas.microsoft.com/office/drawing/2014/main" id="{4CCF4731-9964-4401-AEF4-4DFECB8C29B0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44" name="Cube 743">
                <a:extLst>
                  <a:ext uri="{FF2B5EF4-FFF2-40B4-BE49-F238E27FC236}">
                    <a16:creationId xmlns:a16="http://schemas.microsoft.com/office/drawing/2014/main" id="{DBE5D68F-0F27-441B-A5DC-43F2DE00A707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91" name="Group 690">
              <a:extLst>
                <a:ext uri="{FF2B5EF4-FFF2-40B4-BE49-F238E27FC236}">
                  <a16:creationId xmlns:a16="http://schemas.microsoft.com/office/drawing/2014/main" id="{9F36FC5F-1587-43DB-8894-9D2788E202CD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25" name="Cube 724">
                <a:extLst>
                  <a:ext uri="{FF2B5EF4-FFF2-40B4-BE49-F238E27FC236}">
                    <a16:creationId xmlns:a16="http://schemas.microsoft.com/office/drawing/2014/main" id="{3D4F070F-C1C9-43F0-9A0B-FC51C1D8A37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6" name="Cube 725">
                <a:extLst>
                  <a:ext uri="{FF2B5EF4-FFF2-40B4-BE49-F238E27FC236}">
                    <a16:creationId xmlns:a16="http://schemas.microsoft.com/office/drawing/2014/main" id="{9F900486-66D3-41D9-ADD4-32CF7F789375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id="{4DDC5CD9-F17F-476E-A684-0D82661417E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8" name="Cube 727">
                <a:extLst>
                  <a:ext uri="{FF2B5EF4-FFF2-40B4-BE49-F238E27FC236}">
                    <a16:creationId xmlns:a16="http://schemas.microsoft.com/office/drawing/2014/main" id="{6C69AA21-3C0A-4586-A200-2119F3BAA6BC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9" name="Cube 728">
                <a:extLst>
                  <a:ext uri="{FF2B5EF4-FFF2-40B4-BE49-F238E27FC236}">
                    <a16:creationId xmlns:a16="http://schemas.microsoft.com/office/drawing/2014/main" id="{D954B5B1-C6FD-4A91-9119-8844CD0FCB59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0" name="Cube 729">
                <a:extLst>
                  <a:ext uri="{FF2B5EF4-FFF2-40B4-BE49-F238E27FC236}">
                    <a16:creationId xmlns:a16="http://schemas.microsoft.com/office/drawing/2014/main" id="{099F853D-6FF8-447D-A5C8-E241C9DB00A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1" name="Cube 730">
                <a:extLst>
                  <a:ext uri="{FF2B5EF4-FFF2-40B4-BE49-F238E27FC236}">
                    <a16:creationId xmlns:a16="http://schemas.microsoft.com/office/drawing/2014/main" id="{5EA22569-5713-428F-836F-16A395B886B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id="{2FF6BC89-8A5B-4BE5-B4CD-E1DAF3EF56A4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3" name="Cube 732">
                <a:extLst>
                  <a:ext uri="{FF2B5EF4-FFF2-40B4-BE49-F238E27FC236}">
                    <a16:creationId xmlns:a16="http://schemas.microsoft.com/office/drawing/2014/main" id="{63001C9A-97A1-4D40-BCCF-8D72E01FF294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34" name="Cube 733">
                <a:extLst>
                  <a:ext uri="{FF2B5EF4-FFF2-40B4-BE49-F238E27FC236}">
                    <a16:creationId xmlns:a16="http://schemas.microsoft.com/office/drawing/2014/main" id="{E0F00FA2-B1EB-4569-B9AB-343A616F9D83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37B84240-66DD-49A4-91DE-BBE0FC02D708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15" name="Cube 714">
                <a:extLst>
                  <a:ext uri="{FF2B5EF4-FFF2-40B4-BE49-F238E27FC236}">
                    <a16:creationId xmlns:a16="http://schemas.microsoft.com/office/drawing/2014/main" id="{3434AB58-BCE5-4289-BDDF-1220E43BBB5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6" name="Cube 715">
                <a:extLst>
                  <a:ext uri="{FF2B5EF4-FFF2-40B4-BE49-F238E27FC236}">
                    <a16:creationId xmlns:a16="http://schemas.microsoft.com/office/drawing/2014/main" id="{5B1D9DE7-4155-4A6F-9012-77B6317330C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7" name="Cube 716">
                <a:extLst>
                  <a:ext uri="{FF2B5EF4-FFF2-40B4-BE49-F238E27FC236}">
                    <a16:creationId xmlns:a16="http://schemas.microsoft.com/office/drawing/2014/main" id="{79E1D007-F795-4E25-B67E-4CB45C552DCC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8" name="Cube 717">
                <a:extLst>
                  <a:ext uri="{FF2B5EF4-FFF2-40B4-BE49-F238E27FC236}">
                    <a16:creationId xmlns:a16="http://schemas.microsoft.com/office/drawing/2014/main" id="{440E2DDC-E9DA-4EB8-AF63-449620ADEB0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9" name="Cube 718">
                <a:extLst>
                  <a:ext uri="{FF2B5EF4-FFF2-40B4-BE49-F238E27FC236}">
                    <a16:creationId xmlns:a16="http://schemas.microsoft.com/office/drawing/2014/main" id="{8D169691-BFB9-49D8-AB82-482BFB2AF1D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0" name="Cube 719">
                <a:extLst>
                  <a:ext uri="{FF2B5EF4-FFF2-40B4-BE49-F238E27FC236}">
                    <a16:creationId xmlns:a16="http://schemas.microsoft.com/office/drawing/2014/main" id="{FD71C626-2947-4581-A935-C1A96CCF98B8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1" name="Cube 720">
                <a:extLst>
                  <a:ext uri="{FF2B5EF4-FFF2-40B4-BE49-F238E27FC236}">
                    <a16:creationId xmlns:a16="http://schemas.microsoft.com/office/drawing/2014/main" id="{065108E0-E2DE-4FFE-91F6-82D05ED0FDC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2" name="Cube 721">
                <a:extLst>
                  <a:ext uri="{FF2B5EF4-FFF2-40B4-BE49-F238E27FC236}">
                    <a16:creationId xmlns:a16="http://schemas.microsoft.com/office/drawing/2014/main" id="{2D5109A0-D77C-4DF9-9C31-D63836762ABB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3" name="Cube 722">
                <a:extLst>
                  <a:ext uri="{FF2B5EF4-FFF2-40B4-BE49-F238E27FC236}">
                    <a16:creationId xmlns:a16="http://schemas.microsoft.com/office/drawing/2014/main" id="{FB686937-08E7-4274-8804-BF4AA1CA3EE5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24" name="Cube 723">
                <a:extLst>
                  <a:ext uri="{FF2B5EF4-FFF2-40B4-BE49-F238E27FC236}">
                    <a16:creationId xmlns:a16="http://schemas.microsoft.com/office/drawing/2014/main" id="{04E9CA2A-C459-41CC-95C2-A7F944C71DC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119B4226-BDB9-4A02-89C0-A7DD0B8F6870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705" name="Cube 704">
                <a:extLst>
                  <a:ext uri="{FF2B5EF4-FFF2-40B4-BE49-F238E27FC236}">
                    <a16:creationId xmlns:a16="http://schemas.microsoft.com/office/drawing/2014/main" id="{A7B0566E-2D22-4BC6-8D03-85E56A25D18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6" name="Cube 705">
                <a:extLst>
                  <a:ext uri="{FF2B5EF4-FFF2-40B4-BE49-F238E27FC236}">
                    <a16:creationId xmlns:a16="http://schemas.microsoft.com/office/drawing/2014/main" id="{2A4DDF49-F119-4F12-B938-CE7DABD82531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7" name="Cube 706">
                <a:extLst>
                  <a:ext uri="{FF2B5EF4-FFF2-40B4-BE49-F238E27FC236}">
                    <a16:creationId xmlns:a16="http://schemas.microsoft.com/office/drawing/2014/main" id="{90CE612F-19D7-475F-92F2-4AAC36425ED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8" name="Cube 707">
                <a:extLst>
                  <a:ext uri="{FF2B5EF4-FFF2-40B4-BE49-F238E27FC236}">
                    <a16:creationId xmlns:a16="http://schemas.microsoft.com/office/drawing/2014/main" id="{3FFCAA49-835D-4838-8FEF-3B10748E2F4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9" name="Cube 708">
                <a:extLst>
                  <a:ext uri="{FF2B5EF4-FFF2-40B4-BE49-F238E27FC236}">
                    <a16:creationId xmlns:a16="http://schemas.microsoft.com/office/drawing/2014/main" id="{C15E2237-6999-4FB3-9A41-EAFC1929F219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0" name="Cube 709">
                <a:extLst>
                  <a:ext uri="{FF2B5EF4-FFF2-40B4-BE49-F238E27FC236}">
                    <a16:creationId xmlns:a16="http://schemas.microsoft.com/office/drawing/2014/main" id="{BF29EBA3-E458-4CD7-8DF3-098865D13DC0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1" name="Cube 710">
                <a:extLst>
                  <a:ext uri="{FF2B5EF4-FFF2-40B4-BE49-F238E27FC236}">
                    <a16:creationId xmlns:a16="http://schemas.microsoft.com/office/drawing/2014/main" id="{904D1BF5-D9A7-4C2B-B5FB-9337139550FA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2" name="Cube 711">
                <a:extLst>
                  <a:ext uri="{FF2B5EF4-FFF2-40B4-BE49-F238E27FC236}">
                    <a16:creationId xmlns:a16="http://schemas.microsoft.com/office/drawing/2014/main" id="{54ED20F9-F7B5-40DC-9234-6B6EDE692F71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3" name="Cube 712">
                <a:extLst>
                  <a:ext uri="{FF2B5EF4-FFF2-40B4-BE49-F238E27FC236}">
                    <a16:creationId xmlns:a16="http://schemas.microsoft.com/office/drawing/2014/main" id="{2EBDDF13-3D84-4338-A949-58BD1353D84A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14" name="Cube 713">
                <a:extLst>
                  <a:ext uri="{FF2B5EF4-FFF2-40B4-BE49-F238E27FC236}">
                    <a16:creationId xmlns:a16="http://schemas.microsoft.com/office/drawing/2014/main" id="{9184A571-C05E-4261-86BD-2265BF634A01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6FE97CC3-A93C-41D6-8EE3-688B172D60F5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695" name="Cube 694">
                <a:extLst>
                  <a:ext uri="{FF2B5EF4-FFF2-40B4-BE49-F238E27FC236}">
                    <a16:creationId xmlns:a16="http://schemas.microsoft.com/office/drawing/2014/main" id="{2371E5BB-AD2A-46B3-800A-01617A72CA67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6" name="Cube 695">
                <a:extLst>
                  <a:ext uri="{FF2B5EF4-FFF2-40B4-BE49-F238E27FC236}">
                    <a16:creationId xmlns:a16="http://schemas.microsoft.com/office/drawing/2014/main" id="{F0438F80-EB2D-425B-94A6-165290B58152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7" name="Cube 696">
                <a:extLst>
                  <a:ext uri="{FF2B5EF4-FFF2-40B4-BE49-F238E27FC236}">
                    <a16:creationId xmlns:a16="http://schemas.microsoft.com/office/drawing/2014/main" id="{1B6C3928-EF9D-4CD3-92E2-5A1F5CAEB4F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8" name="Cube 697">
                <a:extLst>
                  <a:ext uri="{FF2B5EF4-FFF2-40B4-BE49-F238E27FC236}">
                    <a16:creationId xmlns:a16="http://schemas.microsoft.com/office/drawing/2014/main" id="{4C2BC033-8B27-4F64-BA99-AA9DA8252CB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99" name="Cube 698">
                <a:extLst>
                  <a:ext uri="{FF2B5EF4-FFF2-40B4-BE49-F238E27FC236}">
                    <a16:creationId xmlns:a16="http://schemas.microsoft.com/office/drawing/2014/main" id="{B534B387-6627-4F99-BA43-DC8E5D57AAA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0" name="Cube 699">
                <a:extLst>
                  <a:ext uri="{FF2B5EF4-FFF2-40B4-BE49-F238E27FC236}">
                    <a16:creationId xmlns:a16="http://schemas.microsoft.com/office/drawing/2014/main" id="{10F53C6E-09B2-4EE0-877D-E1CFF7D6605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1" name="Cube 700">
                <a:extLst>
                  <a:ext uri="{FF2B5EF4-FFF2-40B4-BE49-F238E27FC236}">
                    <a16:creationId xmlns:a16="http://schemas.microsoft.com/office/drawing/2014/main" id="{192CF224-42D3-440C-83BD-3AE9AA1E725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2" name="Cube 701">
                <a:extLst>
                  <a:ext uri="{FF2B5EF4-FFF2-40B4-BE49-F238E27FC236}">
                    <a16:creationId xmlns:a16="http://schemas.microsoft.com/office/drawing/2014/main" id="{A728E4F5-1C55-4E32-84D1-3AD780644C7D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3" name="Cube 702">
                <a:extLst>
                  <a:ext uri="{FF2B5EF4-FFF2-40B4-BE49-F238E27FC236}">
                    <a16:creationId xmlns:a16="http://schemas.microsoft.com/office/drawing/2014/main" id="{23FB6567-35A1-4B1C-B339-51615B6784B1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704" name="Cube 703">
                <a:extLst>
                  <a:ext uri="{FF2B5EF4-FFF2-40B4-BE49-F238E27FC236}">
                    <a16:creationId xmlns:a16="http://schemas.microsoft.com/office/drawing/2014/main" id="{B6F9E41E-C6C0-4176-9108-43D8BE296A6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8CF587DD-3859-4330-A616-DDDE492099A2}"/>
              </a:ext>
            </a:extLst>
          </p:cNvPr>
          <p:cNvGrpSpPr/>
          <p:nvPr/>
        </p:nvGrpSpPr>
        <p:grpSpPr>
          <a:xfrm>
            <a:off x="4355188" y="2315985"/>
            <a:ext cx="1645920" cy="1645920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785C381E-85CB-4669-9554-1E881A23E2E5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9BCE250C-4C96-424C-9E3D-AC8131B4F886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EC3EB00C-82D8-466E-B4AB-0860708B8EA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7FF40B21-3BF3-4165-81A1-C89CEE6A42DD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CD68CC8A-F0F3-4BDB-B36D-E1B7C195E527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E1D95F7F-034F-44E8-9A0C-2AD0A1AD53CD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1890DB2E-57CE-47F2-BF36-5FB5E0930926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4027426E-188F-4DA2-BD05-DBAA9B44D83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226FA97B-5AC9-4E0F-9B2B-EE43E6AD7EEF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A6CF1E69-50D5-473E-A779-5F69F42205A7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887EC923-1B15-4C6F-BB4E-4812444378E2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97" name="Group 796">
              <a:extLst>
                <a:ext uri="{FF2B5EF4-FFF2-40B4-BE49-F238E27FC236}">
                  <a16:creationId xmlns:a16="http://schemas.microsoft.com/office/drawing/2014/main" id="{B62BE834-01C5-4D4E-9418-6BE54594FA34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86" name="Cube 885">
                <a:extLst>
                  <a:ext uri="{FF2B5EF4-FFF2-40B4-BE49-F238E27FC236}">
                    <a16:creationId xmlns:a16="http://schemas.microsoft.com/office/drawing/2014/main" id="{F3F7962E-2BB4-41D0-BC14-FAC6264CE7C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7" name="Cube 886">
                <a:extLst>
                  <a:ext uri="{FF2B5EF4-FFF2-40B4-BE49-F238E27FC236}">
                    <a16:creationId xmlns:a16="http://schemas.microsoft.com/office/drawing/2014/main" id="{FD2AFBF6-86A1-44F7-A22E-E731E6AAE96C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8" name="Cube 887">
                <a:extLst>
                  <a:ext uri="{FF2B5EF4-FFF2-40B4-BE49-F238E27FC236}">
                    <a16:creationId xmlns:a16="http://schemas.microsoft.com/office/drawing/2014/main" id="{F4273964-DCB1-40A8-A8FA-1400E1CDAFF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9" name="Cube 888">
                <a:extLst>
                  <a:ext uri="{FF2B5EF4-FFF2-40B4-BE49-F238E27FC236}">
                    <a16:creationId xmlns:a16="http://schemas.microsoft.com/office/drawing/2014/main" id="{D58EAD30-41F8-4F6B-A92A-D66B909B09F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0" name="Cube 889">
                <a:extLst>
                  <a:ext uri="{FF2B5EF4-FFF2-40B4-BE49-F238E27FC236}">
                    <a16:creationId xmlns:a16="http://schemas.microsoft.com/office/drawing/2014/main" id="{AF34E08D-131C-4A15-85E8-ABA54B1D22B5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1" name="Cube 890">
                <a:extLst>
                  <a:ext uri="{FF2B5EF4-FFF2-40B4-BE49-F238E27FC236}">
                    <a16:creationId xmlns:a16="http://schemas.microsoft.com/office/drawing/2014/main" id="{FAFC4258-0A34-4F96-B51B-213771E3FFCF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2" name="Cube 891">
                <a:extLst>
                  <a:ext uri="{FF2B5EF4-FFF2-40B4-BE49-F238E27FC236}">
                    <a16:creationId xmlns:a16="http://schemas.microsoft.com/office/drawing/2014/main" id="{CE7AC925-596A-4538-8D68-DA93F6BE7EE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3" name="Cube 892">
                <a:extLst>
                  <a:ext uri="{FF2B5EF4-FFF2-40B4-BE49-F238E27FC236}">
                    <a16:creationId xmlns:a16="http://schemas.microsoft.com/office/drawing/2014/main" id="{A4124654-3762-412B-A9DE-9963EB32D809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8D3C3CA3-1F31-4F91-AAA3-DB28C56F5E28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B8E8DB69-D16D-410A-8822-9A4DAC16E7BA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98" name="Group 797">
              <a:extLst>
                <a:ext uri="{FF2B5EF4-FFF2-40B4-BE49-F238E27FC236}">
                  <a16:creationId xmlns:a16="http://schemas.microsoft.com/office/drawing/2014/main" id="{7B5D20D1-F5A1-457C-BC5A-BCD3504A1383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76" name="Cube 875">
                <a:extLst>
                  <a:ext uri="{FF2B5EF4-FFF2-40B4-BE49-F238E27FC236}">
                    <a16:creationId xmlns:a16="http://schemas.microsoft.com/office/drawing/2014/main" id="{F749BAAC-C6BA-4B9D-9D20-5AB04A755C6D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7" name="Cube 876">
                <a:extLst>
                  <a:ext uri="{FF2B5EF4-FFF2-40B4-BE49-F238E27FC236}">
                    <a16:creationId xmlns:a16="http://schemas.microsoft.com/office/drawing/2014/main" id="{CA5E074B-71C7-45C2-9156-80D665867D5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8" name="Cube 877">
                <a:extLst>
                  <a:ext uri="{FF2B5EF4-FFF2-40B4-BE49-F238E27FC236}">
                    <a16:creationId xmlns:a16="http://schemas.microsoft.com/office/drawing/2014/main" id="{E60D80FC-25F9-4C10-98FD-D0AB589D56F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9" name="Cube 878">
                <a:extLst>
                  <a:ext uri="{FF2B5EF4-FFF2-40B4-BE49-F238E27FC236}">
                    <a16:creationId xmlns:a16="http://schemas.microsoft.com/office/drawing/2014/main" id="{87D8E8EB-C36B-405B-A029-1F564E1EB4F7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0" name="Cube 879">
                <a:extLst>
                  <a:ext uri="{FF2B5EF4-FFF2-40B4-BE49-F238E27FC236}">
                    <a16:creationId xmlns:a16="http://schemas.microsoft.com/office/drawing/2014/main" id="{DB37443A-C791-4986-8507-FF395687A34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1" name="Cube 880">
                <a:extLst>
                  <a:ext uri="{FF2B5EF4-FFF2-40B4-BE49-F238E27FC236}">
                    <a16:creationId xmlns:a16="http://schemas.microsoft.com/office/drawing/2014/main" id="{21FF7276-1D2C-42A1-9714-E9172E5FDD16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2" name="Cube 881">
                <a:extLst>
                  <a:ext uri="{FF2B5EF4-FFF2-40B4-BE49-F238E27FC236}">
                    <a16:creationId xmlns:a16="http://schemas.microsoft.com/office/drawing/2014/main" id="{2EFD64D6-948C-4960-85CA-E7816987AFC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3" name="Cube 882">
                <a:extLst>
                  <a:ext uri="{FF2B5EF4-FFF2-40B4-BE49-F238E27FC236}">
                    <a16:creationId xmlns:a16="http://schemas.microsoft.com/office/drawing/2014/main" id="{B71E4EB8-C875-4383-B5A7-D064028EFCC1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4" name="Cube 883">
                <a:extLst>
                  <a:ext uri="{FF2B5EF4-FFF2-40B4-BE49-F238E27FC236}">
                    <a16:creationId xmlns:a16="http://schemas.microsoft.com/office/drawing/2014/main" id="{D082AE52-E09A-496D-8CD6-E45983800F61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85" name="Cube 884">
                <a:extLst>
                  <a:ext uri="{FF2B5EF4-FFF2-40B4-BE49-F238E27FC236}">
                    <a16:creationId xmlns:a16="http://schemas.microsoft.com/office/drawing/2014/main" id="{64ACE78F-30CE-4A8F-A5B7-B75656516089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799" name="Group 798">
              <a:extLst>
                <a:ext uri="{FF2B5EF4-FFF2-40B4-BE49-F238E27FC236}">
                  <a16:creationId xmlns:a16="http://schemas.microsoft.com/office/drawing/2014/main" id="{9825E874-591F-4F6C-A2B5-1DD71B9A02A5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66" name="Cube 865">
                <a:extLst>
                  <a:ext uri="{FF2B5EF4-FFF2-40B4-BE49-F238E27FC236}">
                    <a16:creationId xmlns:a16="http://schemas.microsoft.com/office/drawing/2014/main" id="{693D289C-4B31-4922-BBB1-F282BB987A9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7" name="Cube 866">
                <a:extLst>
                  <a:ext uri="{FF2B5EF4-FFF2-40B4-BE49-F238E27FC236}">
                    <a16:creationId xmlns:a16="http://schemas.microsoft.com/office/drawing/2014/main" id="{7691C963-A761-4288-9CD8-C68799D92857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8" name="Cube 867">
                <a:extLst>
                  <a:ext uri="{FF2B5EF4-FFF2-40B4-BE49-F238E27FC236}">
                    <a16:creationId xmlns:a16="http://schemas.microsoft.com/office/drawing/2014/main" id="{AF09FDD6-4D7C-4CDC-A19F-F9D30999CF0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9" name="Cube 868">
                <a:extLst>
                  <a:ext uri="{FF2B5EF4-FFF2-40B4-BE49-F238E27FC236}">
                    <a16:creationId xmlns:a16="http://schemas.microsoft.com/office/drawing/2014/main" id="{40F9D09E-8A30-40F1-826A-29B4398D2E81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0" name="Cube 869">
                <a:extLst>
                  <a:ext uri="{FF2B5EF4-FFF2-40B4-BE49-F238E27FC236}">
                    <a16:creationId xmlns:a16="http://schemas.microsoft.com/office/drawing/2014/main" id="{843F82BC-36F5-4577-A38D-F184E008B365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1" name="Cube 870">
                <a:extLst>
                  <a:ext uri="{FF2B5EF4-FFF2-40B4-BE49-F238E27FC236}">
                    <a16:creationId xmlns:a16="http://schemas.microsoft.com/office/drawing/2014/main" id="{7FD8E859-5228-4DFF-AEF5-6A84F28E4CE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2" name="Cube 871">
                <a:extLst>
                  <a:ext uri="{FF2B5EF4-FFF2-40B4-BE49-F238E27FC236}">
                    <a16:creationId xmlns:a16="http://schemas.microsoft.com/office/drawing/2014/main" id="{FC59CDF3-F171-4315-A973-69122438722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3" name="Cube 872">
                <a:extLst>
                  <a:ext uri="{FF2B5EF4-FFF2-40B4-BE49-F238E27FC236}">
                    <a16:creationId xmlns:a16="http://schemas.microsoft.com/office/drawing/2014/main" id="{E3F62619-1FD6-40A2-9508-2B09F190D2F0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4" name="Cube 873">
                <a:extLst>
                  <a:ext uri="{FF2B5EF4-FFF2-40B4-BE49-F238E27FC236}">
                    <a16:creationId xmlns:a16="http://schemas.microsoft.com/office/drawing/2014/main" id="{53AB0231-307E-470D-9011-037189C52C51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75" name="Cube 874">
                <a:extLst>
                  <a:ext uri="{FF2B5EF4-FFF2-40B4-BE49-F238E27FC236}">
                    <a16:creationId xmlns:a16="http://schemas.microsoft.com/office/drawing/2014/main" id="{72FF92FE-C9E0-456F-AAEE-1BD8B5BB1DEA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3C81E36D-67A3-40DD-9D91-2485E7FE2172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56" name="Cube 855">
                <a:extLst>
                  <a:ext uri="{FF2B5EF4-FFF2-40B4-BE49-F238E27FC236}">
                    <a16:creationId xmlns:a16="http://schemas.microsoft.com/office/drawing/2014/main" id="{C902E60F-047F-4B36-B183-F85440681B6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7" name="Cube 856">
                <a:extLst>
                  <a:ext uri="{FF2B5EF4-FFF2-40B4-BE49-F238E27FC236}">
                    <a16:creationId xmlns:a16="http://schemas.microsoft.com/office/drawing/2014/main" id="{6958D0CD-CC4A-41A1-91F0-349F6EF2B4C1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8" name="Cube 857">
                <a:extLst>
                  <a:ext uri="{FF2B5EF4-FFF2-40B4-BE49-F238E27FC236}">
                    <a16:creationId xmlns:a16="http://schemas.microsoft.com/office/drawing/2014/main" id="{A95E10CC-6120-455E-A897-B394B8FE91CA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9" name="Cube 858">
                <a:extLst>
                  <a:ext uri="{FF2B5EF4-FFF2-40B4-BE49-F238E27FC236}">
                    <a16:creationId xmlns:a16="http://schemas.microsoft.com/office/drawing/2014/main" id="{C3BE3F8A-066B-4FA7-AF6D-7FE9D1881A3E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0" name="Cube 859">
                <a:extLst>
                  <a:ext uri="{FF2B5EF4-FFF2-40B4-BE49-F238E27FC236}">
                    <a16:creationId xmlns:a16="http://schemas.microsoft.com/office/drawing/2014/main" id="{94818E18-D130-4707-9985-6882D31384C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1" name="Cube 860">
                <a:extLst>
                  <a:ext uri="{FF2B5EF4-FFF2-40B4-BE49-F238E27FC236}">
                    <a16:creationId xmlns:a16="http://schemas.microsoft.com/office/drawing/2014/main" id="{674AC27F-0DBD-4576-92B5-EC20AACCE990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2" name="Cube 861">
                <a:extLst>
                  <a:ext uri="{FF2B5EF4-FFF2-40B4-BE49-F238E27FC236}">
                    <a16:creationId xmlns:a16="http://schemas.microsoft.com/office/drawing/2014/main" id="{901F57D0-DFF0-4759-AA87-EF1A2B9757B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3" name="Cube 862">
                <a:extLst>
                  <a:ext uri="{FF2B5EF4-FFF2-40B4-BE49-F238E27FC236}">
                    <a16:creationId xmlns:a16="http://schemas.microsoft.com/office/drawing/2014/main" id="{B901BED9-A533-4590-90AD-67D59F3236B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4" name="Cube 863">
                <a:extLst>
                  <a:ext uri="{FF2B5EF4-FFF2-40B4-BE49-F238E27FC236}">
                    <a16:creationId xmlns:a16="http://schemas.microsoft.com/office/drawing/2014/main" id="{E9A3F153-D62A-4DF7-B609-3E6CF072F00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65" name="Cube 864">
                <a:extLst>
                  <a:ext uri="{FF2B5EF4-FFF2-40B4-BE49-F238E27FC236}">
                    <a16:creationId xmlns:a16="http://schemas.microsoft.com/office/drawing/2014/main" id="{6A802123-7510-4D0D-BF73-D35146CDFB7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01" name="Group 800">
              <a:extLst>
                <a:ext uri="{FF2B5EF4-FFF2-40B4-BE49-F238E27FC236}">
                  <a16:creationId xmlns:a16="http://schemas.microsoft.com/office/drawing/2014/main" id="{B02D342D-34AE-4E34-8F8A-A0DF4316B463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46" name="Cube 845">
                <a:extLst>
                  <a:ext uri="{FF2B5EF4-FFF2-40B4-BE49-F238E27FC236}">
                    <a16:creationId xmlns:a16="http://schemas.microsoft.com/office/drawing/2014/main" id="{DC2DF456-F9DD-456A-99A3-756A7B032BD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7" name="Cube 846">
                <a:extLst>
                  <a:ext uri="{FF2B5EF4-FFF2-40B4-BE49-F238E27FC236}">
                    <a16:creationId xmlns:a16="http://schemas.microsoft.com/office/drawing/2014/main" id="{20603949-4688-4607-990E-89C773E082E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8" name="Cube 847">
                <a:extLst>
                  <a:ext uri="{FF2B5EF4-FFF2-40B4-BE49-F238E27FC236}">
                    <a16:creationId xmlns:a16="http://schemas.microsoft.com/office/drawing/2014/main" id="{183A4F03-B952-492F-AFF0-C3221B4612F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9" name="Cube 848">
                <a:extLst>
                  <a:ext uri="{FF2B5EF4-FFF2-40B4-BE49-F238E27FC236}">
                    <a16:creationId xmlns:a16="http://schemas.microsoft.com/office/drawing/2014/main" id="{00A5A3B7-2DA1-4C5A-B3E8-0B5CEEBD0E9F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0" name="Cube 849">
                <a:extLst>
                  <a:ext uri="{FF2B5EF4-FFF2-40B4-BE49-F238E27FC236}">
                    <a16:creationId xmlns:a16="http://schemas.microsoft.com/office/drawing/2014/main" id="{4C561031-C319-451B-B969-518A3FDB68E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1" name="Cube 850">
                <a:extLst>
                  <a:ext uri="{FF2B5EF4-FFF2-40B4-BE49-F238E27FC236}">
                    <a16:creationId xmlns:a16="http://schemas.microsoft.com/office/drawing/2014/main" id="{3273066D-7CD3-4B23-B4D5-194C927BDF6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2" name="Cube 851">
                <a:extLst>
                  <a:ext uri="{FF2B5EF4-FFF2-40B4-BE49-F238E27FC236}">
                    <a16:creationId xmlns:a16="http://schemas.microsoft.com/office/drawing/2014/main" id="{A8422225-F419-486E-8ED9-A942AE9286E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3" name="Cube 852">
                <a:extLst>
                  <a:ext uri="{FF2B5EF4-FFF2-40B4-BE49-F238E27FC236}">
                    <a16:creationId xmlns:a16="http://schemas.microsoft.com/office/drawing/2014/main" id="{EB1FDE40-B12C-4265-B142-1DEA4D757B87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4" name="Cube 853">
                <a:extLst>
                  <a:ext uri="{FF2B5EF4-FFF2-40B4-BE49-F238E27FC236}">
                    <a16:creationId xmlns:a16="http://schemas.microsoft.com/office/drawing/2014/main" id="{1CB28FDB-AD4B-426D-A3D0-E22AF70EE00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55" name="Cube 854">
                <a:extLst>
                  <a:ext uri="{FF2B5EF4-FFF2-40B4-BE49-F238E27FC236}">
                    <a16:creationId xmlns:a16="http://schemas.microsoft.com/office/drawing/2014/main" id="{6D21581A-D1E8-45C8-AD91-806552CB99C2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02" name="Group 801">
              <a:extLst>
                <a:ext uri="{FF2B5EF4-FFF2-40B4-BE49-F238E27FC236}">
                  <a16:creationId xmlns:a16="http://schemas.microsoft.com/office/drawing/2014/main" id="{7DD912A7-6446-4F73-9364-61DDD1295AFD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36" name="Cube 835">
                <a:extLst>
                  <a:ext uri="{FF2B5EF4-FFF2-40B4-BE49-F238E27FC236}">
                    <a16:creationId xmlns:a16="http://schemas.microsoft.com/office/drawing/2014/main" id="{31898A07-AEA1-440D-AF94-EC28BA876B0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8626905C-EDB1-483A-8BE9-7B0985D34DF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8" name="Cube 837">
                <a:extLst>
                  <a:ext uri="{FF2B5EF4-FFF2-40B4-BE49-F238E27FC236}">
                    <a16:creationId xmlns:a16="http://schemas.microsoft.com/office/drawing/2014/main" id="{F179D432-AD72-4BB8-AAE4-2E768118700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9" name="Cube 838">
                <a:extLst>
                  <a:ext uri="{FF2B5EF4-FFF2-40B4-BE49-F238E27FC236}">
                    <a16:creationId xmlns:a16="http://schemas.microsoft.com/office/drawing/2014/main" id="{394D7878-54C5-4235-A157-7274289F51D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0" name="Cube 839">
                <a:extLst>
                  <a:ext uri="{FF2B5EF4-FFF2-40B4-BE49-F238E27FC236}">
                    <a16:creationId xmlns:a16="http://schemas.microsoft.com/office/drawing/2014/main" id="{272CF779-50BC-4EE1-B739-05E6B7371F7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1" name="Cube 840">
                <a:extLst>
                  <a:ext uri="{FF2B5EF4-FFF2-40B4-BE49-F238E27FC236}">
                    <a16:creationId xmlns:a16="http://schemas.microsoft.com/office/drawing/2014/main" id="{489674DC-5D2F-47F4-BE16-1B4BBA815960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2" name="Cube 841">
                <a:extLst>
                  <a:ext uri="{FF2B5EF4-FFF2-40B4-BE49-F238E27FC236}">
                    <a16:creationId xmlns:a16="http://schemas.microsoft.com/office/drawing/2014/main" id="{BAB9AE27-BAEF-4D57-83B7-697F2453265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3" name="Cube 842">
                <a:extLst>
                  <a:ext uri="{FF2B5EF4-FFF2-40B4-BE49-F238E27FC236}">
                    <a16:creationId xmlns:a16="http://schemas.microsoft.com/office/drawing/2014/main" id="{FC05B0D6-62B6-4C56-897B-58A06D0BC96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4" name="Cube 843">
                <a:extLst>
                  <a:ext uri="{FF2B5EF4-FFF2-40B4-BE49-F238E27FC236}">
                    <a16:creationId xmlns:a16="http://schemas.microsoft.com/office/drawing/2014/main" id="{CA6284F0-2A10-43B6-BFAC-0C4C277CE028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45" name="Cube 844">
                <a:extLst>
                  <a:ext uri="{FF2B5EF4-FFF2-40B4-BE49-F238E27FC236}">
                    <a16:creationId xmlns:a16="http://schemas.microsoft.com/office/drawing/2014/main" id="{48A07B48-E922-4062-8CFA-6A94D47C3E69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E47FD3C2-0EC9-4355-8769-4F42C36286FD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26" name="Cube 825">
                <a:extLst>
                  <a:ext uri="{FF2B5EF4-FFF2-40B4-BE49-F238E27FC236}">
                    <a16:creationId xmlns:a16="http://schemas.microsoft.com/office/drawing/2014/main" id="{79B7C49E-118D-449D-973D-D5AB30FF252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7" name="Cube 826">
                <a:extLst>
                  <a:ext uri="{FF2B5EF4-FFF2-40B4-BE49-F238E27FC236}">
                    <a16:creationId xmlns:a16="http://schemas.microsoft.com/office/drawing/2014/main" id="{B57F8A0A-9B7A-4719-89DE-47253BC0A86B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8" name="Cube 827">
                <a:extLst>
                  <a:ext uri="{FF2B5EF4-FFF2-40B4-BE49-F238E27FC236}">
                    <a16:creationId xmlns:a16="http://schemas.microsoft.com/office/drawing/2014/main" id="{54FEF61F-C7FE-4184-AE80-17BCAD187DAD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9" name="Cube 828">
                <a:extLst>
                  <a:ext uri="{FF2B5EF4-FFF2-40B4-BE49-F238E27FC236}">
                    <a16:creationId xmlns:a16="http://schemas.microsoft.com/office/drawing/2014/main" id="{94A0CF6A-D427-4415-9590-6ACDC2BD2961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0" name="Cube 829">
                <a:extLst>
                  <a:ext uri="{FF2B5EF4-FFF2-40B4-BE49-F238E27FC236}">
                    <a16:creationId xmlns:a16="http://schemas.microsoft.com/office/drawing/2014/main" id="{CA537AC6-255A-4630-AF0F-5E5FFC1BFAC7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1" name="Cube 830">
                <a:extLst>
                  <a:ext uri="{FF2B5EF4-FFF2-40B4-BE49-F238E27FC236}">
                    <a16:creationId xmlns:a16="http://schemas.microsoft.com/office/drawing/2014/main" id="{999A70C5-DD00-4734-BCF8-12FE92A25EB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2" name="Cube 831">
                <a:extLst>
                  <a:ext uri="{FF2B5EF4-FFF2-40B4-BE49-F238E27FC236}">
                    <a16:creationId xmlns:a16="http://schemas.microsoft.com/office/drawing/2014/main" id="{BA63DE55-896D-4361-8CC5-5813D9557A0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3" name="Cube 832">
                <a:extLst>
                  <a:ext uri="{FF2B5EF4-FFF2-40B4-BE49-F238E27FC236}">
                    <a16:creationId xmlns:a16="http://schemas.microsoft.com/office/drawing/2014/main" id="{55624D24-8BB5-4CF3-AB7D-CAD65EE973F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4" name="Cube 833">
                <a:extLst>
                  <a:ext uri="{FF2B5EF4-FFF2-40B4-BE49-F238E27FC236}">
                    <a16:creationId xmlns:a16="http://schemas.microsoft.com/office/drawing/2014/main" id="{6F802B6F-238B-4599-9155-DD429D91753E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35" name="Cube 834">
                <a:extLst>
                  <a:ext uri="{FF2B5EF4-FFF2-40B4-BE49-F238E27FC236}">
                    <a16:creationId xmlns:a16="http://schemas.microsoft.com/office/drawing/2014/main" id="{3FEB26BA-82C2-4A9E-A668-116A73080DD9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04" name="Group 803">
              <a:extLst>
                <a:ext uri="{FF2B5EF4-FFF2-40B4-BE49-F238E27FC236}">
                  <a16:creationId xmlns:a16="http://schemas.microsoft.com/office/drawing/2014/main" id="{40571FB6-1EB5-479E-8219-307B5BA45140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16" name="Cube 815">
                <a:extLst>
                  <a:ext uri="{FF2B5EF4-FFF2-40B4-BE49-F238E27FC236}">
                    <a16:creationId xmlns:a16="http://schemas.microsoft.com/office/drawing/2014/main" id="{08336072-7170-4427-8031-A8F15762264D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7" name="Cube 816">
                <a:extLst>
                  <a:ext uri="{FF2B5EF4-FFF2-40B4-BE49-F238E27FC236}">
                    <a16:creationId xmlns:a16="http://schemas.microsoft.com/office/drawing/2014/main" id="{CA27D556-CFB0-4784-AE28-67177783713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8" name="Cube 817">
                <a:extLst>
                  <a:ext uri="{FF2B5EF4-FFF2-40B4-BE49-F238E27FC236}">
                    <a16:creationId xmlns:a16="http://schemas.microsoft.com/office/drawing/2014/main" id="{6FD7BE1E-6D05-4627-8DD5-396F392747F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9" name="Cube 818">
                <a:extLst>
                  <a:ext uri="{FF2B5EF4-FFF2-40B4-BE49-F238E27FC236}">
                    <a16:creationId xmlns:a16="http://schemas.microsoft.com/office/drawing/2014/main" id="{95C914D1-1AD3-40F8-8824-5CC5404C6045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0" name="Cube 819">
                <a:extLst>
                  <a:ext uri="{FF2B5EF4-FFF2-40B4-BE49-F238E27FC236}">
                    <a16:creationId xmlns:a16="http://schemas.microsoft.com/office/drawing/2014/main" id="{E94227C9-E6BA-4C3C-BDD8-7ED38257071D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1" name="Cube 820">
                <a:extLst>
                  <a:ext uri="{FF2B5EF4-FFF2-40B4-BE49-F238E27FC236}">
                    <a16:creationId xmlns:a16="http://schemas.microsoft.com/office/drawing/2014/main" id="{644A6BE8-E52E-4F38-8788-C724D49EABE5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2" name="Cube 821">
                <a:extLst>
                  <a:ext uri="{FF2B5EF4-FFF2-40B4-BE49-F238E27FC236}">
                    <a16:creationId xmlns:a16="http://schemas.microsoft.com/office/drawing/2014/main" id="{12A2BEB3-F110-496D-8E9B-7260EBABE7A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3" name="Cube 822">
                <a:extLst>
                  <a:ext uri="{FF2B5EF4-FFF2-40B4-BE49-F238E27FC236}">
                    <a16:creationId xmlns:a16="http://schemas.microsoft.com/office/drawing/2014/main" id="{2CCE404B-F8BD-4734-B151-1DEB66EE00E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4" name="Cube 823">
                <a:extLst>
                  <a:ext uri="{FF2B5EF4-FFF2-40B4-BE49-F238E27FC236}">
                    <a16:creationId xmlns:a16="http://schemas.microsoft.com/office/drawing/2014/main" id="{63D27A71-1642-4D68-AEA1-7690772ADA5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25" name="Cube 824">
                <a:extLst>
                  <a:ext uri="{FF2B5EF4-FFF2-40B4-BE49-F238E27FC236}">
                    <a16:creationId xmlns:a16="http://schemas.microsoft.com/office/drawing/2014/main" id="{432C5B57-D7C1-4C17-A2E5-AA8BABD25BC9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805" name="Group 804">
              <a:extLst>
                <a:ext uri="{FF2B5EF4-FFF2-40B4-BE49-F238E27FC236}">
                  <a16:creationId xmlns:a16="http://schemas.microsoft.com/office/drawing/2014/main" id="{3B97DAFB-DE1A-428B-82FE-BF0400B1CA78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806" name="Cube 805">
                <a:extLst>
                  <a:ext uri="{FF2B5EF4-FFF2-40B4-BE49-F238E27FC236}">
                    <a16:creationId xmlns:a16="http://schemas.microsoft.com/office/drawing/2014/main" id="{1D4036D9-AC34-4497-905E-21972CB88890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7" name="Cube 806">
                <a:extLst>
                  <a:ext uri="{FF2B5EF4-FFF2-40B4-BE49-F238E27FC236}">
                    <a16:creationId xmlns:a16="http://schemas.microsoft.com/office/drawing/2014/main" id="{8DED4212-D94E-4AA0-AB12-5C7C659E8749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8" name="Cube 807">
                <a:extLst>
                  <a:ext uri="{FF2B5EF4-FFF2-40B4-BE49-F238E27FC236}">
                    <a16:creationId xmlns:a16="http://schemas.microsoft.com/office/drawing/2014/main" id="{DDCC93A2-E3A2-471C-A683-1978F879FE3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09" name="Cube 808">
                <a:extLst>
                  <a:ext uri="{FF2B5EF4-FFF2-40B4-BE49-F238E27FC236}">
                    <a16:creationId xmlns:a16="http://schemas.microsoft.com/office/drawing/2014/main" id="{7FF099C1-08C3-4BED-A8C2-13278B632D89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0" name="Cube 809">
                <a:extLst>
                  <a:ext uri="{FF2B5EF4-FFF2-40B4-BE49-F238E27FC236}">
                    <a16:creationId xmlns:a16="http://schemas.microsoft.com/office/drawing/2014/main" id="{8534E2E9-7F2C-48A3-B85E-D95F541E3A45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1" name="Cube 810">
                <a:extLst>
                  <a:ext uri="{FF2B5EF4-FFF2-40B4-BE49-F238E27FC236}">
                    <a16:creationId xmlns:a16="http://schemas.microsoft.com/office/drawing/2014/main" id="{30182C16-425C-4D6D-B7C6-FEFD54EF573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2" name="Cube 811">
                <a:extLst>
                  <a:ext uri="{FF2B5EF4-FFF2-40B4-BE49-F238E27FC236}">
                    <a16:creationId xmlns:a16="http://schemas.microsoft.com/office/drawing/2014/main" id="{A14FACD0-148B-41EC-B5CB-B9F6FBE5014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3" name="Cube 812">
                <a:extLst>
                  <a:ext uri="{FF2B5EF4-FFF2-40B4-BE49-F238E27FC236}">
                    <a16:creationId xmlns:a16="http://schemas.microsoft.com/office/drawing/2014/main" id="{70800321-3F8D-464F-82F5-8E88FE7623EC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4" name="Cube 813">
                <a:extLst>
                  <a:ext uri="{FF2B5EF4-FFF2-40B4-BE49-F238E27FC236}">
                    <a16:creationId xmlns:a16="http://schemas.microsoft.com/office/drawing/2014/main" id="{B264F2E5-6A5C-4BBC-A907-7A0AA490BDF8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815" name="Cube 814">
                <a:extLst>
                  <a:ext uri="{FF2B5EF4-FFF2-40B4-BE49-F238E27FC236}">
                    <a16:creationId xmlns:a16="http://schemas.microsoft.com/office/drawing/2014/main" id="{EE4BCF53-1461-44D4-B474-F93318A79097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906" name="Group 905">
            <a:extLst>
              <a:ext uri="{FF2B5EF4-FFF2-40B4-BE49-F238E27FC236}">
                <a16:creationId xmlns:a16="http://schemas.microsoft.com/office/drawing/2014/main" id="{19E0F410-197E-40E5-A785-C8277579BD50}"/>
              </a:ext>
            </a:extLst>
          </p:cNvPr>
          <p:cNvGrpSpPr/>
          <p:nvPr/>
        </p:nvGrpSpPr>
        <p:grpSpPr>
          <a:xfrm>
            <a:off x="6185003" y="2328058"/>
            <a:ext cx="1645920" cy="1645920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907" name="Group 906">
              <a:extLst>
                <a:ext uri="{FF2B5EF4-FFF2-40B4-BE49-F238E27FC236}">
                  <a16:creationId xmlns:a16="http://schemas.microsoft.com/office/drawing/2014/main" id="{106C4128-B6A2-4ED6-A7FF-8707248C4A3F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07" name="Cube 1006">
                <a:extLst>
                  <a:ext uri="{FF2B5EF4-FFF2-40B4-BE49-F238E27FC236}">
                    <a16:creationId xmlns:a16="http://schemas.microsoft.com/office/drawing/2014/main" id="{E82562C3-7C44-45B3-ADB8-8B79E9115AE4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8" name="Cube 1007">
                <a:extLst>
                  <a:ext uri="{FF2B5EF4-FFF2-40B4-BE49-F238E27FC236}">
                    <a16:creationId xmlns:a16="http://schemas.microsoft.com/office/drawing/2014/main" id="{9557F0ED-E25C-4576-A12E-8A20FE8C3C2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9" name="Cube 1008">
                <a:extLst>
                  <a:ext uri="{FF2B5EF4-FFF2-40B4-BE49-F238E27FC236}">
                    <a16:creationId xmlns:a16="http://schemas.microsoft.com/office/drawing/2014/main" id="{C8D931E6-FD72-4FFC-9C98-31663444CDFD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0" name="Cube 1009">
                <a:extLst>
                  <a:ext uri="{FF2B5EF4-FFF2-40B4-BE49-F238E27FC236}">
                    <a16:creationId xmlns:a16="http://schemas.microsoft.com/office/drawing/2014/main" id="{B58BEB35-B1D4-424A-9DE5-5F52582E240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1" name="Cube 1010">
                <a:extLst>
                  <a:ext uri="{FF2B5EF4-FFF2-40B4-BE49-F238E27FC236}">
                    <a16:creationId xmlns:a16="http://schemas.microsoft.com/office/drawing/2014/main" id="{D0985A7E-F215-4CA2-B576-21D3A91293BD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2" name="Cube 1011">
                <a:extLst>
                  <a:ext uri="{FF2B5EF4-FFF2-40B4-BE49-F238E27FC236}">
                    <a16:creationId xmlns:a16="http://schemas.microsoft.com/office/drawing/2014/main" id="{33C0DAD9-B129-4DD9-9FA3-9ECA2A6D000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3" name="Cube 1012">
                <a:extLst>
                  <a:ext uri="{FF2B5EF4-FFF2-40B4-BE49-F238E27FC236}">
                    <a16:creationId xmlns:a16="http://schemas.microsoft.com/office/drawing/2014/main" id="{9415AE67-53E8-4852-AA8E-63A02A2ED0ED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4" name="Cube 1013">
                <a:extLst>
                  <a:ext uri="{FF2B5EF4-FFF2-40B4-BE49-F238E27FC236}">
                    <a16:creationId xmlns:a16="http://schemas.microsoft.com/office/drawing/2014/main" id="{79B1DA69-9822-4B58-93C1-FF1ACFC77EE0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5" name="Cube 1014">
                <a:extLst>
                  <a:ext uri="{FF2B5EF4-FFF2-40B4-BE49-F238E27FC236}">
                    <a16:creationId xmlns:a16="http://schemas.microsoft.com/office/drawing/2014/main" id="{8A8ECCFE-03E5-4C20-8C20-EDCF27213B2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16" name="Cube 1015">
                <a:extLst>
                  <a:ext uri="{FF2B5EF4-FFF2-40B4-BE49-F238E27FC236}">
                    <a16:creationId xmlns:a16="http://schemas.microsoft.com/office/drawing/2014/main" id="{36C7E3ED-3873-46FB-8E4B-6C3A2104B48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08" name="Group 907">
              <a:extLst>
                <a:ext uri="{FF2B5EF4-FFF2-40B4-BE49-F238E27FC236}">
                  <a16:creationId xmlns:a16="http://schemas.microsoft.com/office/drawing/2014/main" id="{92E0D7E3-04B2-42A5-BACE-7EC525EAE6E6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97" name="Cube 996">
                <a:extLst>
                  <a:ext uri="{FF2B5EF4-FFF2-40B4-BE49-F238E27FC236}">
                    <a16:creationId xmlns:a16="http://schemas.microsoft.com/office/drawing/2014/main" id="{C15D3737-A409-49CF-B618-25C68CEF1079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8" name="Cube 997">
                <a:extLst>
                  <a:ext uri="{FF2B5EF4-FFF2-40B4-BE49-F238E27FC236}">
                    <a16:creationId xmlns:a16="http://schemas.microsoft.com/office/drawing/2014/main" id="{535B1F9A-A14E-4E8B-A625-6C4C053FEE2A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9" name="Cube 998">
                <a:extLst>
                  <a:ext uri="{FF2B5EF4-FFF2-40B4-BE49-F238E27FC236}">
                    <a16:creationId xmlns:a16="http://schemas.microsoft.com/office/drawing/2014/main" id="{DA09810F-92F1-4659-A0FA-7666E32C2085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0" name="Cube 999">
                <a:extLst>
                  <a:ext uri="{FF2B5EF4-FFF2-40B4-BE49-F238E27FC236}">
                    <a16:creationId xmlns:a16="http://schemas.microsoft.com/office/drawing/2014/main" id="{14B7481C-4882-46D4-ABDE-812F204B0A9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1" name="Cube 1000">
                <a:extLst>
                  <a:ext uri="{FF2B5EF4-FFF2-40B4-BE49-F238E27FC236}">
                    <a16:creationId xmlns:a16="http://schemas.microsoft.com/office/drawing/2014/main" id="{E96A300E-3A6C-4E5C-B071-D78B5C7B9E6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2" name="Cube 1001">
                <a:extLst>
                  <a:ext uri="{FF2B5EF4-FFF2-40B4-BE49-F238E27FC236}">
                    <a16:creationId xmlns:a16="http://schemas.microsoft.com/office/drawing/2014/main" id="{FDDC9D59-281C-4AE6-A90A-41D3A1FC426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3" name="Cube 1002">
                <a:extLst>
                  <a:ext uri="{FF2B5EF4-FFF2-40B4-BE49-F238E27FC236}">
                    <a16:creationId xmlns:a16="http://schemas.microsoft.com/office/drawing/2014/main" id="{82F1AB5F-331D-4E0C-9355-E6E24D016C1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4" name="Cube 1003">
                <a:extLst>
                  <a:ext uri="{FF2B5EF4-FFF2-40B4-BE49-F238E27FC236}">
                    <a16:creationId xmlns:a16="http://schemas.microsoft.com/office/drawing/2014/main" id="{90CB9E8A-7CDA-4E06-9517-7D3D126241C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5" name="Cube 1004">
                <a:extLst>
                  <a:ext uri="{FF2B5EF4-FFF2-40B4-BE49-F238E27FC236}">
                    <a16:creationId xmlns:a16="http://schemas.microsoft.com/office/drawing/2014/main" id="{82310AD7-2ED3-43FB-9F1E-0544E8FDF28C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06" name="Cube 1005">
                <a:extLst>
                  <a:ext uri="{FF2B5EF4-FFF2-40B4-BE49-F238E27FC236}">
                    <a16:creationId xmlns:a16="http://schemas.microsoft.com/office/drawing/2014/main" id="{249EF006-C1CC-4DA7-B1D4-348FC9580173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09" name="Group 908">
              <a:extLst>
                <a:ext uri="{FF2B5EF4-FFF2-40B4-BE49-F238E27FC236}">
                  <a16:creationId xmlns:a16="http://schemas.microsoft.com/office/drawing/2014/main" id="{5597EE21-8C94-4BB4-A606-0FD6C9233E73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87" name="Cube 986">
                <a:extLst>
                  <a:ext uri="{FF2B5EF4-FFF2-40B4-BE49-F238E27FC236}">
                    <a16:creationId xmlns:a16="http://schemas.microsoft.com/office/drawing/2014/main" id="{F3CC0DB2-8715-408F-A4FB-91A658BABCD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8" name="Cube 987">
                <a:extLst>
                  <a:ext uri="{FF2B5EF4-FFF2-40B4-BE49-F238E27FC236}">
                    <a16:creationId xmlns:a16="http://schemas.microsoft.com/office/drawing/2014/main" id="{4FF1068A-FACF-4E8C-A1B2-E59B0588632D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9" name="Cube 988">
                <a:extLst>
                  <a:ext uri="{FF2B5EF4-FFF2-40B4-BE49-F238E27FC236}">
                    <a16:creationId xmlns:a16="http://schemas.microsoft.com/office/drawing/2014/main" id="{29C3F3C8-309E-493E-9181-475A21292A93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0" name="Cube 989">
                <a:extLst>
                  <a:ext uri="{FF2B5EF4-FFF2-40B4-BE49-F238E27FC236}">
                    <a16:creationId xmlns:a16="http://schemas.microsoft.com/office/drawing/2014/main" id="{550584B6-A33B-4967-BEB7-35D9190BBF54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1" name="Cube 990">
                <a:extLst>
                  <a:ext uri="{FF2B5EF4-FFF2-40B4-BE49-F238E27FC236}">
                    <a16:creationId xmlns:a16="http://schemas.microsoft.com/office/drawing/2014/main" id="{7197B9D1-42BD-49A6-89AD-0C1D084D27E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2" name="Cube 991">
                <a:extLst>
                  <a:ext uri="{FF2B5EF4-FFF2-40B4-BE49-F238E27FC236}">
                    <a16:creationId xmlns:a16="http://schemas.microsoft.com/office/drawing/2014/main" id="{728A5B39-40CB-4142-8FCA-4F4B183ADF0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3" name="Cube 992">
                <a:extLst>
                  <a:ext uri="{FF2B5EF4-FFF2-40B4-BE49-F238E27FC236}">
                    <a16:creationId xmlns:a16="http://schemas.microsoft.com/office/drawing/2014/main" id="{FFA611A8-7EB5-43FA-992F-CAAB3E938F79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4" name="Cube 993">
                <a:extLst>
                  <a:ext uri="{FF2B5EF4-FFF2-40B4-BE49-F238E27FC236}">
                    <a16:creationId xmlns:a16="http://schemas.microsoft.com/office/drawing/2014/main" id="{7E89659A-2354-41E2-8027-A2E1986D8B4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5" name="Cube 994">
                <a:extLst>
                  <a:ext uri="{FF2B5EF4-FFF2-40B4-BE49-F238E27FC236}">
                    <a16:creationId xmlns:a16="http://schemas.microsoft.com/office/drawing/2014/main" id="{2F659E7F-D778-42A6-A895-7541384EA979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96" name="Cube 995">
                <a:extLst>
                  <a:ext uri="{FF2B5EF4-FFF2-40B4-BE49-F238E27FC236}">
                    <a16:creationId xmlns:a16="http://schemas.microsoft.com/office/drawing/2014/main" id="{6DBA9A55-B25C-4162-ACB4-252F5288C617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0" name="Group 909">
              <a:extLst>
                <a:ext uri="{FF2B5EF4-FFF2-40B4-BE49-F238E27FC236}">
                  <a16:creationId xmlns:a16="http://schemas.microsoft.com/office/drawing/2014/main" id="{7CEF3162-A6E2-46D4-9440-D72752D7B6D6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77" name="Cube 976">
                <a:extLst>
                  <a:ext uri="{FF2B5EF4-FFF2-40B4-BE49-F238E27FC236}">
                    <a16:creationId xmlns:a16="http://schemas.microsoft.com/office/drawing/2014/main" id="{F0E45FD7-578B-46F4-BFC7-0732AB81264B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8" name="Cube 977">
                <a:extLst>
                  <a:ext uri="{FF2B5EF4-FFF2-40B4-BE49-F238E27FC236}">
                    <a16:creationId xmlns:a16="http://schemas.microsoft.com/office/drawing/2014/main" id="{5F6676E2-B16D-4D6A-B4ED-3E07B65C7C9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9" name="Cube 978">
                <a:extLst>
                  <a:ext uri="{FF2B5EF4-FFF2-40B4-BE49-F238E27FC236}">
                    <a16:creationId xmlns:a16="http://schemas.microsoft.com/office/drawing/2014/main" id="{E3464AE5-843F-44F7-9FBE-A5DD422F25B5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0" name="Cube 979">
                <a:extLst>
                  <a:ext uri="{FF2B5EF4-FFF2-40B4-BE49-F238E27FC236}">
                    <a16:creationId xmlns:a16="http://schemas.microsoft.com/office/drawing/2014/main" id="{8A9F9588-1D69-4732-8224-F0E9437C9FE8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1" name="Cube 980">
                <a:extLst>
                  <a:ext uri="{FF2B5EF4-FFF2-40B4-BE49-F238E27FC236}">
                    <a16:creationId xmlns:a16="http://schemas.microsoft.com/office/drawing/2014/main" id="{D682B5F8-4878-49FD-8203-B0B241864A7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2" name="Cube 981">
                <a:extLst>
                  <a:ext uri="{FF2B5EF4-FFF2-40B4-BE49-F238E27FC236}">
                    <a16:creationId xmlns:a16="http://schemas.microsoft.com/office/drawing/2014/main" id="{17BD9566-3B3A-4458-B277-6916098370B0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3" name="Cube 982">
                <a:extLst>
                  <a:ext uri="{FF2B5EF4-FFF2-40B4-BE49-F238E27FC236}">
                    <a16:creationId xmlns:a16="http://schemas.microsoft.com/office/drawing/2014/main" id="{3B8E5837-12B2-40C5-8D9D-30377DDDC9C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4" name="Cube 983">
                <a:extLst>
                  <a:ext uri="{FF2B5EF4-FFF2-40B4-BE49-F238E27FC236}">
                    <a16:creationId xmlns:a16="http://schemas.microsoft.com/office/drawing/2014/main" id="{8FA0BB52-6822-4077-86A5-82A71D38D012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5" name="Cube 984">
                <a:extLst>
                  <a:ext uri="{FF2B5EF4-FFF2-40B4-BE49-F238E27FC236}">
                    <a16:creationId xmlns:a16="http://schemas.microsoft.com/office/drawing/2014/main" id="{2194583B-77BC-456B-B75E-AEFC233ED84E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86" name="Cube 985">
                <a:extLst>
                  <a:ext uri="{FF2B5EF4-FFF2-40B4-BE49-F238E27FC236}">
                    <a16:creationId xmlns:a16="http://schemas.microsoft.com/office/drawing/2014/main" id="{DA11D714-FC28-49D7-B25E-7F69AD34542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1" name="Group 910">
              <a:extLst>
                <a:ext uri="{FF2B5EF4-FFF2-40B4-BE49-F238E27FC236}">
                  <a16:creationId xmlns:a16="http://schemas.microsoft.com/office/drawing/2014/main" id="{36E616DE-71D7-4BCF-8C55-263CE6C59D37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A901E380-310E-4B39-9391-88C0FC11C5C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6C4E38FD-24DC-4512-BAED-F68D2AC624D7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52D9DEA6-BA52-4902-83F9-CC0A67F62F0E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148F3114-04C3-4A96-A9C1-FE58BE104C5D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A4EDB6F9-8AF6-4889-8ABF-26E0EF845F5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D175A99C-E353-44F9-A499-DA5668D31105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38654692-E7D9-4DF9-AE51-D263FC1F2E0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4" name="Cube 973">
                <a:extLst>
                  <a:ext uri="{FF2B5EF4-FFF2-40B4-BE49-F238E27FC236}">
                    <a16:creationId xmlns:a16="http://schemas.microsoft.com/office/drawing/2014/main" id="{1B0D53AC-696A-4C31-8895-1B3C258EC4B1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5" name="Cube 974">
                <a:extLst>
                  <a:ext uri="{FF2B5EF4-FFF2-40B4-BE49-F238E27FC236}">
                    <a16:creationId xmlns:a16="http://schemas.microsoft.com/office/drawing/2014/main" id="{15E456D5-698D-4836-8F23-0B8D7EC7B8C1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76" name="Cube 975">
                <a:extLst>
                  <a:ext uri="{FF2B5EF4-FFF2-40B4-BE49-F238E27FC236}">
                    <a16:creationId xmlns:a16="http://schemas.microsoft.com/office/drawing/2014/main" id="{0A3B74E7-47EA-477D-B015-E48E881D45E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2" name="Group 911">
              <a:extLst>
                <a:ext uri="{FF2B5EF4-FFF2-40B4-BE49-F238E27FC236}">
                  <a16:creationId xmlns:a16="http://schemas.microsoft.com/office/drawing/2014/main" id="{1B22583F-0A81-4DF6-9F6C-7AEBDE8BCF9B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A5D950D0-110E-4C36-9326-F4E3ABBCB316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DFB45FF8-E0D5-456C-A958-8AB8E2EA87A7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98D1DE43-B9B1-4BA3-A37D-1CCE8C9DC110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7BF661F8-813A-4BA6-8076-8AC59FE07F8E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3FB64DD8-5882-42A7-9021-B76A7BB09539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D00A4878-E1E1-48CF-A630-39CEA42534E6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3" name="Cube 962">
                <a:extLst>
                  <a:ext uri="{FF2B5EF4-FFF2-40B4-BE49-F238E27FC236}">
                    <a16:creationId xmlns:a16="http://schemas.microsoft.com/office/drawing/2014/main" id="{75AB8B73-6D0C-4273-A214-D82E22603DED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B9F4783F-F308-4260-AAD1-8E06C60E2D5F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1DB7E949-7E2C-4F22-A48F-B52847CF58E7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421E3F3D-B99B-4083-8F4A-7376514F7C49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3" name="Group 912">
              <a:extLst>
                <a:ext uri="{FF2B5EF4-FFF2-40B4-BE49-F238E27FC236}">
                  <a16:creationId xmlns:a16="http://schemas.microsoft.com/office/drawing/2014/main" id="{C788AC9A-A4A5-43FF-A74D-CED9D253987C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519FC24C-47BF-4E32-9EFD-ED354376D64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3E893339-DB20-4FCA-98C2-A430658C77B4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21E2F51E-8193-4D46-96A0-4BC0243E7CC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5F78E6B5-A9CB-407A-A621-211B4C887773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CF8CBB26-39D9-4630-B837-DDB36FD50491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2" name="Cube 951">
                <a:extLst>
                  <a:ext uri="{FF2B5EF4-FFF2-40B4-BE49-F238E27FC236}">
                    <a16:creationId xmlns:a16="http://schemas.microsoft.com/office/drawing/2014/main" id="{F0C72179-2F89-4EDB-985A-0B2C2A71455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0E304EE2-B56E-4C8E-8CE7-B11CB112242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53146300-F9E4-4B03-9E57-EEAEF2911037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AAD65384-994F-45F6-99D2-EAF35D87C1E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31D63EB3-60B8-4498-BD28-0A1684272E03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4" name="Group 913">
              <a:extLst>
                <a:ext uri="{FF2B5EF4-FFF2-40B4-BE49-F238E27FC236}">
                  <a16:creationId xmlns:a16="http://schemas.microsoft.com/office/drawing/2014/main" id="{38D868AE-2030-4974-927F-2F07932ACB8B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37" name="Cube 936">
                <a:extLst>
                  <a:ext uri="{FF2B5EF4-FFF2-40B4-BE49-F238E27FC236}">
                    <a16:creationId xmlns:a16="http://schemas.microsoft.com/office/drawing/2014/main" id="{8CDC876E-D18B-42E1-8561-B0ADCF8390C5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38" name="Cube 937">
                <a:extLst>
                  <a:ext uri="{FF2B5EF4-FFF2-40B4-BE49-F238E27FC236}">
                    <a16:creationId xmlns:a16="http://schemas.microsoft.com/office/drawing/2014/main" id="{6E6DB46C-1EE0-4D79-B639-B1444F6A884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39" name="Cube 938">
                <a:extLst>
                  <a:ext uri="{FF2B5EF4-FFF2-40B4-BE49-F238E27FC236}">
                    <a16:creationId xmlns:a16="http://schemas.microsoft.com/office/drawing/2014/main" id="{2EB9EB9C-1597-4C51-8498-30398948262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0" name="Cube 939">
                <a:extLst>
                  <a:ext uri="{FF2B5EF4-FFF2-40B4-BE49-F238E27FC236}">
                    <a16:creationId xmlns:a16="http://schemas.microsoft.com/office/drawing/2014/main" id="{5FDBB630-169E-4C4B-B983-7460F2ED911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1" name="Cube 940">
                <a:extLst>
                  <a:ext uri="{FF2B5EF4-FFF2-40B4-BE49-F238E27FC236}">
                    <a16:creationId xmlns:a16="http://schemas.microsoft.com/office/drawing/2014/main" id="{D6329F9F-4C3C-4CA9-8431-146921B5712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2" name="Cube 941">
                <a:extLst>
                  <a:ext uri="{FF2B5EF4-FFF2-40B4-BE49-F238E27FC236}">
                    <a16:creationId xmlns:a16="http://schemas.microsoft.com/office/drawing/2014/main" id="{69598F60-61A0-4D66-98F3-DDA68621EED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3" name="Cube 942">
                <a:extLst>
                  <a:ext uri="{FF2B5EF4-FFF2-40B4-BE49-F238E27FC236}">
                    <a16:creationId xmlns:a16="http://schemas.microsoft.com/office/drawing/2014/main" id="{B506CA7F-91CF-45DD-B878-467186BC0A0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4" name="Cube 943">
                <a:extLst>
                  <a:ext uri="{FF2B5EF4-FFF2-40B4-BE49-F238E27FC236}">
                    <a16:creationId xmlns:a16="http://schemas.microsoft.com/office/drawing/2014/main" id="{749102AF-3530-42BE-876E-DADD05771F3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2F72E6A9-F2A1-4C57-AC30-444856CD0333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4F1CF85E-7062-44C2-B0C5-0AF4BE4450C2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5" name="Group 914">
              <a:extLst>
                <a:ext uri="{FF2B5EF4-FFF2-40B4-BE49-F238E27FC236}">
                  <a16:creationId xmlns:a16="http://schemas.microsoft.com/office/drawing/2014/main" id="{53DEC827-0C7E-49DB-AC5A-3BD8CF5D3F1A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27" name="Cube 926">
                <a:extLst>
                  <a:ext uri="{FF2B5EF4-FFF2-40B4-BE49-F238E27FC236}">
                    <a16:creationId xmlns:a16="http://schemas.microsoft.com/office/drawing/2014/main" id="{D443C023-F7C9-45E0-953E-BEB75AAE4A0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8" name="Cube 927">
                <a:extLst>
                  <a:ext uri="{FF2B5EF4-FFF2-40B4-BE49-F238E27FC236}">
                    <a16:creationId xmlns:a16="http://schemas.microsoft.com/office/drawing/2014/main" id="{FA43F15A-D024-4315-8DE2-99184D8D0D6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9" name="Cube 928">
                <a:extLst>
                  <a:ext uri="{FF2B5EF4-FFF2-40B4-BE49-F238E27FC236}">
                    <a16:creationId xmlns:a16="http://schemas.microsoft.com/office/drawing/2014/main" id="{F08DDC2D-B9C2-4C09-81E2-E88D85DC204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30" name="Cube 929">
                <a:extLst>
                  <a:ext uri="{FF2B5EF4-FFF2-40B4-BE49-F238E27FC236}">
                    <a16:creationId xmlns:a16="http://schemas.microsoft.com/office/drawing/2014/main" id="{52820976-FB4A-4BC4-80BB-465A0666E145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31" name="Cube 930">
                <a:extLst>
                  <a:ext uri="{FF2B5EF4-FFF2-40B4-BE49-F238E27FC236}">
                    <a16:creationId xmlns:a16="http://schemas.microsoft.com/office/drawing/2014/main" id="{36FD1B76-CE0A-4ED4-AF1F-E0812B0BF859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32" name="Cube 931">
                <a:extLst>
                  <a:ext uri="{FF2B5EF4-FFF2-40B4-BE49-F238E27FC236}">
                    <a16:creationId xmlns:a16="http://schemas.microsoft.com/office/drawing/2014/main" id="{4AF77348-9A91-4E6D-AAF3-A24485DB33C8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33" name="Cube 932">
                <a:extLst>
                  <a:ext uri="{FF2B5EF4-FFF2-40B4-BE49-F238E27FC236}">
                    <a16:creationId xmlns:a16="http://schemas.microsoft.com/office/drawing/2014/main" id="{466FE351-FC63-42B6-B2E9-881F77D5D81A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34" name="Cube 933">
                <a:extLst>
                  <a:ext uri="{FF2B5EF4-FFF2-40B4-BE49-F238E27FC236}">
                    <a16:creationId xmlns:a16="http://schemas.microsoft.com/office/drawing/2014/main" id="{9AB04F32-22C1-45A1-A84E-7A13A079A168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35" name="Cube 934">
                <a:extLst>
                  <a:ext uri="{FF2B5EF4-FFF2-40B4-BE49-F238E27FC236}">
                    <a16:creationId xmlns:a16="http://schemas.microsoft.com/office/drawing/2014/main" id="{39BA5B94-70F6-42B2-901D-FB5769547068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36" name="Cube 935">
                <a:extLst>
                  <a:ext uri="{FF2B5EF4-FFF2-40B4-BE49-F238E27FC236}">
                    <a16:creationId xmlns:a16="http://schemas.microsoft.com/office/drawing/2014/main" id="{AD188173-ED55-4727-8C86-9E6F7D9C1C21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916" name="Group 915">
              <a:extLst>
                <a:ext uri="{FF2B5EF4-FFF2-40B4-BE49-F238E27FC236}">
                  <a16:creationId xmlns:a16="http://schemas.microsoft.com/office/drawing/2014/main" id="{3EE5F93D-819A-4109-8176-4AAF1A4DE42F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BBEBE6D0-1E58-4681-BF7D-A98C220EC317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6009F1EA-3DBD-44A5-B5C2-87C68169F24D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19" name="Cube 918">
                <a:extLst>
                  <a:ext uri="{FF2B5EF4-FFF2-40B4-BE49-F238E27FC236}">
                    <a16:creationId xmlns:a16="http://schemas.microsoft.com/office/drawing/2014/main" id="{2FED2678-6F70-41A0-9C67-BD3DED4BF1B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0" name="Cube 919">
                <a:extLst>
                  <a:ext uri="{FF2B5EF4-FFF2-40B4-BE49-F238E27FC236}">
                    <a16:creationId xmlns:a16="http://schemas.microsoft.com/office/drawing/2014/main" id="{5B157085-0BCA-4170-BBFD-74320B42C50E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1" name="Cube 920">
                <a:extLst>
                  <a:ext uri="{FF2B5EF4-FFF2-40B4-BE49-F238E27FC236}">
                    <a16:creationId xmlns:a16="http://schemas.microsoft.com/office/drawing/2014/main" id="{9E81404E-7E9A-4DBD-B73A-941A42CC166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2" name="Cube 921">
                <a:extLst>
                  <a:ext uri="{FF2B5EF4-FFF2-40B4-BE49-F238E27FC236}">
                    <a16:creationId xmlns:a16="http://schemas.microsoft.com/office/drawing/2014/main" id="{49745467-9565-4368-9E6A-3687E4212B7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3" name="Cube 922">
                <a:extLst>
                  <a:ext uri="{FF2B5EF4-FFF2-40B4-BE49-F238E27FC236}">
                    <a16:creationId xmlns:a16="http://schemas.microsoft.com/office/drawing/2014/main" id="{90C87AA4-AE97-4F6C-822E-4F41F491EDF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4" name="Cube 923">
                <a:extLst>
                  <a:ext uri="{FF2B5EF4-FFF2-40B4-BE49-F238E27FC236}">
                    <a16:creationId xmlns:a16="http://schemas.microsoft.com/office/drawing/2014/main" id="{39F6FFD5-F3B8-434C-B2CB-F38C3100937C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5" name="Cube 924">
                <a:extLst>
                  <a:ext uri="{FF2B5EF4-FFF2-40B4-BE49-F238E27FC236}">
                    <a16:creationId xmlns:a16="http://schemas.microsoft.com/office/drawing/2014/main" id="{105C9212-B5DE-496A-B72A-B83B7DD14784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26" name="Cube 925">
                <a:extLst>
                  <a:ext uri="{FF2B5EF4-FFF2-40B4-BE49-F238E27FC236}">
                    <a16:creationId xmlns:a16="http://schemas.microsoft.com/office/drawing/2014/main" id="{4962DD54-B0F9-408A-88E5-BFCE90B973FE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1017" name="Group 1016">
            <a:extLst>
              <a:ext uri="{FF2B5EF4-FFF2-40B4-BE49-F238E27FC236}">
                <a16:creationId xmlns:a16="http://schemas.microsoft.com/office/drawing/2014/main" id="{76177DED-1B13-4E0F-8718-D6971B209662}"/>
              </a:ext>
            </a:extLst>
          </p:cNvPr>
          <p:cNvGrpSpPr/>
          <p:nvPr/>
        </p:nvGrpSpPr>
        <p:grpSpPr>
          <a:xfrm>
            <a:off x="8002705" y="2309269"/>
            <a:ext cx="1645920" cy="1645920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D7B50A22-57AC-4047-B338-EDEA728FFF24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18" name="Cube 1117">
                <a:extLst>
                  <a:ext uri="{FF2B5EF4-FFF2-40B4-BE49-F238E27FC236}">
                    <a16:creationId xmlns:a16="http://schemas.microsoft.com/office/drawing/2014/main" id="{F84BB8E6-2426-4223-88FF-455938AC211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9" name="Cube 1118">
                <a:extLst>
                  <a:ext uri="{FF2B5EF4-FFF2-40B4-BE49-F238E27FC236}">
                    <a16:creationId xmlns:a16="http://schemas.microsoft.com/office/drawing/2014/main" id="{557A8DA5-4F29-4DD3-BC7A-3FE0FEE597AF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0" name="Cube 1119">
                <a:extLst>
                  <a:ext uri="{FF2B5EF4-FFF2-40B4-BE49-F238E27FC236}">
                    <a16:creationId xmlns:a16="http://schemas.microsoft.com/office/drawing/2014/main" id="{4A8DE7AF-7634-401D-9307-B430994184F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1" name="Cube 1120">
                <a:extLst>
                  <a:ext uri="{FF2B5EF4-FFF2-40B4-BE49-F238E27FC236}">
                    <a16:creationId xmlns:a16="http://schemas.microsoft.com/office/drawing/2014/main" id="{92809993-3651-4F71-B833-415DCC0D37E3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2" name="Cube 1121">
                <a:extLst>
                  <a:ext uri="{FF2B5EF4-FFF2-40B4-BE49-F238E27FC236}">
                    <a16:creationId xmlns:a16="http://schemas.microsoft.com/office/drawing/2014/main" id="{A5FDFCE1-2FC9-40B2-911D-9CB0B0E9AAC6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3" name="Cube 1122">
                <a:extLst>
                  <a:ext uri="{FF2B5EF4-FFF2-40B4-BE49-F238E27FC236}">
                    <a16:creationId xmlns:a16="http://schemas.microsoft.com/office/drawing/2014/main" id="{E5313BFA-92A7-47D0-A639-301275E7EC40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4" name="Cube 1123">
                <a:extLst>
                  <a:ext uri="{FF2B5EF4-FFF2-40B4-BE49-F238E27FC236}">
                    <a16:creationId xmlns:a16="http://schemas.microsoft.com/office/drawing/2014/main" id="{8A9009D8-6E89-4256-A50B-C8C3F22E904A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5" name="Cube 1124">
                <a:extLst>
                  <a:ext uri="{FF2B5EF4-FFF2-40B4-BE49-F238E27FC236}">
                    <a16:creationId xmlns:a16="http://schemas.microsoft.com/office/drawing/2014/main" id="{73AFBC18-9CAC-4078-9498-93B9B410CB67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6" name="Cube 1125">
                <a:extLst>
                  <a:ext uri="{FF2B5EF4-FFF2-40B4-BE49-F238E27FC236}">
                    <a16:creationId xmlns:a16="http://schemas.microsoft.com/office/drawing/2014/main" id="{B2BFF683-D123-454F-8723-65BF10A44F59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27" name="Cube 1126">
                <a:extLst>
                  <a:ext uri="{FF2B5EF4-FFF2-40B4-BE49-F238E27FC236}">
                    <a16:creationId xmlns:a16="http://schemas.microsoft.com/office/drawing/2014/main" id="{174069F0-D82B-43C5-AAF3-95900B8A57B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019" name="Group 1018">
              <a:extLst>
                <a:ext uri="{FF2B5EF4-FFF2-40B4-BE49-F238E27FC236}">
                  <a16:creationId xmlns:a16="http://schemas.microsoft.com/office/drawing/2014/main" id="{3896AD48-4299-4AA1-B59F-5C66F4425D96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08" name="Cube 1107">
                <a:extLst>
                  <a:ext uri="{FF2B5EF4-FFF2-40B4-BE49-F238E27FC236}">
                    <a16:creationId xmlns:a16="http://schemas.microsoft.com/office/drawing/2014/main" id="{6D7E7C2B-D532-4D21-B059-5CB40BDA202E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9" name="Cube 1108">
                <a:extLst>
                  <a:ext uri="{FF2B5EF4-FFF2-40B4-BE49-F238E27FC236}">
                    <a16:creationId xmlns:a16="http://schemas.microsoft.com/office/drawing/2014/main" id="{7005337F-5B40-43FF-A2F6-3D25A22B965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0" name="Cube 1109">
                <a:extLst>
                  <a:ext uri="{FF2B5EF4-FFF2-40B4-BE49-F238E27FC236}">
                    <a16:creationId xmlns:a16="http://schemas.microsoft.com/office/drawing/2014/main" id="{1FA76BFE-2430-4E4C-89EA-C8F7CA6716C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1" name="Cube 1110">
                <a:extLst>
                  <a:ext uri="{FF2B5EF4-FFF2-40B4-BE49-F238E27FC236}">
                    <a16:creationId xmlns:a16="http://schemas.microsoft.com/office/drawing/2014/main" id="{DFDA5A56-251C-4416-89FE-BA92E94FD90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2" name="Cube 1111">
                <a:extLst>
                  <a:ext uri="{FF2B5EF4-FFF2-40B4-BE49-F238E27FC236}">
                    <a16:creationId xmlns:a16="http://schemas.microsoft.com/office/drawing/2014/main" id="{87334988-A897-4A82-9A39-A5F12BD66E3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3" name="Cube 1112">
                <a:extLst>
                  <a:ext uri="{FF2B5EF4-FFF2-40B4-BE49-F238E27FC236}">
                    <a16:creationId xmlns:a16="http://schemas.microsoft.com/office/drawing/2014/main" id="{1D9E32F3-F390-41ED-BDFB-F136C1ABDB3C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4" name="Cube 1113">
                <a:extLst>
                  <a:ext uri="{FF2B5EF4-FFF2-40B4-BE49-F238E27FC236}">
                    <a16:creationId xmlns:a16="http://schemas.microsoft.com/office/drawing/2014/main" id="{4909761C-4EFF-4011-8CD3-7B99DD7EBB9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5" name="Cube 1114">
                <a:extLst>
                  <a:ext uri="{FF2B5EF4-FFF2-40B4-BE49-F238E27FC236}">
                    <a16:creationId xmlns:a16="http://schemas.microsoft.com/office/drawing/2014/main" id="{35C8778C-D483-420C-91E7-2587B4A91D6A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6" name="Cube 1115">
                <a:extLst>
                  <a:ext uri="{FF2B5EF4-FFF2-40B4-BE49-F238E27FC236}">
                    <a16:creationId xmlns:a16="http://schemas.microsoft.com/office/drawing/2014/main" id="{EC72393D-A4E9-4E7F-B58A-DC37EFC2B29A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17" name="Cube 1116">
                <a:extLst>
                  <a:ext uri="{FF2B5EF4-FFF2-40B4-BE49-F238E27FC236}">
                    <a16:creationId xmlns:a16="http://schemas.microsoft.com/office/drawing/2014/main" id="{2F556A8B-A7DD-4895-8B43-3D63C76E7DA6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020" name="Group 1019">
              <a:extLst>
                <a:ext uri="{FF2B5EF4-FFF2-40B4-BE49-F238E27FC236}">
                  <a16:creationId xmlns:a16="http://schemas.microsoft.com/office/drawing/2014/main" id="{6D64BCA1-1213-4B12-831B-AB87D3C0B9E4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98" name="Cube 1097">
                <a:extLst>
                  <a:ext uri="{FF2B5EF4-FFF2-40B4-BE49-F238E27FC236}">
                    <a16:creationId xmlns:a16="http://schemas.microsoft.com/office/drawing/2014/main" id="{ABECB92B-BA83-4E49-9913-EDE10BD04A79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9" name="Cube 1098">
                <a:extLst>
                  <a:ext uri="{FF2B5EF4-FFF2-40B4-BE49-F238E27FC236}">
                    <a16:creationId xmlns:a16="http://schemas.microsoft.com/office/drawing/2014/main" id="{D3961069-61F7-429D-A395-28F8BDAFC76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0" name="Cube 1099">
                <a:extLst>
                  <a:ext uri="{FF2B5EF4-FFF2-40B4-BE49-F238E27FC236}">
                    <a16:creationId xmlns:a16="http://schemas.microsoft.com/office/drawing/2014/main" id="{59763338-7296-41DF-A43F-1AB4DB4051B2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1" name="Cube 1100">
                <a:extLst>
                  <a:ext uri="{FF2B5EF4-FFF2-40B4-BE49-F238E27FC236}">
                    <a16:creationId xmlns:a16="http://schemas.microsoft.com/office/drawing/2014/main" id="{1104BBEE-2DE1-454A-8702-87D8F6C82AD9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2" name="Cube 1101">
                <a:extLst>
                  <a:ext uri="{FF2B5EF4-FFF2-40B4-BE49-F238E27FC236}">
                    <a16:creationId xmlns:a16="http://schemas.microsoft.com/office/drawing/2014/main" id="{A945DBE2-600C-4368-9CE0-FE910C8BF44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3" name="Cube 1102">
                <a:extLst>
                  <a:ext uri="{FF2B5EF4-FFF2-40B4-BE49-F238E27FC236}">
                    <a16:creationId xmlns:a16="http://schemas.microsoft.com/office/drawing/2014/main" id="{689FF096-A972-4221-A16B-445700EDA0D0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4" name="Cube 1103">
                <a:extLst>
                  <a:ext uri="{FF2B5EF4-FFF2-40B4-BE49-F238E27FC236}">
                    <a16:creationId xmlns:a16="http://schemas.microsoft.com/office/drawing/2014/main" id="{E12670BD-9154-4A4F-A1F5-50D59CEA2BA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5" name="Cube 1104">
                <a:extLst>
                  <a:ext uri="{FF2B5EF4-FFF2-40B4-BE49-F238E27FC236}">
                    <a16:creationId xmlns:a16="http://schemas.microsoft.com/office/drawing/2014/main" id="{05490499-17BD-4A08-8B60-3B10C93703B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6" name="Cube 1105">
                <a:extLst>
                  <a:ext uri="{FF2B5EF4-FFF2-40B4-BE49-F238E27FC236}">
                    <a16:creationId xmlns:a16="http://schemas.microsoft.com/office/drawing/2014/main" id="{67C6CD7F-ED96-45A0-BD60-021766CAE040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07" name="Cube 1106">
                <a:extLst>
                  <a:ext uri="{FF2B5EF4-FFF2-40B4-BE49-F238E27FC236}">
                    <a16:creationId xmlns:a16="http://schemas.microsoft.com/office/drawing/2014/main" id="{BE372EED-C55C-4411-B489-E608A2497F31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021" name="Group 1020">
              <a:extLst>
                <a:ext uri="{FF2B5EF4-FFF2-40B4-BE49-F238E27FC236}">
                  <a16:creationId xmlns:a16="http://schemas.microsoft.com/office/drawing/2014/main" id="{6BD2C4B4-333C-44AD-A73E-CC871B8CE7BD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88" name="Cube 1087">
                <a:extLst>
                  <a:ext uri="{FF2B5EF4-FFF2-40B4-BE49-F238E27FC236}">
                    <a16:creationId xmlns:a16="http://schemas.microsoft.com/office/drawing/2014/main" id="{64AFC2EB-23C9-48D5-B21E-3504B2998B99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9" name="Cube 1088">
                <a:extLst>
                  <a:ext uri="{FF2B5EF4-FFF2-40B4-BE49-F238E27FC236}">
                    <a16:creationId xmlns:a16="http://schemas.microsoft.com/office/drawing/2014/main" id="{A3B8A5F9-9ECB-4FBB-9346-C051895C3AE1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0" name="Cube 1089">
                <a:extLst>
                  <a:ext uri="{FF2B5EF4-FFF2-40B4-BE49-F238E27FC236}">
                    <a16:creationId xmlns:a16="http://schemas.microsoft.com/office/drawing/2014/main" id="{24C584B9-9F32-4C6F-A5FE-D27201E48BE8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1" name="Cube 1090">
                <a:extLst>
                  <a:ext uri="{FF2B5EF4-FFF2-40B4-BE49-F238E27FC236}">
                    <a16:creationId xmlns:a16="http://schemas.microsoft.com/office/drawing/2014/main" id="{87379362-B663-486F-B0FC-0B83A9992CCA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2" name="Cube 1091">
                <a:extLst>
                  <a:ext uri="{FF2B5EF4-FFF2-40B4-BE49-F238E27FC236}">
                    <a16:creationId xmlns:a16="http://schemas.microsoft.com/office/drawing/2014/main" id="{ED0B912B-7483-428A-BDDD-9D7D360B535C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3" name="Cube 1092">
                <a:extLst>
                  <a:ext uri="{FF2B5EF4-FFF2-40B4-BE49-F238E27FC236}">
                    <a16:creationId xmlns:a16="http://schemas.microsoft.com/office/drawing/2014/main" id="{F8143BE4-E38F-427B-87E4-A58438933619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4" name="Cube 1093">
                <a:extLst>
                  <a:ext uri="{FF2B5EF4-FFF2-40B4-BE49-F238E27FC236}">
                    <a16:creationId xmlns:a16="http://schemas.microsoft.com/office/drawing/2014/main" id="{13E670F1-238C-4430-9B61-931812C9FA3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5" name="Cube 1094">
                <a:extLst>
                  <a:ext uri="{FF2B5EF4-FFF2-40B4-BE49-F238E27FC236}">
                    <a16:creationId xmlns:a16="http://schemas.microsoft.com/office/drawing/2014/main" id="{07158810-EA23-459B-9023-F56E2A4FE1C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6" name="Cube 1095">
                <a:extLst>
                  <a:ext uri="{FF2B5EF4-FFF2-40B4-BE49-F238E27FC236}">
                    <a16:creationId xmlns:a16="http://schemas.microsoft.com/office/drawing/2014/main" id="{25AC4E6C-1371-4324-8A92-DF9E033B116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97" name="Cube 1096">
                <a:extLst>
                  <a:ext uri="{FF2B5EF4-FFF2-40B4-BE49-F238E27FC236}">
                    <a16:creationId xmlns:a16="http://schemas.microsoft.com/office/drawing/2014/main" id="{47602F96-A5C2-4F6E-BE10-F404C30FCC5C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022" name="Group 1021">
              <a:extLst>
                <a:ext uri="{FF2B5EF4-FFF2-40B4-BE49-F238E27FC236}">
                  <a16:creationId xmlns:a16="http://schemas.microsoft.com/office/drawing/2014/main" id="{46762959-109B-4B1C-B29C-AA0AF8A29A4F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78" name="Cube 1077">
                <a:extLst>
                  <a:ext uri="{FF2B5EF4-FFF2-40B4-BE49-F238E27FC236}">
                    <a16:creationId xmlns:a16="http://schemas.microsoft.com/office/drawing/2014/main" id="{210ED4CC-AAF8-4830-B4EE-0063D1AE8C9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9" name="Cube 1078">
                <a:extLst>
                  <a:ext uri="{FF2B5EF4-FFF2-40B4-BE49-F238E27FC236}">
                    <a16:creationId xmlns:a16="http://schemas.microsoft.com/office/drawing/2014/main" id="{0B356C74-3D26-43B4-B570-4A24E2334C0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0" name="Cube 1079">
                <a:extLst>
                  <a:ext uri="{FF2B5EF4-FFF2-40B4-BE49-F238E27FC236}">
                    <a16:creationId xmlns:a16="http://schemas.microsoft.com/office/drawing/2014/main" id="{0F56BD81-1D3C-45B5-A11D-F413A7F170B8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1" name="Cube 1080">
                <a:extLst>
                  <a:ext uri="{FF2B5EF4-FFF2-40B4-BE49-F238E27FC236}">
                    <a16:creationId xmlns:a16="http://schemas.microsoft.com/office/drawing/2014/main" id="{72C854C0-50D8-406A-A2EE-99345517E04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2" name="Cube 1081">
                <a:extLst>
                  <a:ext uri="{FF2B5EF4-FFF2-40B4-BE49-F238E27FC236}">
                    <a16:creationId xmlns:a16="http://schemas.microsoft.com/office/drawing/2014/main" id="{86D266E4-36C4-40BD-B9FE-EFC932AFB5F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3" name="Cube 1082">
                <a:extLst>
                  <a:ext uri="{FF2B5EF4-FFF2-40B4-BE49-F238E27FC236}">
                    <a16:creationId xmlns:a16="http://schemas.microsoft.com/office/drawing/2014/main" id="{FD588DEC-103A-4056-AC06-B1A9236FE47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4" name="Cube 1083">
                <a:extLst>
                  <a:ext uri="{FF2B5EF4-FFF2-40B4-BE49-F238E27FC236}">
                    <a16:creationId xmlns:a16="http://schemas.microsoft.com/office/drawing/2014/main" id="{86ABCD8D-6CC1-40DC-B44E-A2EF6AD40A0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5" name="Cube 1084">
                <a:extLst>
                  <a:ext uri="{FF2B5EF4-FFF2-40B4-BE49-F238E27FC236}">
                    <a16:creationId xmlns:a16="http://schemas.microsoft.com/office/drawing/2014/main" id="{636FC47F-D0A3-40B5-BA6F-B1B52D3A2081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6" name="Cube 1085">
                <a:extLst>
                  <a:ext uri="{FF2B5EF4-FFF2-40B4-BE49-F238E27FC236}">
                    <a16:creationId xmlns:a16="http://schemas.microsoft.com/office/drawing/2014/main" id="{E97926BD-5138-49AF-8297-2FAB2445FDFD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87" name="Cube 1086">
                <a:extLst>
                  <a:ext uri="{FF2B5EF4-FFF2-40B4-BE49-F238E27FC236}">
                    <a16:creationId xmlns:a16="http://schemas.microsoft.com/office/drawing/2014/main" id="{58024FD6-F92B-41EA-BEEC-7ECD54A217A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023" name="Group 1022">
              <a:extLst>
                <a:ext uri="{FF2B5EF4-FFF2-40B4-BE49-F238E27FC236}">
                  <a16:creationId xmlns:a16="http://schemas.microsoft.com/office/drawing/2014/main" id="{F6A174E9-CDBD-4E7B-AD2D-24CDE86DB140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68" name="Cube 1067">
                <a:extLst>
                  <a:ext uri="{FF2B5EF4-FFF2-40B4-BE49-F238E27FC236}">
                    <a16:creationId xmlns:a16="http://schemas.microsoft.com/office/drawing/2014/main" id="{0FC19E24-525C-4287-B0A1-E1EF944F1DF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9" name="Cube 1068">
                <a:extLst>
                  <a:ext uri="{FF2B5EF4-FFF2-40B4-BE49-F238E27FC236}">
                    <a16:creationId xmlns:a16="http://schemas.microsoft.com/office/drawing/2014/main" id="{7EEA1EA8-0B05-4FEB-9F31-3D69ECA14F82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0" name="Cube 1069">
                <a:extLst>
                  <a:ext uri="{FF2B5EF4-FFF2-40B4-BE49-F238E27FC236}">
                    <a16:creationId xmlns:a16="http://schemas.microsoft.com/office/drawing/2014/main" id="{45E43B24-CE63-4BCE-9A31-63DCBBF9021E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1" name="Cube 1070">
                <a:extLst>
                  <a:ext uri="{FF2B5EF4-FFF2-40B4-BE49-F238E27FC236}">
                    <a16:creationId xmlns:a16="http://schemas.microsoft.com/office/drawing/2014/main" id="{84AC199A-5E3D-48A8-A5C2-8E4711F10B7A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2" name="Cube 1071">
                <a:extLst>
                  <a:ext uri="{FF2B5EF4-FFF2-40B4-BE49-F238E27FC236}">
                    <a16:creationId xmlns:a16="http://schemas.microsoft.com/office/drawing/2014/main" id="{E96FA4A7-0BEC-4F4A-B03F-B361D45795A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3" name="Cube 1072">
                <a:extLst>
                  <a:ext uri="{FF2B5EF4-FFF2-40B4-BE49-F238E27FC236}">
                    <a16:creationId xmlns:a16="http://schemas.microsoft.com/office/drawing/2014/main" id="{D0C145FB-4C19-4361-8B00-A6A2AACDE8C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4" name="Cube 1073">
                <a:extLst>
                  <a:ext uri="{FF2B5EF4-FFF2-40B4-BE49-F238E27FC236}">
                    <a16:creationId xmlns:a16="http://schemas.microsoft.com/office/drawing/2014/main" id="{7C441132-B335-4BEC-AAFA-F314578F0990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5" name="Cube 1074">
                <a:extLst>
                  <a:ext uri="{FF2B5EF4-FFF2-40B4-BE49-F238E27FC236}">
                    <a16:creationId xmlns:a16="http://schemas.microsoft.com/office/drawing/2014/main" id="{F377E4A4-B72D-471A-B880-9F9D742A0371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6" name="Cube 1075">
                <a:extLst>
                  <a:ext uri="{FF2B5EF4-FFF2-40B4-BE49-F238E27FC236}">
                    <a16:creationId xmlns:a16="http://schemas.microsoft.com/office/drawing/2014/main" id="{974FA156-3C6F-4067-9DD6-9945887EC684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77" name="Cube 1076">
                <a:extLst>
                  <a:ext uri="{FF2B5EF4-FFF2-40B4-BE49-F238E27FC236}">
                    <a16:creationId xmlns:a16="http://schemas.microsoft.com/office/drawing/2014/main" id="{B2A3A390-B9C5-4DE6-9A24-91C26A59154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94F72408-6090-4F28-BAD0-0273EA9504E3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32674F22-F151-48F5-9105-06FF1A9E86B9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9" name="Cube 1058">
                <a:extLst>
                  <a:ext uri="{FF2B5EF4-FFF2-40B4-BE49-F238E27FC236}">
                    <a16:creationId xmlns:a16="http://schemas.microsoft.com/office/drawing/2014/main" id="{553DD731-B7DC-4952-8AB6-2158A344A46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0" name="Cube 1059">
                <a:extLst>
                  <a:ext uri="{FF2B5EF4-FFF2-40B4-BE49-F238E27FC236}">
                    <a16:creationId xmlns:a16="http://schemas.microsoft.com/office/drawing/2014/main" id="{A407CC0E-BF3E-46C8-B365-1E2EA539F62E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1" name="Cube 1060">
                <a:extLst>
                  <a:ext uri="{FF2B5EF4-FFF2-40B4-BE49-F238E27FC236}">
                    <a16:creationId xmlns:a16="http://schemas.microsoft.com/office/drawing/2014/main" id="{D5409674-226F-425C-A411-FEBD60A8F39A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2" name="Cube 1061">
                <a:extLst>
                  <a:ext uri="{FF2B5EF4-FFF2-40B4-BE49-F238E27FC236}">
                    <a16:creationId xmlns:a16="http://schemas.microsoft.com/office/drawing/2014/main" id="{83C1F9FA-0EAF-463E-B332-10FB56713326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3" name="Cube 1062">
                <a:extLst>
                  <a:ext uri="{FF2B5EF4-FFF2-40B4-BE49-F238E27FC236}">
                    <a16:creationId xmlns:a16="http://schemas.microsoft.com/office/drawing/2014/main" id="{963A1098-4674-4128-A64F-C91C45600B01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4" name="Cube 1063">
                <a:extLst>
                  <a:ext uri="{FF2B5EF4-FFF2-40B4-BE49-F238E27FC236}">
                    <a16:creationId xmlns:a16="http://schemas.microsoft.com/office/drawing/2014/main" id="{C325CE50-9FE6-4083-A43D-B9AB0A244E19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5" name="Cube 1064">
                <a:extLst>
                  <a:ext uri="{FF2B5EF4-FFF2-40B4-BE49-F238E27FC236}">
                    <a16:creationId xmlns:a16="http://schemas.microsoft.com/office/drawing/2014/main" id="{2C56770E-0168-410D-B71A-D74EC9E200D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6" name="Cube 1065">
                <a:extLst>
                  <a:ext uri="{FF2B5EF4-FFF2-40B4-BE49-F238E27FC236}">
                    <a16:creationId xmlns:a16="http://schemas.microsoft.com/office/drawing/2014/main" id="{D8CCD3F4-0821-4A71-B548-8FA0AC240D73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67" name="Cube 1066">
                <a:extLst>
                  <a:ext uri="{FF2B5EF4-FFF2-40B4-BE49-F238E27FC236}">
                    <a16:creationId xmlns:a16="http://schemas.microsoft.com/office/drawing/2014/main" id="{C012DB16-A7F6-4021-B5C6-24B37AB6AF4B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E5F846F4-7CC3-45E2-8F35-14C98C071F52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48" name="Cube 1047">
                <a:extLst>
                  <a:ext uri="{FF2B5EF4-FFF2-40B4-BE49-F238E27FC236}">
                    <a16:creationId xmlns:a16="http://schemas.microsoft.com/office/drawing/2014/main" id="{83495CD7-A763-496F-93C7-D0B04CC6756D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9" name="Cube 1048">
                <a:extLst>
                  <a:ext uri="{FF2B5EF4-FFF2-40B4-BE49-F238E27FC236}">
                    <a16:creationId xmlns:a16="http://schemas.microsoft.com/office/drawing/2014/main" id="{74E650E7-0B0D-450B-AD92-1BC2C33B415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0" name="Cube 1049">
                <a:extLst>
                  <a:ext uri="{FF2B5EF4-FFF2-40B4-BE49-F238E27FC236}">
                    <a16:creationId xmlns:a16="http://schemas.microsoft.com/office/drawing/2014/main" id="{96EBF711-F066-4A59-A74D-A36C1EFF3EEE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1" name="Cube 1050">
                <a:extLst>
                  <a:ext uri="{FF2B5EF4-FFF2-40B4-BE49-F238E27FC236}">
                    <a16:creationId xmlns:a16="http://schemas.microsoft.com/office/drawing/2014/main" id="{9C653D0E-175F-4AA8-9D3F-ED364769220F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2" name="Cube 1051">
                <a:extLst>
                  <a:ext uri="{FF2B5EF4-FFF2-40B4-BE49-F238E27FC236}">
                    <a16:creationId xmlns:a16="http://schemas.microsoft.com/office/drawing/2014/main" id="{B4533B5C-38E8-450B-8212-653CF2A9676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3" name="Cube 1052">
                <a:extLst>
                  <a:ext uri="{FF2B5EF4-FFF2-40B4-BE49-F238E27FC236}">
                    <a16:creationId xmlns:a16="http://schemas.microsoft.com/office/drawing/2014/main" id="{0DEB7794-CB2B-4BE1-A4A1-C9FC5F9C510C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4" name="Cube 1053">
                <a:extLst>
                  <a:ext uri="{FF2B5EF4-FFF2-40B4-BE49-F238E27FC236}">
                    <a16:creationId xmlns:a16="http://schemas.microsoft.com/office/drawing/2014/main" id="{868A11C1-EEAC-4574-B196-746BD12B22B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5" name="Cube 1054">
                <a:extLst>
                  <a:ext uri="{FF2B5EF4-FFF2-40B4-BE49-F238E27FC236}">
                    <a16:creationId xmlns:a16="http://schemas.microsoft.com/office/drawing/2014/main" id="{184ECD8C-4E0F-499E-ADD5-184DAB596B7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A56E28BF-9FD3-4463-8CB5-D5708CA8EF3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04FB7015-E709-408B-90DB-2F47F95E752D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1381D44C-72F0-4E99-B7BD-1A34FDB35B01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38" name="Cube 1037">
                <a:extLst>
                  <a:ext uri="{FF2B5EF4-FFF2-40B4-BE49-F238E27FC236}">
                    <a16:creationId xmlns:a16="http://schemas.microsoft.com/office/drawing/2014/main" id="{3FCF7DA9-9E15-421E-A75A-56E48BA5DC83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9" name="Cube 1038">
                <a:extLst>
                  <a:ext uri="{FF2B5EF4-FFF2-40B4-BE49-F238E27FC236}">
                    <a16:creationId xmlns:a16="http://schemas.microsoft.com/office/drawing/2014/main" id="{E2117594-8BA4-4B6C-A8A4-146E941E31E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0" name="Cube 1039">
                <a:extLst>
                  <a:ext uri="{FF2B5EF4-FFF2-40B4-BE49-F238E27FC236}">
                    <a16:creationId xmlns:a16="http://schemas.microsoft.com/office/drawing/2014/main" id="{8B682EF4-81A3-4681-AB4E-736B51584861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1" name="Cube 1040">
                <a:extLst>
                  <a:ext uri="{FF2B5EF4-FFF2-40B4-BE49-F238E27FC236}">
                    <a16:creationId xmlns:a16="http://schemas.microsoft.com/office/drawing/2014/main" id="{7210BA6E-B1D6-417E-AF38-F86C760F5CA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2" name="Cube 1041">
                <a:extLst>
                  <a:ext uri="{FF2B5EF4-FFF2-40B4-BE49-F238E27FC236}">
                    <a16:creationId xmlns:a16="http://schemas.microsoft.com/office/drawing/2014/main" id="{684FE6B4-D097-4EF8-978E-379F46DA573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3" name="Cube 1042">
                <a:extLst>
                  <a:ext uri="{FF2B5EF4-FFF2-40B4-BE49-F238E27FC236}">
                    <a16:creationId xmlns:a16="http://schemas.microsoft.com/office/drawing/2014/main" id="{027CF3AA-DBD9-454D-8CAF-FF72EB6D238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4" name="Cube 1043">
                <a:extLst>
                  <a:ext uri="{FF2B5EF4-FFF2-40B4-BE49-F238E27FC236}">
                    <a16:creationId xmlns:a16="http://schemas.microsoft.com/office/drawing/2014/main" id="{518D4F0B-31E3-4FAA-934A-54AAE41EC9DD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5" name="Cube 1044">
                <a:extLst>
                  <a:ext uri="{FF2B5EF4-FFF2-40B4-BE49-F238E27FC236}">
                    <a16:creationId xmlns:a16="http://schemas.microsoft.com/office/drawing/2014/main" id="{6545C8ED-4FC5-4B32-AA2C-F29A573A8E9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6" name="Cube 1045">
                <a:extLst>
                  <a:ext uri="{FF2B5EF4-FFF2-40B4-BE49-F238E27FC236}">
                    <a16:creationId xmlns:a16="http://schemas.microsoft.com/office/drawing/2014/main" id="{4DD8014F-769B-4569-8227-59F9FF3453C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47" name="Cube 1046">
                <a:extLst>
                  <a:ext uri="{FF2B5EF4-FFF2-40B4-BE49-F238E27FC236}">
                    <a16:creationId xmlns:a16="http://schemas.microsoft.com/office/drawing/2014/main" id="{349206B4-7A35-4F28-B9B8-BB12BFC0D4CA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3DD415B5-0254-4429-8560-5973572543E1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028" name="Cube 1027">
                <a:extLst>
                  <a:ext uri="{FF2B5EF4-FFF2-40B4-BE49-F238E27FC236}">
                    <a16:creationId xmlns:a16="http://schemas.microsoft.com/office/drawing/2014/main" id="{68C00515-CC63-479A-B8CC-80F1E8A2E545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29" name="Cube 1028">
                <a:extLst>
                  <a:ext uri="{FF2B5EF4-FFF2-40B4-BE49-F238E27FC236}">
                    <a16:creationId xmlns:a16="http://schemas.microsoft.com/office/drawing/2014/main" id="{EF93D994-CB89-4838-9013-DE3132EC5801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0" name="Cube 1029">
                <a:extLst>
                  <a:ext uri="{FF2B5EF4-FFF2-40B4-BE49-F238E27FC236}">
                    <a16:creationId xmlns:a16="http://schemas.microsoft.com/office/drawing/2014/main" id="{0640F421-C59B-4B2E-9781-E73A73E5D97C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1" name="Cube 1030">
                <a:extLst>
                  <a:ext uri="{FF2B5EF4-FFF2-40B4-BE49-F238E27FC236}">
                    <a16:creationId xmlns:a16="http://schemas.microsoft.com/office/drawing/2014/main" id="{C29436FF-69F5-4321-928A-4D03791AB8AA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2" name="Cube 1031">
                <a:extLst>
                  <a:ext uri="{FF2B5EF4-FFF2-40B4-BE49-F238E27FC236}">
                    <a16:creationId xmlns:a16="http://schemas.microsoft.com/office/drawing/2014/main" id="{83A0609D-F0ED-4B5C-A9AA-3982CD5BFB84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3" name="Cube 1032">
                <a:extLst>
                  <a:ext uri="{FF2B5EF4-FFF2-40B4-BE49-F238E27FC236}">
                    <a16:creationId xmlns:a16="http://schemas.microsoft.com/office/drawing/2014/main" id="{BAFC5D9C-840A-43B7-810E-50BD39D39FB5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4" name="Cube 1033">
                <a:extLst>
                  <a:ext uri="{FF2B5EF4-FFF2-40B4-BE49-F238E27FC236}">
                    <a16:creationId xmlns:a16="http://schemas.microsoft.com/office/drawing/2014/main" id="{A03E38C9-4D0C-4807-B87A-44514BD3EB0F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5" name="Cube 1034">
                <a:extLst>
                  <a:ext uri="{FF2B5EF4-FFF2-40B4-BE49-F238E27FC236}">
                    <a16:creationId xmlns:a16="http://schemas.microsoft.com/office/drawing/2014/main" id="{998E3F0A-5C6F-4CFF-A262-74FADD3E4CFB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6" name="Cube 1035">
                <a:extLst>
                  <a:ext uri="{FF2B5EF4-FFF2-40B4-BE49-F238E27FC236}">
                    <a16:creationId xmlns:a16="http://schemas.microsoft.com/office/drawing/2014/main" id="{D109AC17-0A31-4DDC-A814-9B8F41924915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037" name="Cube 1036">
                <a:extLst>
                  <a:ext uri="{FF2B5EF4-FFF2-40B4-BE49-F238E27FC236}">
                    <a16:creationId xmlns:a16="http://schemas.microsoft.com/office/drawing/2014/main" id="{17048856-280C-496B-A60B-EFC4164070D2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grpSp>
        <p:nvGrpSpPr>
          <p:cNvPr id="1128" name="Group 1127">
            <a:extLst>
              <a:ext uri="{FF2B5EF4-FFF2-40B4-BE49-F238E27FC236}">
                <a16:creationId xmlns:a16="http://schemas.microsoft.com/office/drawing/2014/main" id="{61D79D89-2FCE-4262-8556-898AA6BB7274}"/>
              </a:ext>
            </a:extLst>
          </p:cNvPr>
          <p:cNvGrpSpPr/>
          <p:nvPr/>
        </p:nvGrpSpPr>
        <p:grpSpPr>
          <a:xfrm>
            <a:off x="9885373" y="2305454"/>
            <a:ext cx="1645920" cy="1645920"/>
            <a:chOff x="3065279" y="594056"/>
            <a:chExt cx="2181278" cy="2182842"/>
          </a:xfrm>
          <a:solidFill>
            <a:srgbClr val="00B0F0"/>
          </a:solidFill>
        </p:grpSpPr>
        <p:grpSp>
          <p:nvGrpSpPr>
            <p:cNvPr id="1129" name="Group 1128">
              <a:extLst>
                <a:ext uri="{FF2B5EF4-FFF2-40B4-BE49-F238E27FC236}">
                  <a16:creationId xmlns:a16="http://schemas.microsoft.com/office/drawing/2014/main" id="{C2A1F039-4101-4050-96FD-A8C99C8EDDE9}"/>
                </a:ext>
              </a:extLst>
            </p:cNvPr>
            <p:cNvGrpSpPr/>
            <p:nvPr/>
          </p:nvGrpSpPr>
          <p:grpSpPr>
            <a:xfrm>
              <a:off x="3065279" y="594891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229" name="Cube 1228">
                <a:extLst>
                  <a:ext uri="{FF2B5EF4-FFF2-40B4-BE49-F238E27FC236}">
                    <a16:creationId xmlns:a16="http://schemas.microsoft.com/office/drawing/2014/main" id="{AE7E205A-A9BC-47F2-AAC1-3804F0271F31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30" name="Cube 1229">
                <a:extLst>
                  <a:ext uri="{FF2B5EF4-FFF2-40B4-BE49-F238E27FC236}">
                    <a16:creationId xmlns:a16="http://schemas.microsoft.com/office/drawing/2014/main" id="{643B3485-94CB-40FC-978F-DC32FDB44AD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31" name="Cube 1230">
                <a:extLst>
                  <a:ext uri="{FF2B5EF4-FFF2-40B4-BE49-F238E27FC236}">
                    <a16:creationId xmlns:a16="http://schemas.microsoft.com/office/drawing/2014/main" id="{D7963F23-EA31-40DD-9F82-CBAE5A583DD7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32" name="Cube 1231">
                <a:extLst>
                  <a:ext uri="{FF2B5EF4-FFF2-40B4-BE49-F238E27FC236}">
                    <a16:creationId xmlns:a16="http://schemas.microsoft.com/office/drawing/2014/main" id="{9FDDE5FF-6102-490F-8DED-9008DFCABCD1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33" name="Cube 1232">
                <a:extLst>
                  <a:ext uri="{FF2B5EF4-FFF2-40B4-BE49-F238E27FC236}">
                    <a16:creationId xmlns:a16="http://schemas.microsoft.com/office/drawing/2014/main" id="{CC29E121-3047-4C82-AD0B-6F60693D1EA5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34" name="Cube 1233">
                <a:extLst>
                  <a:ext uri="{FF2B5EF4-FFF2-40B4-BE49-F238E27FC236}">
                    <a16:creationId xmlns:a16="http://schemas.microsoft.com/office/drawing/2014/main" id="{03C00C90-76FC-4DEB-A3C2-DD2B76D9BDC9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35" name="Cube 1234">
                <a:extLst>
                  <a:ext uri="{FF2B5EF4-FFF2-40B4-BE49-F238E27FC236}">
                    <a16:creationId xmlns:a16="http://schemas.microsoft.com/office/drawing/2014/main" id="{E16947C7-463B-44B8-AC4A-D73AEC81FC92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36" name="Cube 1235">
                <a:extLst>
                  <a:ext uri="{FF2B5EF4-FFF2-40B4-BE49-F238E27FC236}">
                    <a16:creationId xmlns:a16="http://schemas.microsoft.com/office/drawing/2014/main" id="{FDF2BA6A-F02C-4A1B-9FF3-340630021D20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37" name="Cube 1236">
                <a:extLst>
                  <a:ext uri="{FF2B5EF4-FFF2-40B4-BE49-F238E27FC236}">
                    <a16:creationId xmlns:a16="http://schemas.microsoft.com/office/drawing/2014/main" id="{FCD6CAD2-53CE-410A-A89C-66D47C0C82A9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38" name="Cube 1237">
                <a:extLst>
                  <a:ext uri="{FF2B5EF4-FFF2-40B4-BE49-F238E27FC236}">
                    <a16:creationId xmlns:a16="http://schemas.microsoft.com/office/drawing/2014/main" id="{7CEBBF9B-5966-4598-B72F-9EF4B19E14B6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130" name="Group 1129">
              <a:extLst>
                <a:ext uri="{FF2B5EF4-FFF2-40B4-BE49-F238E27FC236}">
                  <a16:creationId xmlns:a16="http://schemas.microsoft.com/office/drawing/2014/main" id="{745D7FC8-C79A-44E6-AAB8-BB23DD69467C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219" name="Cube 1218">
                <a:extLst>
                  <a:ext uri="{FF2B5EF4-FFF2-40B4-BE49-F238E27FC236}">
                    <a16:creationId xmlns:a16="http://schemas.microsoft.com/office/drawing/2014/main" id="{94252615-BA64-48DF-8B39-9978BC0F152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0" name="Cube 1219">
                <a:extLst>
                  <a:ext uri="{FF2B5EF4-FFF2-40B4-BE49-F238E27FC236}">
                    <a16:creationId xmlns:a16="http://schemas.microsoft.com/office/drawing/2014/main" id="{21841441-D44E-4C42-B556-04096431D9E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1" name="Cube 1220">
                <a:extLst>
                  <a:ext uri="{FF2B5EF4-FFF2-40B4-BE49-F238E27FC236}">
                    <a16:creationId xmlns:a16="http://schemas.microsoft.com/office/drawing/2014/main" id="{9DE6C54D-8BFB-4552-9C3B-88B13C3A6E1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2" name="Cube 1221">
                <a:extLst>
                  <a:ext uri="{FF2B5EF4-FFF2-40B4-BE49-F238E27FC236}">
                    <a16:creationId xmlns:a16="http://schemas.microsoft.com/office/drawing/2014/main" id="{FE1CBDE8-CD2D-4303-AF27-7B00CE34DFD7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3" name="Cube 1222">
                <a:extLst>
                  <a:ext uri="{FF2B5EF4-FFF2-40B4-BE49-F238E27FC236}">
                    <a16:creationId xmlns:a16="http://schemas.microsoft.com/office/drawing/2014/main" id="{C6611B04-9CFA-4EEB-BC27-8DAC91AC91E5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4" name="Cube 1223">
                <a:extLst>
                  <a:ext uri="{FF2B5EF4-FFF2-40B4-BE49-F238E27FC236}">
                    <a16:creationId xmlns:a16="http://schemas.microsoft.com/office/drawing/2014/main" id="{299D7E0A-70BD-4406-8B7F-613EE08DB8A3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5" name="Cube 1224">
                <a:extLst>
                  <a:ext uri="{FF2B5EF4-FFF2-40B4-BE49-F238E27FC236}">
                    <a16:creationId xmlns:a16="http://schemas.microsoft.com/office/drawing/2014/main" id="{8DE78593-BAA9-451C-8F81-5B243E3C3F09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6" name="Cube 1225">
                <a:extLst>
                  <a:ext uri="{FF2B5EF4-FFF2-40B4-BE49-F238E27FC236}">
                    <a16:creationId xmlns:a16="http://schemas.microsoft.com/office/drawing/2014/main" id="{BAB8D40F-AD50-4C8B-82BF-781FEB5D4C3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7" name="Cube 1226">
                <a:extLst>
                  <a:ext uri="{FF2B5EF4-FFF2-40B4-BE49-F238E27FC236}">
                    <a16:creationId xmlns:a16="http://schemas.microsoft.com/office/drawing/2014/main" id="{AAB3A517-D46E-4C88-9848-6E2D7CACF463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28" name="Cube 1227">
                <a:extLst>
                  <a:ext uri="{FF2B5EF4-FFF2-40B4-BE49-F238E27FC236}">
                    <a16:creationId xmlns:a16="http://schemas.microsoft.com/office/drawing/2014/main" id="{888CF3CC-9267-407A-BCF8-8F504662B29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131" name="Group 1130">
              <a:extLst>
                <a:ext uri="{FF2B5EF4-FFF2-40B4-BE49-F238E27FC236}">
                  <a16:creationId xmlns:a16="http://schemas.microsoft.com/office/drawing/2014/main" id="{16C363F6-5573-4605-B4C6-D0AAFF143C64}"/>
                </a:ext>
              </a:extLst>
            </p:cNvPr>
            <p:cNvGrpSpPr/>
            <p:nvPr/>
          </p:nvGrpSpPr>
          <p:grpSpPr>
            <a:xfrm>
              <a:off x="3482747" y="59853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209" name="Cube 1208">
                <a:extLst>
                  <a:ext uri="{FF2B5EF4-FFF2-40B4-BE49-F238E27FC236}">
                    <a16:creationId xmlns:a16="http://schemas.microsoft.com/office/drawing/2014/main" id="{7EA4C936-096A-4144-9B8D-033E6188CD2A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0" name="Cube 1209">
                <a:extLst>
                  <a:ext uri="{FF2B5EF4-FFF2-40B4-BE49-F238E27FC236}">
                    <a16:creationId xmlns:a16="http://schemas.microsoft.com/office/drawing/2014/main" id="{391C5E46-4303-4E75-82DF-C3DB976C191D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1" name="Cube 1210">
                <a:extLst>
                  <a:ext uri="{FF2B5EF4-FFF2-40B4-BE49-F238E27FC236}">
                    <a16:creationId xmlns:a16="http://schemas.microsoft.com/office/drawing/2014/main" id="{19B6607A-B46E-40F2-B21C-B1F18F14D9AB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2" name="Cube 1211">
                <a:extLst>
                  <a:ext uri="{FF2B5EF4-FFF2-40B4-BE49-F238E27FC236}">
                    <a16:creationId xmlns:a16="http://schemas.microsoft.com/office/drawing/2014/main" id="{8CD7E4E4-78DD-470E-BBD5-BC86D7DB8523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3" name="Cube 1212">
                <a:extLst>
                  <a:ext uri="{FF2B5EF4-FFF2-40B4-BE49-F238E27FC236}">
                    <a16:creationId xmlns:a16="http://schemas.microsoft.com/office/drawing/2014/main" id="{FE9CD308-43BD-4131-9A76-694603D2E872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4" name="Cube 1213">
                <a:extLst>
                  <a:ext uri="{FF2B5EF4-FFF2-40B4-BE49-F238E27FC236}">
                    <a16:creationId xmlns:a16="http://schemas.microsoft.com/office/drawing/2014/main" id="{ABF0ACCE-9176-4351-9118-C6CFAFC0FE8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5" name="Cube 1214">
                <a:extLst>
                  <a:ext uri="{FF2B5EF4-FFF2-40B4-BE49-F238E27FC236}">
                    <a16:creationId xmlns:a16="http://schemas.microsoft.com/office/drawing/2014/main" id="{E05348E2-1F21-4533-9018-65FD61D31AE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6" name="Cube 1215">
                <a:extLst>
                  <a:ext uri="{FF2B5EF4-FFF2-40B4-BE49-F238E27FC236}">
                    <a16:creationId xmlns:a16="http://schemas.microsoft.com/office/drawing/2014/main" id="{F1B63EDA-A6F1-4890-9098-E061EF8BEB5F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7" name="Cube 1216">
                <a:extLst>
                  <a:ext uri="{FF2B5EF4-FFF2-40B4-BE49-F238E27FC236}">
                    <a16:creationId xmlns:a16="http://schemas.microsoft.com/office/drawing/2014/main" id="{928CAC00-B32A-4592-BB1E-4A43AA7E9651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18" name="Cube 1217">
                <a:extLst>
                  <a:ext uri="{FF2B5EF4-FFF2-40B4-BE49-F238E27FC236}">
                    <a16:creationId xmlns:a16="http://schemas.microsoft.com/office/drawing/2014/main" id="{01132448-66DD-4396-9A6D-C0C0BBFBA813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132" name="Group 1131">
              <a:extLst>
                <a:ext uri="{FF2B5EF4-FFF2-40B4-BE49-F238E27FC236}">
                  <a16:creationId xmlns:a16="http://schemas.microsoft.com/office/drawing/2014/main" id="{6DDC6C7D-819D-4867-B36F-1A9E465E7FBF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99" name="Cube 1198">
                <a:extLst>
                  <a:ext uri="{FF2B5EF4-FFF2-40B4-BE49-F238E27FC236}">
                    <a16:creationId xmlns:a16="http://schemas.microsoft.com/office/drawing/2014/main" id="{5C828529-BEDD-40DA-85D7-EC29B423C32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0" name="Cube 1199">
                <a:extLst>
                  <a:ext uri="{FF2B5EF4-FFF2-40B4-BE49-F238E27FC236}">
                    <a16:creationId xmlns:a16="http://schemas.microsoft.com/office/drawing/2014/main" id="{D53F63F5-161D-4D8E-B80F-B53EF1CAA93C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1" name="Cube 1200">
                <a:extLst>
                  <a:ext uri="{FF2B5EF4-FFF2-40B4-BE49-F238E27FC236}">
                    <a16:creationId xmlns:a16="http://schemas.microsoft.com/office/drawing/2014/main" id="{156EC4C2-BD1B-4FB2-A398-BEE733DF7037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2" name="Cube 1201">
                <a:extLst>
                  <a:ext uri="{FF2B5EF4-FFF2-40B4-BE49-F238E27FC236}">
                    <a16:creationId xmlns:a16="http://schemas.microsoft.com/office/drawing/2014/main" id="{7CC1C6AB-EA23-4CD0-8A75-056346CFFF05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3" name="Cube 1202">
                <a:extLst>
                  <a:ext uri="{FF2B5EF4-FFF2-40B4-BE49-F238E27FC236}">
                    <a16:creationId xmlns:a16="http://schemas.microsoft.com/office/drawing/2014/main" id="{253B2F3B-3529-405A-A27F-1BDA2D116F07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4" name="Cube 1203">
                <a:extLst>
                  <a:ext uri="{FF2B5EF4-FFF2-40B4-BE49-F238E27FC236}">
                    <a16:creationId xmlns:a16="http://schemas.microsoft.com/office/drawing/2014/main" id="{326AD647-46B0-4BEF-BC49-CE9E917E7673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5" name="Cube 1204">
                <a:extLst>
                  <a:ext uri="{FF2B5EF4-FFF2-40B4-BE49-F238E27FC236}">
                    <a16:creationId xmlns:a16="http://schemas.microsoft.com/office/drawing/2014/main" id="{976BB72D-6A63-4B98-96BE-D57AE3EFF43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6" name="Cube 1205">
                <a:extLst>
                  <a:ext uri="{FF2B5EF4-FFF2-40B4-BE49-F238E27FC236}">
                    <a16:creationId xmlns:a16="http://schemas.microsoft.com/office/drawing/2014/main" id="{551304EF-26A3-49B4-BC5C-BF6FDE13289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7" name="Cube 1206">
                <a:extLst>
                  <a:ext uri="{FF2B5EF4-FFF2-40B4-BE49-F238E27FC236}">
                    <a16:creationId xmlns:a16="http://schemas.microsoft.com/office/drawing/2014/main" id="{5E3F7F72-416E-405A-A272-4A01FAAFD45D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208" name="Cube 1207">
                <a:extLst>
                  <a:ext uri="{FF2B5EF4-FFF2-40B4-BE49-F238E27FC236}">
                    <a16:creationId xmlns:a16="http://schemas.microsoft.com/office/drawing/2014/main" id="{AE863E4D-C4B2-4132-B3F2-FEE1176A5658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133" name="Group 1132">
              <a:extLst>
                <a:ext uri="{FF2B5EF4-FFF2-40B4-BE49-F238E27FC236}">
                  <a16:creationId xmlns:a16="http://schemas.microsoft.com/office/drawing/2014/main" id="{55721B69-C1C5-4DF4-A55E-13AAC8F252D3}"/>
                </a:ext>
              </a:extLst>
            </p:cNvPr>
            <p:cNvGrpSpPr/>
            <p:nvPr/>
          </p:nvGrpSpPr>
          <p:grpSpPr>
            <a:xfrm>
              <a:off x="3912657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89" name="Cube 1188">
                <a:extLst>
                  <a:ext uri="{FF2B5EF4-FFF2-40B4-BE49-F238E27FC236}">
                    <a16:creationId xmlns:a16="http://schemas.microsoft.com/office/drawing/2014/main" id="{4777210B-FF1A-49F8-B58D-83E47F2058C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0" name="Cube 1189">
                <a:extLst>
                  <a:ext uri="{FF2B5EF4-FFF2-40B4-BE49-F238E27FC236}">
                    <a16:creationId xmlns:a16="http://schemas.microsoft.com/office/drawing/2014/main" id="{1E3AF7D6-130C-4B96-B4AE-973251E2DFCC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1" name="Cube 1190">
                <a:extLst>
                  <a:ext uri="{FF2B5EF4-FFF2-40B4-BE49-F238E27FC236}">
                    <a16:creationId xmlns:a16="http://schemas.microsoft.com/office/drawing/2014/main" id="{BA340865-1634-4671-8BDC-07363645D317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2" name="Cube 1191">
                <a:extLst>
                  <a:ext uri="{FF2B5EF4-FFF2-40B4-BE49-F238E27FC236}">
                    <a16:creationId xmlns:a16="http://schemas.microsoft.com/office/drawing/2014/main" id="{B423BAC5-116A-44EE-8427-0F58C0176B7D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3" name="Cube 1192">
                <a:extLst>
                  <a:ext uri="{FF2B5EF4-FFF2-40B4-BE49-F238E27FC236}">
                    <a16:creationId xmlns:a16="http://schemas.microsoft.com/office/drawing/2014/main" id="{630FC2F9-EC41-4CCA-9087-BDEFCE59FD85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4" name="Cube 1193">
                <a:extLst>
                  <a:ext uri="{FF2B5EF4-FFF2-40B4-BE49-F238E27FC236}">
                    <a16:creationId xmlns:a16="http://schemas.microsoft.com/office/drawing/2014/main" id="{35BF3A6D-CC5C-4FD2-824A-431484B296AD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5" name="Cube 1194">
                <a:extLst>
                  <a:ext uri="{FF2B5EF4-FFF2-40B4-BE49-F238E27FC236}">
                    <a16:creationId xmlns:a16="http://schemas.microsoft.com/office/drawing/2014/main" id="{D689E4F5-AF2B-4D79-876D-A3B4E780AF88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6" name="Cube 1195">
                <a:extLst>
                  <a:ext uri="{FF2B5EF4-FFF2-40B4-BE49-F238E27FC236}">
                    <a16:creationId xmlns:a16="http://schemas.microsoft.com/office/drawing/2014/main" id="{53E57784-2F34-4159-88C9-F27EC733A8B2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7" name="Cube 1196">
                <a:extLst>
                  <a:ext uri="{FF2B5EF4-FFF2-40B4-BE49-F238E27FC236}">
                    <a16:creationId xmlns:a16="http://schemas.microsoft.com/office/drawing/2014/main" id="{3FE081F5-C234-4590-ADA9-9D373EBF8C77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98" name="Cube 1197">
                <a:extLst>
                  <a:ext uri="{FF2B5EF4-FFF2-40B4-BE49-F238E27FC236}">
                    <a16:creationId xmlns:a16="http://schemas.microsoft.com/office/drawing/2014/main" id="{DADF3999-C048-43F7-8672-852147748F84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134" name="Group 1133">
              <a:extLst>
                <a:ext uri="{FF2B5EF4-FFF2-40B4-BE49-F238E27FC236}">
                  <a16:creationId xmlns:a16="http://schemas.microsoft.com/office/drawing/2014/main" id="{89CD84D8-14C5-4D45-9214-484E4C22A944}"/>
                </a:ext>
              </a:extLst>
            </p:cNvPr>
            <p:cNvGrpSpPr/>
            <p:nvPr/>
          </p:nvGrpSpPr>
          <p:grpSpPr>
            <a:xfrm>
              <a:off x="4127276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79" name="Cube 1178">
                <a:extLst>
                  <a:ext uri="{FF2B5EF4-FFF2-40B4-BE49-F238E27FC236}">
                    <a16:creationId xmlns:a16="http://schemas.microsoft.com/office/drawing/2014/main" id="{FEA0A5A2-D174-41B2-A526-630580D62C84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80" name="Cube 1179">
                <a:extLst>
                  <a:ext uri="{FF2B5EF4-FFF2-40B4-BE49-F238E27FC236}">
                    <a16:creationId xmlns:a16="http://schemas.microsoft.com/office/drawing/2014/main" id="{2C60A48D-724D-4E36-8F5A-B7B5084CBB09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81" name="Cube 1180">
                <a:extLst>
                  <a:ext uri="{FF2B5EF4-FFF2-40B4-BE49-F238E27FC236}">
                    <a16:creationId xmlns:a16="http://schemas.microsoft.com/office/drawing/2014/main" id="{ADBC5612-334F-4EF1-A960-FFF52CA6016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82" name="Cube 1181">
                <a:extLst>
                  <a:ext uri="{FF2B5EF4-FFF2-40B4-BE49-F238E27FC236}">
                    <a16:creationId xmlns:a16="http://schemas.microsoft.com/office/drawing/2014/main" id="{794D2D7B-F95C-41D3-AD25-EFB8DE47FB5B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83" name="Cube 1182">
                <a:extLst>
                  <a:ext uri="{FF2B5EF4-FFF2-40B4-BE49-F238E27FC236}">
                    <a16:creationId xmlns:a16="http://schemas.microsoft.com/office/drawing/2014/main" id="{71F2E019-63BE-4B38-88FD-DDAA02A96E2D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84" name="Cube 1183">
                <a:extLst>
                  <a:ext uri="{FF2B5EF4-FFF2-40B4-BE49-F238E27FC236}">
                    <a16:creationId xmlns:a16="http://schemas.microsoft.com/office/drawing/2014/main" id="{0A8C2CF8-54AA-4FDC-948A-D93CD7E12E1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85" name="Cube 1184">
                <a:extLst>
                  <a:ext uri="{FF2B5EF4-FFF2-40B4-BE49-F238E27FC236}">
                    <a16:creationId xmlns:a16="http://schemas.microsoft.com/office/drawing/2014/main" id="{F482D8B6-26CA-4C24-8F5F-5C7C18366F2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86" name="Cube 1185">
                <a:extLst>
                  <a:ext uri="{FF2B5EF4-FFF2-40B4-BE49-F238E27FC236}">
                    <a16:creationId xmlns:a16="http://schemas.microsoft.com/office/drawing/2014/main" id="{DC6E724F-EDD4-4862-B89E-04D8A8E9B7D8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87" name="Cube 1186">
                <a:extLst>
                  <a:ext uri="{FF2B5EF4-FFF2-40B4-BE49-F238E27FC236}">
                    <a16:creationId xmlns:a16="http://schemas.microsoft.com/office/drawing/2014/main" id="{7A6315C8-47B7-459A-AA7E-DFCB7DA72799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88" name="Cube 1187">
                <a:extLst>
                  <a:ext uri="{FF2B5EF4-FFF2-40B4-BE49-F238E27FC236}">
                    <a16:creationId xmlns:a16="http://schemas.microsoft.com/office/drawing/2014/main" id="{4A2C448A-E923-4525-A8E9-2C12F3051CE1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135" name="Group 1134">
              <a:extLst>
                <a:ext uri="{FF2B5EF4-FFF2-40B4-BE49-F238E27FC236}">
                  <a16:creationId xmlns:a16="http://schemas.microsoft.com/office/drawing/2014/main" id="{A10706D7-DC6A-43B1-9C41-4B4AA5B4768C}"/>
                </a:ext>
              </a:extLst>
            </p:cNvPr>
            <p:cNvGrpSpPr/>
            <p:nvPr/>
          </p:nvGrpSpPr>
          <p:grpSpPr>
            <a:xfrm>
              <a:off x="4344761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69" name="Cube 1168">
                <a:extLst>
                  <a:ext uri="{FF2B5EF4-FFF2-40B4-BE49-F238E27FC236}">
                    <a16:creationId xmlns:a16="http://schemas.microsoft.com/office/drawing/2014/main" id="{A9610323-D6F7-4E5D-9F48-8960333C4FE2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0" name="Cube 1169">
                <a:extLst>
                  <a:ext uri="{FF2B5EF4-FFF2-40B4-BE49-F238E27FC236}">
                    <a16:creationId xmlns:a16="http://schemas.microsoft.com/office/drawing/2014/main" id="{7A0A783B-BF29-4B25-AD63-69FC9D8E421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1" name="Cube 1170">
                <a:extLst>
                  <a:ext uri="{FF2B5EF4-FFF2-40B4-BE49-F238E27FC236}">
                    <a16:creationId xmlns:a16="http://schemas.microsoft.com/office/drawing/2014/main" id="{9E0757B8-E928-4669-B012-07AE2CAADCDF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2" name="Cube 1171">
                <a:extLst>
                  <a:ext uri="{FF2B5EF4-FFF2-40B4-BE49-F238E27FC236}">
                    <a16:creationId xmlns:a16="http://schemas.microsoft.com/office/drawing/2014/main" id="{478DB676-7C61-4BAC-BCD2-777C08790A48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3" name="Cube 1172">
                <a:extLst>
                  <a:ext uri="{FF2B5EF4-FFF2-40B4-BE49-F238E27FC236}">
                    <a16:creationId xmlns:a16="http://schemas.microsoft.com/office/drawing/2014/main" id="{3F9373AF-3929-496E-AB57-664317BC5A51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4" name="Cube 1173">
                <a:extLst>
                  <a:ext uri="{FF2B5EF4-FFF2-40B4-BE49-F238E27FC236}">
                    <a16:creationId xmlns:a16="http://schemas.microsoft.com/office/drawing/2014/main" id="{85C1E90C-7358-4FA0-BC36-BE886C6FF15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5" name="Cube 1174">
                <a:extLst>
                  <a:ext uri="{FF2B5EF4-FFF2-40B4-BE49-F238E27FC236}">
                    <a16:creationId xmlns:a16="http://schemas.microsoft.com/office/drawing/2014/main" id="{E3C30B0F-6C88-4FD4-B592-4E680737AC3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6" name="Cube 1175">
                <a:extLst>
                  <a:ext uri="{FF2B5EF4-FFF2-40B4-BE49-F238E27FC236}">
                    <a16:creationId xmlns:a16="http://schemas.microsoft.com/office/drawing/2014/main" id="{1BE4F03F-48DE-431A-93BC-11F556C06497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7" name="Cube 1176">
                <a:extLst>
                  <a:ext uri="{FF2B5EF4-FFF2-40B4-BE49-F238E27FC236}">
                    <a16:creationId xmlns:a16="http://schemas.microsoft.com/office/drawing/2014/main" id="{19FCA2AE-43BB-4AB2-A095-61BEC1B80184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78" name="Cube 1177">
                <a:extLst>
                  <a:ext uri="{FF2B5EF4-FFF2-40B4-BE49-F238E27FC236}">
                    <a16:creationId xmlns:a16="http://schemas.microsoft.com/office/drawing/2014/main" id="{69425EDE-190F-43B7-BF95-DFD2E224D112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136" name="Group 1135">
              <a:extLst>
                <a:ext uri="{FF2B5EF4-FFF2-40B4-BE49-F238E27FC236}">
                  <a16:creationId xmlns:a16="http://schemas.microsoft.com/office/drawing/2014/main" id="{F7E85EBF-1C8B-400D-882A-D65582576386}"/>
                </a:ext>
              </a:extLst>
            </p:cNvPr>
            <p:cNvGrpSpPr/>
            <p:nvPr/>
          </p:nvGrpSpPr>
          <p:grpSpPr>
            <a:xfrm>
              <a:off x="4553732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59" name="Cube 1158">
                <a:extLst>
                  <a:ext uri="{FF2B5EF4-FFF2-40B4-BE49-F238E27FC236}">
                    <a16:creationId xmlns:a16="http://schemas.microsoft.com/office/drawing/2014/main" id="{9A2E17D0-3232-4762-85F4-1585E0AF48B8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0" name="Cube 1159">
                <a:extLst>
                  <a:ext uri="{FF2B5EF4-FFF2-40B4-BE49-F238E27FC236}">
                    <a16:creationId xmlns:a16="http://schemas.microsoft.com/office/drawing/2014/main" id="{18A11A88-5B2A-494D-B25B-ED02FD203C6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1" name="Cube 1160">
                <a:extLst>
                  <a:ext uri="{FF2B5EF4-FFF2-40B4-BE49-F238E27FC236}">
                    <a16:creationId xmlns:a16="http://schemas.microsoft.com/office/drawing/2014/main" id="{3118DA7D-9854-4FB5-BAF5-DBA18294814C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2" name="Cube 1161">
                <a:extLst>
                  <a:ext uri="{FF2B5EF4-FFF2-40B4-BE49-F238E27FC236}">
                    <a16:creationId xmlns:a16="http://schemas.microsoft.com/office/drawing/2014/main" id="{7C27FDCA-9D82-48D8-937D-ABBD97D0AB9E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3" name="Cube 1162">
                <a:extLst>
                  <a:ext uri="{FF2B5EF4-FFF2-40B4-BE49-F238E27FC236}">
                    <a16:creationId xmlns:a16="http://schemas.microsoft.com/office/drawing/2014/main" id="{B835E5E1-435B-4AB8-8383-F8CDF9FC3E0E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4" name="Cube 1163">
                <a:extLst>
                  <a:ext uri="{FF2B5EF4-FFF2-40B4-BE49-F238E27FC236}">
                    <a16:creationId xmlns:a16="http://schemas.microsoft.com/office/drawing/2014/main" id="{E623C6E9-8B40-49EC-B383-44E08037C684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5" name="Cube 1164">
                <a:extLst>
                  <a:ext uri="{FF2B5EF4-FFF2-40B4-BE49-F238E27FC236}">
                    <a16:creationId xmlns:a16="http://schemas.microsoft.com/office/drawing/2014/main" id="{6288685C-3E0A-44D6-8681-66232F6D0A2A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6" name="Cube 1165">
                <a:extLst>
                  <a:ext uri="{FF2B5EF4-FFF2-40B4-BE49-F238E27FC236}">
                    <a16:creationId xmlns:a16="http://schemas.microsoft.com/office/drawing/2014/main" id="{E215CF0F-8E87-4A0E-BDA7-8639425DC78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7" name="Cube 1166">
                <a:extLst>
                  <a:ext uri="{FF2B5EF4-FFF2-40B4-BE49-F238E27FC236}">
                    <a16:creationId xmlns:a16="http://schemas.microsoft.com/office/drawing/2014/main" id="{DB476E5F-D532-4CDA-9F54-3431765AF970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68" name="Cube 1167">
                <a:extLst>
                  <a:ext uri="{FF2B5EF4-FFF2-40B4-BE49-F238E27FC236}">
                    <a16:creationId xmlns:a16="http://schemas.microsoft.com/office/drawing/2014/main" id="{73CA0800-C45F-4FE6-9C85-A403922DD255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137" name="Group 1136">
              <a:extLst>
                <a:ext uri="{FF2B5EF4-FFF2-40B4-BE49-F238E27FC236}">
                  <a16:creationId xmlns:a16="http://schemas.microsoft.com/office/drawing/2014/main" id="{02A3F1AA-36C7-4C23-9B9B-C1C8DD628354}"/>
                </a:ext>
              </a:extLst>
            </p:cNvPr>
            <p:cNvGrpSpPr/>
            <p:nvPr/>
          </p:nvGrpSpPr>
          <p:grpSpPr>
            <a:xfrm>
              <a:off x="4760210" y="594056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49" name="Cube 1148">
                <a:extLst>
                  <a:ext uri="{FF2B5EF4-FFF2-40B4-BE49-F238E27FC236}">
                    <a16:creationId xmlns:a16="http://schemas.microsoft.com/office/drawing/2014/main" id="{BA883EC1-5F0E-4274-866D-54D431E67B17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0" name="Cube 1149">
                <a:extLst>
                  <a:ext uri="{FF2B5EF4-FFF2-40B4-BE49-F238E27FC236}">
                    <a16:creationId xmlns:a16="http://schemas.microsoft.com/office/drawing/2014/main" id="{CA2E6EBE-719E-45AF-ABB7-0D0A504E20A3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1" name="Cube 1150">
                <a:extLst>
                  <a:ext uri="{FF2B5EF4-FFF2-40B4-BE49-F238E27FC236}">
                    <a16:creationId xmlns:a16="http://schemas.microsoft.com/office/drawing/2014/main" id="{0FEE3333-ACC9-42B2-8832-0BF2C3FEF6F5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2" name="Cube 1151">
                <a:extLst>
                  <a:ext uri="{FF2B5EF4-FFF2-40B4-BE49-F238E27FC236}">
                    <a16:creationId xmlns:a16="http://schemas.microsoft.com/office/drawing/2014/main" id="{E618B24A-1400-4029-AC3C-F4C6DA6CC3B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3" name="Cube 1152">
                <a:extLst>
                  <a:ext uri="{FF2B5EF4-FFF2-40B4-BE49-F238E27FC236}">
                    <a16:creationId xmlns:a16="http://schemas.microsoft.com/office/drawing/2014/main" id="{27B2D4C0-5105-4E3B-9B02-CE95F90CB38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4" name="Cube 1153">
                <a:extLst>
                  <a:ext uri="{FF2B5EF4-FFF2-40B4-BE49-F238E27FC236}">
                    <a16:creationId xmlns:a16="http://schemas.microsoft.com/office/drawing/2014/main" id="{D9EF1B7B-155B-42EC-9F7C-D97FC02F680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5" name="Cube 1154">
                <a:extLst>
                  <a:ext uri="{FF2B5EF4-FFF2-40B4-BE49-F238E27FC236}">
                    <a16:creationId xmlns:a16="http://schemas.microsoft.com/office/drawing/2014/main" id="{3806B066-A487-4D32-AD68-2645A52321F3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6" name="Cube 1155">
                <a:extLst>
                  <a:ext uri="{FF2B5EF4-FFF2-40B4-BE49-F238E27FC236}">
                    <a16:creationId xmlns:a16="http://schemas.microsoft.com/office/drawing/2014/main" id="{E85F7098-F5D5-49C9-A0C2-9E67E01633F4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7" name="Cube 1156">
                <a:extLst>
                  <a:ext uri="{FF2B5EF4-FFF2-40B4-BE49-F238E27FC236}">
                    <a16:creationId xmlns:a16="http://schemas.microsoft.com/office/drawing/2014/main" id="{AC8DFFD4-29FC-4E04-A01A-4C0A95C4EA9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58" name="Cube 1157">
                <a:extLst>
                  <a:ext uri="{FF2B5EF4-FFF2-40B4-BE49-F238E27FC236}">
                    <a16:creationId xmlns:a16="http://schemas.microsoft.com/office/drawing/2014/main" id="{DDDD8EFF-D292-4EB7-91F7-7BCD90719F31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138" name="Group 1137">
              <a:extLst>
                <a:ext uri="{FF2B5EF4-FFF2-40B4-BE49-F238E27FC236}">
                  <a16:creationId xmlns:a16="http://schemas.microsoft.com/office/drawing/2014/main" id="{CB145BB6-7D1C-4B96-999C-C1B168175C8E}"/>
                </a:ext>
              </a:extLst>
            </p:cNvPr>
            <p:cNvGrpSpPr/>
            <p:nvPr/>
          </p:nvGrpSpPr>
          <p:grpSpPr>
            <a:xfrm>
              <a:off x="4972237" y="597407"/>
              <a:ext cx="274320" cy="2178362"/>
              <a:chOff x="7034597" y="1675722"/>
              <a:chExt cx="274320" cy="2178362"/>
            </a:xfrm>
            <a:grpFill/>
          </p:grpSpPr>
          <p:sp>
            <p:nvSpPr>
              <p:cNvPr id="1139" name="Cube 1138">
                <a:extLst>
                  <a:ext uri="{FF2B5EF4-FFF2-40B4-BE49-F238E27FC236}">
                    <a16:creationId xmlns:a16="http://schemas.microsoft.com/office/drawing/2014/main" id="{6F0845E3-CEC5-4691-B46F-8B2E6C88D2FD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0" name="Cube 1139">
                <a:extLst>
                  <a:ext uri="{FF2B5EF4-FFF2-40B4-BE49-F238E27FC236}">
                    <a16:creationId xmlns:a16="http://schemas.microsoft.com/office/drawing/2014/main" id="{96DC40FE-B8D3-4E88-9E35-DEC8E1D51FDB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1" name="Cube 1140">
                <a:extLst>
                  <a:ext uri="{FF2B5EF4-FFF2-40B4-BE49-F238E27FC236}">
                    <a16:creationId xmlns:a16="http://schemas.microsoft.com/office/drawing/2014/main" id="{AF17953E-8F10-4E71-904E-6B1685EC6B4F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2" name="Cube 1141">
                <a:extLst>
                  <a:ext uri="{FF2B5EF4-FFF2-40B4-BE49-F238E27FC236}">
                    <a16:creationId xmlns:a16="http://schemas.microsoft.com/office/drawing/2014/main" id="{CF8F061B-0353-4CBC-9B18-58108C34895C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3" name="Cube 1142">
                <a:extLst>
                  <a:ext uri="{FF2B5EF4-FFF2-40B4-BE49-F238E27FC236}">
                    <a16:creationId xmlns:a16="http://schemas.microsoft.com/office/drawing/2014/main" id="{9CDFCAFC-9276-48B6-AD57-B527E4511C13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4" name="Cube 1143">
                <a:extLst>
                  <a:ext uri="{FF2B5EF4-FFF2-40B4-BE49-F238E27FC236}">
                    <a16:creationId xmlns:a16="http://schemas.microsoft.com/office/drawing/2014/main" id="{B6AFFF84-91D8-4114-BE46-A670482F484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5" name="Cube 1144">
                <a:extLst>
                  <a:ext uri="{FF2B5EF4-FFF2-40B4-BE49-F238E27FC236}">
                    <a16:creationId xmlns:a16="http://schemas.microsoft.com/office/drawing/2014/main" id="{411D194F-EED7-4E9D-A947-5698A295409D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6" name="Cube 1145">
                <a:extLst>
                  <a:ext uri="{FF2B5EF4-FFF2-40B4-BE49-F238E27FC236}">
                    <a16:creationId xmlns:a16="http://schemas.microsoft.com/office/drawing/2014/main" id="{6EECDD33-E16F-49BA-A838-3221E00D4AF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7" name="Cube 1146">
                <a:extLst>
                  <a:ext uri="{FF2B5EF4-FFF2-40B4-BE49-F238E27FC236}">
                    <a16:creationId xmlns:a16="http://schemas.microsoft.com/office/drawing/2014/main" id="{5B6169F1-A748-45CD-BE02-F11A3C3EA9FA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148" name="Cube 1147">
                <a:extLst>
                  <a:ext uri="{FF2B5EF4-FFF2-40B4-BE49-F238E27FC236}">
                    <a16:creationId xmlns:a16="http://schemas.microsoft.com/office/drawing/2014/main" id="{9AF0501B-9CE9-4F10-A0B0-8CD4C2E312D2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94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7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9" grpId="0"/>
      <p:bldP spid="230" grpId="0"/>
      <p:bldP spid="231" grpId="0"/>
      <p:bldP spid="232" grpId="0"/>
      <p:bldP spid="233" grpId="0"/>
      <p:bldP spid="459" grpId="0"/>
      <p:bldP spid="460" grpId="0"/>
      <p:bldP spid="461" grpId="0"/>
    </p:bldLst>
  </p:timing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القالب الاخير</Template>
  <TotalTime>518</TotalTime>
  <Words>110</Words>
  <Application>Microsoft Office PowerPoint</Application>
  <PresentationFormat>Widescreen</PresentationFormat>
  <Paragraphs>49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Yu Gothic UI Semilight</vt:lpstr>
      <vt:lpstr>Arial</vt:lpstr>
      <vt:lpstr>Calibri</vt:lpstr>
      <vt:lpstr>Calibri Light</vt:lpstr>
      <vt:lpstr>Times New Roman</vt:lpstr>
      <vt:lpstr>Traditional Arabic</vt:lpstr>
      <vt:lpstr>القالب الاخير</vt:lpstr>
      <vt:lpstr>PowerPoint Presentation</vt:lpstr>
      <vt:lpstr>هل تذْكُر هذه النَّماذج؟</vt:lpstr>
      <vt:lpstr>أكمل الفراغات:</vt:lpstr>
      <vt:lpstr>اكتب العدد تحت الصُّورة:</vt:lpstr>
      <vt:lpstr>أكمل الفراغات:</vt:lpstr>
      <vt:lpstr>أكمل الفراغات:</vt:lpstr>
      <vt:lpstr>أكمل الفراغات: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user</cp:lastModifiedBy>
  <cp:revision>41</cp:revision>
  <dcterms:created xsi:type="dcterms:W3CDTF">2020-03-03T10:43:57Z</dcterms:created>
  <dcterms:modified xsi:type="dcterms:W3CDTF">2020-03-15T12:03:59Z</dcterms:modified>
</cp:coreProperties>
</file>