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4225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948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5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662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726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346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565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18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58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501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100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54B1D-FDD4-4192-B628-3D5F39F1664B}" type="datetimeFigureOut">
              <a:rPr lang="ar-SA" smtClean="0"/>
              <a:t>15/02/44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564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61A67C-A462-40CA-A858-9947F0F7B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62715"/>
            <a:ext cx="7772400" cy="2785731"/>
          </a:xfrm>
        </p:spPr>
        <p:txBody>
          <a:bodyPr>
            <a:normAutofit/>
          </a:bodyPr>
          <a:lstStyle/>
          <a:p>
            <a:pPr rtl="0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examinations</a:t>
            </a: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semester </a:t>
            </a:r>
            <a:endParaRPr lang="ar-SA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5268"/>
            <a:ext cx="7886700" cy="4589771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88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</a:t>
            </a:r>
          </a:p>
          <a:p>
            <a:pPr marL="0" indent="0" algn="ctr" rtl="0">
              <a:buNone/>
            </a:pPr>
            <a:endParaRPr lang="en-US" sz="8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rtl="0">
              <a:buNone/>
            </a:pPr>
            <a:r>
              <a:rPr lang="en-US" sz="8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Mega Goal 1.1</a:t>
            </a:r>
          </a:p>
        </p:txBody>
      </p:sp>
    </p:spTree>
    <p:extLst>
      <p:ext uri="{BB962C8B-B14F-4D97-AF65-F5344CB8AC3E}">
        <p14:creationId xmlns:p14="http://schemas.microsoft.com/office/powerpoint/2010/main" val="235193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481" y="1441980"/>
            <a:ext cx="6496598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Name one of the global issues !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2481" y="2252465"/>
            <a:ext cx="516392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dream job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2481" y="3102938"/>
            <a:ext cx="598688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did you do last night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2479" y="3953411"/>
            <a:ext cx="754561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are you going to do tomorrow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199" y="4817044"/>
            <a:ext cx="8443337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do you usually do on the weekend ? </a:t>
            </a:r>
          </a:p>
        </p:txBody>
      </p:sp>
    </p:spTree>
    <p:extLst>
      <p:ext uri="{BB962C8B-B14F-4D97-AF65-F5344CB8AC3E}">
        <p14:creationId xmlns:p14="http://schemas.microsoft.com/office/powerpoint/2010/main" val="243209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264</TotalTime>
  <Words>48</Words>
  <Application>Microsoft Office PowerPoint</Application>
  <PresentationFormat>عرض على الشاشة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نسق Office</vt:lpstr>
      <vt:lpstr>Oral examinations  1st semester 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examinations  1st semester</dc:title>
  <dc:creator>ڪپړۑآء اڷٲﻣير</dc:creator>
  <cp:lastModifiedBy>ڪپړۑآء اڷٲﻣير</cp:lastModifiedBy>
  <cp:revision>28</cp:revision>
  <dcterms:created xsi:type="dcterms:W3CDTF">2021-11-10T12:50:03Z</dcterms:created>
  <dcterms:modified xsi:type="dcterms:W3CDTF">2022-09-11T09:37:05Z</dcterms:modified>
</cp:coreProperties>
</file>