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15/02/44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8"/>
            <a:ext cx="7886700" cy="458977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8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8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8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  <a:p>
            <a:pPr marL="0" indent="0" algn="ctr" rtl="0">
              <a:buNone/>
            </a:pPr>
            <a:endParaRPr lang="en-US" sz="8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buNone/>
            </a:pPr>
            <a:r>
              <a:rPr lang="en-US" sz="8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 Goal 1.1</a:t>
            </a:r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1441980"/>
            <a:ext cx="64965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Name one of the global issues !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2481" y="2252465"/>
            <a:ext cx="516392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dream job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2481" y="3102938"/>
            <a:ext cx="598688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did you do last night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2479" y="3953411"/>
            <a:ext cx="754561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are you going to do tomorrow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4817044"/>
            <a:ext cx="8443337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do on the weekend ? </a:t>
            </a: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</TotalTime>
  <Words>48</Words>
  <Application>Microsoft Office PowerPoint</Application>
  <PresentationFormat>عرض على الشاشة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Oral examinations  1st semester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ڪپړۑآء اڷٲﻣير</cp:lastModifiedBy>
  <cp:revision>28</cp:revision>
  <dcterms:created xsi:type="dcterms:W3CDTF">2021-11-10T12:50:03Z</dcterms:created>
  <dcterms:modified xsi:type="dcterms:W3CDTF">2022-09-11T09:37:05Z</dcterms:modified>
</cp:coreProperties>
</file>