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6" r:id="rId21"/>
    <p:sldId id="280" r:id="rId22"/>
    <p:sldId id="278" r:id="rId23"/>
    <p:sldId id="279" r:id="rId24"/>
    <p:sldId id="25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C551-6AA9-47C8-9807-F16C1A3B93EE}" type="datetimeFigureOut">
              <a:rPr lang="ar-SA" smtClean="0"/>
              <a:t>11 صفر، 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394D-1F26-445A-913F-FBFA85B89B9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بسم الل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738826" cy="57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t="6250" r="1855" b="11250"/>
          <a:stretch>
            <a:fillRect/>
          </a:stretch>
        </p:blipFill>
        <p:spPr bwMode="auto">
          <a:xfrm>
            <a:off x="0" y="928670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928794" y="428604"/>
            <a:ext cx="785818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27500" r="15039" b="11250"/>
          <a:stretch>
            <a:fillRect/>
          </a:stretch>
        </p:blipFill>
        <p:spPr bwMode="auto">
          <a:xfrm>
            <a:off x="-1" y="1714488"/>
            <a:ext cx="914400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t="15000" b="10000"/>
          <a:stretch>
            <a:fillRect/>
          </a:stretch>
        </p:blipFill>
        <p:spPr bwMode="auto">
          <a:xfrm>
            <a:off x="142876" y="1428736"/>
            <a:ext cx="8858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5859" t="12500" r="4052" b="10000"/>
          <a:stretch>
            <a:fillRect/>
          </a:stretch>
        </p:blipFill>
        <p:spPr bwMode="auto">
          <a:xfrm>
            <a:off x="142844" y="1285860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6429388" y="500042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5127" t="21250" r="6250" b="10000"/>
          <a:stretch>
            <a:fillRect/>
          </a:stretch>
        </p:blipFill>
        <p:spPr bwMode="auto">
          <a:xfrm>
            <a:off x="285720" y="1785926"/>
            <a:ext cx="8643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2226" t="18750" r="11377" b="7500"/>
          <a:stretch>
            <a:fillRect/>
          </a:stretch>
        </p:blipFill>
        <p:spPr bwMode="auto">
          <a:xfrm>
            <a:off x="1785918" y="1785926"/>
            <a:ext cx="55007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0986" t="20000" r="10644" b="7500"/>
          <a:stretch>
            <a:fillRect/>
          </a:stretch>
        </p:blipFill>
        <p:spPr bwMode="auto">
          <a:xfrm>
            <a:off x="71406" y="1285859"/>
            <a:ext cx="8863207" cy="48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859" t="22500" r="3320" b="18750"/>
          <a:stretch>
            <a:fillRect/>
          </a:stretch>
        </p:blipFill>
        <p:spPr bwMode="auto">
          <a:xfrm>
            <a:off x="142844" y="1857364"/>
            <a:ext cx="88583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12500" r="1855" b="51250"/>
          <a:stretch>
            <a:fillRect/>
          </a:stretch>
        </p:blipFill>
        <p:spPr bwMode="auto">
          <a:xfrm>
            <a:off x="-71470" y="714356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6357950" y="0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lsw-12-ques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071810"/>
            <a:ext cx="3664075" cy="3044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12500" r="1855" b="51250"/>
          <a:stretch>
            <a:fillRect/>
          </a:stretch>
        </p:blipFill>
        <p:spPr bwMode="auto">
          <a:xfrm>
            <a:off x="-71470" y="714356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6357950" y="0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2451" t="40000" r="64844"/>
          <a:stretch>
            <a:fillRect/>
          </a:stretch>
        </p:blipFill>
        <p:spPr bwMode="auto">
          <a:xfrm>
            <a:off x="642910" y="3071810"/>
            <a:ext cx="2214578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lsw-12-ques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71810"/>
            <a:ext cx="3664075" cy="3044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111" t="17500" r="6787" b="13750"/>
          <a:stretch>
            <a:fillRect/>
          </a:stretch>
        </p:blipFill>
        <p:spPr bwMode="auto">
          <a:xfrm>
            <a:off x="94786" y="928670"/>
            <a:ext cx="8977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4648" t="22500" r="21631" b="10000"/>
          <a:stretch>
            <a:fillRect/>
          </a:stretch>
        </p:blipFill>
        <p:spPr bwMode="auto">
          <a:xfrm>
            <a:off x="504003" y="928670"/>
            <a:ext cx="771133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faq\Desktop\أولى ف1كورس\المادة وتغيراتها الفصل ف3\2\images\اغلقي كتابك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94" y="1071546"/>
            <a:ext cx="7377720" cy="511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6113" t="28750" r="37011" b="32500"/>
          <a:stretch>
            <a:fillRect/>
          </a:stretch>
        </p:blipFill>
        <p:spPr bwMode="auto">
          <a:xfrm>
            <a:off x="848844" y="1000108"/>
            <a:ext cx="85809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76905" t="15000" r="390" b="32500"/>
          <a:stretch>
            <a:fillRect/>
          </a:stretch>
        </p:blipFill>
        <p:spPr bwMode="auto">
          <a:xfrm>
            <a:off x="6560343" y="0"/>
            <a:ext cx="258365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9775" t="15000" r="17969" b="6250"/>
          <a:stretch>
            <a:fillRect/>
          </a:stretch>
        </p:blipFill>
        <p:spPr bwMode="auto">
          <a:xfrm>
            <a:off x="1000100" y="740409"/>
            <a:ext cx="7429552" cy="55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43174" y="2357430"/>
            <a:ext cx="4071966" cy="1928826"/>
          </a:xfrm>
          <a:prstGeom prst="roundRect">
            <a:avLst>
              <a:gd name="adj" fmla="val 156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571604" y="2714620"/>
            <a:ext cx="635798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  <a:latin typeface="Aharoni" pitchFamily="2" charset="-79"/>
                <a:cs typeface="+mj-cs"/>
              </a:rPr>
              <a:t>لا تنسوني من صالح دعائكم</a:t>
            </a:r>
          </a:p>
          <a:p>
            <a:pPr algn="ctr"/>
            <a:endParaRPr lang="ar-SA" dirty="0">
              <a:solidFill>
                <a:schemeClr val="bg1"/>
              </a:solidFill>
              <a:latin typeface="Aharoni" pitchFamily="2" charset="-79"/>
              <a:cs typeface="Bader" pitchFamily="2" charset="-78"/>
            </a:endParaRPr>
          </a:p>
          <a:p>
            <a:pPr algn="ctr"/>
            <a:r>
              <a:rPr lang="ar-SA" sz="3200" dirty="0" err="1">
                <a:solidFill>
                  <a:schemeClr val="bg1"/>
                </a:solidFill>
                <a:latin typeface="Aharoni" pitchFamily="2" charset="-79"/>
                <a:cs typeface="Bader" pitchFamily="2" charset="-78"/>
              </a:rPr>
              <a:t>وجانات</a:t>
            </a:r>
            <a:r>
              <a:rPr lang="ar-SA" sz="3200" dirty="0">
                <a:solidFill>
                  <a:schemeClr val="bg1"/>
                </a:solidFill>
                <a:latin typeface="Aharoni" pitchFamily="2" charset="-79"/>
                <a:cs typeface="Bader" pitchFamily="2" charset="-78"/>
              </a:rPr>
              <a:t> علي البلوي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11719" t="13750" r="67041" b="57500"/>
          <a:stretch>
            <a:fillRect/>
          </a:stretch>
        </p:blipFill>
        <p:spPr bwMode="auto">
          <a:xfrm>
            <a:off x="214282" y="0"/>
            <a:ext cx="207170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3379" t="70000" r="68311" b="3750"/>
          <a:stretch>
            <a:fillRect/>
          </a:stretch>
        </p:blipFill>
        <p:spPr bwMode="auto">
          <a:xfrm>
            <a:off x="285720" y="3857628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3184" t="15000" r="9717" b="48750"/>
          <a:stretch>
            <a:fillRect/>
          </a:stretch>
        </p:blipFill>
        <p:spPr bwMode="auto">
          <a:xfrm>
            <a:off x="0" y="171448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69776" t="70000" r="9716" b="6250"/>
          <a:stretch>
            <a:fillRect/>
          </a:stretch>
        </p:blipFill>
        <p:spPr bwMode="auto">
          <a:xfrm>
            <a:off x="214282" y="5214950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نتيجة بحث الصور عن ‪teacher clipart png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3071802" cy="4714883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3786182" y="2857496"/>
            <a:ext cx="292895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cs typeface="+mj-cs"/>
              </a:rPr>
              <a:t>صفي الأعمال التي يقوم </a:t>
            </a:r>
            <a:r>
              <a:rPr lang="ar-SA" sz="2800" b="1" dirty="0" err="1">
                <a:cs typeface="+mj-cs"/>
              </a:rPr>
              <a:t>بها</a:t>
            </a:r>
            <a:r>
              <a:rPr lang="ar-SA" sz="2800" b="1" dirty="0">
                <a:cs typeface="+mj-cs"/>
              </a:rPr>
              <a:t> هؤلاء الأشخاص.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7578" t="17500" r="15771" b="7500"/>
          <a:stretch>
            <a:fillRect/>
          </a:stretch>
        </p:blipFill>
        <p:spPr bwMode="auto">
          <a:xfrm>
            <a:off x="1714480" y="1571612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8252" t="13750" r="8984" b="10000"/>
          <a:stretch>
            <a:fillRect/>
          </a:stretch>
        </p:blipFill>
        <p:spPr bwMode="auto">
          <a:xfrm>
            <a:off x="500034" y="1357298"/>
            <a:ext cx="80724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6500826" y="1071546"/>
            <a:ext cx="857256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0501" t="15000" r="6250" b="11250"/>
          <a:stretch>
            <a:fillRect/>
          </a:stretch>
        </p:blipFill>
        <p:spPr bwMode="auto">
          <a:xfrm>
            <a:off x="0" y="897058"/>
            <a:ext cx="9144032" cy="4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929" t="18750" r="11377" b="18750"/>
          <a:stretch>
            <a:fillRect/>
          </a:stretch>
        </p:blipFill>
        <p:spPr bwMode="auto">
          <a:xfrm>
            <a:off x="428596" y="1643050"/>
            <a:ext cx="83582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465" t="26250" r="20166"/>
          <a:stretch>
            <a:fillRect/>
          </a:stretch>
        </p:blipFill>
        <p:spPr bwMode="auto">
          <a:xfrm>
            <a:off x="785786" y="1857364"/>
            <a:ext cx="7643834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7572396" y="5286388"/>
            <a:ext cx="1071570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3916" t="25000" r="11377" b="13750"/>
          <a:stretch>
            <a:fillRect/>
          </a:stretch>
        </p:blipFill>
        <p:spPr bwMode="auto">
          <a:xfrm>
            <a:off x="1357290" y="2000240"/>
            <a:ext cx="72866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</Words>
  <Application>Microsoft Office PowerPoint</Application>
  <PresentationFormat>عرض على الشاشة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afaq</dc:creator>
  <cp:lastModifiedBy>محمد الدهاسى</cp:lastModifiedBy>
  <cp:revision>13</cp:revision>
  <dcterms:created xsi:type="dcterms:W3CDTF">2018-02-17T08:31:10Z</dcterms:created>
  <dcterms:modified xsi:type="dcterms:W3CDTF">2020-09-28T13:27:42Z</dcterms:modified>
</cp:coreProperties>
</file>