
<file path=[Content_Types].xml><?xml version="1.0" encoding="utf-8"?>
<Types xmlns="http://schemas.openxmlformats.org/package/2006/content-types"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88" r:id="rId4"/>
    <p:sldId id="257" r:id="rId5"/>
    <p:sldId id="287" r:id="rId6"/>
    <p:sldId id="289" r:id="rId7"/>
    <p:sldId id="264" r:id="rId8"/>
    <p:sldId id="266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285" r:id="rId19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DEA2517-5ACB-4A6A-B51E-CF2B6AAB7E85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DDEE-4FB6-42FD-BED4-F42A0DD9554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28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908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45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3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29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65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13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9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29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5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972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t>14/07/1441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171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4.mp4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B3B79B-1188-4FF0-BF5E-08D189BB535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09541" y="4501546"/>
            <a:ext cx="4805362" cy="838200"/>
          </a:xfrm>
        </p:spPr>
        <p:txBody>
          <a:bodyPr anchor="b">
            <a:normAutofit/>
          </a:bodyPr>
          <a:lstStyle/>
          <a:p>
            <a:pPr marL="0" indent="0" algn="ctr" rtl="1">
              <a:buNone/>
            </a:pPr>
            <a:r>
              <a:rPr lang="ar-BH" sz="4400" b="1" dirty="0">
                <a:solidFill>
                  <a:srgbClr val="000000"/>
                </a:solidFill>
              </a:rPr>
              <a:t>الكُرة الأرضِيًّة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40A16-4407-4664-97F8-1C90127A09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21443" y="3572619"/>
            <a:ext cx="6294214" cy="838200"/>
          </a:xfrm>
        </p:spPr>
        <p:txBody>
          <a:bodyPr anchor="t">
            <a:normAutofit/>
          </a:bodyPr>
          <a:lstStyle/>
          <a:p>
            <a:pPr algn="r" rtl="1"/>
            <a:r>
              <a:rPr lang="ar-BH" sz="4400" dirty="0">
                <a:solidFill>
                  <a:srgbClr val="000000"/>
                </a:solidFill>
                <a:cs typeface="+mn-cs"/>
              </a:rPr>
              <a:t>الدرس الحادي عشر   </a:t>
            </a:r>
            <a:r>
              <a:rPr lang="ar-BH" sz="2400" dirty="0">
                <a:solidFill>
                  <a:srgbClr val="000000"/>
                </a:solidFill>
                <a:cs typeface="+mn-cs"/>
              </a:rPr>
              <a:t>صفحة (</a:t>
            </a:r>
            <a:r>
              <a:rPr lang="ar-BH" sz="2400" dirty="0">
                <a:solidFill>
                  <a:srgbClr val="FF0000"/>
                </a:solidFill>
                <a:cs typeface="+mn-cs"/>
              </a:rPr>
              <a:t>58</a:t>
            </a:r>
            <a:r>
              <a:rPr lang="ar-BH" sz="2400" dirty="0">
                <a:solidFill>
                  <a:srgbClr val="000000"/>
                </a:solidFill>
                <a:cs typeface="+mn-cs"/>
              </a:rPr>
              <a:t>) </a:t>
            </a:r>
            <a:endParaRPr lang="ar-BH" sz="4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987199C-CFB9-4652-BA5E-E6C9FE0A7E3A}"/>
              </a:ext>
            </a:extLst>
          </p:cNvPr>
          <p:cNvSpPr txBox="1">
            <a:spLocks/>
          </p:cNvSpPr>
          <p:nvPr/>
        </p:nvSpPr>
        <p:spPr>
          <a:xfrm>
            <a:off x="4858099" y="2486025"/>
            <a:ext cx="2749943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2800" b="1" dirty="0">
                <a:solidFill>
                  <a:srgbClr val="000000"/>
                </a:solidFill>
              </a:rPr>
              <a:t>الصف الثاني الابتدائي</a:t>
            </a:r>
          </a:p>
          <a:p>
            <a:pPr rtl="1"/>
            <a:r>
              <a:rPr lang="ar-BH" sz="2800" b="1" dirty="0">
                <a:solidFill>
                  <a:srgbClr val="000000"/>
                </a:solidFill>
              </a:rPr>
              <a:t>المواد الاجتماعية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4E71AE-F139-4B20-853C-C4AFB462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5" y="1462499"/>
            <a:ext cx="3343742" cy="477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picture containing food, sitting, colorful, cake&#10;&#10;Description automatically generated">
            <a:extLst>
              <a:ext uri="{FF2B5EF4-FFF2-40B4-BE49-F238E27FC236}">
                <a16:creationId xmlns:a16="http://schemas.microsoft.com/office/drawing/2014/main" id="{5D092813-5B74-42CC-997B-A89003C74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64" y="4284612"/>
            <a:ext cx="1798324" cy="1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3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أَحْسَنْت .. إِجابَةٌ صَحيحَة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455519" y="4186237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الثاني</a:t>
            </a:r>
          </a:p>
        </p:txBody>
      </p:sp>
    </p:spTree>
    <p:extLst>
      <p:ext uri="{BB962C8B-B14F-4D97-AF65-F5344CB8AC3E}">
        <p14:creationId xmlns:p14="http://schemas.microsoft.com/office/powerpoint/2010/main" val="7042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حاوِل مَرَّةٌ أُخْرَى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949278" y="4769504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29541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4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33AEB3-39E7-4BD1-B534-EE5CD7C3AE2D}"/>
              </a:ext>
            </a:extLst>
          </p:cNvPr>
          <p:cNvSpPr/>
          <p:nvPr/>
        </p:nvSpPr>
        <p:spPr>
          <a:xfrm>
            <a:off x="4197608" y="1642825"/>
            <a:ext cx="4476375" cy="9681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BH" sz="6000" b="1" dirty="0" err="1">
                <a:solidFill>
                  <a:schemeClr val="tx1"/>
                </a:solidFill>
                <a:latin typeface="+mj-lt"/>
                <a:ea typeface="+mj-ea"/>
              </a:rPr>
              <a:t>اخْتَر</a:t>
            </a:r>
            <a:r>
              <a:rPr lang="ar-BH" sz="6000" b="1" kern="1200" dirty="0" err="1">
                <a:solidFill>
                  <a:schemeClr val="tx1"/>
                </a:solidFill>
                <a:latin typeface="+mj-lt"/>
                <a:ea typeface="+mj-ea"/>
              </a:rPr>
              <a:t>مَفْهوم</a:t>
            </a:r>
            <a:r>
              <a:rPr lang="ar-BH" sz="6000" b="1" dirty="0">
                <a:solidFill>
                  <a:schemeClr val="tx1"/>
                </a:solidFill>
                <a:latin typeface="+mj-lt"/>
                <a:ea typeface="+mj-ea"/>
              </a:rPr>
              <a:t> المُجَسَّم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00F7C7E-4A7E-4F89-B384-F5D6777D7EB8}"/>
              </a:ext>
            </a:extLst>
          </p:cNvPr>
          <p:cNvSpPr/>
          <p:nvPr/>
        </p:nvSpPr>
        <p:spPr>
          <a:xfrm>
            <a:off x="7913732" y="3080514"/>
            <a:ext cx="2431368" cy="227171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dirty="0">
                <a:solidFill>
                  <a:srgbClr val="FFFF00"/>
                </a:solidFill>
              </a:rPr>
              <a:t>شَكْلٌ مُصَغرٌ عن الشّكلِ الحَقيقيّ.</a:t>
            </a:r>
            <a:endParaRPr lang="ar-BH" sz="4000" b="1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D165F5B5-3405-4550-905B-0A4EAA3AE9DA}"/>
              </a:ext>
            </a:extLst>
          </p:cNvPr>
          <p:cNvSpPr/>
          <p:nvPr/>
        </p:nvSpPr>
        <p:spPr>
          <a:xfrm>
            <a:off x="2981924" y="3080514"/>
            <a:ext cx="2431368" cy="22717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dirty="0">
                <a:solidFill>
                  <a:srgbClr val="FFFF00"/>
                </a:solidFill>
              </a:rPr>
              <a:t>شَكْلٌ مُكبر عن الشّكلِ الحَقيقيّ.</a:t>
            </a:r>
            <a:endParaRPr lang="ar-BH" sz="4000" b="1" dirty="0">
              <a:solidFill>
                <a:srgbClr val="FFFF00"/>
              </a:solidFill>
            </a:endParaRP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7010541A-9667-4982-87E2-7247223694D5}"/>
              </a:ext>
            </a:extLst>
          </p:cNvPr>
          <p:cNvSpPr/>
          <p:nvPr/>
        </p:nvSpPr>
        <p:spPr>
          <a:xfrm>
            <a:off x="7359520" y="4546274"/>
            <a:ext cx="457200" cy="7215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DBF2A4EF-E0CF-4B88-88CC-6CB8B72550C7}"/>
              </a:ext>
            </a:extLst>
          </p:cNvPr>
          <p:cNvSpPr/>
          <p:nvPr/>
        </p:nvSpPr>
        <p:spPr>
          <a:xfrm>
            <a:off x="1162719" y="2272769"/>
            <a:ext cx="1671725" cy="32825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46539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أَحْسَنْت .. إِجابَةٌ صَحيحَة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19788" y="4464844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الثاني</a:t>
            </a:r>
          </a:p>
        </p:txBody>
      </p:sp>
    </p:spTree>
    <p:extLst>
      <p:ext uri="{BB962C8B-B14F-4D97-AF65-F5344CB8AC3E}">
        <p14:creationId xmlns:p14="http://schemas.microsoft.com/office/powerpoint/2010/main" val="42243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حاوِل مَرَّةٌ أُخْرَى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927847" y="47837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29199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4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3AEB3-39E7-4BD1-B534-EE5CD7C3AE2D}"/>
              </a:ext>
            </a:extLst>
          </p:cNvPr>
          <p:cNvSpPr/>
          <p:nvPr/>
        </p:nvSpPr>
        <p:spPr>
          <a:xfrm>
            <a:off x="1524000" y="1293338"/>
            <a:ext cx="9144000" cy="32745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sz="7200" b="1" dirty="0">
                <a:solidFill>
                  <a:srgbClr val="000000"/>
                </a:solidFill>
              </a:rPr>
              <a:t>الكُرة الأرضِيًّة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00F7C7E-4A7E-4F89-B384-F5D6777D7EB8}"/>
              </a:ext>
            </a:extLst>
          </p:cNvPr>
          <p:cNvSpPr/>
          <p:nvPr/>
        </p:nvSpPr>
        <p:spPr>
          <a:xfrm>
            <a:off x="7258999" y="3428999"/>
            <a:ext cx="3695873" cy="22717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b="1" dirty="0">
                <a:solidFill>
                  <a:srgbClr val="FFFF00"/>
                </a:solidFill>
              </a:rPr>
              <a:t>الْيابِسَة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5F5B5-3405-4550-905B-0A4EAA3AE9DA}"/>
              </a:ext>
            </a:extLst>
          </p:cNvPr>
          <p:cNvSpPr/>
          <p:nvPr/>
        </p:nvSpPr>
        <p:spPr>
          <a:xfrm>
            <a:off x="1237128" y="3429000"/>
            <a:ext cx="4990353" cy="2271713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b="1" dirty="0">
                <a:solidFill>
                  <a:srgbClr val="FFFF00"/>
                </a:solidFill>
              </a:rPr>
              <a:t>الْماء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ABDB71-2AF0-4818-A1DE-45B90E02B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56" y="551962"/>
            <a:ext cx="1013343" cy="10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2" descr="A picture containing helmet, sitting, table, blue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9AC8337C-64C3-46A5-B54F-E1E5569A3E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1" descr="A picture containing helmet, sitting, table, blue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F9F04125-AF95-49C6-80CB-F458FEEB430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B53BE5-B30A-4E44-B0EB-827B2BB8CEC7}"/>
              </a:ext>
            </a:extLst>
          </p:cNvPr>
          <p:cNvSpPr/>
          <p:nvPr/>
        </p:nvSpPr>
        <p:spPr>
          <a:xfrm>
            <a:off x="3684613" y="5255302"/>
            <a:ext cx="2221487" cy="7965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5400" dirty="0"/>
              <a:t>الماء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42D473-1E01-47A0-9913-A719B3806B4A}"/>
              </a:ext>
            </a:extLst>
          </p:cNvPr>
          <p:cNvSpPr/>
          <p:nvPr/>
        </p:nvSpPr>
        <p:spPr>
          <a:xfrm>
            <a:off x="9283209" y="5255301"/>
            <a:ext cx="2221487" cy="79659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/>
              <a:t>اليابسة</a:t>
            </a:r>
          </a:p>
        </p:txBody>
      </p:sp>
    </p:spTree>
    <p:extLst>
      <p:ext uri="{BB962C8B-B14F-4D97-AF65-F5344CB8AC3E}">
        <p14:creationId xmlns:p14="http://schemas.microsoft.com/office/powerpoint/2010/main" val="12507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3BCB33B3-AA4B-42E0-B378-2ABB6571D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467" y="781641"/>
            <a:ext cx="5294716" cy="52947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5E8DF964-93D0-44D7-84E4-D283FBF7C30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F9D8A4-B6E8-455A-9109-AFAD0941CC2D}"/>
              </a:ext>
            </a:extLst>
          </p:cNvPr>
          <p:cNvSpPr/>
          <p:nvPr/>
        </p:nvSpPr>
        <p:spPr>
          <a:xfrm>
            <a:off x="3684613" y="5255302"/>
            <a:ext cx="2221487" cy="7965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5400" dirty="0"/>
              <a:t>الماء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BF3760-3A89-4257-94DA-581F4867BCFC}"/>
              </a:ext>
            </a:extLst>
          </p:cNvPr>
          <p:cNvSpPr/>
          <p:nvPr/>
        </p:nvSpPr>
        <p:spPr>
          <a:xfrm>
            <a:off x="9283209" y="5255301"/>
            <a:ext cx="2221487" cy="79659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/>
              <a:t>اليابسة</a:t>
            </a:r>
          </a:p>
        </p:txBody>
      </p:sp>
    </p:spTree>
    <p:extLst>
      <p:ext uri="{BB962C8B-B14F-4D97-AF65-F5344CB8AC3E}">
        <p14:creationId xmlns:p14="http://schemas.microsoft.com/office/powerpoint/2010/main" val="39038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1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C86E-3EDD-468D-B665-F76841E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883"/>
            <a:ext cx="10515600" cy="1325563"/>
          </a:xfrm>
        </p:spPr>
        <p:txBody>
          <a:bodyPr/>
          <a:lstStyle/>
          <a:p>
            <a:pPr algn="ctr" rtl="1"/>
            <a:r>
              <a:rPr lang="ar-BH" dirty="0"/>
              <a:t>شكراً جزيلاً لكم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691489-0E64-4ED7-ABF8-140CAE51D58B}"/>
              </a:ext>
            </a:extLst>
          </p:cNvPr>
          <p:cNvSpPr txBox="1">
            <a:spLocks/>
          </p:cNvSpPr>
          <p:nvPr/>
        </p:nvSpPr>
        <p:spPr>
          <a:xfrm>
            <a:off x="909918" y="3259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8000" b="1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3768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B3B79B-1188-4FF0-BF5E-08D189BB535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94368" y="3128964"/>
            <a:ext cx="6136481" cy="1039812"/>
          </a:xfrm>
          <a:noFill/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BH" sz="4000" b="1" dirty="0">
                <a:solidFill>
                  <a:srgbClr val="080808"/>
                </a:solidFill>
              </a:rPr>
              <a:t>1- التمييز بين الصورة والمجسم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40A16-4407-4664-97F8-1C90127A09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42569" y="1734346"/>
            <a:ext cx="4106862" cy="1362075"/>
          </a:xfrm>
          <a:noFill/>
        </p:spPr>
        <p:txBody>
          <a:bodyPr anchor="ctr">
            <a:normAutofit/>
          </a:bodyPr>
          <a:lstStyle/>
          <a:p>
            <a:pPr algn="ctr" rtl="1"/>
            <a:r>
              <a:rPr lang="ar-BH" sz="5400" u="sng" dirty="0">
                <a:solidFill>
                  <a:srgbClr val="080808"/>
                </a:solidFill>
                <a:cs typeface="+mn-cs"/>
              </a:rPr>
              <a:t>أهداف</a:t>
            </a:r>
            <a:r>
              <a:rPr lang="ar-BH" sz="5400" u="sng" dirty="0">
                <a:solidFill>
                  <a:srgbClr val="080808"/>
                </a:solidFill>
              </a:rPr>
              <a:t> الدرس</a:t>
            </a:r>
            <a:br>
              <a:rPr lang="ar-BH" sz="3600" u="sng" dirty="0">
                <a:solidFill>
                  <a:srgbClr val="080808"/>
                </a:solidFill>
              </a:rPr>
            </a:br>
            <a:endParaRPr lang="ar-BH" sz="3600" u="sng" dirty="0">
              <a:solidFill>
                <a:srgbClr val="080808"/>
              </a:solidFill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002BF61-BB6D-48C3-B071-3D3018893359}"/>
              </a:ext>
            </a:extLst>
          </p:cNvPr>
          <p:cNvSpPr txBox="1">
            <a:spLocks/>
          </p:cNvSpPr>
          <p:nvPr/>
        </p:nvSpPr>
        <p:spPr>
          <a:xfrm>
            <a:off x="3694368" y="3975101"/>
            <a:ext cx="5428739" cy="10394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000" b="1" dirty="0"/>
              <a:t>2- المقارنة بين الماء واليابسة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42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4978BCA9-1DD6-4294-B7CD-BC5274970F65}"/>
              </a:ext>
            </a:extLst>
          </p:cNvPr>
          <p:cNvSpPr/>
          <p:nvPr/>
        </p:nvSpPr>
        <p:spPr>
          <a:xfrm>
            <a:off x="2938462" y="626710"/>
            <a:ext cx="6884194" cy="5009709"/>
          </a:xfrm>
          <a:prstGeom prst="cube">
            <a:avLst>
              <a:gd name="adj" fmla="val 18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3AEB3-39E7-4BD1-B534-EE5CD7C3AE2D}"/>
              </a:ext>
            </a:extLst>
          </p:cNvPr>
          <p:cNvSpPr/>
          <p:nvPr/>
        </p:nvSpPr>
        <p:spPr>
          <a:xfrm>
            <a:off x="2938462" y="1924393"/>
            <a:ext cx="5976938" cy="9920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BH" sz="5400" dirty="0">
                <a:solidFill>
                  <a:srgbClr val="FFFFFF"/>
                </a:solidFill>
                <a:latin typeface="+mj-lt"/>
                <a:ea typeface="+mj-ea"/>
              </a:rPr>
              <a:t>مفهوم المُجَسَّـم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F7C7E-4A7E-4F89-B384-F5D6777D7EB8}"/>
              </a:ext>
            </a:extLst>
          </p:cNvPr>
          <p:cNvSpPr/>
          <p:nvPr/>
        </p:nvSpPr>
        <p:spPr>
          <a:xfrm>
            <a:off x="3567952" y="3140586"/>
            <a:ext cx="5056095" cy="227171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6000" dirty="0">
                <a:solidFill>
                  <a:srgbClr val="FFFF00"/>
                </a:solidFill>
              </a:rPr>
              <a:t>المُجَسَّم شَكْلٌ مُصَغرٌ عن الشّكلِ الحَقيقيّ.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AFEA30-2441-4AC3-B65E-D2357DAC4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926" y="247300"/>
            <a:ext cx="970030" cy="9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3C71C246-F87D-4098-943F-740A04663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34" y="384563"/>
            <a:ext cx="3252235" cy="2455437"/>
          </a:xfrm>
          <a:prstGeom prst="rect">
            <a:avLst/>
          </a:prstGeom>
        </p:spPr>
      </p:pic>
      <p:pic>
        <p:nvPicPr>
          <p:cNvPr id="9" name="Picture 8" descr="A picture containing building, drawing, sign, window&#10;&#10;Description automatically generated">
            <a:extLst>
              <a:ext uri="{FF2B5EF4-FFF2-40B4-BE49-F238E27FC236}">
                <a16:creationId xmlns:a16="http://schemas.microsoft.com/office/drawing/2014/main" id="{C522BAF6-C6C3-4264-9E40-9A77F20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70" y="3429000"/>
            <a:ext cx="3018358" cy="2905170"/>
          </a:xfrm>
          <a:prstGeom prst="rect">
            <a:avLst/>
          </a:prstGeom>
        </p:spPr>
      </p:pic>
      <p:pic>
        <p:nvPicPr>
          <p:cNvPr id="15" name="Picture 14" descr="A picture containing green, box, car&#10;&#10;Description automatically generated">
            <a:extLst>
              <a:ext uri="{FF2B5EF4-FFF2-40B4-BE49-F238E27FC236}">
                <a16:creationId xmlns:a16="http://schemas.microsoft.com/office/drawing/2014/main" id="{49DA1D4F-C8B6-46A5-90F3-F93661A68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33" y="574571"/>
            <a:ext cx="3082216" cy="2265429"/>
          </a:xfrm>
          <a:prstGeom prst="rect">
            <a:avLst/>
          </a:prstGeom>
        </p:spPr>
      </p:pic>
      <p:pic>
        <p:nvPicPr>
          <p:cNvPr id="11" name="Picture 10" descr="A small house in the background&#10;&#10;Description automatically generated">
            <a:extLst>
              <a:ext uri="{FF2B5EF4-FFF2-40B4-BE49-F238E27FC236}">
                <a16:creationId xmlns:a16="http://schemas.microsoft.com/office/drawing/2014/main" id="{EFD0B8AA-8BC1-4DD3-8B95-70BC1A49F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34" y="3533085"/>
            <a:ext cx="2976345" cy="276056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8DAF12-5DD3-417E-9D73-7ED7F47B1564}"/>
              </a:ext>
            </a:extLst>
          </p:cNvPr>
          <p:cNvCxnSpPr>
            <a:cxnSpLocks/>
          </p:cNvCxnSpPr>
          <p:nvPr/>
        </p:nvCxnSpPr>
        <p:spPr>
          <a:xfrm rot="5400000">
            <a:off x="6141770" y="-413458"/>
            <a:ext cx="0" cy="720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F4571A-78E6-40DB-AA1F-9FD2C2312AAF}"/>
              </a:ext>
            </a:extLst>
          </p:cNvPr>
          <p:cNvCxnSpPr/>
          <p:nvPr/>
        </p:nvCxnSpPr>
        <p:spPr>
          <a:xfrm>
            <a:off x="6003128" y="281372"/>
            <a:ext cx="0" cy="59770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2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B10AC45-E5EE-4A71-95E3-7CE3C7C4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46" y="1877260"/>
            <a:ext cx="2595367" cy="29243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hoto, different, sitting, animal&#10;&#10;Description automatically generated">
            <a:extLst>
              <a:ext uri="{FF2B5EF4-FFF2-40B4-BE49-F238E27FC236}">
                <a16:creationId xmlns:a16="http://schemas.microsoft.com/office/drawing/2014/main" id="{E348D3EA-CB67-4640-958C-BB609413A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0" y="822589"/>
            <a:ext cx="5939971" cy="49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792F4-8EDE-4E53-B849-EC74D00CD630}"/>
              </a:ext>
            </a:extLst>
          </p:cNvPr>
          <p:cNvSpPr/>
          <p:nvPr/>
        </p:nvSpPr>
        <p:spPr>
          <a:xfrm>
            <a:off x="6421720" y="0"/>
            <a:ext cx="5770280" cy="12971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000000"/>
                </a:solidFill>
                <a:latin typeface="+mj-lt"/>
                <a:ea typeface="+mj-ea"/>
              </a:rPr>
              <a:t>نشاط</a:t>
            </a:r>
            <a: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</a:rPr>
              <a:t> </a:t>
            </a:r>
            <a:r>
              <a:rPr lang="en-US" sz="5400" b="1" kern="1200" dirty="0" err="1">
                <a:solidFill>
                  <a:srgbClr val="000000"/>
                </a:solidFill>
                <a:latin typeface="+mj-lt"/>
                <a:ea typeface="+mj-ea"/>
              </a:rPr>
              <a:t>رقم</a:t>
            </a:r>
            <a:r>
              <a:rPr lang="en-US" sz="5400" b="1" kern="1200" dirty="0">
                <a:solidFill>
                  <a:srgbClr val="000000"/>
                </a:solidFill>
                <a:latin typeface="+mj-lt"/>
                <a:ea typeface="+mj-ea"/>
              </a:rPr>
              <a:t> (1)</a:t>
            </a:r>
          </a:p>
        </p:txBody>
      </p:sp>
      <p:pic>
        <p:nvPicPr>
          <p:cNvPr id="5" name="Picture 4" descr="A picture containing building, drawing, sign, window&#10;&#10;Description automatically generated">
            <a:extLst>
              <a:ext uri="{FF2B5EF4-FFF2-40B4-BE49-F238E27FC236}">
                <a16:creationId xmlns:a16="http://schemas.microsoft.com/office/drawing/2014/main" id="{B4013A0C-39A3-4935-ABC2-88AC9DD97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3"/>
          <a:stretch/>
        </p:blipFill>
        <p:spPr>
          <a:xfrm>
            <a:off x="340470" y="2139600"/>
            <a:ext cx="4141760" cy="349320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B5E96AC8-4910-4B5B-AEC4-F14B91219E7F}"/>
              </a:ext>
            </a:extLst>
          </p:cNvPr>
          <p:cNvSpPr/>
          <p:nvPr/>
        </p:nvSpPr>
        <p:spPr>
          <a:xfrm>
            <a:off x="6502525" y="5118847"/>
            <a:ext cx="2414494" cy="123040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2800" b="1" dirty="0"/>
              <a:t>صُورةُ مَنْزِل </a:t>
            </a: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4A32BA4E-1353-4129-BC70-2A0D62B7F4E2}"/>
              </a:ext>
            </a:extLst>
          </p:cNvPr>
          <p:cNvSpPr/>
          <p:nvPr/>
        </p:nvSpPr>
        <p:spPr>
          <a:xfrm>
            <a:off x="9306860" y="5118847"/>
            <a:ext cx="2414494" cy="123040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2800" b="1" dirty="0"/>
              <a:t>مُجَسَّمُ مَنْزِل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AB3DA6-DC33-43E5-87E7-A2A1F0ACA95E}"/>
              </a:ext>
            </a:extLst>
          </p:cNvPr>
          <p:cNvSpPr/>
          <p:nvPr/>
        </p:nvSpPr>
        <p:spPr>
          <a:xfrm>
            <a:off x="6466541" y="1675014"/>
            <a:ext cx="5384989" cy="24025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6000" dirty="0">
                <a:solidFill>
                  <a:schemeClr val="tx1"/>
                </a:solidFill>
              </a:rPr>
              <a:t>اضْغَط عَلَى الاخْتِيارِ الصَّحيح</a:t>
            </a:r>
          </a:p>
        </p:txBody>
      </p:sp>
    </p:spTree>
    <p:extLst>
      <p:ext uri="{BB962C8B-B14F-4D97-AF65-F5344CB8AC3E}">
        <p14:creationId xmlns:p14="http://schemas.microsoft.com/office/powerpoint/2010/main" val="179138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أَحْسَنْت .. إِجابَةٌ صَحيحَة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534100" y="4293393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الثاني</a:t>
            </a:r>
          </a:p>
        </p:txBody>
      </p:sp>
    </p:spTree>
    <p:extLst>
      <p:ext uri="{BB962C8B-B14F-4D97-AF65-F5344CB8AC3E}">
        <p14:creationId xmlns:p14="http://schemas.microsoft.com/office/powerpoint/2010/main" val="35835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حاوِل مَرَّةٌ أُخْرَى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927847" y="4690922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32886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خطأ.WAV"/>
          </p:stSnd>
        </p:sndAc>
      </p:transition>
    </mc:Choice>
    <mc:Fallback xmlns="">
      <p:transition spd="slow" advClick="0">
        <p:sndAc>
          <p:stSnd>
            <p:snd r:embed="rId4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C792F4-8EDE-4E53-B849-EC74D00CD630}"/>
              </a:ext>
            </a:extLst>
          </p:cNvPr>
          <p:cNvSpPr/>
          <p:nvPr/>
        </p:nvSpPr>
        <p:spPr>
          <a:xfrm>
            <a:off x="7386004" y="0"/>
            <a:ext cx="4805996" cy="12971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نشاط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رقم</a:t>
            </a:r>
            <a:r>
              <a:rPr lang="en-US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(2)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5E96AC8-4910-4B5B-AEC4-F14B91219E7F}"/>
              </a:ext>
            </a:extLst>
          </p:cNvPr>
          <p:cNvSpPr/>
          <p:nvPr/>
        </p:nvSpPr>
        <p:spPr>
          <a:xfrm>
            <a:off x="6568141" y="5118847"/>
            <a:ext cx="2414494" cy="123040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2800" b="1" dirty="0"/>
              <a:t>صُورةُ سَيَّارة </a:t>
            </a: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4A32BA4E-1353-4129-BC70-2A0D62B7F4E2}"/>
              </a:ext>
            </a:extLst>
          </p:cNvPr>
          <p:cNvSpPr/>
          <p:nvPr/>
        </p:nvSpPr>
        <p:spPr>
          <a:xfrm>
            <a:off x="9306860" y="5118847"/>
            <a:ext cx="2414494" cy="123040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2800" b="1" dirty="0"/>
              <a:t>مُجَسَّمُ سَيَّارة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AB3DA6-DC33-43E5-87E7-A2A1F0ACA95E}"/>
              </a:ext>
            </a:extLst>
          </p:cNvPr>
          <p:cNvSpPr/>
          <p:nvPr/>
        </p:nvSpPr>
        <p:spPr>
          <a:xfrm>
            <a:off x="6466541" y="1675014"/>
            <a:ext cx="5384989" cy="24025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6000" dirty="0">
                <a:solidFill>
                  <a:schemeClr val="tx1"/>
                </a:solidFill>
              </a:rPr>
              <a:t>اضْغَط عَلَى الاخْتِيارِ الصَّحيح</a:t>
            </a:r>
          </a:p>
        </p:txBody>
      </p:sp>
      <p:pic>
        <p:nvPicPr>
          <p:cNvPr id="14" name="Picture 13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65BBDAB9-2327-468E-90F5-A7CA145EC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4"/>
          <a:stretch/>
        </p:blipFill>
        <p:spPr>
          <a:xfrm>
            <a:off x="248426" y="1976415"/>
            <a:ext cx="3847908" cy="24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4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125</Words>
  <Application>Microsoft Office PowerPoint</Application>
  <PresentationFormat>Widescreen</PresentationFormat>
  <Paragraphs>41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الدرس الحادي عشر   صفحة (58) </vt:lpstr>
      <vt:lpstr>أهداف الدرس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جزيلاً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الحادي عشر</dc:title>
  <dc:creator>Hassan Al Juffairi</dc:creator>
  <cp:lastModifiedBy>Abdulelah Saeed Jaffer Ali Fardan</cp:lastModifiedBy>
  <cp:revision>27</cp:revision>
  <dcterms:created xsi:type="dcterms:W3CDTF">2020-03-04T06:21:00Z</dcterms:created>
  <dcterms:modified xsi:type="dcterms:W3CDTF">2020-03-08T05:41:35Z</dcterms:modified>
</cp:coreProperties>
</file>