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10" r:id="rId51"/>
    <p:sldId id="305" r:id="rId52"/>
    <p:sldId id="306" r:id="rId53"/>
    <p:sldId id="307" r:id="rId54"/>
    <p:sldId id="308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4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3E527-807A-40E5-B98B-FF48A013D1EC}" type="datetimeFigureOut">
              <a:rPr lang="ar-SA" smtClean="0"/>
              <a:pPr/>
              <a:t>16/02/36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AD081-9D6D-40BF-8FFB-236BE7BC718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3E527-807A-40E5-B98B-FF48A013D1EC}" type="datetimeFigureOut">
              <a:rPr lang="ar-SA" smtClean="0"/>
              <a:pPr/>
              <a:t>16/02/36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AD081-9D6D-40BF-8FFB-236BE7BC718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3E527-807A-40E5-B98B-FF48A013D1EC}" type="datetimeFigureOut">
              <a:rPr lang="ar-SA" smtClean="0"/>
              <a:pPr/>
              <a:t>16/02/36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AD081-9D6D-40BF-8FFB-236BE7BC718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3E527-807A-40E5-B98B-FF48A013D1EC}" type="datetimeFigureOut">
              <a:rPr lang="ar-SA" smtClean="0"/>
              <a:pPr/>
              <a:t>16/02/36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AD081-9D6D-40BF-8FFB-236BE7BC718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3E527-807A-40E5-B98B-FF48A013D1EC}" type="datetimeFigureOut">
              <a:rPr lang="ar-SA" smtClean="0"/>
              <a:pPr/>
              <a:t>16/02/36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AD081-9D6D-40BF-8FFB-236BE7BC718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3E527-807A-40E5-B98B-FF48A013D1EC}" type="datetimeFigureOut">
              <a:rPr lang="ar-SA" smtClean="0"/>
              <a:pPr/>
              <a:t>16/02/36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AD081-9D6D-40BF-8FFB-236BE7BC718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3E527-807A-40E5-B98B-FF48A013D1EC}" type="datetimeFigureOut">
              <a:rPr lang="ar-SA" smtClean="0"/>
              <a:pPr/>
              <a:t>16/02/36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AD081-9D6D-40BF-8FFB-236BE7BC718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3E527-807A-40E5-B98B-FF48A013D1EC}" type="datetimeFigureOut">
              <a:rPr lang="ar-SA" smtClean="0"/>
              <a:pPr/>
              <a:t>16/02/36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AD081-9D6D-40BF-8FFB-236BE7BC718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3E527-807A-40E5-B98B-FF48A013D1EC}" type="datetimeFigureOut">
              <a:rPr lang="ar-SA" smtClean="0"/>
              <a:pPr/>
              <a:t>16/02/36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AD081-9D6D-40BF-8FFB-236BE7BC718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3E527-807A-40E5-B98B-FF48A013D1EC}" type="datetimeFigureOut">
              <a:rPr lang="ar-SA" smtClean="0"/>
              <a:pPr/>
              <a:t>16/02/36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AD081-9D6D-40BF-8FFB-236BE7BC718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3E527-807A-40E5-B98B-FF48A013D1EC}" type="datetimeFigureOut">
              <a:rPr lang="ar-SA" smtClean="0"/>
              <a:pPr/>
              <a:t>16/02/36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AD081-9D6D-40BF-8FFB-236BE7BC718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3E527-807A-40E5-B98B-FF48A013D1EC}" type="datetimeFigureOut">
              <a:rPr lang="ar-SA" smtClean="0"/>
              <a:pPr/>
              <a:t>16/02/36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AD081-9D6D-40BF-8FFB-236BE7BC7183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حادية عشر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رابعة عشر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رابعة عشر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رابعة عشر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رابعة عشر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خامسة عشر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خامسة عشر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خامسة عشر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خامسة عشر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50" y="0"/>
            <a:ext cx="9166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خامسة عشر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602"/>
            <a:ext cx="9144000" cy="690520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سادسة عشر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83" y="0"/>
            <a:ext cx="91619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حادية عشر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سادسة عشر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50" y="0"/>
            <a:ext cx="9166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سادسة عشر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5" y="0"/>
            <a:ext cx="915744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سابعة عشر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6" y="0"/>
            <a:ext cx="914849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سابعة عشر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88"/>
            <a:ext cx="9141750" cy="685968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سابعة عشر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15"/>
            <a:ext cx="9157528" cy="684788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سابعة عشر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63" y="0"/>
            <a:ext cx="9157526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ثامنة عشر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72"/>
            <a:ext cx="9144000" cy="686474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ثامنة عشر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79"/>
            <a:ext cx="9144000" cy="686135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ثامنة عشر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83" y="0"/>
            <a:ext cx="91619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ثامنة عشر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56" y="0"/>
            <a:ext cx="918891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ثانية عشر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ثامنة عشر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81" y="0"/>
            <a:ext cx="915616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ثامنة عشر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40" y="0"/>
            <a:ext cx="918047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تاسعة عشر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45" y="0"/>
            <a:ext cx="9152089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تاسعة عشر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81" y="0"/>
            <a:ext cx="915616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عشرون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336" y="0"/>
            <a:ext cx="918067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عشرون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533" y="0"/>
            <a:ext cx="9197066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عشرون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" y="0"/>
            <a:ext cx="9137920" cy="686256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عشرون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473" y="0"/>
            <a:ext cx="920094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عشرون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69"/>
            <a:ext cx="9154115" cy="6850431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واحد والعشرون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ثانية عشر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واحد والعشرون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واحد والعشرون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10" y="0"/>
            <a:ext cx="918482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واحد والعشرون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40" y="0"/>
            <a:ext cx="9162240" cy="684437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ثانية والعشرون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ثانية والعشرون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02" y="-1"/>
            <a:ext cx="9164301" cy="6842841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ثانية والعشرون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72" y="0"/>
            <a:ext cx="918874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ثالثة والعشرون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562" y="0"/>
            <a:ext cx="9174562" cy="6835231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ثالثة والعشرون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72" y="0"/>
            <a:ext cx="918874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ثالثة والعشرون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0" y="0"/>
            <a:ext cx="91480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ثالثة والعشرون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534" y="1"/>
            <a:ext cx="9170533" cy="68382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ثالثة عشر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5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96" y="-1"/>
            <a:ext cx="9170895" cy="6837947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 1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062"/>
            <a:ext cx="9164171" cy="6842938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2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3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352"/>
            <a:ext cx="9148472" cy="6854648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4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71" y="0"/>
            <a:ext cx="918434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6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5" y="0"/>
            <a:ext cx="915744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7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56" y="0"/>
            <a:ext cx="918891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1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29" y="0"/>
            <a:ext cx="9161858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2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14"/>
            <a:ext cx="9144000" cy="6881428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3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666" y="0"/>
            <a:ext cx="922933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ثالثة عشر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4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2" y="0"/>
            <a:ext cx="9148464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5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2" y="0"/>
            <a:ext cx="9148464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6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1"/>
            <a:ext cx="9143999" cy="6851297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7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30" y="0"/>
            <a:ext cx="9152929" cy="6851315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1-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68"/>
            <a:ext cx="9161895" cy="6844632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2-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56" y="0"/>
            <a:ext cx="918891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4-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12" y="0"/>
            <a:ext cx="91756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5-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01" y="0"/>
            <a:ext cx="91800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6-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94" y="0"/>
            <a:ext cx="9161894" cy="6844631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7-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73" y="0"/>
            <a:ext cx="915294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ثالثة عشر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1-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71" y="0"/>
            <a:ext cx="918434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2-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580" y="1"/>
            <a:ext cx="9184579" cy="6827832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3-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00" y="1"/>
            <a:ext cx="9162000" cy="6844552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4-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5" y="0"/>
            <a:ext cx="915744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5-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2" y="1"/>
            <a:ext cx="9132838" cy="6866392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6-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83" y="0"/>
            <a:ext cx="91619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7-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24"/>
            <a:ext cx="9143999" cy="6871447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8-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26141" cy="6871447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9-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83" y="0"/>
            <a:ext cx="916636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10-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500" y="0"/>
            <a:ext cx="9206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ثالثة عشر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1-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196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2-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7" y="0"/>
            <a:ext cx="9121763" cy="687476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3-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91"/>
            <a:ext cx="9144000" cy="6874784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فقه4-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حلقة الرابعة عشر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Office PowerPoint</Application>
  <PresentationFormat>عرض على الشاشة (3:4)‏</PresentationFormat>
  <Paragraphs>0</Paragraphs>
  <Slides>83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83</vt:i4>
      </vt:variant>
    </vt:vector>
  </HeadingPairs>
  <TitlesOfParts>
    <vt:vector size="84" baseType="lpstr">
      <vt:lpstr>سمة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  <vt:lpstr>الشريحة 47</vt:lpstr>
      <vt:lpstr>الشريحة 48</vt:lpstr>
      <vt:lpstr>الشريحة 49</vt:lpstr>
      <vt:lpstr>الشريحة 50</vt:lpstr>
      <vt:lpstr>الشريحة 51</vt:lpstr>
      <vt:lpstr>الشريحة 52</vt:lpstr>
      <vt:lpstr>الشريحة 53</vt:lpstr>
      <vt:lpstr>الشريحة 54</vt:lpstr>
      <vt:lpstr>الشريحة 55</vt:lpstr>
      <vt:lpstr>الشريحة 56</vt:lpstr>
      <vt:lpstr>الشريحة 57</vt:lpstr>
      <vt:lpstr>الشريحة 58</vt:lpstr>
      <vt:lpstr>الشريحة 59</vt:lpstr>
      <vt:lpstr>الشريحة 60</vt:lpstr>
      <vt:lpstr>الشريحة 61</vt:lpstr>
      <vt:lpstr>الشريحة 62</vt:lpstr>
      <vt:lpstr>الشريحة 63</vt:lpstr>
      <vt:lpstr>الشريحة 64</vt:lpstr>
      <vt:lpstr>الشريحة 65</vt:lpstr>
      <vt:lpstr>الشريحة 66</vt:lpstr>
      <vt:lpstr>الشريحة 67</vt:lpstr>
      <vt:lpstr>الشريحة 68</vt:lpstr>
      <vt:lpstr>الشريحة 69</vt:lpstr>
      <vt:lpstr>الشريحة 70</vt:lpstr>
      <vt:lpstr>الشريحة 71</vt:lpstr>
      <vt:lpstr>الشريحة 72</vt:lpstr>
      <vt:lpstr>الشريحة 73</vt:lpstr>
      <vt:lpstr>الشريحة 74</vt:lpstr>
      <vt:lpstr>الشريحة 75</vt:lpstr>
      <vt:lpstr>الشريحة 76</vt:lpstr>
      <vt:lpstr>الشريحة 77</vt:lpstr>
      <vt:lpstr>الشريحة 78</vt:lpstr>
      <vt:lpstr>الشريحة 79</vt:lpstr>
      <vt:lpstr>الشريحة 80</vt:lpstr>
      <vt:lpstr>الشريحة 81</vt:lpstr>
      <vt:lpstr>الشريحة 82</vt:lpstr>
      <vt:lpstr>الشريحة 83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FREE USER</dc:creator>
  <cp:lastModifiedBy>FREE USER</cp:lastModifiedBy>
  <cp:revision>5</cp:revision>
  <dcterms:created xsi:type="dcterms:W3CDTF">2014-12-07T23:20:42Z</dcterms:created>
  <dcterms:modified xsi:type="dcterms:W3CDTF">2014-12-08T12:45:29Z</dcterms:modified>
</cp:coreProperties>
</file>