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840" r:id="rId1"/>
  </p:sldMasterIdLst>
  <p:notesMasterIdLst>
    <p:notesMasterId r:id="rId52"/>
  </p:notesMasterIdLst>
  <p:sldIdLst>
    <p:sldId id="286" r:id="rId2"/>
    <p:sldId id="304" r:id="rId3"/>
    <p:sldId id="256" r:id="rId4"/>
    <p:sldId id="342" r:id="rId5"/>
    <p:sldId id="343" r:id="rId6"/>
    <p:sldId id="344" r:id="rId7"/>
    <p:sldId id="257" r:id="rId8"/>
    <p:sldId id="287" r:id="rId9"/>
    <p:sldId id="331" r:id="rId10"/>
    <p:sldId id="258" r:id="rId11"/>
    <p:sldId id="300" r:id="rId12"/>
    <p:sldId id="328" r:id="rId13"/>
    <p:sldId id="290" r:id="rId14"/>
    <p:sldId id="288" r:id="rId15"/>
    <p:sldId id="289" r:id="rId16"/>
    <p:sldId id="325" r:id="rId17"/>
    <p:sldId id="327" r:id="rId18"/>
    <p:sldId id="333" r:id="rId19"/>
    <p:sldId id="334" r:id="rId20"/>
    <p:sldId id="335" r:id="rId21"/>
    <p:sldId id="332" r:id="rId22"/>
    <p:sldId id="291" r:id="rId23"/>
    <p:sldId id="294" r:id="rId24"/>
    <p:sldId id="303" r:id="rId25"/>
    <p:sldId id="301" r:id="rId26"/>
    <p:sldId id="295" r:id="rId27"/>
    <p:sldId id="299" r:id="rId28"/>
    <p:sldId id="330" r:id="rId29"/>
    <p:sldId id="337" r:id="rId30"/>
    <p:sldId id="336" r:id="rId31"/>
    <p:sldId id="338" r:id="rId32"/>
    <p:sldId id="339" r:id="rId33"/>
    <p:sldId id="340" r:id="rId34"/>
    <p:sldId id="341" r:id="rId35"/>
    <p:sldId id="307" r:id="rId36"/>
    <p:sldId id="308" r:id="rId37"/>
    <p:sldId id="311" r:id="rId38"/>
    <p:sldId id="312" r:id="rId39"/>
    <p:sldId id="313" r:id="rId40"/>
    <p:sldId id="314" r:id="rId41"/>
    <p:sldId id="315" r:id="rId42"/>
    <p:sldId id="329" r:id="rId43"/>
    <p:sldId id="316" r:id="rId44"/>
    <p:sldId id="317" r:id="rId45"/>
    <p:sldId id="318" r:id="rId46"/>
    <p:sldId id="319" r:id="rId47"/>
    <p:sldId id="320" r:id="rId48"/>
    <p:sldId id="321" r:id="rId49"/>
    <p:sldId id="322" r:id="rId50"/>
    <p:sldId id="323" r:id="rId51"/>
  </p:sldIdLst>
  <p:sldSz cx="9144000" cy="6858000" type="screen4x3"/>
  <p:notesSz cx="6797675" cy="9928225"/>
  <p:custDataLst>
    <p:tags r:id="rId53"/>
  </p:custDataLst>
  <p:defaultTextStyle>
    <a:defPPr>
      <a:defRPr lang="en-US"/>
    </a:defPPr>
    <a:lvl1pPr algn="l" defTabSz="457200" rtl="0" eaLnBrk="0" fontAlgn="base" hangingPunct="0">
      <a:spcBef>
        <a:spcPct val="0"/>
      </a:spcBef>
      <a:spcAft>
        <a:spcPct val="0"/>
      </a:spcAft>
      <a:defRPr kern="1200">
        <a:solidFill>
          <a:schemeClr val="tx1"/>
        </a:solidFill>
        <a:latin typeface="Rockwell" panose="020B0604020202020204"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Rockwell" panose="020B0604020202020204"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Rockwell" panose="020B0604020202020204"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Rockwell" panose="020B0604020202020204"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Rockwell" panose="020B0604020202020204" pitchFamily="18" charset="0"/>
        <a:ea typeface="+mn-ea"/>
        <a:cs typeface="+mn-cs"/>
      </a:defRPr>
    </a:lvl5pPr>
    <a:lvl6pPr marL="2286000" algn="r" defTabSz="914400" rtl="1" eaLnBrk="1" latinLnBrk="0" hangingPunct="1">
      <a:defRPr kern="1200">
        <a:solidFill>
          <a:schemeClr val="tx1"/>
        </a:solidFill>
        <a:latin typeface="Rockwell" panose="020B0604020202020204" pitchFamily="18" charset="0"/>
        <a:ea typeface="+mn-ea"/>
        <a:cs typeface="+mn-cs"/>
      </a:defRPr>
    </a:lvl6pPr>
    <a:lvl7pPr marL="2743200" algn="r" defTabSz="914400" rtl="1" eaLnBrk="1" latinLnBrk="0" hangingPunct="1">
      <a:defRPr kern="1200">
        <a:solidFill>
          <a:schemeClr val="tx1"/>
        </a:solidFill>
        <a:latin typeface="Rockwell" panose="020B0604020202020204" pitchFamily="18" charset="0"/>
        <a:ea typeface="+mn-ea"/>
        <a:cs typeface="+mn-cs"/>
      </a:defRPr>
    </a:lvl7pPr>
    <a:lvl8pPr marL="3200400" algn="r" defTabSz="914400" rtl="1" eaLnBrk="1" latinLnBrk="0" hangingPunct="1">
      <a:defRPr kern="1200">
        <a:solidFill>
          <a:schemeClr val="tx1"/>
        </a:solidFill>
        <a:latin typeface="Rockwell" panose="020B0604020202020204" pitchFamily="18" charset="0"/>
        <a:ea typeface="+mn-ea"/>
        <a:cs typeface="+mn-cs"/>
      </a:defRPr>
    </a:lvl8pPr>
    <a:lvl9pPr marL="3657600" algn="r" defTabSz="914400" rtl="1" eaLnBrk="1" latinLnBrk="0" hangingPunct="1">
      <a:defRPr kern="1200">
        <a:solidFill>
          <a:schemeClr val="tx1"/>
        </a:solidFill>
        <a:latin typeface="Rockwell" panose="020B06040202020202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D"/>
    <a:srgbClr val="FFFFCC"/>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9314" autoAdjust="0"/>
  </p:normalViewPr>
  <p:slideViewPr>
    <p:cSldViewPr>
      <p:cViewPr varScale="1">
        <p:scale>
          <a:sx n="67" d="100"/>
          <a:sy n="67" d="100"/>
        </p:scale>
        <p:origin x="931"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43D51-DEB7-4A07-BCFF-BCC8CD82D874}" type="doc">
      <dgm:prSet loTypeId="urn:microsoft.com/office/officeart/2005/8/layout/orgChart1" loCatId="hierarchy" qsTypeId="urn:microsoft.com/office/officeart/2005/8/quickstyle/simple1" qsCatId="simple" csTypeId="urn:microsoft.com/office/officeart/2005/8/colors/accent0_1" csCatId="mainScheme" phldr="1"/>
      <dgm:spPr/>
    </dgm:pt>
    <dgm:pt modelId="{4D6155EB-EA0E-4BC3-80E4-C432D8C2FDD1}">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2100" b="1" i="0" u="none" strike="noStrike" cap="none" normalizeH="0" baseline="0" dirty="0">
              <a:ln/>
              <a:effectLst/>
              <a:latin typeface="Tahoma" panose="020B0604030504040204" pitchFamily="34" charset="0"/>
              <a:cs typeface="Arial" panose="020B0604020202020204" pitchFamily="34" charset="0"/>
            </a:rPr>
            <a:t>Mechanics</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ar-SA" sz="1600" b="0" i="0" u="none" strike="noStrike" cap="none" normalizeH="0" baseline="0" dirty="0">
            <a:ln/>
            <a:effectLst/>
            <a:latin typeface="Tahoma" panose="020B060403050404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1800" b="0" i="0" u="none" strike="noStrike" cap="none" normalizeH="0" baseline="0" dirty="0">
              <a:ln/>
              <a:effectLst/>
              <a:latin typeface="Tahoma" panose="020B0604030504040204" pitchFamily="34" charset="0"/>
              <a:cs typeface="Arial" panose="020B0604020202020204" pitchFamily="34" charset="0"/>
            </a:rPr>
            <a:t>Branch of physical sciences that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1800" b="0" i="0" u="none" strike="noStrike" cap="none" normalizeH="0" baseline="0" dirty="0">
              <a:ln/>
              <a:effectLst/>
              <a:latin typeface="Tahoma" panose="020B0604030504040204" pitchFamily="34" charset="0"/>
              <a:cs typeface="Arial" panose="020B0604020202020204" pitchFamily="34" charset="0"/>
            </a:rPr>
            <a:t>deals with the state of rest or motion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1800" b="0" i="0" u="none" strike="noStrike" cap="none" normalizeH="0" baseline="0" dirty="0">
              <a:ln/>
              <a:effectLst/>
              <a:latin typeface="Tahoma" panose="020B0604030504040204" pitchFamily="34" charset="0"/>
              <a:cs typeface="Arial" panose="020B0604020202020204" pitchFamily="34" charset="0"/>
            </a:rPr>
            <a:t>of bodies subjected to the action of</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1800" b="0" i="0" u="none" strike="noStrike" cap="none" normalizeH="0" baseline="0" dirty="0">
              <a:ln/>
              <a:effectLst/>
              <a:latin typeface="Tahoma" panose="020B0604030504040204" pitchFamily="34" charset="0"/>
              <a:cs typeface="Arial" panose="020B0604020202020204" pitchFamily="34" charset="0"/>
            </a:rPr>
            <a:t>forces</a:t>
          </a:r>
        </a:p>
      </dgm:t>
    </dgm:pt>
    <dgm:pt modelId="{2B31FB2F-4126-400D-9CDF-E6203BF6CB32}" type="parTrans" cxnId="{DB9ED5F7-17E3-441F-B819-52FA8057CC68}">
      <dgm:prSet/>
      <dgm:spPr/>
      <dgm:t>
        <a:bodyPr/>
        <a:lstStyle/>
        <a:p>
          <a:endParaRPr lang="en-US"/>
        </a:p>
      </dgm:t>
    </dgm:pt>
    <dgm:pt modelId="{60189755-BF98-423E-84C3-2980A5118FFF}" type="sibTrans" cxnId="{DB9ED5F7-17E3-441F-B819-52FA8057CC68}">
      <dgm:prSet/>
      <dgm:spPr/>
      <dgm:t>
        <a:bodyPr/>
        <a:lstStyle/>
        <a:p>
          <a:endParaRPr lang="en-US"/>
        </a:p>
      </dgm:t>
    </dgm:pt>
    <dgm:pt modelId="{ACAB0CF6-E412-4545-A3C0-CF8EEBECFDED}">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2100" b="1" i="0" u="none" strike="noStrike" cap="none" normalizeH="0" baseline="0" dirty="0">
              <a:ln/>
              <a:effectLst/>
              <a:latin typeface="Tahoma" panose="020B0604030504040204" pitchFamily="34" charset="0"/>
              <a:cs typeface="Arial" panose="020B0604020202020204" pitchFamily="34" charset="0"/>
            </a:rPr>
            <a:t>Statics</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ar-SA" sz="500" b="1" i="0" u="none" strike="noStrike" cap="none" normalizeH="0" baseline="0" dirty="0">
            <a:ln/>
            <a:effectLst/>
            <a:latin typeface="Tahoma" panose="020B060403050404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1800" b="0" i="0" u="none" strike="noStrike" cap="none" normalizeH="0" baseline="0" dirty="0">
              <a:ln/>
              <a:effectLst/>
              <a:latin typeface="Tahoma" panose="020B0604030504040204" pitchFamily="34" charset="0"/>
              <a:cs typeface="Arial" panose="020B0604020202020204" pitchFamily="34" charset="0"/>
            </a:rPr>
            <a:t>Deals with the action of forces on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1800" b="0" i="0" u="none" strike="noStrike" cap="none" normalizeH="0" baseline="0" dirty="0">
              <a:ln/>
              <a:effectLst/>
              <a:latin typeface="Tahoma" panose="020B0604030504040204" pitchFamily="34" charset="0"/>
              <a:cs typeface="Arial" panose="020B0604020202020204" pitchFamily="34" charset="0"/>
            </a:rPr>
            <a:t>bodies at rest</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ar-SA" sz="1400" b="0" i="0" u="none" strike="noStrike" cap="none" normalizeH="0" baseline="0" dirty="0">
            <a:ln/>
            <a:effectLst/>
            <a:latin typeface="Tahoma" panose="020B060403050404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ar-SA" sz="1400" b="0" i="0" u="none" strike="noStrike" cap="none" normalizeH="0" baseline="0" dirty="0">
            <a:ln/>
            <a:effectLst/>
            <a:latin typeface="Tahoma" panose="020B060403050404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SA" altLang="ar-SA" sz="1400" b="1" i="0" u="none" strike="noStrike" cap="none" normalizeH="0" baseline="0" dirty="0">
            <a:ln/>
            <a:effectLst/>
            <a:latin typeface="Tahoma" panose="020B0604030504040204" pitchFamily="34" charset="0"/>
            <a:cs typeface="Tahoma" panose="020B060403050404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ar-SA" sz="1400" b="1" i="0" u="none" strike="noStrike" cap="none" normalizeH="0" baseline="0" dirty="0">
            <a:ln/>
            <a:effectLst/>
            <a:latin typeface="Tahoma" panose="020B0604030504040204" pitchFamily="34" charset="0"/>
            <a:cs typeface="Arial" panose="020B0604020202020204" pitchFamily="34" charset="0"/>
          </a:endParaRPr>
        </a:p>
      </dgm:t>
    </dgm:pt>
    <dgm:pt modelId="{63293508-A038-42D4-A618-BA681E3387B7}" type="parTrans" cxnId="{89D69C3A-C71F-46BA-B63B-2CC1084E41F5}">
      <dgm:prSet/>
      <dgm:spPr/>
      <dgm:t>
        <a:bodyPr/>
        <a:lstStyle/>
        <a:p>
          <a:endParaRPr lang="en-US"/>
        </a:p>
      </dgm:t>
    </dgm:pt>
    <dgm:pt modelId="{A76EC409-D7A1-4954-8C89-6A604B6813E4}" type="sibTrans" cxnId="{89D69C3A-C71F-46BA-B63B-2CC1084E41F5}">
      <dgm:prSet/>
      <dgm:spPr/>
      <dgm:t>
        <a:bodyPr/>
        <a:lstStyle/>
        <a:p>
          <a:endParaRPr lang="en-US"/>
        </a:p>
      </dgm:t>
    </dgm:pt>
    <dgm:pt modelId="{58F8DCEB-1469-4DD2-A7F2-FDD107EF66D7}">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2100" b="1" i="0" u="none" strike="noStrike" cap="none" normalizeH="0" baseline="0" dirty="0">
              <a:ln/>
              <a:effectLst/>
              <a:latin typeface="Tahoma" panose="020B0604030504040204" pitchFamily="34" charset="0"/>
              <a:cs typeface="Arial" panose="020B0604020202020204" pitchFamily="34" charset="0"/>
            </a:rPr>
            <a:t>Dynamics</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ar-SA" sz="500" b="1" i="0" u="none" strike="noStrike" cap="none" normalizeH="0" baseline="0" dirty="0">
            <a:ln/>
            <a:effectLst/>
            <a:latin typeface="Tahoma" panose="020B060403050404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1800" b="0" i="0" u="none" strike="noStrike" cap="none" normalizeH="0" baseline="0" dirty="0">
              <a:ln/>
              <a:effectLst/>
              <a:latin typeface="Tahoma" panose="020B0604030504040204" pitchFamily="34" charset="0"/>
              <a:cs typeface="Arial" panose="020B0604020202020204" pitchFamily="34" charset="0"/>
            </a:rPr>
            <a:t>Deals with the motion of bodies</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1800" b="0" i="0" u="none" strike="noStrike" cap="none" normalizeH="0" baseline="0" dirty="0">
              <a:ln/>
              <a:effectLst/>
              <a:latin typeface="Tahoma" panose="020B0604030504040204" pitchFamily="34" charset="0"/>
              <a:cs typeface="Arial" panose="020B0604020202020204" pitchFamily="34" charset="0"/>
            </a:rPr>
            <a:t>under the action of forces</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ar-SA" sz="1400" b="0" i="0" u="none" strike="noStrike" cap="none" normalizeH="0" baseline="0" dirty="0">
            <a:ln/>
            <a:effectLst/>
            <a:latin typeface="Tahoma" panose="020B060403050404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ar-SA" sz="1400" b="0" i="0" u="none" strike="noStrike" cap="none" normalizeH="0" baseline="0" dirty="0">
            <a:ln/>
            <a:effectLst/>
            <a:latin typeface="Tahoma" panose="020B060403050404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ar-SA" sz="1400" b="0" i="0" u="none" strike="noStrike" cap="none" normalizeH="0" baseline="0" dirty="0">
            <a:ln/>
            <a:effectLst/>
            <a:latin typeface="Tahoma" panose="020B060403050404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ar-SA" sz="1400" b="1" i="0" u="none" strike="noStrike" cap="none" normalizeH="0" baseline="0" dirty="0">
            <a:ln/>
            <a:effectLst/>
            <a:latin typeface="Tahoma" panose="020B0604030504040204" pitchFamily="34" charset="0"/>
            <a:cs typeface="Arial" panose="020B0604020202020204" pitchFamily="34" charset="0"/>
          </a:endParaRPr>
        </a:p>
      </dgm:t>
    </dgm:pt>
    <dgm:pt modelId="{2769AB3A-DE03-42F9-AEA1-B89C35F17FC1}" type="parTrans" cxnId="{AB55CA92-C2FD-42E3-AB77-4D3CE7453B43}">
      <dgm:prSet/>
      <dgm:spPr/>
      <dgm:t>
        <a:bodyPr/>
        <a:lstStyle/>
        <a:p>
          <a:endParaRPr lang="en-US"/>
        </a:p>
      </dgm:t>
    </dgm:pt>
    <dgm:pt modelId="{BF6661A1-0409-402D-9D65-7497D49391C0}" type="sibTrans" cxnId="{AB55CA92-C2FD-42E3-AB77-4D3CE7453B43}">
      <dgm:prSet/>
      <dgm:spPr/>
      <dgm:t>
        <a:bodyPr/>
        <a:lstStyle/>
        <a:p>
          <a:endParaRPr lang="en-US"/>
        </a:p>
      </dgm:t>
    </dgm:pt>
    <dgm:pt modelId="{A37BFEA3-5862-472A-AA6D-122FAA437F93}" type="pres">
      <dgm:prSet presAssocID="{30E43D51-DEB7-4A07-BCFF-BCC8CD82D874}" presName="hierChild1" presStyleCnt="0">
        <dgm:presLayoutVars>
          <dgm:orgChart val="1"/>
          <dgm:chPref val="1"/>
          <dgm:dir/>
          <dgm:animOne val="branch"/>
          <dgm:animLvl val="lvl"/>
          <dgm:resizeHandles/>
        </dgm:presLayoutVars>
      </dgm:prSet>
      <dgm:spPr/>
    </dgm:pt>
    <dgm:pt modelId="{A772DB27-7079-4A4F-A36D-AA045D856900}" type="pres">
      <dgm:prSet presAssocID="{4D6155EB-EA0E-4BC3-80E4-C432D8C2FDD1}" presName="hierRoot1" presStyleCnt="0">
        <dgm:presLayoutVars>
          <dgm:hierBranch/>
        </dgm:presLayoutVars>
      </dgm:prSet>
      <dgm:spPr/>
    </dgm:pt>
    <dgm:pt modelId="{B153B8DD-1BFE-4400-B50B-0DF56BD7988B}" type="pres">
      <dgm:prSet presAssocID="{4D6155EB-EA0E-4BC3-80E4-C432D8C2FDD1}" presName="rootComposite1" presStyleCnt="0"/>
      <dgm:spPr/>
    </dgm:pt>
    <dgm:pt modelId="{33308641-E220-4AAC-A567-FA54E45667BE}" type="pres">
      <dgm:prSet presAssocID="{4D6155EB-EA0E-4BC3-80E4-C432D8C2FDD1}" presName="rootText1" presStyleLbl="node0" presStyleIdx="0" presStyleCnt="1" custScaleX="109480">
        <dgm:presLayoutVars>
          <dgm:chPref val="3"/>
        </dgm:presLayoutVars>
      </dgm:prSet>
      <dgm:spPr/>
    </dgm:pt>
    <dgm:pt modelId="{9263A091-2CC0-4A3B-9245-F144ADAE8B4D}" type="pres">
      <dgm:prSet presAssocID="{4D6155EB-EA0E-4BC3-80E4-C432D8C2FDD1}" presName="rootConnector1" presStyleLbl="node1" presStyleIdx="0" presStyleCnt="0"/>
      <dgm:spPr/>
    </dgm:pt>
    <dgm:pt modelId="{422BEA3D-BF43-4D0F-8C7A-FCA67F67A57E}" type="pres">
      <dgm:prSet presAssocID="{4D6155EB-EA0E-4BC3-80E4-C432D8C2FDD1}" presName="hierChild2" presStyleCnt="0"/>
      <dgm:spPr/>
    </dgm:pt>
    <dgm:pt modelId="{F5441F87-89FB-4FDF-A504-5B87C75B506C}" type="pres">
      <dgm:prSet presAssocID="{63293508-A038-42D4-A618-BA681E3387B7}" presName="Name35" presStyleLbl="parChTrans1D2" presStyleIdx="0" presStyleCnt="2"/>
      <dgm:spPr/>
    </dgm:pt>
    <dgm:pt modelId="{6F2827B9-1F9F-4E5B-B7F0-A9B06098EB39}" type="pres">
      <dgm:prSet presAssocID="{ACAB0CF6-E412-4545-A3C0-CF8EEBECFDED}" presName="hierRoot2" presStyleCnt="0">
        <dgm:presLayoutVars>
          <dgm:hierBranch/>
        </dgm:presLayoutVars>
      </dgm:prSet>
      <dgm:spPr/>
    </dgm:pt>
    <dgm:pt modelId="{203784A5-F458-4790-8F48-285E22C8079F}" type="pres">
      <dgm:prSet presAssocID="{ACAB0CF6-E412-4545-A3C0-CF8EEBECFDED}" presName="rootComposite" presStyleCnt="0"/>
      <dgm:spPr/>
    </dgm:pt>
    <dgm:pt modelId="{CB9ED503-C25C-4EFF-AC61-1976697D3FED}" type="pres">
      <dgm:prSet presAssocID="{ACAB0CF6-E412-4545-A3C0-CF8EEBECFDED}" presName="rootText" presStyleLbl="node2" presStyleIdx="0" presStyleCnt="2">
        <dgm:presLayoutVars>
          <dgm:chPref val="3"/>
        </dgm:presLayoutVars>
      </dgm:prSet>
      <dgm:spPr/>
    </dgm:pt>
    <dgm:pt modelId="{7AD82388-6AAD-4EE0-A27A-12919C013A6A}" type="pres">
      <dgm:prSet presAssocID="{ACAB0CF6-E412-4545-A3C0-CF8EEBECFDED}" presName="rootConnector" presStyleLbl="node2" presStyleIdx="0" presStyleCnt="2"/>
      <dgm:spPr/>
    </dgm:pt>
    <dgm:pt modelId="{0AAE1A41-A020-4007-AD81-883A14BA5D96}" type="pres">
      <dgm:prSet presAssocID="{ACAB0CF6-E412-4545-A3C0-CF8EEBECFDED}" presName="hierChild4" presStyleCnt="0"/>
      <dgm:spPr/>
    </dgm:pt>
    <dgm:pt modelId="{049EBE22-0902-4121-8F9A-D9C164DC4B7E}" type="pres">
      <dgm:prSet presAssocID="{ACAB0CF6-E412-4545-A3C0-CF8EEBECFDED}" presName="hierChild5" presStyleCnt="0"/>
      <dgm:spPr/>
    </dgm:pt>
    <dgm:pt modelId="{E5C1E976-34F8-4A9E-B3D8-59D0A95FD0CF}" type="pres">
      <dgm:prSet presAssocID="{2769AB3A-DE03-42F9-AEA1-B89C35F17FC1}" presName="Name35" presStyleLbl="parChTrans1D2" presStyleIdx="1" presStyleCnt="2"/>
      <dgm:spPr/>
    </dgm:pt>
    <dgm:pt modelId="{C542621D-9BBE-467A-A4E0-63B4E0A4723A}" type="pres">
      <dgm:prSet presAssocID="{58F8DCEB-1469-4DD2-A7F2-FDD107EF66D7}" presName="hierRoot2" presStyleCnt="0">
        <dgm:presLayoutVars>
          <dgm:hierBranch/>
        </dgm:presLayoutVars>
      </dgm:prSet>
      <dgm:spPr/>
    </dgm:pt>
    <dgm:pt modelId="{468B839F-9223-4F8D-AFAE-7A0F47F77F86}" type="pres">
      <dgm:prSet presAssocID="{58F8DCEB-1469-4DD2-A7F2-FDD107EF66D7}" presName="rootComposite" presStyleCnt="0"/>
      <dgm:spPr/>
    </dgm:pt>
    <dgm:pt modelId="{A7748148-17CC-4661-9F78-563D9FB5901B}" type="pres">
      <dgm:prSet presAssocID="{58F8DCEB-1469-4DD2-A7F2-FDD107EF66D7}" presName="rootText" presStyleLbl="node2" presStyleIdx="1" presStyleCnt="2">
        <dgm:presLayoutVars>
          <dgm:chPref val="3"/>
        </dgm:presLayoutVars>
      </dgm:prSet>
      <dgm:spPr/>
    </dgm:pt>
    <dgm:pt modelId="{373EAD15-4260-4EEA-9DCA-4BF356E4F2FA}" type="pres">
      <dgm:prSet presAssocID="{58F8DCEB-1469-4DD2-A7F2-FDD107EF66D7}" presName="rootConnector" presStyleLbl="node2" presStyleIdx="1" presStyleCnt="2"/>
      <dgm:spPr/>
    </dgm:pt>
    <dgm:pt modelId="{AC73A9D4-9750-403C-BAE0-2A865B4CDD99}" type="pres">
      <dgm:prSet presAssocID="{58F8DCEB-1469-4DD2-A7F2-FDD107EF66D7}" presName="hierChild4" presStyleCnt="0"/>
      <dgm:spPr/>
    </dgm:pt>
    <dgm:pt modelId="{5C8BF093-25DA-4258-8E9C-2AAF9F86260F}" type="pres">
      <dgm:prSet presAssocID="{58F8DCEB-1469-4DD2-A7F2-FDD107EF66D7}" presName="hierChild5" presStyleCnt="0"/>
      <dgm:spPr/>
    </dgm:pt>
    <dgm:pt modelId="{BA2921E7-2EAD-465C-BAFE-D26790EEAB4A}" type="pres">
      <dgm:prSet presAssocID="{4D6155EB-EA0E-4BC3-80E4-C432D8C2FDD1}" presName="hierChild3" presStyleCnt="0"/>
      <dgm:spPr/>
    </dgm:pt>
  </dgm:ptLst>
  <dgm:cxnLst>
    <dgm:cxn modelId="{0E7DC12A-DC74-4288-91D8-76EDCABEB375}" type="presOf" srcId="{4D6155EB-EA0E-4BC3-80E4-C432D8C2FDD1}" destId="{9263A091-2CC0-4A3B-9245-F144ADAE8B4D}" srcOrd="1" destOrd="0" presId="urn:microsoft.com/office/officeart/2005/8/layout/orgChart1"/>
    <dgm:cxn modelId="{FD733932-B9B3-4CDD-8F76-5C4333237F45}" type="presOf" srcId="{ACAB0CF6-E412-4545-A3C0-CF8EEBECFDED}" destId="{CB9ED503-C25C-4EFF-AC61-1976697D3FED}" srcOrd="0" destOrd="0" presId="urn:microsoft.com/office/officeart/2005/8/layout/orgChart1"/>
    <dgm:cxn modelId="{89D69C3A-C71F-46BA-B63B-2CC1084E41F5}" srcId="{4D6155EB-EA0E-4BC3-80E4-C432D8C2FDD1}" destId="{ACAB0CF6-E412-4545-A3C0-CF8EEBECFDED}" srcOrd="0" destOrd="0" parTransId="{63293508-A038-42D4-A618-BA681E3387B7}" sibTransId="{A76EC409-D7A1-4954-8C89-6A604B6813E4}"/>
    <dgm:cxn modelId="{829DF54A-7B21-4FE8-9A00-346CC95434EF}" type="presOf" srcId="{58F8DCEB-1469-4DD2-A7F2-FDD107EF66D7}" destId="{A7748148-17CC-4661-9F78-563D9FB5901B}" srcOrd="0" destOrd="0" presId="urn:microsoft.com/office/officeart/2005/8/layout/orgChart1"/>
    <dgm:cxn modelId="{AB55CA92-C2FD-42E3-AB77-4D3CE7453B43}" srcId="{4D6155EB-EA0E-4BC3-80E4-C432D8C2FDD1}" destId="{58F8DCEB-1469-4DD2-A7F2-FDD107EF66D7}" srcOrd="1" destOrd="0" parTransId="{2769AB3A-DE03-42F9-AEA1-B89C35F17FC1}" sibTransId="{BF6661A1-0409-402D-9D65-7497D49391C0}"/>
    <dgm:cxn modelId="{EA4566A8-9644-4F8A-913E-B8A32DB6DB57}" type="presOf" srcId="{4D6155EB-EA0E-4BC3-80E4-C432D8C2FDD1}" destId="{33308641-E220-4AAC-A567-FA54E45667BE}" srcOrd="0" destOrd="0" presId="urn:microsoft.com/office/officeart/2005/8/layout/orgChart1"/>
    <dgm:cxn modelId="{844321BE-861D-4607-90E9-AD017644F071}" type="presOf" srcId="{63293508-A038-42D4-A618-BA681E3387B7}" destId="{F5441F87-89FB-4FDF-A504-5B87C75B506C}" srcOrd="0" destOrd="0" presId="urn:microsoft.com/office/officeart/2005/8/layout/orgChart1"/>
    <dgm:cxn modelId="{385026CF-7609-4BEA-AC74-2988382F307E}" type="presOf" srcId="{ACAB0CF6-E412-4545-A3C0-CF8EEBECFDED}" destId="{7AD82388-6AAD-4EE0-A27A-12919C013A6A}" srcOrd="1" destOrd="0" presId="urn:microsoft.com/office/officeart/2005/8/layout/orgChart1"/>
    <dgm:cxn modelId="{7DDDB0D3-554E-46D5-81D9-E1DE164F1363}" type="presOf" srcId="{2769AB3A-DE03-42F9-AEA1-B89C35F17FC1}" destId="{E5C1E976-34F8-4A9E-B3D8-59D0A95FD0CF}" srcOrd="0" destOrd="0" presId="urn:microsoft.com/office/officeart/2005/8/layout/orgChart1"/>
    <dgm:cxn modelId="{346383E1-549F-4794-BA38-0F8FFDF5CA29}" type="presOf" srcId="{58F8DCEB-1469-4DD2-A7F2-FDD107EF66D7}" destId="{373EAD15-4260-4EEA-9DCA-4BF356E4F2FA}" srcOrd="1" destOrd="0" presId="urn:microsoft.com/office/officeart/2005/8/layout/orgChart1"/>
    <dgm:cxn modelId="{DB9ED5F7-17E3-441F-B819-52FA8057CC68}" srcId="{30E43D51-DEB7-4A07-BCFF-BCC8CD82D874}" destId="{4D6155EB-EA0E-4BC3-80E4-C432D8C2FDD1}" srcOrd="0" destOrd="0" parTransId="{2B31FB2F-4126-400D-9CDF-E6203BF6CB32}" sibTransId="{60189755-BF98-423E-84C3-2980A5118FFF}"/>
    <dgm:cxn modelId="{9BB3F4F9-E6EC-4684-A942-B809778924BE}" type="presOf" srcId="{30E43D51-DEB7-4A07-BCFF-BCC8CD82D874}" destId="{A37BFEA3-5862-472A-AA6D-122FAA437F93}" srcOrd="0" destOrd="0" presId="urn:microsoft.com/office/officeart/2005/8/layout/orgChart1"/>
    <dgm:cxn modelId="{16EA70BD-4A87-4ED1-A81F-4C9C8FA5AA78}" type="presParOf" srcId="{A37BFEA3-5862-472A-AA6D-122FAA437F93}" destId="{A772DB27-7079-4A4F-A36D-AA045D856900}" srcOrd="0" destOrd="0" presId="urn:microsoft.com/office/officeart/2005/8/layout/orgChart1"/>
    <dgm:cxn modelId="{47B409AE-CA09-49B7-B97A-BF7C05477554}" type="presParOf" srcId="{A772DB27-7079-4A4F-A36D-AA045D856900}" destId="{B153B8DD-1BFE-4400-B50B-0DF56BD7988B}" srcOrd="0" destOrd="0" presId="urn:microsoft.com/office/officeart/2005/8/layout/orgChart1"/>
    <dgm:cxn modelId="{06E38F8E-6D50-41A4-9E25-909070028D38}" type="presParOf" srcId="{B153B8DD-1BFE-4400-B50B-0DF56BD7988B}" destId="{33308641-E220-4AAC-A567-FA54E45667BE}" srcOrd="0" destOrd="0" presId="urn:microsoft.com/office/officeart/2005/8/layout/orgChart1"/>
    <dgm:cxn modelId="{937CB9CE-0DC9-4A10-9CB3-D2AACCDD603D}" type="presParOf" srcId="{B153B8DD-1BFE-4400-B50B-0DF56BD7988B}" destId="{9263A091-2CC0-4A3B-9245-F144ADAE8B4D}" srcOrd="1" destOrd="0" presId="urn:microsoft.com/office/officeart/2005/8/layout/orgChart1"/>
    <dgm:cxn modelId="{E0D54D4E-A2DF-4091-AE00-DC42860B8F54}" type="presParOf" srcId="{A772DB27-7079-4A4F-A36D-AA045D856900}" destId="{422BEA3D-BF43-4D0F-8C7A-FCA67F67A57E}" srcOrd="1" destOrd="0" presId="urn:microsoft.com/office/officeart/2005/8/layout/orgChart1"/>
    <dgm:cxn modelId="{1BCCE938-28A9-49EE-A566-C9D5EB1E40F4}" type="presParOf" srcId="{422BEA3D-BF43-4D0F-8C7A-FCA67F67A57E}" destId="{F5441F87-89FB-4FDF-A504-5B87C75B506C}" srcOrd="0" destOrd="0" presId="urn:microsoft.com/office/officeart/2005/8/layout/orgChart1"/>
    <dgm:cxn modelId="{01CFB786-4E5D-429C-8EB7-BAFCC2A7C284}" type="presParOf" srcId="{422BEA3D-BF43-4D0F-8C7A-FCA67F67A57E}" destId="{6F2827B9-1F9F-4E5B-B7F0-A9B06098EB39}" srcOrd="1" destOrd="0" presId="urn:microsoft.com/office/officeart/2005/8/layout/orgChart1"/>
    <dgm:cxn modelId="{4F928FAA-28B1-4372-A496-4A43B45C19F7}" type="presParOf" srcId="{6F2827B9-1F9F-4E5B-B7F0-A9B06098EB39}" destId="{203784A5-F458-4790-8F48-285E22C8079F}" srcOrd="0" destOrd="0" presId="urn:microsoft.com/office/officeart/2005/8/layout/orgChart1"/>
    <dgm:cxn modelId="{06E4476B-0D79-4606-B824-53D2EE26060B}" type="presParOf" srcId="{203784A5-F458-4790-8F48-285E22C8079F}" destId="{CB9ED503-C25C-4EFF-AC61-1976697D3FED}" srcOrd="0" destOrd="0" presId="urn:microsoft.com/office/officeart/2005/8/layout/orgChart1"/>
    <dgm:cxn modelId="{CA4E9130-610D-410D-91AE-0FF8DA4C75A1}" type="presParOf" srcId="{203784A5-F458-4790-8F48-285E22C8079F}" destId="{7AD82388-6AAD-4EE0-A27A-12919C013A6A}" srcOrd="1" destOrd="0" presId="urn:microsoft.com/office/officeart/2005/8/layout/orgChart1"/>
    <dgm:cxn modelId="{E88460B9-B02F-43A8-9AF3-81FB69D77FDC}" type="presParOf" srcId="{6F2827B9-1F9F-4E5B-B7F0-A9B06098EB39}" destId="{0AAE1A41-A020-4007-AD81-883A14BA5D96}" srcOrd="1" destOrd="0" presId="urn:microsoft.com/office/officeart/2005/8/layout/orgChart1"/>
    <dgm:cxn modelId="{B919BB5D-7B26-4C70-9F37-9EEAF1EAA404}" type="presParOf" srcId="{6F2827B9-1F9F-4E5B-B7F0-A9B06098EB39}" destId="{049EBE22-0902-4121-8F9A-D9C164DC4B7E}" srcOrd="2" destOrd="0" presId="urn:microsoft.com/office/officeart/2005/8/layout/orgChart1"/>
    <dgm:cxn modelId="{D4A37166-BBBE-4650-94A2-B5706B280267}" type="presParOf" srcId="{422BEA3D-BF43-4D0F-8C7A-FCA67F67A57E}" destId="{E5C1E976-34F8-4A9E-B3D8-59D0A95FD0CF}" srcOrd="2" destOrd="0" presId="urn:microsoft.com/office/officeart/2005/8/layout/orgChart1"/>
    <dgm:cxn modelId="{AB3A38EB-C8EC-4EBB-99B2-18DF4390E062}" type="presParOf" srcId="{422BEA3D-BF43-4D0F-8C7A-FCA67F67A57E}" destId="{C542621D-9BBE-467A-A4E0-63B4E0A4723A}" srcOrd="3" destOrd="0" presId="urn:microsoft.com/office/officeart/2005/8/layout/orgChart1"/>
    <dgm:cxn modelId="{162D0658-A6FA-406A-99AE-3A912FE62AC0}" type="presParOf" srcId="{C542621D-9BBE-467A-A4E0-63B4E0A4723A}" destId="{468B839F-9223-4F8D-AFAE-7A0F47F77F86}" srcOrd="0" destOrd="0" presId="urn:microsoft.com/office/officeart/2005/8/layout/orgChart1"/>
    <dgm:cxn modelId="{63A2D187-586D-4105-8003-975BEF5AEDA5}" type="presParOf" srcId="{468B839F-9223-4F8D-AFAE-7A0F47F77F86}" destId="{A7748148-17CC-4661-9F78-563D9FB5901B}" srcOrd="0" destOrd="0" presId="urn:microsoft.com/office/officeart/2005/8/layout/orgChart1"/>
    <dgm:cxn modelId="{E6EB300B-DCBC-474B-9471-7C2EB1AC0BCA}" type="presParOf" srcId="{468B839F-9223-4F8D-AFAE-7A0F47F77F86}" destId="{373EAD15-4260-4EEA-9DCA-4BF356E4F2FA}" srcOrd="1" destOrd="0" presId="urn:microsoft.com/office/officeart/2005/8/layout/orgChart1"/>
    <dgm:cxn modelId="{C4FC6185-CC32-4721-A3CC-4A4554DE18D4}" type="presParOf" srcId="{C542621D-9BBE-467A-A4E0-63B4E0A4723A}" destId="{AC73A9D4-9750-403C-BAE0-2A865B4CDD99}" srcOrd="1" destOrd="0" presId="urn:microsoft.com/office/officeart/2005/8/layout/orgChart1"/>
    <dgm:cxn modelId="{46580E84-39E0-475A-B2AE-9B81B16836CC}" type="presParOf" srcId="{C542621D-9BBE-467A-A4E0-63B4E0A4723A}" destId="{5C8BF093-25DA-4258-8E9C-2AAF9F86260F}" srcOrd="2" destOrd="0" presId="urn:microsoft.com/office/officeart/2005/8/layout/orgChart1"/>
    <dgm:cxn modelId="{F1EE5F67-03E4-4875-BECD-349BFCC55FB7}" type="presParOf" srcId="{A772DB27-7079-4A4F-A36D-AA045D856900}" destId="{BA2921E7-2EAD-465C-BAFE-D26790EEAB4A}"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6D9500-B711-4E4B-A8ED-2BFAD4900970}" type="doc">
      <dgm:prSet loTypeId="urn:microsoft.com/office/officeart/2005/8/layout/orgChart1" loCatId="hierarchy" qsTypeId="urn:microsoft.com/office/officeart/2005/8/quickstyle/simple1" qsCatId="simple" csTypeId="urn:microsoft.com/office/officeart/2005/8/colors/accent0_1" csCatId="mainScheme" phldr="1"/>
      <dgm:spPr/>
    </dgm:pt>
    <dgm:pt modelId="{A2E5EECD-0B86-4E90-8A1D-5F44915B2D7A}">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b="1" i="0" u="none" strike="noStrike" cap="none" normalizeH="0" baseline="0" dirty="0">
              <a:ln/>
              <a:effectLst/>
              <a:latin typeface="Tahoma" pitchFamily="34" charset="0"/>
              <a:cs typeface="Arial" pitchFamily="34" charset="0"/>
            </a:rPr>
            <a:t>Dynamics</a:t>
          </a:r>
        </a:p>
      </dgm:t>
    </dgm:pt>
    <dgm:pt modelId="{7C74EDB7-5D07-43B6-86F8-32A73F7C21CC}" type="parTrans" cxnId="{E0C8EF9D-87A3-4C71-A9C9-391E3A230E17}">
      <dgm:prSet/>
      <dgm:spPr/>
      <dgm:t>
        <a:bodyPr/>
        <a:lstStyle/>
        <a:p>
          <a:pPr rtl="1"/>
          <a:endParaRPr lang="ar-SA"/>
        </a:p>
      </dgm:t>
    </dgm:pt>
    <dgm:pt modelId="{EF7DF63D-CED5-40AA-87EB-E32EF1CC2C70}" type="sibTrans" cxnId="{E0C8EF9D-87A3-4C71-A9C9-391E3A230E17}">
      <dgm:prSet/>
      <dgm:spPr/>
      <dgm:t>
        <a:bodyPr/>
        <a:lstStyle/>
        <a:p>
          <a:pPr rtl="1"/>
          <a:endParaRPr lang="ar-SA"/>
        </a:p>
      </dgm:t>
    </dgm:pt>
    <dgm:pt modelId="{B7D6E5A8-D8E2-4234-974D-0137E70BE2AC}">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b="1" i="0" u="none" strike="noStrike" cap="none" normalizeH="0" baseline="0" dirty="0">
              <a:ln/>
              <a:effectLst/>
              <a:latin typeface="Tahoma" pitchFamily="34" charset="0"/>
              <a:cs typeface="Arial" pitchFamily="34" charset="0"/>
            </a:rPr>
            <a:t>Kinematics</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ar-SA" b="1" i="0" u="none" strike="noStrike" cap="none" normalizeH="0" baseline="0" dirty="0">
            <a:ln/>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b="0" i="0" u="none" strike="noStrike" cap="none" normalizeH="0" baseline="0" dirty="0">
              <a:ln/>
              <a:effectLst/>
              <a:latin typeface="Tahoma" pitchFamily="34" charset="0"/>
              <a:cs typeface="Arial" pitchFamily="34" charset="0"/>
            </a:rPr>
            <a:t>Study the </a:t>
          </a:r>
          <a:r>
            <a:rPr kumimoji="0" lang="en-US" altLang="ar-SA" b="1" i="0" u="sng" strike="noStrike" cap="none" normalizeH="0" baseline="0" dirty="0">
              <a:ln/>
              <a:effectLst/>
              <a:latin typeface="Tahoma" pitchFamily="34" charset="0"/>
              <a:cs typeface="Arial" pitchFamily="34" charset="0"/>
            </a:rPr>
            <a:t>motion</a:t>
          </a:r>
          <a:r>
            <a:rPr kumimoji="0" lang="en-US" altLang="ar-SA" b="0" i="0" u="none" strike="noStrike" cap="none" normalizeH="0" baseline="0" dirty="0">
              <a:ln/>
              <a:effectLst/>
              <a:latin typeface="Tahoma" pitchFamily="34" charset="0"/>
              <a:cs typeface="Arial" pitchFamily="34" charset="0"/>
            </a:rPr>
            <a:t> without reference to</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b="0" i="0" u="none" strike="noStrike" cap="none" normalizeH="0" baseline="0" dirty="0">
              <a:ln/>
              <a:effectLst/>
              <a:latin typeface="Tahoma" pitchFamily="34" charset="0"/>
              <a:cs typeface="Arial" pitchFamily="34" charset="0"/>
            </a:rPr>
            <a:t>the forces that cause it</a:t>
          </a:r>
          <a:endParaRPr kumimoji="0" lang="en-US" altLang="ar-SA" b="1" i="0" u="none" strike="noStrike" cap="none" normalizeH="0" baseline="0" dirty="0">
            <a:ln/>
            <a:effectLst/>
            <a:latin typeface="Tahoma" pitchFamily="34" charset="0"/>
            <a:cs typeface="Arial" pitchFamily="34" charset="0"/>
          </a:endParaRPr>
        </a:p>
      </dgm:t>
    </dgm:pt>
    <dgm:pt modelId="{12B86733-A74A-4DA2-A768-A4B06220B79A}" type="parTrans" cxnId="{7C521274-91CE-4039-8900-B8D15AD653DB}">
      <dgm:prSet/>
      <dgm:spPr/>
      <dgm:t>
        <a:bodyPr/>
        <a:lstStyle/>
        <a:p>
          <a:pPr rtl="1"/>
          <a:endParaRPr lang="ar-SA"/>
        </a:p>
      </dgm:t>
    </dgm:pt>
    <dgm:pt modelId="{B374AC67-AC7F-4BA6-A025-0F644BDF663C}" type="sibTrans" cxnId="{7C521274-91CE-4039-8900-B8D15AD653DB}">
      <dgm:prSet/>
      <dgm:spPr/>
      <dgm:t>
        <a:bodyPr/>
        <a:lstStyle/>
        <a:p>
          <a:pPr rtl="1"/>
          <a:endParaRPr lang="ar-SA"/>
        </a:p>
      </dgm:t>
    </dgm:pt>
    <dgm:pt modelId="{52F48499-21D8-436A-BE59-BA2C0FC0847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b="1" i="0" u="none" strike="noStrike" cap="none" normalizeH="0" baseline="0" dirty="0">
              <a:ln/>
              <a:effectLst/>
              <a:latin typeface="Tahoma" pitchFamily="34" charset="0"/>
              <a:cs typeface="Arial" pitchFamily="34" charset="0"/>
            </a:rPr>
            <a:t>Kinetics</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ar-SA" b="1" i="0" u="none" strike="noStrike" cap="none" normalizeH="0" baseline="0" dirty="0">
            <a:ln/>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b="0" i="0" u="none" strike="noStrike" cap="none" normalizeH="0" baseline="0" dirty="0">
              <a:ln/>
              <a:effectLst/>
              <a:latin typeface="Tahoma" pitchFamily="34" charset="0"/>
              <a:cs typeface="Arial" pitchFamily="34" charset="0"/>
            </a:rPr>
            <a:t>Relates the action of </a:t>
          </a:r>
          <a:r>
            <a:rPr kumimoji="0" lang="en-US" altLang="ar-SA" b="1" i="0" u="sng" strike="noStrike" cap="none" normalizeH="0" baseline="0" dirty="0">
              <a:ln/>
              <a:effectLst/>
              <a:latin typeface="Tahoma" pitchFamily="34" charset="0"/>
              <a:cs typeface="Arial" pitchFamily="34" charset="0"/>
            </a:rPr>
            <a:t>forces</a:t>
          </a:r>
          <a:r>
            <a:rPr kumimoji="0" lang="en-US" altLang="ar-SA" b="0" i="0" u="none" strike="noStrike" cap="none" normalizeH="0" baseline="0" dirty="0">
              <a:ln/>
              <a:effectLst/>
              <a:latin typeface="Tahoma" pitchFamily="34" charset="0"/>
              <a:cs typeface="Arial" pitchFamily="34" charset="0"/>
            </a:rPr>
            <a:t> on bodies</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b="0" i="0" u="none" strike="noStrike" cap="none" normalizeH="0" baseline="0" dirty="0">
              <a:ln/>
              <a:effectLst/>
              <a:latin typeface="Tahoma" pitchFamily="34" charset="0"/>
              <a:cs typeface="Arial" pitchFamily="34" charset="0"/>
            </a:rPr>
            <a:t>to their resulting </a:t>
          </a:r>
          <a:r>
            <a:rPr kumimoji="0" lang="en-US" altLang="ar-SA" b="1" i="0" u="sng" strike="noStrike" cap="none" normalizeH="0" baseline="0" dirty="0">
              <a:ln/>
              <a:effectLst/>
              <a:latin typeface="Tahoma" pitchFamily="34" charset="0"/>
              <a:cs typeface="Arial" pitchFamily="34" charset="0"/>
            </a:rPr>
            <a:t>motions</a:t>
          </a:r>
        </a:p>
      </dgm:t>
    </dgm:pt>
    <dgm:pt modelId="{6C8D7E1A-B15F-4E4F-978E-03A799A44305}" type="parTrans" cxnId="{71E316D8-D2C1-4E1F-850E-552B4DB78EEE}">
      <dgm:prSet/>
      <dgm:spPr/>
      <dgm:t>
        <a:bodyPr/>
        <a:lstStyle/>
        <a:p>
          <a:pPr rtl="1"/>
          <a:endParaRPr lang="ar-SA"/>
        </a:p>
      </dgm:t>
    </dgm:pt>
    <dgm:pt modelId="{ACC6B5C5-037E-496B-A2C7-13E57FF0AB70}" type="sibTrans" cxnId="{71E316D8-D2C1-4E1F-850E-552B4DB78EEE}">
      <dgm:prSet/>
      <dgm:spPr/>
      <dgm:t>
        <a:bodyPr/>
        <a:lstStyle/>
        <a:p>
          <a:pPr rtl="1"/>
          <a:endParaRPr lang="ar-SA"/>
        </a:p>
      </dgm:t>
    </dgm:pt>
    <dgm:pt modelId="{88E0A8A3-35C9-465F-AA91-40A8CC85A6E0}" type="pres">
      <dgm:prSet presAssocID="{BD6D9500-B711-4E4B-A8ED-2BFAD4900970}" presName="hierChild1" presStyleCnt="0">
        <dgm:presLayoutVars>
          <dgm:orgChart val="1"/>
          <dgm:chPref val="1"/>
          <dgm:dir/>
          <dgm:animOne val="branch"/>
          <dgm:animLvl val="lvl"/>
          <dgm:resizeHandles/>
        </dgm:presLayoutVars>
      </dgm:prSet>
      <dgm:spPr/>
    </dgm:pt>
    <dgm:pt modelId="{C150BB7F-71A6-4E4B-BCC7-652D4E520A52}" type="pres">
      <dgm:prSet presAssocID="{A2E5EECD-0B86-4E90-8A1D-5F44915B2D7A}" presName="hierRoot1" presStyleCnt="0">
        <dgm:presLayoutVars>
          <dgm:hierBranch/>
        </dgm:presLayoutVars>
      </dgm:prSet>
      <dgm:spPr/>
    </dgm:pt>
    <dgm:pt modelId="{29AC5D1F-BC01-4505-9ADC-275459A716DB}" type="pres">
      <dgm:prSet presAssocID="{A2E5EECD-0B86-4E90-8A1D-5F44915B2D7A}" presName="rootComposite1" presStyleCnt="0"/>
      <dgm:spPr/>
    </dgm:pt>
    <dgm:pt modelId="{307525F9-DEE7-4526-ACB4-BCED0FACC7C0}" type="pres">
      <dgm:prSet presAssocID="{A2E5EECD-0B86-4E90-8A1D-5F44915B2D7A}" presName="rootText1" presStyleLbl="node0" presStyleIdx="0" presStyleCnt="1" custScaleY="61238">
        <dgm:presLayoutVars>
          <dgm:chPref val="3"/>
        </dgm:presLayoutVars>
      </dgm:prSet>
      <dgm:spPr/>
    </dgm:pt>
    <dgm:pt modelId="{308CFA44-A8C4-40DF-A119-830379D15FE5}" type="pres">
      <dgm:prSet presAssocID="{A2E5EECD-0B86-4E90-8A1D-5F44915B2D7A}" presName="rootConnector1" presStyleLbl="node1" presStyleIdx="0" presStyleCnt="0"/>
      <dgm:spPr/>
    </dgm:pt>
    <dgm:pt modelId="{722F5174-B1DA-4C44-B126-21821A7AD786}" type="pres">
      <dgm:prSet presAssocID="{A2E5EECD-0B86-4E90-8A1D-5F44915B2D7A}" presName="hierChild2" presStyleCnt="0"/>
      <dgm:spPr/>
    </dgm:pt>
    <dgm:pt modelId="{4B291986-7E2E-4780-B94A-D25D4788658B}" type="pres">
      <dgm:prSet presAssocID="{12B86733-A74A-4DA2-A768-A4B06220B79A}" presName="Name35" presStyleLbl="parChTrans1D2" presStyleIdx="0" presStyleCnt="2"/>
      <dgm:spPr/>
    </dgm:pt>
    <dgm:pt modelId="{DADED341-1932-4364-AB8E-221E3EDD8898}" type="pres">
      <dgm:prSet presAssocID="{B7D6E5A8-D8E2-4234-974D-0137E70BE2AC}" presName="hierRoot2" presStyleCnt="0">
        <dgm:presLayoutVars>
          <dgm:hierBranch/>
        </dgm:presLayoutVars>
      </dgm:prSet>
      <dgm:spPr/>
    </dgm:pt>
    <dgm:pt modelId="{C97B7DDE-8E43-4CFA-9939-82B4FD6D2D53}" type="pres">
      <dgm:prSet presAssocID="{B7D6E5A8-D8E2-4234-974D-0137E70BE2AC}" presName="rootComposite" presStyleCnt="0"/>
      <dgm:spPr/>
    </dgm:pt>
    <dgm:pt modelId="{B1A6039B-6476-4A18-945E-1BE421FDC7AB}" type="pres">
      <dgm:prSet presAssocID="{B7D6E5A8-D8E2-4234-974D-0137E70BE2AC}" presName="rootText" presStyleLbl="node2" presStyleIdx="0" presStyleCnt="2" custScaleX="144027">
        <dgm:presLayoutVars>
          <dgm:chPref val="3"/>
        </dgm:presLayoutVars>
      </dgm:prSet>
      <dgm:spPr/>
    </dgm:pt>
    <dgm:pt modelId="{B30A3ABF-3014-4919-A40E-D8DE00A9B554}" type="pres">
      <dgm:prSet presAssocID="{B7D6E5A8-D8E2-4234-974D-0137E70BE2AC}" presName="rootConnector" presStyleLbl="node2" presStyleIdx="0" presStyleCnt="2"/>
      <dgm:spPr/>
    </dgm:pt>
    <dgm:pt modelId="{7B7C268B-7F47-4318-96B0-C12EFD547393}" type="pres">
      <dgm:prSet presAssocID="{B7D6E5A8-D8E2-4234-974D-0137E70BE2AC}" presName="hierChild4" presStyleCnt="0"/>
      <dgm:spPr/>
    </dgm:pt>
    <dgm:pt modelId="{9CC7B4C1-B570-4E8C-96AC-0209E625153D}" type="pres">
      <dgm:prSet presAssocID="{B7D6E5A8-D8E2-4234-974D-0137E70BE2AC}" presName="hierChild5" presStyleCnt="0"/>
      <dgm:spPr/>
    </dgm:pt>
    <dgm:pt modelId="{2DDC7AF7-DABA-4CE5-8978-E0970E315E2A}" type="pres">
      <dgm:prSet presAssocID="{6C8D7E1A-B15F-4E4F-978E-03A799A44305}" presName="Name35" presStyleLbl="parChTrans1D2" presStyleIdx="1" presStyleCnt="2"/>
      <dgm:spPr/>
    </dgm:pt>
    <dgm:pt modelId="{04BBD879-CC28-46E8-AEE3-2681BCBA8FA1}" type="pres">
      <dgm:prSet presAssocID="{52F48499-21D8-436A-BE59-BA2C0FC08478}" presName="hierRoot2" presStyleCnt="0">
        <dgm:presLayoutVars>
          <dgm:hierBranch/>
        </dgm:presLayoutVars>
      </dgm:prSet>
      <dgm:spPr/>
    </dgm:pt>
    <dgm:pt modelId="{A334B9A5-C6A9-49A3-AB1F-C78F5EA57A06}" type="pres">
      <dgm:prSet presAssocID="{52F48499-21D8-436A-BE59-BA2C0FC08478}" presName="rootComposite" presStyleCnt="0"/>
      <dgm:spPr/>
    </dgm:pt>
    <dgm:pt modelId="{65BD8DD7-8AD7-4E4E-8428-F0668E1A780C}" type="pres">
      <dgm:prSet presAssocID="{52F48499-21D8-436A-BE59-BA2C0FC08478}" presName="rootText" presStyleLbl="node2" presStyleIdx="1" presStyleCnt="2" custScaleX="161866">
        <dgm:presLayoutVars>
          <dgm:chPref val="3"/>
        </dgm:presLayoutVars>
      </dgm:prSet>
      <dgm:spPr/>
    </dgm:pt>
    <dgm:pt modelId="{B1259B17-78CF-4043-9C1B-3B7A54BECF6E}" type="pres">
      <dgm:prSet presAssocID="{52F48499-21D8-436A-BE59-BA2C0FC08478}" presName="rootConnector" presStyleLbl="node2" presStyleIdx="1" presStyleCnt="2"/>
      <dgm:spPr/>
    </dgm:pt>
    <dgm:pt modelId="{E91A75E4-B32C-4F5C-8043-5CFACA86FF44}" type="pres">
      <dgm:prSet presAssocID="{52F48499-21D8-436A-BE59-BA2C0FC08478}" presName="hierChild4" presStyleCnt="0"/>
      <dgm:spPr/>
    </dgm:pt>
    <dgm:pt modelId="{433D6515-2699-4A44-B590-6BE3E56A7854}" type="pres">
      <dgm:prSet presAssocID="{52F48499-21D8-436A-BE59-BA2C0FC08478}" presName="hierChild5" presStyleCnt="0"/>
      <dgm:spPr/>
    </dgm:pt>
    <dgm:pt modelId="{0BCA9C17-9701-40E9-8B88-2C1812A6C2A7}" type="pres">
      <dgm:prSet presAssocID="{A2E5EECD-0B86-4E90-8A1D-5F44915B2D7A}" presName="hierChild3" presStyleCnt="0"/>
      <dgm:spPr/>
    </dgm:pt>
  </dgm:ptLst>
  <dgm:cxnLst>
    <dgm:cxn modelId="{A089E807-648A-429D-9F30-A2DED06BD893}" type="presOf" srcId="{B7D6E5A8-D8E2-4234-974D-0137E70BE2AC}" destId="{B30A3ABF-3014-4919-A40E-D8DE00A9B554}" srcOrd="1" destOrd="0" presId="urn:microsoft.com/office/officeart/2005/8/layout/orgChart1"/>
    <dgm:cxn modelId="{204CF508-3E63-4789-8854-8E5E64DDC990}" type="presOf" srcId="{A2E5EECD-0B86-4E90-8A1D-5F44915B2D7A}" destId="{308CFA44-A8C4-40DF-A119-830379D15FE5}" srcOrd="1" destOrd="0" presId="urn:microsoft.com/office/officeart/2005/8/layout/orgChart1"/>
    <dgm:cxn modelId="{5834C75B-0AA1-4C60-8453-3D11F4B5D8D3}" type="presOf" srcId="{B7D6E5A8-D8E2-4234-974D-0137E70BE2AC}" destId="{B1A6039B-6476-4A18-945E-1BE421FDC7AB}" srcOrd="0" destOrd="0" presId="urn:microsoft.com/office/officeart/2005/8/layout/orgChart1"/>
    <dgm:cxn modelId="{99F7AF60-4BD3-4318-A934-1ABB665895B2}" type="presOf" srcId="{A2E5EECD-0B86-4E90-8A1D-5F44915B2D7A}" destId="{307525F9-DEE7-4526-ACB4-BCED0FACC7C0}" srcOrd="0" destOrd="0" presId="urn:microsoft.com/office/officeart/2005/8/layout/orgChart1"/>
    <dgm:cxn modelId="{7C521274-91CE-4039-8900-B8D15AD653DB}" srcId="{A2E5EECD-0B86-4E90-8A1D-5F44915B2D7A}" destId="{B7D6E5A8-D8E2-4234-974D-0137E70BE2AC}" srcOrd="0" destOrd="0" parTransId="{12B86733-A74A-4DA2-A768-A4B06220B79A}" sibTransId="{B374AC67-AC7F-4BA6-A025-0F644BDF663C}"/>
    <dgm:cxn modelId="{0743B38E-16D4-4AE2-88CA-4597B7C185A6}" type="presOf" srcId="{6C8D7E1A-B15F-4E4F-978E-03A799A44305}" destId="{2DDC7AF7-DABA-4CE5-8978-E0970E315E2A}" srcOrd="0" destOrd="0" presId="urn:microsoft.com/office/officeart/2005/8/layout/orgChart1"/>
    <dgm:cxn modelId="{04C47C9B-8513-4A9C-A6E0-B8E48F17B406}" type="presOf" srcId="{12B86733-A74A-4DA2-A768-A4B06220B79A}" destId="{4B291986-7E2E-4780-B94A-D25D4788658B}" srcOrd="0" destOrd="0" presId="urn:microsoft.com/office/officeart/2005/8/layout/orgChart1"/>
    <dgm:cxn modelId="{E0C8EF9D-87A3-4C71-A9C9-391E3A230E17}" srcId="{BD6D9500-B711-4E4B-A8ED-2BFAD4900970}" destId="{A2E5EECD-0B86-4E90-8A1D-5F44915B2D7A}" srcOrd="0" destOrd="0" parTransId="{7C74EDB7-5D07-43B6-86F8-32A73F7C21CC}" sibTransId="{EF7DF63D-CED5-40AA-87EB-E32EF1CC2C70}"/>
    <dgm:cxn modelId="{836394A0-F45F-4FFF-82EB-79E989157B59}" type="presOf" srcId="{BD6D9500-B711-4E4B-A8ED-2BFAD4900970}" destId="{88E0A8A3-35C9-465F-AA91-40A8CC85A6E0}" srcOrd="0" destOrd="0" presId="urn:microsoft.com/office/officeart/2005/8/layout/orgChart1"/>
    <dgm:cxn modelId="{C32454A8-D968-48EF-9AC0-8D510FCABB51}" type="presOf" srcId="{52F48499-21D8-436A-BE59-BA2C0FC08478}" destId="{B1259B17-78CF-4043-9C1B-3B7A54BECF6E}" srcOrd="1" destOrd="0" presId="urn:microsoft.com/office/officeart/2005/8/layout/orgChart1"/>
    <dgm:cxn modelId="{71E316D8-D2C1-4E1F-850E-552B4DB78EEE}" srcId="{A2E5EECD-0B86-4E90-8A1D-5F44915B2D7A}" destId="{52F48499-21D8-436A-BE59-BA2C0FC08478}" srcOrd="1" destOrd="0" parTransId="{6C8D7E1A-B15F-4E4F-978E-03A799A44305}" sibTransId="{ACC6B5C5-037E-496B-A2C7-13E57FF0AB70}"/>
    <dgm:cxn modelId="{F4D392E2-D325-4839-8F01-9BB6407F0C9F}" type="presOf" srcId="{52F48499-21D8-436A-BE59-BA2C0FC08478}" destId="{65BD8DD7-8AD7-4E4E-8428-F0668E1A780C}" srcOrd="0" destOrd="0" presId="urn:microsoft.com/office/officeart/2005/8/layout/orgChart1"/>
    <dgm:cxn modelId="{7A347FCF-9A5D-4403-9256-EB17F4C6B194}" type="presParOf" srcId="{88E0A8A3-35C9-465F-AA91-40A8CC85A6E0}" destId="{C150BB7F-71A6-4E4B-BCC7-652D4E520A52}" srcOrd="0" destOrd="0" presId="urn:microsoft.com/office/officeart/2005/8/layout/orgChart1"/>
    <dgm:cxn modelId="{4DD47EDE-26A5-4FDE-88E2-B93117B08E3F}" type="presParOf" srcId="{C150BB7F-71A6-4E4B-BCC7-652D4E520A52}" destId="{29AC5D1F-BC01-4505-9ADC-275459A716DB}" srcOrd="0" destOrd="0" presId="urn:microsoft.com/office/officeart/2005/8/layout/orgChart1"/>
    <dgm:cxn modelId="{DC2BC60A-3493-432C-8FCF-68F7B3A8C1EC}" type="presParOf" srcId="{29AC5D1F-BC01-4505-9ADC-275459A716DB}" destId="{307525F9-DEE7-4526-ACB4-BCED0FACC7C0}" srcOrd="0" destOrd="0" presId="urn:microsoft.com/office/officeart/2005/8/layout/orgChart1"/>
    <dgm:cxn modelId="{94D7DDE0-4CC1-4452-9E61-E238DF31921A}" type="presParOf" srcId="{29AC5D1F-BC01-4505-9ADC-275459A716DB}" destId="{308CFA44-A8C4-40DF-A119-830379D15FE5}" srcOrd="1" destOrd="0" presId="urn:microsoft.com/office/officeart/2005/8/layout/orgChart1"/>
    <dgm:cxn modelId="{A8748E75-7F04-4967-B662-07DC16F62DDA}" type="presParOf" srcId="{C150BB7F-71A6-4E4B-BCC7-652D4E520A52}" destId="{722F5174-B1DA-4C44-B126-21821A7AD786}" srcOrd="1" destOrd="0" presId="urn:microsoft.com/office/officeart/2005/8/layout/orgChart1"/>
    <dgm:cxn modelId="{B3A3621B-8CED-44D3-9C59-8CB496D9211A}" type="presParOf" srcId="{722F5174-B1DA-4C44-B126-21821A7AD786}" destId="{4B291986-7E2E-4780-B94A-D25D4788658B}" srcOrd="0" destOrd="0" presId="urn:microsoft.com/office/officeart/2005/8/layout/orgChart1"/>
    <dgm:cxn modelId="{2249210D-C017-4F2C-8B59-7E12A94BF92E}" type="presParOf" srcId="{722F5174-B1DA-4C44-B126-21821A7AD786}" destId="{DADED341-1932-4364-AB8E-221E3EDD8898}" srcOrd="1" destOrd="0" presId="urn:microsoft.com/office/officeart/2005/8/layout/orgChart1"/>
    <dgm:cxn modelId="{AD3EE2A1-911F-488D-ACB1-E1FF6D5374AE}" type="presParOf" srcId="{DADED341-1932-4364-AB8E-221E3EDD8898}" destId="{C97B7DDE-8E43-4CFA-9939-82B4FD6D2D53}" srcOrd="0" destOrd="0" presId="urn:microsoft.com/office/officeart/2005/8/layout/orgChart1"/>
    <dgm:cxn modelId="{9836FC4C-9E8D-4314-A4AE-BD6C4F3D3E21}" type="presParOf" srcId="{C97B7DDE-8E43-4CFA-9939-82B4FD6D2D53}" destId="{B1A6039B-6476-4A18-945E-1BE421FDC7AB}" srcOrd="0" destOrd="0" presId="urn:microsoft.com/office/officeart/2005/8/layout/orgChart1"/>
    <dgm:cxn modelId="{AB3EE872-8E59-4968-8A93-0D7122624919}" type="presParOf" srcId="{C97B7DDE-8E43-4CFA-9939-82B4FD6D2D53}" destId="{B30A3ABF-3014-4919-A40E-D8DE00A9B554}" srcOrd="1" destOrd="0" presId="urn:microsoft.com/office/officeart/2005/8/layout/orgChart1"/>
    <dgm:cxn modelId="{3E064983-2CF5-4551-B8D7-09BC702F2E0C}" type="presParOf" srcId="{DADED341-1932-4364-AB8E-221E3EDD8898}" destId="{7B7C268B-7F47-4318-96B0-C12EFD547393}" srcOrd="1" destOrd="0" presId="urn:microsoft.com/office/officeart/2005/8/layout/orgChart1"/>
    <dgm:cxn modelId="{9484D78B-4D05-4A6F-A1C4-F760673F2349}" type="presParOf" srcId="{DADED341-1932-4364-AB8E-221E3EDD8898}" destId="{9CC7B4C1-B570-4E8C-96AC-0209E625153D}" srcOrd="2" destOrd="0" presId="urn:microsoft.com/office/officeart/2005/8/layout/orgChart1"/>
    <dgm:cxn modelId="{9F8292B4-DB6F-4380-BB6D-CEA3B5269571}" type="presParOf" srcId="{722F5174-B1DA-4C44-B126-21821A7AD786}" destId="{2DDC7AF7-DABA-4CE5-8978-E0970E315E2A}" srcOrd="2" destOrd="0" presId="urn:microsoft.com/office/officeart/2005/8/layout/orgChart1"/>
    <dgm:cxn modelId="{78461652-3151-48A7-88E8-59FFD6C0B28D}" type="presParOf" srcId="{722F5174-B1DA-4C44-B126-21821A7AD786}" destId="{04BBD879-CC28-46E8-AEE3-2681BCBA8FA1}" srcOrd="3" destOrd="0" presId="urn:microsoft.com/office/officeart/2005/8/layout/orgChart1"/>
    <dgm:cxn modelId="{8BFBC3DA-FE1E-453B-ACA3-2B4BBFB7B971}" type="presParOf" srcId="{04BBD879-CC28-46E8-AEE3-2681BCBA8FA1}" destId="{A334B9A5-C6A9-49A3-AB1F-C78F5EA57A06}" srcOrd="0" destOrd="0" presId="urn:microsoft.com/office/officeart/2005/8/layout/orgChart1"/>
    <dgm:cxn modelId="{689D4453-4631-4D54-AAF2-BD36D1FA9F5A}" type="presParOf" srcId="{A334B9A5-C6A9-49A3-AB1F-C78F5EA57A06}" destId="{65BD8DD7-8AD7-4E4E-8428-F0668E1A780C}" srcOrd="0" destOrd="0" presId="urn:microsoft.com/office/officeart/2005/8/layout/orgChart1"/>
    <dgm:cxn modelId="{9B19E123-D9EC-42B3-9921-2903C592E80A}" type="presParOf" srcId="{A334B9A5-C6A9-49A3-AB1F-C78F5EA57A06}" destId="{B1259B17-78CF-4043-9C1B-3B7A54BECF6E}" srcOrd="1" destOrd="0" presId="urn:microsoft.com/office/officeart/2005/8/layout/orgChart1"/>
    <dgm:cxn modelId="{3B3BABD5-F6DD-402C-ABE9-EB82B7E973A7}" type="presParOf" srcId="{04BBD879-CC28-46E8-AEE3-2681BCBA8FA1}" destId="{E91A75E4-B32C-4F5C-8043-5CFACA86FF44}" srcOrd="1" destOrd="0" presId="urn:microsoft.com/office/officeart/2005/8/layout/orgChart1"/>
    <dgm:cxn modelId="{A2F8089A-0746-41AC-A8D9-A77CE8E844C0}" type="presParOf" srcId="{04BBD879-CC28-46E8-AEE3-2681BCBA8FA1}" destId="{433D6515-2699-4A44-B590-6BE3E56A7854}" srcOrd="2" destOrd="0" presId="urn:microsoft.com/office/officeart/2005/8/layout/orgChart1"/>
    <dgm:cxn modelId="{E99E03DB-3BE4-4B91-A4F8-C72FCB92A1BA}" type="presParOf" srcId="{C150BB7F-71A6-4E4B-BCC7-652D4E520A52}" destId="{0BCA9C17-9701-40E9-8B88-2C1812A6C2A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6D9500-B711-4E4B-A8ED-2BFAD4900970}" type="doc">
      <dgm:prSet loTypeId="urn:microsoft.com/office/officeart/2005/8/layout/orgChart1" loCatId="hierarchy" qsTypeId="urn:microsoft.com/office/officeart/2005/8/quickstyle/simple1" qsCatId="simple" csTypeId="urn:microsoft.com/office/officeart/2005/8/colors/accent0_1" csCatId="mainScheme" phldr="1"/>
      <dgm:spPr/>
    </dgm:pt>
    <dgm:pt modelId="{A2E5EECD-0B86-4E90-8A1D-5F44915B2D7A}">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b="1" i="0" u="none" strike="noStrike" cap="none" normalizeH="0" baseline="0" dirty="0">
              <a:ln/>
              <a:effectLst/>
              <a:latin typeface="Tahoma" pitchFamily="34" charset="0"/>
              <a:cs typeface="Arial" pitchFamily="34" charset="0"/>
            </a:rPr>
            <a:t>Types of Motion</a:t>
          </a:r>
        </a:p>
      </dgm:t>
    </dgm:pt>
    <dgm:pt modelId="{7C74EDB7-5D07-43B6-86F8-32A73F7C21CC}" type="parTrans" cxnId="{E0C8EF9D-87A3-4C71-A9C9-391E3A230E17}">
      <dgm:prSet/>
      <dgm:spPr/>
      <dgm:t>
        <a:bodyPr/>
        <a:lstStyle/>
        <a:p>
          <a:pPr rtl="1"/>
          <a:endParaRPr lang="ar-SA"/>
        </a:p>
      </dgm:t>
    </dgm:pt>
    <dgm:pt modelId="{EF7DF63D-CED5-40AA-87EB-E32EF1CC2C70}" type="sibTrans" cxnId="{E0C8EF9D-87A3-4C71-A9C9-391E3A230E17}">
      <dgm:prSet/>
      <dgm:spPr/>
      <dgm:t>
        <a:bodyPr/>
        <a:lstStyle/>
        <a:p>
          <a:pPr rtl="1"/>
          <a:endParaRPr lang="ar-SA"/>
        </a:p>
      </dgm:t>
    </dgm:pt>
    <dgm:pt modelId="{B7D6E5A8-D8E2-4234-974D-0137E70BE2AC}">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b="1" i="0" u="none" strike="noStrike" cap="none" normalizeH="0" baseline="0" dirty="0">
              <a:ln/>
              <a:effectLst/>
              <a:latin typeface="Tahoma" pitchFamily="34" charset="0"/>
              <a:cs typeface="Arial" pitchFamily="34" charset="0"/>
            </a:rPr>
            <a:t>Rectilinear</a:t>
          </a:r>
        </a:p>
      </dgm:t>
    </dgm:pt>
    <dgm:pt modelId="{12B86733-A74A-4DA2-A768-A4B06220B79A}" type="parTrans" cxnId="{7C521274-91CE-4039-8900-B8D15AD653DB}">
      <dgm:prSet/>
      <dgm:spPr/>
      <dgm:t>
        <a:bodyPr/>
        <a:lstStyle/>
        <a:p>
          <a:pPr rtl="1"/>
          <a:endParaRPr lang="ar-SA"/>
        </a:p>
      </dgm:t>
    </dgm:pt>
    <dgm:pt modelId="{B374AC67-AC7F-4BA6-A025-0F644BDF663C}" type="sibTrans" cxnId="{7C521274-91CE-4039-8900-B8D15AD653DB}">
      <dgm:prSet/>
      <dgm:spPr/>
      <dgm:t>
        <a:bodyPr/>
        <a:lstStyle/>
        <a:p>
          <a:pPr rtl="1"/>
          <a:endParaRPr lang="ar-SA"/>
        </a:p>
      </dgm:t>
    </dgm:pt>
    <dgm:pt modelId="{52F48499-21D8-436A-BE59-BA2C0FC0847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b="1" i="0" u="none" strike="noStrike" cap="none" normalizeH="0" baseline="0" dirty="0">
              <a:ln/>
              <a:effectLst/>
              <a:latin typeface="Tahoma" pitchFamily="34" charset="0"/>
              <a:cs typeface="Arial" pitchFamily="34" charset="0"/>
            </a:rPr>
            <a:t>Curvilinear</a:t>
          </a:r>
          <a:endParaRPr kumimoji="0" lang="en-US" altLang="ar-SA" b="1" i="0" u="sng" strike="noStrike" cap="none" normalizeH="0" baseline="0" dirty="0">
            <a:ln/>
            <a:effectLst/>
            <a:latin typeface="Tahoma" pitchFamily="34" charset="0"/>
            <a:cs typeface="Arial" pitchFamily="34" charset="0"/>
          </a:endParaRPr>
        </a:p>
      </dgm:t>
    </dgm:pt>
    <dgm:pt modelId="{6C8D7E1A-B15F-4E4F-978E-03A799A44305}" type="parTrans" cxnId="{71E316D8-D2C1-4E1F-850E-552B4DB78EEE}">
      <dgm:prSet/>
      <dgm:spPr/>
      <dgm:t>
        <a:bodyPr/>
        <a:lstStyle/>
        <a:p>
          <a:pPr rtl="1"/>
          <a:endParaRPr lang="ar-SA"/>
        </a:p>
      </dgm:t>
    </dgm:pt>
    <dgm:pt modelId="{ACC6B5C5-037E-496B-A2C7-13E57FF0AB70}" type="sibTrans" cxnId="{71E316D8-D2C1-4E1F-850E-552B4DB78EEE}">
      <dgm:prSet/>
      <dgm:spPr/>
      <dgm:t>
        <a:bodyPr/>
        <a:lstStyle/>
        <a:p>
          <a:pPr rtl="1"/>
          <a:endParaRPr lang="ar-SA"/>
        </a:p>
      </dgm:t>
    </dgm:pt>
    <dgm:pt modelId="{637AF4AB-CE9F-48B9-B2A0-BA9C6F954363}">
      <dgm:prSet/>
      <dgm:spPr/>
      <dgm:t>
        <a:bodyPr/>
        <a:lstStyle/>
        <a:p>
          <a:r>
            <a:rPr kumimoji="0" lang="en-US" altLang="ar-SA" b="1" i="0" u="none" strike="noStrike" cap="none" normalizeH="0" baseline="0" dirty="0">
              <a:ln/>
              <a:effectLst/>
              <a:latin typeface="Tahoma" pitchFamily="34" charset="0"/>
              <a:cs typeface="Arial" pitchFamily="34" charset="0"/>
            </a:rPr>
            <a:t>2-Dimensional Motion (Plane Motion)</a:t>
          </a:r>
          <a:endParaRPr lang="en-US" dirty="0"/>
        </a:p>
      </dgm:t>
    </dgm:pt>
    <dgm:pt modelId="{4B46A9F4-1DF9-4797-9CA2-1045A04BE35B}" type="parTrans" cxnId="{DE4D6424-B8FA-4515-8684-4CEAEB0293CA}">
      <dgm:prSet/>
      <dgm:spPr/>
      <dgm:t>
        <a:bodyPr/>
        <a:lstStyle/>
        <a:p>
          <a:endParaRPr lang="en-US"/>
        </a:p>
      </dgm:t>
    </dgm:pt>
    <dgm:pt modelId="{DDD9195D-396B-408B-9F25-99F5B9254763}" type="sibTrans" cxnId="{DE4D6424-B8FA-4515-8684-4CEAEB0293CA}">
      <dgm:prSet/>
      <dgm:spPr/>
      <dgm:t>
        <a:bodyPr/>
        <a:lstStyle/>
        <a:p>
          <a:endParaRPr lang="en-US"/>
        </a:p>
      </dgm:t>
    </dgm:pt>
    <dgm:pt modelId="{2FB22125-A57F-40A5-9010-4068B6A99FAC}">
      <dgm:prSet/>
      <dgm:spPr/>
      <dgm:t>
        <a:bodyPr/>
        <a:lstStyle/>
        <a:p>
          <a:r>
            <a:rPr kumimoji="0" lang="en-US" altLang="ar-SA" b="1" i="0" u="none" strike="noStrike" cap="none" normalizeH="0" baseline="0" dirty="0">
              <a:ln/>
              <a:effectLst/>
              <a:latin typeface="Tahoma" pitchFamily="34" charset="0"/>
              <a:cs typeface="Arial" pitchFamily="34" charset="0"/>
            </a:rPr>
            <a:t>3-Dimensional Motion</a:t>
          </a:r>
        </a:p>
        <a:p>
          <a:r>
            <a:rPr kumimoji="0" lang="en-US" altLang="ar-SA" b="1" i="0" u="none" strike="noStrike" cap="none" normalizeH="0" baseline="0" dirty="0">
              <a:ln/>
              <a:effectLst/>
              <a:latin typeface="Tahoma" pitchFamily="34" charset="0"/>
              <a:cs typeface="Arial" pitchFamily="34" charset="0"/>
            </a:rPr>
            <a:t>(Motion in Space)</a:t>
          </a:r>
          <a:endParaRPr lang="en-US" dirty="0"/>
        </a:p>
      </dgm:t>
    </dgm:pt>
    <dgm:pt modelId="{28E75B6B-A21A-489E-9C9D-C906B9339C09}" type="parTrans" cxnId="{CE0C92C9-82C1-4BB8-AEE0-622724FB77E1}">
      <dgm:prSet/>
      <dgm:spPr/>
      <dgm:t>
        <a:bodyPr/>
        <a:lstStyle/>
        <a:p>
          <a:endParaRPr lang="en-US"/>
        </a:p>
      </dgm:t>
    </dgm:pt>
    <dgm:pt modelId="{4513B292-71A4-446F-889C-23DED0874C07}" type="sibTrans" cxnId="{CE0C92C9-82C1-4BB8-AEE0-622724FB77E1}">
      <dgm:prSet/>
      <dgm:spPr/>
      <dgm:t>
        <a:bodyPr/>
        <a:lstStyle/>
        <a:p>
          <a:endParaRPr lang="en-US"/>
        </a:p>
      </dgm:t>
    </dgm:pt>
    <dgm:pt modelId="{DAEC9CDA-3BB9-46F6-BDC2-8C2DB9907485}">
      <dgm:prSet/>
      <dgm:spPr/>
      <dgm:t>
        <a:bodyPr/>
        <a:lstStyle/>
        <a:p>
          <a:r>
            <a:rPr kumimoji="0" lang="en-US" altLang="ar-SA" b="1" i="0" u="none" strike="noStrike" cap="none" normalizeH="0" baseline="0" dirty="0">
              <a:ln/>
              <a:effectLst/>
              <a:latin typeface="Tahoma" pitchFamily="34" charset="0"/>
              <a:cs typeface="Arial" pitchFamily="34" charset="0"/>
            </a:rPr>
            <a:t>1-Dimensional Motion</a:t>
          </a:r>
          <a:endParaRPr lang="en-US" dirty="0"/>
        </a:p>
      </dgm:t>
    </dgm:pt>
    <dgm:pt modelId="{61C5EC0A-5CF0-43EA-8368-340A3E0DCA81}" type="parTrans" cxnId="{E90490A1-A6C5-4EAB-8D80-497BA72419CB}">
      <dgm:prSet/>
      <dgm:spPr/>
      <dgm:t>
        <a:bodyPr/>
        <a:lstStyle/>
        <a:p>
          <a:endParaRPr lang="en-US"/>
        </a:p>
      </dgm:t>
    </dgm:pt>
    <dgm:pt modelId="{2116D6BD-F7B9-45A8-BA96-116E9C63562F}" type="sibTrans" cxnId="{E90490A1-A6C5-4EAB-8D80-497BA72419CB}">
      <dgm:prSet/>
      <dgm:spPr/>
      <dgm:t>
        <a:bodyPr/>
        <a:lstStyle/>
        <a:p>
          <a:endParaRPr lang="en-US"/>
        </a:p>
      </dgm:t>
    </dgm:pt>
    <dgm:pt modelId="{88E0A8A3-35C9-465F-AA91-40A8CC85A6E0}" type="pres">
      <dgm:prSet presAssocID="{BD6D9500-B711-4E4B-A8ED-2BFAD4900970}" presName="hierChild1" presStyleCnt="0">
        <dgm:presLayoutVars>
          <dgm:orgChart val="1"/>
          <dgm:chPref val="1"/>
          <dgm:dir/>
          <dgm:animOne val="branch"/>
          <dgm:animLvl val="lvl"/>
          <dgm:resizeHandles/>
        </dgm:presLayoutVars>
      </dgm:prSet>
      <dgm:spPr/>
    </dgm:pt>
    <dgm:pt modelId="{C150BB7F-71A6-4E4B-BCC7-652D4E520A52}" type="pres">
      <dgm:prSet presAssocID="{A2E5EECD-0B86-4E90-8A1D-5F44915B2D7A}" presName="hierRoot1" presStyleCnt="0">
        <dgm:presLayoutVars>
          <dgm:hierBranch/>
        </dgm:presLayoutVars>
      </dgm:prSet>
      <dgm:spPr/>
    </dgm:pt>
    <dgm:pt modelId="{29AC5D1F-BC01-4505-9ADC-275459A716DB}" type="pres">
      <dgm:prSet presAssocID="{A2E5EECD-0B86-4E90-8A1D-5F44915B2D7A}" presName="rootComposite1" presStyleCnt="0"/>
      <dgm:spPr/>
    </dgm:pt>
    <dgm:pt modelId="{307525F9-DEE7-4526-ACB4-BCED0FACC7C0}" type="pres">
      <dgm:prSet presAssocID="{A2E5EECD-0B86-4E90-8A1D-5F44915B2D7A}" presName="rootText1" presStyleLbl="node0" presStyleIdx="0" presStyleCnt="1" custScaleY="34317" custLinFactNeighborX="-9896" custLinFactNeighborY="-19">
        <dgm:presLayoutVars>
          <dgm:chPref val="3"/>
        </dgm:presLayoutVars>
      </dgm:prSet>
      <dgm:spPr/>
    </dgm:pt>
    <dgm:pt modelId="{308CFA44-A8C4-40DF-A119-830379D15FE5}" type="pres">
      <dgm:prSet presAssocID="{A2E5EECD-0B86-4E90-8A1D-5F44915B2D7A}" presName="rootConnector1" presStyleLbl="node1" presStyleIdx="0" presStyleCnt="0"/>
      <dgm:spPr/>
    </dgm:pt>
    <dgm:pt modelId="{722F5174-B1DA-4C44-B126-21821A7AD786}" type="pres">
      <dgm:prSet presAssocID="{A2E5EECD-0B86-4E90-8A1D-5F44915B2D7A}" presName="hierChild2" presStyleCnt="0"/>
      <dgm:spPr/>
    </dgm:pt>
    <dgm:pt modelId="{4B291986-7E2E-4780-B94A-D25D4788658B}" type="pres">
      <dgm:prSet presAssocID="{12B86733-A74A-4DA2-A768-A4B06220B79A}" presName="Name35" presStyleLbl="parChTrans1D2" presStyleIdx="0" presStyleCnt="2"/>
      <dgm:spPr/>
    </dgm:pt>
    <dgm:pt modelId="{DADED341-1932-4364-AB8E-221E3EDD8898}" type="pres">
      <dgm:prSet presAssocID="{B7D6E5A8-D8E2-4234-974D-0137E70BE2AC}" presName="hierRoot2" presStyleCnt="0">
        <dgm:presLayoutVars>
          <dgm:hierBranch/>
        </dgm:presLayoutVars>
      </dgm:prSet>
      <dgm:spPr/>
    </dgm:pt>
    <dgm:pt modelId="{C97B7DDE-8E43-4CFA-9939-82B4FD6D2D53}" type="pres">
      <dgm:prSet presAssocID="{B7D6E5A8-D8E2-4234-974D-0137E70BE2AC}" presName="rootComposite" presStyleCnt="0"/>
      <dgm:spPr/>
    </dgm:pt>
    <dgm:pt modelId="{B1A6039B-6476-4A18-945E-1BE421FDC7AB}" type="pres">
      <dgm:prSet presAssocID="{B7D6E5A8-D8E2-4234-974D-0137E70BE2AC}" presName="rootText" presStyleLbl="node2" presStyleIdx="0" presStyleCnt="2" custScaleX="49863" custScaleY="54237" custLinFactNeighborX="-40" custLinFactNeighborY="-3819">
        <dgm:presLayoutVars>
          <dgm:chPref val="3"/>
        </dgm:presLayoutVars>
      </dgm:prSet>
      <dgm:spPr/>
    </dgm:pt>
    <dgm:pt modelId="{B30A3ABF-3014-4919-A40E-D8DE00A9B554}" type="pres">
      <dgm:prSet presAssocID="{B7D6E5A8-D8E2-4234-974D-0137E70BE2AC}" presName="rootConnector" presStyleLbl="node2" presStyleIdx="0" presStyleCnt="2"/>
      <dgm:spPr/>
    </dgm:pt>
    <dgm:pt modelId="{7B7C268B-7F47-4318-96B0-C12EFD547393}" type="pres">
      <dgm:prSet presAssocID="{B7D6E5A8-D8E2-4234-974D-0137E70BE2AC}" presName="hierChild4" presStyleCnt="0"/>
      <dgm:spPr/>
    </dgm:pt>
    <dgm:pt modelId="{111DAE08-45E2-4C1D-BFC5-2841D9FB1563}" type="pres">
      <dgm:prSet presAssocID="{61C5EC0A-5CF0-43EA-8368-340A3E0DCA81}" presName="Name35" presStyleLbl="parChTrans1D3" presStyleIdx="0" presStyleCnt="3"/>
      <dgm:spPr/>
    </dgm:pt>
    <dgm:pt modelId="{DD3FC28F-EF3C-4566-89AA-5B7246756DE1}" type="pres">
      <dgm:prSet presAssocID="{DAEC9CDA-3BB9-46F6-BDC2-8C2DB9907485}" presName="hierRoot2" presStyleCnt="0">
        <dgm:presLayoutVars>
          <dgm:hierBranch val="init"/>
        </dgm:presLayoutVars>
      </dgm:prSet>
      <dgm:spPr/>
    </dgm:pt>
    <dgm:pt modelId="{7FFDF0C3-1BD8-4760-A316-C160876C394C}" type="pres">
      <dgm:prSet presAssocID="{DAEC9CDA-3BB9-46F6-BDC2-8C2DB9907485}" presName="rootComposite" presStyleCnt="0"/>
      <dgm:spPr/>
    </dgm:pt>
    <dgm:pt modelId="{90FCC428-452D-4AF8-A189-F6B847149FD6}" type="pres">
      <dgm:prSet presAssocID="{DAEC9CDA-3BB9-46F6-BDC2-8C2DB9907485}" presName="rootText" presStyleLbl="node3" presStyleIdx="0" presStyleCnt="3" custScaleY="51156" custLinFactNeighborX="-21400" custLinFactNeighborY="-1020">
        <dgm:presLayoutVars>
          <dgm:chPref val="3"/>
        </dgm:presLayoutVars>
      </dgm:prSet>
      <dgm:spPr/>
    </dgm:pt>
    <dgm:pt modelId="{1EA23005-4810-4BA2-88E4-95D02FAE5E84}" type="pres">
      <dgm:prSet presAssocID="{DAEC9CDA-3BB9-46F6-BDC2-8C2DB9907485}" presName="rootConnector" presStyleLbl="node3" presStyleIdx="0" presStyleCnt="3"/>
      <dgm:spPr/>
    </dgm:pt>
    <dgm:pt modelId="{4771278E-9885-48BD-843D-5D49DF0B3F89}" type="pres">
      <dgm:prSet presAssocID="{DAEC9CDA-3BB9-46F6-BDC2-8C2DB9907485}" presName="hierChild4" presStyleCnt="0"/>
      <dgm:spPr/>
    </dgm:pt>
    <dgm:pt modelId="{682E757C-A0BA-4026-9BA6-FDA662B6CB5E}" type="pres">
      <dgm:prSet presAssocID="{DAEC9CDA-3BB9-46F6-BDC2-8C2DB9907485}" presName="hierChild5" presStyleCnt="0"/>
      <dgm:spPr/>
    </dgm:pt>
    <dgm:pt modelId="{9CC7B4C1-B570-4E8C-96AC-0209E625153D}" type="pres">
      <dgm:prSet presAssocID="{B7D6E5A8-D8E2-4234-974D-0137E70BE2AC}" presName="hierChild5" presStyleCnt="0"/>
      <dgm:spPr/>
    </dgm:pt>
    <dgm:pt modelId="{2DDC7AF7-DABA-4CE5-8978-E0970E315E2A}" type="pres">
      <dgm:prSet presAssocID="{6C8D7E1A-B15F-4E4F-978E-03A799A44305}" presName="Name35" presStyleLbl="parChTrans1D2" presStyleIdx="1" presStyleCnt="2"/>
      <dgm:spPr/>
    </dgm:pt>
    <dgm:pt modelId="{04BBD879-CC28-46E8-AEE3-2681BCBA8FA1}" type="pres">
      <dgm:prSet presAssocID="{52F48499-21D8-436A-BE59-BA2C0FC08478}" presName="hierRoot2" presStyleCnt="0">
        <dgm:presLayoutVars>
          <dgm:hierBranch/>
        </dgm:presLayoutVars>
      </dgm:prSet>
      <dgm:spPr/>
    </dgm:pt>
    <dgm:pt modelId="{A334B9A5-C6A9-49A3-AB1F-C78F5EA57A06}" type="pres">
      <dgm:prSet presAssocID="{52F48499-21D8-436A-BE59-BA2C0FC08478}" presName="rootComposite" presStyleCnt="0"/>
      <dgm:spPr/>
    </dgm:pt>
    <dgm:pt modelId="{65BD8DD7-8AD7-4E4E-8428-F0668E1A780C}" type="pres">
      <dgm:prSet presAssocID="{52F48499-21D8-436A-BE59-BA2C0FC08478}" presName="rootText" presStyleLbl="node2" presStyleIdx="1" presStyleCnt="2" custScaleX="63460" custScaleY="54237" custLinFactNeighborX="3819" custLinFactNeighborY="-3819">
        <dgm:presLayoutVars>
          <dgm:chPref val="3"/>
        </dgm:presLayoutVars>
      </dgm:prSet>
      <dgm:spPr/>
    </dgm:pt>
    <dgm:pt modelId="{B1259B17-78CF-4043-9C1B-3B7A54BECF6E}" type="pres">
      <dgm:prSet presAssocID="{52F48499-21D8-436A-BE59-BA2C0FC08478}" presName="rootConnector" presStyleLbl="node2" presStyleIdx="1" presStyleCnt="2"/>
      <dgm:spPr/>
    </dgm:pt>
    <dgm:pt modelId="{E91A75E4-B32C-4F5C-8043-5CFACA86FF44}" type="pres">
      <dgm:prSet presAssocID="{52F48499-21D8-436A-BE59-BA2C0FC08478}" presName="hierChild4" presStyleCnt="0"/>
      <dgm:spPr/>
    </dgm:pt>
    <dgm:pt modelId="{15012540-B3FA-41FF-8B27-5D90007BC8A1}" type="pres">
      <dgm:prSet presAssocID="{4B46A9F4-1DF9-4797-9CA2-1045A04BE35B}" presName="Name35" presStyleLbl="parChTrans1D3" presStyleIdx="1" presStyleCnt="3"/>
      <dgm:spPr/>
    </dgm:pt>
    <dgm:pt modelId="{7FDC3B26-B4D5-4A79-8548-3AF42F3FA78A}" type="pres">
      <dgm:prSet presAssocID="{637AF4AB-CE9F-48B9-B2A0-BA9C6F954363}" presName="hierRoot2" presStyleCnt="0">
        <dgm:presLayoutVars>
          <dgm:hierBranch val="init"/>
        </dgm:presLayoutVars>
      </dgm:prSet>
      <dgm:spPr/>
    </dgm:pt>
    <dgm:pt modelId="{6236BCA1-94FF-4BD8-99D8-E71CF5EB803C}" type="pres">
      <dgm:prSet presAssocID="{637AF4AB-CE9F-48B9-B2A0-BA9C6F954363}" presName="rootComposite" presStyleCnt="0"/>
      <dgm:spPr/>
    </dgm:pt>
    <dgm:pt modelId="{2364A45E-96FB-4D6D-9D3A-C47CF881CF0C}" type="pres">
      <dgm:prSet presAssocID="{637AF4AB-CE9F-48B9-B2A0-BA9C6F954363}" presName="rootText" presStyleLbl="node3" presStyleIdx="1" presStyleCnt="3" custScaleY="49010" custLinFactNeighborX="9943" custLinFactNeighborY="53">
        <dgm:presLayoutVars>
          <dgm:chPref val="3"/>
        </dgm:presLayoutVars>
      </dgm:prSet>
      <dgm:spPr/>
    </dgm:pt>
    <dgm:pt modelId="{7D91D31C-C5F1-4240-92E1-AC9CE9C49B0C}" type="pres">
      <dgm:prSet presAssocID="{637AF4AB-CE9F-48B9-B2A0-BA9C6F954363}" presName="rootConnector" presStyleLbl="node3" presStyleIdx="1" presStyleCnt="3"/>
      <dgm:spPr/>
    </dgm:pt>
    <dgm:pt modelId="{2E75C09F-E63C-430B-91E9-3C02843732EE}" type="pres">
      <dgm:prSet presAssocID="{637AF4AB-CE9F-48B9-B2A0-BA9C6F954363}" presName="hierChild4" presStyleCnt="0"/>
      <dgm:spPr/>
    </dgm:pt>
    <dgm:pt modelId="{6A81840F-EEB5-4961-9EB6-8D87C4A4FFE8}" type="pres">
      <dgm:prSet presAssocID="{637AF4AB-CE9F-48B9-B2A0-BA9C6F954363}" presName="hierChild5" presStyleCnt="0"/>
      <dgm:spPr/>
    </dgm:pt>
    <dgm:pt modelId="{8306BFB7-005C-4438-806D-CB40EFC5E3CA}" type="pres">
      <dgm:prSet presAssocID="{28E75B6B-A21A-489E-9C9D-C906B9339C09}" presName="Name35" presStyleLbl="parChTrans1D3" presStyleIdx="2" presStyleCnt="3"/>
      <dgm:spPr/>
    </dgm:pt>
    <dgm:pt modelId="{76B01039-DD33-4C86-B081-E1C6A35CDAC3}" type="pres">
      <dgm:prSet presAssocID="{2FB22125-A57F-40A5-9010-4068B6A99FAC}" presName="hierRoot2" presStyleCnt="0">
        <dgm:presLayoutVars>
          <dgm:hierBranch val="init"/>
        </dgm:presLayoutVars>
      </dgm:prSet>
      <dgm:spPr/>
    </dgm:pt>
    <dgm:pt modelId="{3E11CABC-F21E-45F3-A43B-D7F86792C998}" type="pres">
      <dgm:prSet presAssocID="{2FB22125-A57F-40A5-9010-4068B6A99FAC}" presName="rootComposite" presStyleCnt="0"/>
      <dgm:spPr/>
    </dgm:pt>
    <dgm:pt modelId="{C9653413-1BF1-4515-B433-77972E4C30CF}" type="pres">
      <dgm:prSet presAssocID="{2FB22125-A57F-40A5-9010-4068B6A99FAC}" presName="rootText" presStyleLbl="node3" presStyleIdx="2" presStyleCnt="3" custScaleY="49116">
        <dgm:presLayoutVars>
          <dgm:chPref val="3"/>
        </dgm:presLayoutVars>
      </dgm:prSet>
      <dgm:spPr/>
    </dgm:pt>
    <dgm:pt modelId="{32F76E8C-EC97-4354-AED6-7304FCF20513}" type="pres">
      <dgm:prSet presAssocID="{2FB22125-A57F-40A5-9010-4068B6A99FAC}" presName="rootConnector" presStyleLbl="node3" presStyleIdx="2" presStyleCnt="3"/>
      <dgm:spPr/>
    </dgm:pt>
    <dgm:pt modelId="{80FFE1E3-8C14-44F2-B77A-BE5ACE507C0A}" type="pres">
      <dgm:prSet presAssocID="{2FB22125-A57F-40A5-9010-4068B6A99FAC}" presName="hierChild4" presStyleCnt="0"/>
      <dgm:spPr/>
    </dgm:pt>
    <dgm:pt modelId="{1BF5254D-631C-4CCC-82A9-2D13EE29FB8B}" type="pres">
      <dgm:prSet presAssocID="{2FB22125-A57F-40A5-9010-4068B6A99FAC}" presName="hierChild5" presStyleCnt="0"/>
      <dgm:spPr/>
    </dgm:pt>
    <dgm:pt modelId="{433D6515-2699-4A44-B590-6BE3E56A7854}" type="pres">
      <dgm:prSet presAssocID="{52F48499-21D8-436A-BE59-BA2C0FC08478}" presName="hierChild5" presStyleCnt="0"/>
      <dgm:spPr/>
    </dgm:pt>
    <dgm:pt modelId="{0BCA9C17-9701-40E9-8B88-2C1812A6C2A7}" type="pres">
      <dgm:prSet presAssocID="{A2E5EECD-0B86-4E90-8A1D-5F44915B2D7A}" presName="hierChild3" presStyleCnt="0"/>
      <dgm:spPr/>
    </dgm:pt>
  </dgm:ptLst>
  <dgm:cxnLst>
    <dgm:cxn modelId="{A089E807-648A-429D-9F30-A2DED06BD893}" type="presOf" srcId="{B7D6E5A8-D8E2-4234-974D-0137E70BE2AC}" destId="{B30A3ABF-3014-4919-A40E-D8DE00A9B554}" srcOrd="1" destOrd="0" presId="urn:microsoft.com/office/officeart/2005/8/layout/orgChart1"/>
    <dgm:cxn modelId="{204CF508-3E63-4789-8854-8E5E64DDC990}" type="presOf" srcId="{A2E5EECD-0B86-4E90-8A1D-5F44915B2D7A}" destId="{308CFA44-A8C4-40DF-A119-830379D15FE5}" srcOrd="1" destOrd="0" presId="urn:microsoft.com/office/officeart/2005/8/layout/orgChart1"/>
    <dgm:cxn modelId="{DE4D6424-B8FA-4515-8684-4CEAEB0293CA}" srcId="{52F48499-21D8-436A-BE59-BA2C0FC08478}" destId="{637AF4AB-CE9F-48B9-B2A0-BA9C6F954363}" srcOrd="0" destOrd="0" parTransId="{4B46A9F4-1DF9-4797-9CA2-1045A04BE35B}" sibTransId="{DDD9195D-396B-408B-9F25-99F5B9254763}"/>
    <dgm:cxn modelId="{FCF5F92C-D612-4337-91DF-4B3C18A3BA20}" type="presOf" srcId="{28E75B6B-A21A-489E-9C9D-C906B9339C09}" destId="{8306BFB7-005C-4438-806D-CB40EFC5E3CA}" srcOrd="0" destOrd="0" presId="urn:microsoft.com/office/officeart/2005/8/layout/orgChart1"/>
    <dgm:cxn modelId="{60979C3E-D74D-4998-9170-FCCE4DCF197A}" type="presOf" srcId="{2FB22125-A57F-40A5-9010-4068B6A99FAC}" destId="{C9653413-1BF1-4515-B433-77972E4C30CF}" srcOrd="0" destOrd="0" presId="urn:microsoft.com/office/officeart/2005/8/layout/orgChart1"/>
    <dgm:cxn modelId="{5834C75B-0AA1-4C60-8453-3D11F4B5D8D3}" type="presOf" srcId="{B7D6E5A8-D8E2-4234-974D-0137E70BE2AC}" destId="{B1A6039B-6476-4A18-945E-1BE421FDC7AB}" srcOrd="0" destOrd="0" presId="urn:microsoft.com/office/officeart/2005/8/layout/orgChart1"/>
    <dgm:cxn modelId="{972B455F-8C04-45FF-8231-19F84785EC36}" type="presOf" srcId="{637AF4AB-CE9F-48B9-B2A0-BA9C6F954363}" destId="{2364A45E-96FB-4D6D-9D3A-C47CF881CF0C}" srcOrd="0" destOrd="0" presId="urn:microsoft.com/office/officeart/2005/8/layout/orgChart1"/>
    <dgm:cxn modelId="{99F7AF60-4BD3-4318-A934-1ABB665895B2}" type="presOf" srcId="{A2E5EECD-0B86-4E90-8A1D-5F44915B2D7A}" destId="{307525F9-DEE7-4526-ACB4-BCED0FACC7C0}" srcOrd="0" destOrd="0" presId="urn:microsoft.com/office/officeart/2005/8/layout/orgChart1"/>
    <dgm:cxn modelId="{7C521274-91CE-4039-8900-B8D15AD653DB}" srcId="{A2E5EECD-0B86-4E90-8A1D-5F44915B2D7A}" destId="{B7D6E5A8-D8E2-4234-974D-0137E70BE2AC}" srcOrd="0" destOrd="0" parTransId="{12B86733-A74A-4DA2-A768-A4B06220B79A}" sibTransId="{B374AC67-AC7F-4BA6-A025-0F644BDF663C}"/>
    <dgm:cxn modelId="{FB32B987-3A50-4444-95B1-0CB086F516AD}" type="presOf" srcId="{DAEC9CDA-3BB9-46F6-BDC2-8C2DB9907485}" destId="{1EA23005-4810-4BA2-88E4-95D02FAE5E84}" srcOrd="1" destOrd="0" presId="urn:microsoft.com/office/officeart/2005/8/layout/orgChart1"/>
    <dgm:cxn modelId="{0743B38E-16D4-4AE2-88CA-4597B7C185A6}" type="presOf" srcId="{6C8D7E1A-B15F-4E4F-978E-03A799A44305}" destId="{2DDC7AF7-DABA-4CE5-8978-E0970E315E2A}" srcOrd="0" destOrd="0" presId="urn:microsoft.com/office/officeart/2005/8/layout/orgChart1"/>
    <dgm:cxn modelId="{AE831690-48EF-4F56-AC6D-1AFBB1E754EB}" type="presOf" srcId="{61C5EC0A-5CF0-43EA-8368-340A3E0DCA81}" destId="{111DAE08-45E2-4C1D-BFC5-2841D9FB1563}" srcOrd="0" destOrd="0" presId="urn:microsoft.com/office/officeart/2005/8/layout/orgChart1"/>
    <dgm:cxn modelId="{04C47C9B-8513-4A9C-A6E0-B8E48F17B406}" type="presOf" srcId="{12B86733-A74A-4DA2-A768-A4B06220B79A}" destId="{4B291986-7E2E-4780-B94A-D25D4788658B}" srcOrd="0" destOrd="0" presId="urn:microsoft.com/office/officeart/2005/8/layout/orgChart1"/>
    <dgm:cxn modelId="{E0C8EF9D-87A3-4C71-A9C9-391E3A230E17}" srcId="{BD6D9500-B711-4E4B-A8ED-2BFAD4900970}" destId="{A2E5EECD-0B86-4E90-8A1D-5F44915B2D7A}" srcOrd="0" destOrd="0" parTransId="{7C74EDB7-5D07-43B6-86F8-32A73F7C21CC}" sibTransId="{EF7DF63D-CED5-40AA-87EB-E32EF1CC2C70}"/>
    <dgm:cxn modelId="{836394A0-F45F-4FFF-82EB-79E989157B59}" type="presOf" srcId="{BD6D9500-B711-4E4B-A8ED-2BFAD4900970}" destId="{88E0A8A3-35C9-465F-AA91-40A8CC85A6E0}" srcOrd="0" destOrd="0" presId="urn:microsoft.com/office/officeart/2005/8/layout/orgChart1"/>
    <dgm:cxn modelId="{E90490A1-A6C5-4EAB-8D80-497BA72419CB}" srcId="{B7D6E5A8-D8E2-4234-974D-0137E70BE2AC}" destId="{DAEC9CDA-3BB9-46F6-BDC2-8C2DB9907485}" srcOrd="0" destOrd="0" parTransId="{61C5EC0A-5CF0-43EA-8368-340A3E0DCA81}" sibTransId="{2116D6BD-F7B9-45A8-BA96-116E9C63562F}"/>
    <dgm:cxn modelId="{C32454A8-D968-48EF-9AC0-8D510FCABB51}" type="presOf" srcId="{52F48499-21D8-436A-BE59-BA2C0FC08478}" destId="{B1259B17-78CF-4043-9C1B-3B7A54BECF6E}" srcOrd="1" destOrd="0" presId="urn:microsoft.com/office/officeart/2005/8/layout/orgChart1"/>
    <dgm:cxn modelId="{A8A2ECA8-F6EE-4148-A4D6-4D9F8BE905BC}" type="presOf" srcId="{637AF4AB-CE9F-48B9-B2A0-BA9C6F954363}" destId="{7D91D31C-C5F1-4240-92E1-AC9CE9C49B0C}" srcOrd="1" destOrd="0" presId="urn:microsoft.com/office/officeart/2005/8/layout/orgChart1"/>
    <dgm:cxn modelId="{C7BE6EAF-DBB7-4372-BA0E-5BC0CB722DB2}" type="presOf" srcId="{4B46A9F4-1DF9-4797-9CA2-1045A04BE35B}" destId="{15012540-B3FA-41FF-8B27-5D90007BC8A1}" srcOrd="0" destOrd="0" presId="urn:microsoft.com/office/officeart/2005/8/layout/orgChart1"/>
    <dgm:cxn modelId="{DE7567B5-C75F-4AAF-93A2-7AB64D33B4CE}" type="presOf" srcId="{2FB22125-A57F-40A5-9010-4068B6A99FAC}" destId="{32F76E8C-EC97-4354-AED6-7304FCF20513}" srcOrd="1" destOrd="0" presId="urn:microsoft.com/office/officeart/2005/8/layout/orgChart1"/>
    <dgm:cxn modelId="{31855CBF-AD58-44AD-BDEE-A687A25B8CCA}" type="presOf" srcId="{DAEC9CDA-3BB9-46F6-BDC2-8C2DB9907485}" destId="{90FCC428-452D-4AF8-A189-F6B847149FD6}" srcOrd="0" destOrd="0" presId="urn:microsoft.com/office/officeart/2005/8/layout/orgChart1"/>
    <dgm:cxn modelId="{CE0C92C9-82C1-4BB8-AEE0-622724FB77E1}" srcId="{52F48499-21D8-436A-BE59-BA2C0FC08478}" destId="{2FB22125-A57F-40A5-9010-4068B6A99FAC}" srcOrd="1" destOrd="0" parTransId="{28E75B6B-A21A-489E-9C9D-C906B9339C09}" sibTransId="{4513B292-71A4-446F-889C-23DED0874C07}"/>
    <dgm:cxn modelId="{71E316D8-D2C1-4E1F-850E-552B4DB78EEE}" srcId="{A2E5EECD-0B86-4E90-8A1D-5F44915B2D7A}" destId="{52F48499-21D8-436A-BE59-BA2C0FC08478}" srcOrd="1" destOrd="0" parTransId="{6C8D7E1A-B15F-4E4F-978E-03A799A44305}" sibTransId="{ACC6B5C5-037E-496B-A2C7-13E57FF0AB70}"/>
    <dgm:cxn modelId="{F4D392E2-D325-4839-8F01-9BB6407F0C9F}" type="presOf" srcId="{52F48499-21D8-436A-BE59-BA2C0FC08478}" destId="{65BD8DD7-8AD7-4E4E-8428-F0668E1A780C}" srcOrd="0" destOrd="0" presId="urn:microsoft.com/office/officeart/2005/8/layout/orgChart1"/>
    <dgm:cxn modelId="{7A347FCF-9A5D-4403-9256-EB17F4C6B194}" type="presParOf" srcId="{88E0A8A3-35C9-465F-AA91-40A8CC85A6E0}" destId="{C150BB7F-71A6-4E4B-BCC7-652D4E520A52}" srcOrd="0" destOrd="0" presId="urn:microsoft.com/office/officeart/2005/8/layout/orgChart1"/>
    <dgm:cxn modelId="{4DD47EDE-26A5-4FDE-88E2-B93117B08E3F}" type="presParOf" srcId="{C150BB7F-71A6-4E4B-BCC7-652D4E520A52}" destId="{29AC5D1F-BC01-4505-9ADC-275459A716DB}" srcOrd="0" destOrd="0" presId="urn:microsoft.com/office/officeart/2005/8/layout/orgChart1"/>
    <dgm:cxn modelId="{DC2BC60A-3493-432C-8FCF-68F7B3A8C1EC}" type="presParOf" srcId="{29AC5D1F-BC01-4505-9ADC-275459A716DB}" destId="{307525F9-DEE7-4526-ACB4-BCED0FACC7C0}" srcOrd="0" destOrd="0" presId="urn:microsoft.com/office/officeart/2005/8/layout/orgChart1"/>
    <dgm:cxn modelId="{94D7DDE0-4CC1-4452-9E61-E238DF31921A}" type="presParOf" srcId="{29AC5D1F-BC01-4505-9ADC-275459A716DB}" destId="{308CFA44-A8C4-40DF-A119-830379D15FE5}" srcOrd="1" destOrd="0" presId="urn:microsoft.com/office/officeart/2005/8/layout/orgChart1"/>
    <dgm:cxn modelId="{A8748E75-7F04-4967-B662-07DC16F62DDA}" type="presParOf" srcId="{C150BB7F-71A6-4E4B-BCC7-652D4E520A52}" destId="{722F5174-B1DA-4C44-B126-21821A7AD786}" srcOrd="1" destOrd="0" presId="urn:microsoft.com/office/officeart/2005/8/layout/orgChart1"/>
    <dgm:cxn modelId="{B3A3621B-8CED-44D3-9C59-8CB496D9211A}" type="presParOf" srcId="{722F5174-B1DA-4C44-B126-21821A7AD786}" destId="{4B291986-7E2E-4780-B94A-D25D4788658B}" srcOrd="0" destOrd="0" presId="urn:microsoft.com/office/officeart/2005/8/layout/orgChart1"/>
    <dgm:cxn modelId="{2249210D-C017-4F2C-8B59-7E12A94BF92E}" type="presParOf" srcId="{722F5174-B1DA-4C44-B126-21821A7AD786}" destId="{DADED341-1932-4364-AB8E-221E3EDD8898}" srcOrd="1" destOrd="0" presId="urn:microsoft.com/office/officeart/2005/8/layout/orgChart1"/>
    <dgm:cxn modelId="{AD3EE2A1-911F-488D-ACB1-E1FF6D5374AE}" type="presParOf" srcId="{DADED341-1932-4364-AB8E-221E3EDD8898}" destId="{C97B7DDE-8E43-4CFA-9939-82B4FD6D2D53}" srcOrd="0" destOrd="0" presId="urn:microsoft.com/office/officeart/2005/8/layout/orgChart1"/>
    <dgm:cxn modelId="{9836FC4C-9E8D-4314-A4AE-BD6C4F3D3E21}" type="presParOf" srcId="{C97B7DDE-8E43-4CFA-9939-82B4FD6D2D53}" destId="{B1A6039B-6476-4A18-945E-1BE421FDC7AB}" srcOrd="0" destOrd="0" presId="urn:microsoft.com/office/officeart/2005/8/layout/orgChart1"/>
    <dgm:cxn modelId="{AB3EE872-8E59-4968-8A93-0D7122624919}" type="presParOf" srcId="{C97B7DDE-8E43-4CFA-9939-82B4FD6D2D53}" destId="{B30A3ABF-3014-4919-A40E-D8DE00A9B554}" srcOrd="1" destOrd="0" presId="urn:microsoft.com/office/officeart/2005/8/layout/orgChart1"/>
    <dgm:cxn modelId="{3E064983-2CF5-4551-B8D7-09BC702F2E0C}" type="presParOf" srcId="{DADED341-1932-4364-AB8E-221E3EDD8898}" destId="{7B7C268B-7F47-4318-96B0-C12EFD547393}" srcOrd="1" destOrd="0" presId="urn:microsoft.com/office/officeart/2005/8/layout/orgChart1"/>
    <dgm:cxn modelId="{950CAFA4-30AF-44B8-8512-3EEACCB99C3E}" type="presParOf" srcId="{7B7C268B-7F47-4318-96B0-C12EFD547393}" destId="{111DAE08-45E2-4C1D-BFC5-2841D9FB1563}" srcOrd="0" destOrd="0" presId="urn:microsoft.com/office/officeart/2005/8/layout/orgChart1"/>
    <dgm:cxn modelId="{CBB807DD-9639-4EC2-B49A-136F21279EB7}" type="presParOf" srcId="{7B7C268B-7F47-4318-96B0-C12EFD547393}" destId="{DD3FC28F-EF3C-4566-89AA-5B7246756DE1}" srcOrd="1" destOrd="0" presId="urn:microsoft.com/office/officeart/2005/8/layout/orgChart1"/>
    <dgm:cxn modelId="{D97749D6-3E55-406C-943D-1515F5040714}" type="presParOf" srcId="{DD3FC28F-EF3C-4566-89AA-5B7246756DE1}" destId="{7FFDF0C3-1BD8-4760-A316-C160876C394C}" srcOrd="0" destOrd="0" presId="urn:microsoft.com/office/officeart/2005/8/layout/orgChart1"/>
    <dgm:cxn modelId="{99E611BE-EACC-487E-AAC1-3B284AE5437E}" type="presParOf" srcId="{7FFDF0C3-1BD8-4760-A316-C160876C394C}" destId="{90FCC428-452D-4AF8-A189-F6B847149FD6}" srcOrd="0" destOrd="0" presId="urn:microsoft.com/office/officeart/2005/8/layout/orgChart1"/>
    <dgm:cxn modelId="{3C5CD6AB-C5A6-490F-9B8D-059632CEF5DB}" type="presParOf" srcId="{7FFDF0C3-1BD8-4760-A316-C160876C394C}" destId="{1EA23005-4810-4BA2-88E4-95D02FAE5E84}" srcOrd="1" destOrd="0" presId="urn:microsoft.com/office/officeart/2005/8/layout/orgChart1"/>
    <dgm:cxn modelId="{E62865EF-EBDD-44E6-9C9E-4C6D740A6ED4}" type="presParOf" srcId="{DD3FC28F-EF3C-4566-89AA-5B7246756DE1}" destId="{4771278E-9885-48BD-843D-5D49DF0B3F89}" srcOrd="1" destOrd="0" presId="urn:microsoft.com/office/officeart/2005/8/layout/orgChart1"/>
    <dgm:cxn modelId="{0FB48579-BE16-44B9-A52B-C4B444F0BDBF}" type="presParOf" srcId="{DD3FC28F-EF3C-4566-89AA-5B7246756DE1}" destId="{682E757C-A0BA-4026-9BA6-FDA662B6CB5E}" srcOrd="2" destOrd="0" presId="urn:microsoft.com/office/officeart/2005/8/layout/orgChart1"/>
    <dgm:cxn modelId="{9484D78B-4D05-4A6F-A1C4-F760673F2349}" type="presParOf" srcId="{DADED341-1932-4364-AB8E-221E3EDD8898}" destId="{9CC7B4C1-B570-4E8C-96AC-0209E625153D}" srcOrd="2" destOrd="0" presId="urn:microsoft.com/office/officeart/2005/8/layout/orgChart1"/>
    <dgm:cxn modelId="{9F8292B4-DB6F-4380-BB6D-CEA3B5269571}" type="presParOf" srcId="{722F5174-B1DA-4C44-B126-21821A7AD786}" destId="{2DDC7AF7-DABA-4CE5-8978-E0970E315E2A}" srcOrd="2" destOrd="0" presId="urn:microsoft.com/office/officeart/2005/8/layout/orgChart1"/>
    <dgm:cxn modelId="{78461652-3151-48A7-88E8-59FFD6C0B28D}" type="presParOf" srcId="{722F5174-B1DA-4C44-B126-21821A7AD786}" destId="{04BBD879-CC28-46E8-AEE3-2681BCBA8FA1}" srcOrd="3" destOrd="0" presId="urn:microsoft.com/office/officeart/2005/8/layout/orgChart1"/>
    <dgm:cxn modelId="{8BFBC3DA-FE1E-453B-ACA3-2B4BBFB7B971}" type="presParOf" srcId="{04BBD879-CC28-46E8-AEE3-2681BCBA8FA1}" destId="{A334B9A5-C6A9-49A3-AB1F-C78F5EA57A06}" srcOrd="0" destOrd="0" presId="urn:microsoft.com/office/officeart/2005/8/layout/orgChart1"/>
    <dgm:cxn modelId="{689D4453-4631-4D54-AAF2-BD36D1FA9F5A}" type="presParOf" srcId="{A334B9A5-C6A9-49A3-AB1F-C78F5EA57A06}" destId="{65BD8DD7-8AD7-4E4E-8428-F0668E1A780C}" srcOrd="0" destOrd="0" presId="urn:microsoft.com/office/officeart/2005/8/layout/orgChart1"/>
    <dgm:cxn modelId="{9B19E123-D9EC-42B3-9921-2903C592E80A}" type="presParOf" srcId="{A334B9A5-C6A9-49A3-AB1F-C78F5EA57A06}" destId="{B1259B17-78CF-4043-9C1B-3B7A54BECF6E}" srcOrd="1" destOrd="0" presId="urn:microsoft.com/office/officeart/2005/8/layout/orgChart1"/>
    <dgm:cxn modelId="{3B3BABD5-F6DD-402C-ABE9-EB82B7E973A7}" type="presParOf" srcId="{04BBD879-CC28-46E8-AEE3-2681BCBA8FA1}" destId="{E91A75E4-B32C-4F5C-8043-5CFACA86FF44}" srcOrd="1" destOrd="0" presId="urn:microsoft.com/office/officeart/2005/8/layout/orgChart1"/>
    <dgm:cxn modelId="{FBBF543F-195B-43E4-8DC0-D19A035CEC6E}" type="presParOf" srcId="{E91A75E4-B32C-4F5C-8043-5CFACA86FF44}" destId="{15012540-B3FA-41FF-8B27-5D90007BC8A1}" srcOrd="0" destOrd="0" presId="urn:microsoft.com/office/officeart/2005/8/layout/orgChart1"/>
    <dgm:cxn modelId="{39FEAB0C-4E81-46F3-BFC6-D525E7EC1602}" type="presParOf" srcId="{E91A75E4-B32C-4F5C-8043-5CFACA86FF44}" destId="{7FDC3B26-B4D5-4A79-8548-3AF42F3FA78A}" srcOrd="1" destOrd="0" presId="urn:microsoft.com/office/officeart/2005/8/layout/orgChart1"/>
    <dgm:cxn modelId="{8EB1835A-C9B7-479E-A40F-64942BDE9736}" type="presParOf" srcId="{7FDC3B26-B4D5-4A79-8548-3AF42F3FA78A}" destId="{6236BCA1-94FF-4BD8-99D8-E71CF5EB803C}" srcOrd="0" destOrd="0" presId="urn:microsoft.com/office/officeart/2005/8/layout/orgChart1"/>
    <dgm:cxn modelId="{8B514390-64DC-49B2-93C1-D4C7CE47AF1A}" type="presParOf" srcId="{6236BCA1-94FF-4BD8-99D8-E71CF5EB803C}" destId="{2364A45E-96FB-4D6D-9D3A-C47CF881CF0C}" srcOrd="0" destOrd="0" presId="urn:microsoft.com/office/officeart/2005/8/layout/orgChart1"/>
    <dgm:cxn modelId="{D8C0B875-A0EA-4BF9-81D2-8CD359FA33DD}" type="presParOf" srcId="{6236BCA1-94FF-4BD8-99D8-E71CF5EB803C}" destId="{7D91D31C-C5F1-4240-92E1-AC9CE9C49B0C}" srcOrd="1" destOrd="0" presId="urn:microsoft.com/office/officeart/2005/8/layout/orgChart1"/>
    <dgm:cxn modelId="{C1154E18-7681-40A8-AD6E-0309FB98B627}" type="presParOf" srcId="{7FDC3B26-B4D5-4A79-8548-3AF42F3FA78A}" destId="{2E75C09F-E63C-430B-91E9-3C02843732EE}" srcOrd="1" destOrd="0" presId="urn:microsoft.com/office/officeart/2005/8/layout/orgChart1"/>
    <dgm:cxn modelId="{CBA300C6-45B5-43E2-950C-E209B07975A9}" type="presParOf" srcId="{7FDC3B26-B4D5-4A79-8548-3AF42F3FA78A}" destId="{6A81840F-EEB5-4961-9EB6-8D87C4A4FFE8}" srcOrd="2" destOrd="0" presId="urn:microsoft.com/office/officeart/2005/8/layout/orgChart1"/>
    <dgm:cxn modelId="{57DFD2A6-4585-4A2A-B392-E09054569AF9}" type="presParOf" srcId="{E91A75E4-B32C-4F5C-8043-5CFACA86FF44}" destId="{8306BFB7-005C-4438-806D-CB40EFC5E3CA}" srcOrd="2" destOrd="0" presId="urn:microsoft.com/office/officeart/2005/8/layout/orgChart1"/>
    <dgm:cxn modelId="{FD8E85BB-8CED-449F-ADB4-C92022D1110E}" type="presParOf" srcId="{E91A75E4-B32C-4F5C-8043-5CFACA86FF44}" destId="{76B01039-DD33-4C86-B081-E1C6A35CDAC3}" srcOrd="3" destOrd="0" presId="urn:microsoft.com/office/officeart/2005/8/layout/orgChart1"/>
    <dgm:cxn modelId="{1446949A-DFB9-4327-ABF2-A0104FD2E181}" type="presParOf" srcId="{76B01039-DD33-4C86-B081-E1C6A35CDAC3}" destId="{3E11CABC-F21E-45F3-A43B-D7F86792C998}" srcOrd="0" destOrd="0" presId="urn:microsoft.com/office/officeart/2005/8/layout/orgChart1"/>
    <dgm:cxn modelId="{123BDCFA-C2EF-465B-B176-1EAF4E41B608}" type="presParOf" srcId="{3E11CABC-F21E-45F3-A43B-D7F86792C998}" destId="{C9653413-1BF1-4515-B433-77972E4C30CF}" srcOrd="0" destOrd="0" presId="urn:microsoft.com/office/officeart/2005/8/layout/orgChart1"/>
    <dgm:cxn modelId="{9750CCEE-10E7-4D65-B2C4-CA3E0F26E2D1}" type="presParOf" srcId="{3E11CABC-F21E-45F3-A43B-D7F86792C998}" destId="{32F76E8C-EC97-4354-AED6-7304FCF20513}" srcOrd="1" destOrd="0" presId="urn:microsoft.com/office/officeart/2005/8/layout/orgChart1"/>
    <dgm:cxn modelId="{493ADAE9-E44E-4EFF-AF7A-98E10C1706A1}" type="presParOf" srcId="{76B01039-DD33-4C86-B081-E1C6A35CDAC3}" destId="{80FFE1E3-8C14-44F2-B77A-BE5ACE507C0A}" srcOrd="1" destOrd="0" presId="urn:microsoft.com/office/officeart/2005/8/layout/orgChart1"/>
    <dgm:cxn modelId="{AD596C59-724E-4EAB-8850-5D2406354F8C}" type="presParOf" srcId="{76B01039-DD33-4C86-B081-E1C6A35CDAC3}" destId="{1BF5254D-631C-4CCC-82A9-2D13EE29FB8B}" srcOrd="2" destOrd="0" presId="urn:microsoft.com/office/officeart/2005/8/layout/orgChart1"/>
    <dgm:cxn modelId="{A2F8089A-0746-41AC-A8D9-A77CE8E844C0}" type="presParOf" srcId="{04BBD879-CC28-46E8-AEE3-2681BCBA8FA1}" destId="{433D6515-2699-4A44-B590-6BE3E56A7854}" srcOrd="2" destOrd="0" presId="urn:microsoft.com/office/officeart/2005/8/layout/orgChart1"/>
    <dgm:cxn modelId="{E99E03DB-3BE4-4B91-A4F8-C72FCB92A1BA}" type="presParOf" srcId="{C150BB7F-71A6-4E4B-BCC7-652D4E520A52}" destId="{0BCA9C17-9701-40E9-8B88-2C1812A6C2A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1E976-34F8-4A9E-B3D8-59D0A95FD0CF}">
      <dsp:nvSpPr>
        <dsp:cNvPr id="0" name=""/>
        <dsp:cNvSpPr/>
      </dsp:nvSpPr>
      <dsp:spPr>
        <a:xfrm>
          <a:off x="3924300" y="1951382"/>
          <a:ext cx="2147562" cy="745434"/>
        </a:xfrm>
        <a:custGeom>
          <a:avLst/>
          <a:gdLst/>
          <a:ahLst/>
          <a:cxnLst/>
          <a:rect l="0" t="0" r="0" b="0"/>
          <a:pathLst>
            <a:path>
              <a:moveTo>
                <a:pt x="0" y="0"/>
              </a:moveTo>
              <a:lnTo>
                <a:pt x="0" y="372717"/>
              </a:lnTo>
              <a:lnTo>
                <a:pt x="2147562" y="372717"/>
              </a:lnTo>
              <a:lnTo>
                <a:pt x="2147562" y="745434"/>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441F87-89FB-4FDF-A504-5B87C75B506C}">
      <dsp:nvSpPr>
        <dsp:cNvPr id="0" name=""/>
        <dsp:cNvSpPr/>
      </dsp:nvSpPr>
      <dsp:spPr>
        <a:xfrm>
          <a:off x="1776737" y="1951382"/>
          <a:ext cx="2147562" cy="745434"/>
        </a:xfrm>
        <a:custGeom>
          <a:avLst/>
          <a:gdLst/>
          <a:ahLst/>
          <a:cxnLst/>
          <a:rect l="0" t="0" r="0" b="0"/>
          <a:pathLst>
            <a:path>
              <a:moveTo>
                <a:pt x="2147562" y="0"/>
              </a:moveTo>
              <a:lnTo>
                <a:pt x="2147562" y="372717"/>
              </a:lnTo>
              <a:lnTo>
                <a:pt x="0" y="372717"/>
              </a:lnTo>
              <a:lnTo>
                <a:pt x="0" y="745434"/>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308641-E220-4AAC-A567-FA54E45667BE}">
      <dsp:nvSpPr>
        <dsp:cNvPr id="0" name=""/>
        <dsp:cNvSpPr/>
      </dsp:nvSpPr>
      <dsp:spPr>
        <a:xfrm>
          <a:off x="1981199" y="176537"/>
          <a:ext cx="3886200" cy="177484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2100" b="1" i="0" u="none" strike="noStrike" kern="1200" cap="none" normalizeH="0" baseline="0" dirty="0">
              <a:ln/>
              <a:effectLst/>
              <a:latin typeface="Tahoma" panose="020B0604030504040204" pitchFamily="34" charset="0"/>
              <a:cs typeface="Arial" panose="020B0604020202020204" pitchFamily="34" charset="0"/>
            </a:rPr>
            <a:t>Mechanics</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ar-SA" sz="1600" b="0" i="0" u="none" strike="noStrike" kern="1200" cap="none" normalizeH="0" baseline="0" dirty="0">
            <a:ln/>
            <a:effectLst/>
            <a:latin typeface="Tahoma" panose="020B060403050404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1800" b="0" i="0" u="none" strike="noStrike" kern="1200" cap="none" normalizeH="0" baseline="0" dirty="0">
              <a:ln/>
              <a:effectLst/>
              <a:latin typeface="Tahoma" panose="020B0604030504040204" pitchFamily="34" charset="0"/>
              <a:cs typeface="Arial" panose="020B0604020202020204" pitchFamily="34" charset="0"/>
            </a:rPr>
            <a:t>Branch of physical sciences that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1800" b="0" i="0" u="none" strike="noStrike" kern="1200" cap="none" normalizeH="0" baseline="0" dirty="0">
              <a:ln/>
              <a:effectLst/>
              <a:latin typeface="Tahoma" panose="020B0604030504040204" pitchFamily="34" charset="0"/>
              <a:cs typeface="Arial" panose="020B0604020202020204" pitchFamily="34" charset="0"/>
            </a:rPr>
            <a:t>deals with the state of rest or motion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1800" b="0" i="0" u="none" strike="noStrike" kern="1200" cap="none" normalizeH="0" baseline="0" dirty="0">
              <a:ln/>
              <a:effectLst/>
              <a:latin typeface="Tahoma" panose="020B0604030504040204" pitchFamily="34" charset="0"/>
              <a:cs typeface="Arial" panose="020B0604020202020204" pitchFamily="34" charset="0"/>
            </a:rPr>
            <a:t>of bodies subjected to the action of</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1800" b="0" i="0" u="none" strike="noStrike" kern="1200" cap="none" normalizeH="0" baseline="0" dirty="0">
              <a:ln/>
              <a:effectLst/>
              <a:latin typeface="Tahoma" panose="020B0604030504040204" pitchFamily="34" charset="0"/>
              <a:cs typeface="Arial" panose="020B0604020202020204" pitchFamily="34" charset="0"/>
            </a:rPr>
            <a:t>forces</a:t>
          </a:r>
        </a:p>
      </dsp:txBody>
      <dsp:txXfrm>
        <a:off x="1981199" y="176537"/>
        <a:ext cx="3886200" cy="1774845"/>
      </dsp:txXfrm>
    </dsp:sp>
    <dsp:sp modelId="{CB9ED503-C25C-4EFF-AC61-1976697D3FED}">
      <dsp:nvSpPr>
        <dsp:cNvPr id="0" name=""/>
        <dsp:cNvSpPr/>
      </dsp:nvSpPr>
      <dsp:spPr>
        <a:xfrm>
          <a:off x="1892" y="2696817"/>
          <a:ext cx="3549690" cy="177484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2100" b="1" i="0" u="none" strike="noStrike" kern="1200" cap="none" normalizeH="0" baseline="0" dirty="0">
              <a:ln/>
              <a:effectLst/>
              <a:latin typeface="Tahoma" panose="020B0604030504040204" pitchFamily="34" charset="0"/>
              <a:cs typeface="Arial" panose="020B0604020202020204" pitchFamily="34" charset="0"/>
            </a:rPr>
            <a:t>Statics</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ar-SA" sz="500" b="1" i="0" u="none" strike="noStrike" kern="1200" cap="none" normalizeH="0" baseline="0" dirty="0">
            <a:ln/>
            <a:effectLst/>
            <a:latin typeface="Tahoma" panose="020B060403050404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1800" b="0" i="0" u="none" strike="noStrike" kern="1200" cap="none" normalizeH="0" baseline="0" dirty="0">
              <a:ln/>
              <a:effectLst/>
              <a:latin typeface="Tahoma" panose="020B0604030504040204" pitchFamily="34" charset="0"/>
              <a:cs typeface="Arial" panose="020B0604020202020204" pitchFamily="34" charset="0"/>
            </a:rPr>
            <a:t>Deals with the action of forces on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1800" b="0" i="0" u="none" strike="noStrike" kern="1200" cap="none" normalizeH="0" baseline="0" dirty="0">
              <a:ln/>
              <a:effectLst/>
              <a:latin typeface="Tahoma" panose="020B0604030504040204" pitchFamily="34" charset="0"/>
              <a:cs typeface="Arial" panose="020B0604020202020204" pitchFamily="34" charset="0"/>
            </a:rPr>
            <a:t>bodies at rest</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ar-SA" sz="1400" b="0" i="0" u="none" strike="noStrike" kern="1200" cap="none" normalizeH="0" baseline="0" dirty="0">
            <a:ln/>
            <a:effectLst/>
            <a:latin typeface="Tahoma" panose="020B060403050404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ar-SA" sz="1400" b="0" i="0" u="none" strike="noStrike" kern="1200" cap="none" normalizeH="0" baseline="0" dirty="0">
            <a:ln/>
            <a:effectLst/>
            <a:latin typeface="Tahoma" panose="020B060403050404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SA" altLang="ar-SA" sz="1400" b="1" i="0" u="none" strike="noStrike" kern="1200" cap="none" normalizeH="0" baseline="0" dirty="0">
            <a:ln/>
            <a:effectLst/>
            <a:latin typeface="Tahoma" panose="020B0604030504040204" pitchFamily="34" charset="0"/>
            <a:cs typeface="Tahoma" panose="020B060403050404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ar-SA" sz="1400" b="1" i="0" u="none" strike="noStrike" kern="1200" cap="none" normalizeH="0" baseline="0" dirty="0">
            <a:ln/>
            <a:effectLst/>
            <a:latin typeface="Tahoma" panose="020B0604030504040204" pitchFamily="34" charset="0"/>
            <a:cs typeface="Arial" panose="020B0604020202020204" pitchFamily="34" charset="0"/>
          </a:endParaRPr>
        </a:p>
      </dsp:txBody>
      <dsp:txXfrm>
        <a:off x="1892" y="2696817"/>
        <a:ext cx="3549690" cy="1774845"/>
      </dsp:txXfrm>
    </dsp:sp>
    <dsp:sp modelId="{A7748148-17CC-4661-9F78-563D9FB5901B}">
      <dsp:nvSpPr>
        <dsp:cNvPr id="0" name=""/>
        <dsp:cNvSpPr/>
      </dsp:nvSpPr>
      <dsp:spPr>
        <a:xfrm>
          <a:off x="4297017" y="2696817"/>
          <a:ext cx="3549690" cy="177484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2100" b="1" i="0" u="none" strike="noStrike" kern="1200" cap="none" normalizeH="0" baseline="0" dirty="0">
              <a:ln/>
              <a:effectLst/>
              <a:latin typeface="Tahoma" panose="020B0604030504040204" pitchFamily="34" charset="0"/>
              <a:cs typeface="Arial" panose="020B0604020202020204" pitchFamily="34" charset="0"/>
            </a:rPr>
            <a:t>Dynamics</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ar-SA" sz="500" b="1" i="0" u="none" strike="noStrike" kern="1200" cap="none" normalizeH="0" baseline="0" dirty="0">
            <a:ln/>
            <a:effectLst/>
            <a:latin typeface="Tahoma" panose="020B060403050404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1800" b="0" i="0" u="none" strike="noStrike" kern="1200" cap="none" normalizeH="0" baseline="0" dirty="0">
              <a:ln/>
              <a:effectLst/>
              <a:latin typeface="Tahoma" panose="020B0604030504040204" pitchFamily="34" charset="0"/>
              <a:cs typeface="Arial" panose="020B0604020202020204" pitchFamily="34" charset="0"/>
            </a:rPr>
            <a:t>Deals with the motion of bodies</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1800" b="0" i="0" u="none" strike="noStrike" kern="1200" cap="none" normalizeH="0" baseline="0" dirty="0">
              <a:ln/>
              <a:effectLst/>
              <a:latin typeface="Tahoma" panose="020B0604030504040204" pitchFamily="34" charset="0"/>
              <a:cs typeface="Arial" panose="020B0604020202020204" pitchFamily="34" charset="0"/>
            </a:rPr>
            <a:t>under the action of forces</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ar-SA" sz="1400" b="0" i="0" u="none" strike="noStrike" kern="1200" cap="none" normalizeH="0" baseline="0" dirty="0">
            <a:ln/>
            <a:effectLst/>
            <a:latin typeface="Tahoma" panose="020B060403050404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ar-SA" sz="1400" b="0" i="0" u="none" strike="noStrike" kern="1200" cap="none" normalizeH="0" baseline="0" dirty="0">
            <a:ln/>
            <a:effectLst/>
            <a:latin typeface="Tahoma" panose="020B060403050404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ar-SA" sz="1400" b="0" i="0" u="none" strike="noStrike" kern="1200" cap="none" normalizeH="0" baseline="0" dirty="0">
            <a:ln/>
            <a:effectLst/>
            <a:latin typeface="Tahoma" panose="020B060403050404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ar-SA" sz="1400" b="1" i="0" u="none" strike="noStrike" kern="1200" cap="none" normalizeH="0" baseline="0" dirty="0">
            <a:ln/>
            <a:effectLst/>
            <a:latin typeface="Tahoma" panose="020B0604030504040204" pitchFamily="34" charset="0"/>
            <a:cs typeface="Arial" panose="020B0604020202020204" pitchFamily="34" charset="0"/>
          </a:endParaRPr>
        </a:p>
      </dsp:txBody>
      <dsp:txXfrm>
        <a:off x="4297017" y="2696817"/>
        <a:ext cx="3549690" cy="17748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C7AF7-DABA-4CE5-8978-E0970E315E2A}">
      <dsp:nvSpPr>
        <dsp:cNvPr id="0" name=""/>
        <dsp:cNvSpPr/>
      </dsp:nvSpPr>
      <dsp:spPr>
        <a:xfrm>
          <a:off x="3886200" y="1158433"/>
          <a:ext cx="1961091" cy="499105"/>
        </a:xfrm>
        <a:custGeom>
          <a:avLst/>
          <a:gdLst/>
          <a:ahLst/>
          <a:cxnLst/>
          <a:rect l="0" t="0" r="0" b="0"/>
          <a:pathLst>
            <a:path>
              <a:moveTo>
                <a:pt x="0" y="0"/>
              </a:moveTo>
              <a:lnTo>
                <a:pt x="0" y="249552"/>
              </a:lnTo>
              <a:lnTo>
                <a:pt x="1961091" y="249552"/>
              </a:lnTo>
              <a:lnTo>
                <a:pt x="1961091" y="499105"/>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91986-7E2E-4780-B94A-D25D4788658B}">
      <dsp:nvSpPr>
        <dsp:cNvPr id="0" name=""/>
        <dsp:cNvSpPr/>
      </dsp:nvSpPr>
      <dsp:spPr>
        <a:xfrm>
          <a:off x="1713119" y="1158433"/>
          <a:ext cx="2173080" cy="499105"/>
        </a:xfrm>
        <a:custGeom>
          <a:avLst/>
          <a:gdLst/>
          <a:ahLst/>
          <a:cxnLst/>
          <a:rect l="0" t="0" r="0" b="0"/>
          <a:pathLst>
            <a:path>
              <a:moveTo>
                <a:pt x="2173080" y="0"/>
              </a:moveTo>
              <a:lnTo>
                <a:pt x="2173080" y="249552"/>
              </a:lnTo>
              <a:lnTo>
                <a:pt x="0" y="249552"/>
              </a:lnTo>
              <a:lnTo>
                <a:pt x="0" y="499105"/>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7525F9-DEE7-4526-ACB4-BCED0FACC7C0}">
      <dsp:nvSpPr>
        <dsp:cNvPr id="0" name=""/>
        <dsp:cNvSpPr/>
      </dsp:nvSpPr>
      <dsp:spPr>
        <a:xfrm>
          <a:off x="2697853" y="430714"/>
          <a:ext cx="2376692" cy="72771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1500" b="1" i="0" u="none" strike="noStrike" kern="1200" cap="none" normalizeH="0" baseline="0" dirty="0">
              <a:ln/>
              <a:effectLst/>
              <a:latin typeface="Tahoma" pitchFamily="34" charset="0"/>
              <a:cs typeface="Arial" pitchFamily="34" charset="0"/>
            </a:rPr>
            <a:t>Dynamics</a:t>
          </a:r>
        </a:p>
      </dsp:txBody>
      <dsp:txXfrm>
        <a:off x="2697853" y="430714"/>
        <a:ext cx="2376692" cy="727719"/>
      </dsp:txXfrm>
    </dsp:sp>
    <dsp:sp modelId="{B1A6039B-6476-4A18-945E-1BE421FDC7AB}">
      <dsp:nvSpPr>
        <dsp:cNvPr id="0" name=""/>
        <dsp:cNvSpPr/>
      </dsp:nvSpPr>
      <dsp:spPr>
        <a:xfrm>
          <a:off x="1579" y="1657539"/>
          <a:ext cx="3423078" cy="118834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1500" b="1" i="0" u="none" strike="noStrike" kern="1200" cap="none" normalizeH="0" baseline="0" dirty="0">
              <a:ln/>
              <a:effectLst/>
              <a:latin typeface="Tahoma" pitchFamily="34" charset="0"/>
              <a:cs typeface="Arial" pitchFamily="34" charset="0"/>
            </a:rPr>
            <a:t>Kinematics</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ar-SA" sz="1500" b="1" i="0" u="none" strike="noStrike" kern="1200" cap="none" normalizeH="0" baseline="0" dirty="0">
            <a:ln/>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1500" b="0" i="0" u="none" strike="noStrike" kern="1200" cap="none" normalizeH="0" baseline="0" dirty="0">
              <a:ln/>
              <a:effectLst/>
              <a:latin typeface="Tahoma" pitchFamily="34" charset="0"/>
              <a:cs typeface="Arial" pitchFamily="34" charset="0"/>
            </a:rPr>
            <a:t>Study the </a:t>
          </a:r>
          <a:r>
            <a:rPr kumimoji="0" lang="en-US" altLang="ar-SA" sz="1500" b="1" i="0" u="sng" strike="noStrike" kern="1200" cap="none" normalizeH="0" baseline="0" dirty="0">
              <a:ln/>
              <a:effectLst/>
              <a:latin typeface="Tahoma" pitchFamily="34" charset="0"/>
              <a:cs typeface="Arial" pitchFamily="34" charset="0"/>
            </a:rPr>
            <a:t>motion</a:t>
          </a:r>
          <a:r>
            <a:rPr kumimoji="0" lang="en-US" altLang="ar-SA" sz="1500" b="0" i="0" u="none" strike="noStrike" kern="1200" cap="none" normalizeH="0" baseline="0" dirty="0">
              <a:ln/>
              <a:effectLst/>
              <a:latin typeface="Tahoma" pitchFamily="34" charset="0"/>
              <a:cs typeface="Arial" pitchFamily="34" charset="0"/>
            </a:rPr>
            <a:t> without reference to</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1500" b="0" i="0" u="none" strike="noStrike" kern="1200" cap="none" normalizeH="0" baseline="0" dirty="0">
              <a:ln/>
              <a:effectLst/>
              <a:latin typeface="Tahoma" pitchFamily="34" charset="0"/>
              <a:cs typeface="Arial" pitchFamily="34" charset="0"/>
            </a:rPr>
            <a:t>the forces that cause it</a:t>
          </a:r>
          <a:endParaRPr kumimoji="0" lang="en-US" altLang="ar-SA" sz="1500" b="1" i="0" u="none" strike="noStrike" kern="1200" cap="none" normalizeH="0" baseline="0" dirty="0">
            <a:ln/>
            <a:effectLst/>
            <a:latin typeface="Tahoma" pitchFamily="34" charset="0"/>
            <a:cs typeface="Arial" pitchFamily="34" charset="0"/>
          </a:endParaRPr>
        </a:p>
      </dsp:txBody>
      <dsp:txXfrm>
        <a:off x="1579" y="1657539"/>
        <a:ext cx="3423078" cy="1188346"/>
      </dsp:txXfrm>
    </dsp:sp>
    <dsp:sp modelId="{65BD8DD7-8AD7-4E4E-8428-F0668E1A780C}">
      <dsp:nvSpPr>
        <dsp:cNvPr id="0" name=""/>
        <dsp:cNvSpPr/>
      </dsp:nvSpPr>
      <dsp:spPr>
        <a:xfrm>
          <a:off x="3923763" y="1657539"/>
          <a:ext cx="3847056" cy="118834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1500" b="1" i="0" u="none" strike="noStrike" kern="1200" cap="none" normalizeH="0" baseline="0" dirty="0">
              <a:ln/>
              <a:effectLst/>
              <a:latin typeface="Tahoma" pitchFamily="34" charset="0"/>
              <a:cs typeface="Arial" pitchFamily="34" charset="0"/>
            </a:rPr>
            <a:t>Kinetics</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ar-SA" sz="1500" b="1" i="0" u="none" strike="noStrike" kern="1200" cap="none" normalizeH="0" baseline="0" dirty="0">
            <a:ln/>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1500" b="0" i="0" u="none" strike="noStrike" kern="1200" cap="none" normalizeH="0" baseline="0" dirty="0">
              <a:ln/>
              <a:effectLst/>
              <a:latin typeface="Tahoma" pitchFamily="34" charset="0"/>
              <a:cs typeface="Arial" pitchFamily="34" charset="0"/>
            </a:rPr>
            <a:t>Relates the action of </a:t>
          </a:r>
          <a:r>
            <a:rPr kumimoji="0" lang="en-US" altLang="ar-SA" sz="1500" b="1" i="0" u="sng" strike="noStrike" kern="1200" cap="none" normalizeH="0" baseline="0" dirty="0">
              <a:ln/>
              <a:effectLst/>
              <a:latin typeface="Tahoma" pitchFamily="34" charset="0"/>
              <a:cs typeface="Arial" pitchFamily="34" charset="0"/>
            </a:rPr>
            <a:t>forces</a:t>
          </a:r>
          <a:r>
            <a:rPr kumimoji="0" lang="en-US" altLang="ar-SA" sz="1500" b="0" i="0" u="none" strike="noStrike" kern="1200" cap="none" normalizeH="0" baseline="0" dirty="0">
              <a:ln/>
              <a:effectLst/>
              <a:latin typeface="Tahoma" pitchFamily="34" charset="0"/>
              <a:cs typeface="Arial" pitchFamily="34" charset="0"/>
            </a:rPr>
            <a:t> on bodies</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1500" b="0" i="0" u="none" strike="noStrike" kern="1200" cap="none" normalizeH="0" baseline="0" dirty="0">
              <a:ln/>
              <a:effectLst/>
              <a:latin typeface="Tahoma" pitchFamily="34" charset="0"/>
              <a:cs typeface="Arial" pitchFamily="34" charset="0"/>
            </a:rPr>
            <a:t>to their resulting </a:t>
          </a:r>
          <a:r>
            <a:rPr kumimoji="0" lang="en-US" altLang="ar-SA" sz="1500" b="1" i="0" u="sng" strike="noStrike" kern="1200" cap="none" normalizeH="0" baseline="0" dirty="0">
              <a:ln/>
              <a:effectLst/>
              <a:latin typeface="Tahoma" pitchFamily="34" charset="0"/>
              <a:cs typeface="Arial" pitchFamily="34" charset="0"/>
            </a:rPr>
            <a:t>motions</a:t>
          </a:r>
        </a:p>
      </dsp:txBody>
      <dsp:txXfrm>
        <a:off x="3923763" y="1657539"/>
        <a:ext cx="3847056" cy="1188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6BFB7-005C-4438-806D-CB40EFC5E3CA}">
      <dsp:nvSpPr>
        <dsp:cNvPr id="0" name=""/>
        <dsp:cNvSpPr/>
      </dsp:nvSpPr>
      <dsp:spPr>
        <a:xfrm>
          <a:off x="4820713" y="1371599"/>
          <a:ext cx="1161046" cy="469275"/>
        </a:xfrm>
        <a:custGeom>
          <a:avLst/>
          <a:gdLst/>
          <a:ahLst/>
          <a:cxnLst/>
          <a:rect l="0" t="0" r="0" b="0"/>
          <a:pathLst>
            <a:path>
              <a:moveTo>
                <a:pt x="0" y="0"/>
              </a:moveTo>
              <a:lnTo>
                <a:pt x="0" y="254194"/>
              </a:lnTo>
              <a:lnTo>
                <a:pt x="1161046" y="254194"/>
              </a:lnTo>
              <a:lnTo>
                <a:pt x="1161046" y="469275"/>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012540-B3FA-41FF-8B27-5D90007BC8A1}">
      <dsp:nvSpPr>
        <dsp:cNvPr id="0" name=""/>
        <dsp:cNvSpPr/>
      </dsp:nvSpPr>
      <dsp:spPr>
        <a:xfrm>
          <a:off x="3706883" y="1371599"/>
          <a:ext cx="1113830" cy="469818"/>
        </a:xfrm>
        <a:custGeom>
          <a:avLst/>
          <a:gdLst/>
          <a:ahLst/>
          <a:cxnLst/>
          <a:rect l="0" t="0" r="0" b="0"/>
          <a:pathLst>
            <a:path>
              <a:moveTo>
                <a:pt x="1113830" y="0"/>
              </a:moveTo>
              <a:lnTo>
                <a:pt x="1113830" y="254737"/>
              </a:lnTo>
              <a:lnTo>
                <a:pt x="0" y="254737"/>
              </a:lnTo>
              <a:lnTo>
                <a:pt x="0" y="469818"/>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DC7AF7-DABA-4CE5-8978-E0970E315E2A}">
      <dsp:nvSpPr>
        <dsp:cNvPr id="0" name=""/>
        <dsp:cNvSpPr/>
      </dsp:nvSpPr>
      <dsp:spPr>
        <a:xfrm>
          <a:off x="2750496" y="424866"/>
          <a:ext cx="2070217" cy="391241"/>
        </a:xfrm>
        <a:custGeom>
          <a:avLst/>
          <a:gdLst/>
          <a:ahLst/>
          <a:cxnLst/>
          <a:rect l="0" t="0" r="0" b="0"/>
          <a:pathLst>
            <a:path>
              <a:moveTo>
                <a:pt x="0" y="0"/>
              </a:moveTo>
              <a:lnTo>
                <a:pt x="0" y="176161"/>
              </a:lnTo>
              <a:lnTo>
                <a:pt x="2070217" y="176161"/>
              </a:lnTo>
              <a:lnTo>
                <a:pt x="2070217" y="391241"/>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1DAE08-45E2-4C1D-BFC5-2841D9FB1563}">
      <dsp:nvSpPr>
        <dsp:cNvPr id="0" name=""/>
        <dsp:cNvSpPr/>
      </dsp:nvSpPr>
      <dsp:spPr>
        <a:xfrm>
          <a:off x="978124" y="1371599"/>
          <a:ext cx="91440" cy="458828"/>
        </a:xfrm>
        <a:custGeom>
          <a:avLst/>
          <a:gdLst/>
          <a:ahLst/>
          <a:cxnLst/>
          <a:rect l="0" t="0" r="0" b="0"/>
          <a:pathLst>
            <a:path>
              <a:moveTo>
                <a:pt x="45720" y="0"/>
              </a:moveTo>
              <a:lnTo>
                <a:pt x="45720" y="243747"/>
              </a:lnTo>
              <a:lnTo>
                <a:pt x="46068" y="243747"/>
              </a:lnTo>
              <a:lnTo>
                <a:pt x="46068" y="458828"/>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91986-7E2E-4780-B94A-D25D4788658B}">
      <dsp:nvSpPr>
        <dsp:cNvPr id="0" name=""/>
        <dsp:cNvSpPr/>
      </dsp:nvSpPr>
      <dsp:spPr>
        <a:xfrm>
          <a:off x="1023844" y="424866"/>
          <a:ext cx="1726651" cy="391241"/>
        </a:xfrm>
        <a:custGeom>
          <a:avLst/>
          <a:gdLst/>
          <a:ahLst/>
          <a:cxnLst/>
          <a:rect l="0" t="0" r="0" b="0"/>
          <a:pathLst>
            <a:path>
              <a:moveTo>
                <a:pt x="1726651" y="0"/>
              </a:moveTo>
              <a:lnTo>
                <a:pt x="1726651" y="176161"/>
              </a:lnTo>
              <a:lnTo>
                <a:pt x="0" y="176161"/>
              </a:lnTo>
              <a:lnTo>
                <a:pt x="0" y="391241"/>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7525F9-DEE7-4526-ACB4-BCED0FACC7C0}">
      <dsp:nvSpPr>
        <dsp:cNvPr id="0" name=""/>
        <dsp:cNvSpPr/>
      </dsp:nvSpPr>
      <dsp:spPr>
        <a:xfrm>
          <a:off x="1726302" y="73393"/>
          <a:ext cx="2048386" cy="35147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1400" b="1" i="0" u="none" strike="noStrike" kern="1200" cap="none" normalizeH="0" baseline="0" dirty="0">
              <a:ln/>
              <a:effectLst/>
              <a:latin typeface="Tahoma" pitchFamily="34" charset="0"/>
              <a:cs typeface="Arial" pitchFamily="34" charset="0"/>
            </a:rPr>
            <a:t>Types of Motion</a:t>
          </a:r>
        </a:p>
      </dsp:txBody>
      <dsp:txXfrm>
        <a:off x="1726302" y="73393"/>
        <a:ext cx="2048386" cy="351472"/>
      </dsp:txXfrm>
    </dsp:sp>
    <dsp:sp modelId="{B1A6039B-6476-4A18-945E-1BE421FDC7AB}">
      <dsp:nvSpPr>
        <dsp:cNvPr id="0" name=""/>
        <dsp:cNvSpPr/>
      </dsp:nvSpPr>
      <dsp:spPr>
        <a:xfrm>
          <a:off x="513150" y="816108"/>
          <a:ext cx="1021387" cy="55549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1400" b="1" i="0" u="none" strike="noStrike" kern="1200" cap="none" normalizeH="0" baseline="0" dirty="0">
              <a:ln/>
              <a:effectLst/>
              <a:latin typeface="Tahoma" pitchFamily="34" charset="0"/>
              <a:cs typeface="Arial" pitchFamily="34" charset="0"/>
            </a:rPr>
            <a:t>Rectilinear</a:t>
          </a:r>
        </a:p>
      </dsp:txBody>
      <dsp:txXfrm>
        <a:off x="513150" y="816108"/>
        <a:ext cx="1021387" cy="555491"/>
      </dsp:txXfrm>
    </dsp:sp>
    <dsp:sp modelId="{90FCC428-452D-4AF8-A189-F6B847149FD6}">
      <dsp:nvSpPr>
        <dsp:cNvPr id="0" name=""/>
        <dsp:cNvSpPr/>
      </dsp:nvSpPr>
      <dsp:spPr>
        <a:xfrm>
          <a:off x="0" y="1830428"/>
          <a:ext cx="2048386" cy="52393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0" lang="en-US" altLang="ar-SA" sz="1400" b="1" i="0" u="none" strike="noStrike" kern="1200" cap="none" normalizeH="0" baseline="0" dirty="0">
              <a:ln/>
              <a:effectLst/>
              <a:latin typeface="Tahoma" pitchFamily="34" charset="0"/>
              <a:cs typeface="Arial" pitchFamily="34" charset="0"/>
            </a:rPr>
            <a:t>1-Dimensional Motion</a:t>
          </a:r>
          <a:endParaRPr lang="en-US" sz="1400" kern="1200" dirty="0"/>
        </a:p>
      </dsp:txBody>
      <dsp:txXfrm>
        <a:off x="0" y="1830428"/>
        <a:ext cx="2048386" cy="523936"/>
      </dsp:txXfrm>
    </dsp:sp>
    <dsp:sp modelId="{65BD8DD7-8AD7-4E4E-8428-F0668E1A780C}">
      <dsp:nvSpPr>
        <dsp:cNvPr id="0" name=""/>
        <dsp:cNvSpPr/>
      </dsp:nvSpPr>
      <dsp:spPr>
        <a:xfrm>
          <a:off x="4170760" y="816108"/>
          <a:ext cx="1299906" cy="55549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ar-SA" sz="1400" b="1" i="0" u="none" strike="noStrike" kern="1200" cap="none" normalizeH="0" baseline="0" dirty="0">
              <a:ln/>
              <a:effectLst/>
              <a:latin typeface="Tahoma" pitchFamily="34" charset="0"/>
              <a:cs typeface="Arial" pitchFamily="34" charset="0"/>
            </a:rPr>
            <a:t>Curvilinear</a:t>
          </a:r>
          <a:endParaRPr kumimoji="0" lang="en-US" altLang="ar-SA" sz="1400" b="1" i="0" u="sng" strike="noStrike" kern="1200" cap="none" normalizeH="0" baseline="0" dirty="0">
            <a:ln/>
            <a:effectLst/>
            <a:latin typeface="Tahoma" pitchFamily="34" charset="0"/>
            <a:cs typeface="Arial" pitchFamily="34" charset="0"/>
          </a:endParaRPr>
        </a:p>
      </dsp:txBody>
      <dsp:txXfrm>
        <a:off x="4170760" y="816108"/>
        <a:ext cx="1299906" cy="555491"/>
      </dsp:txXfrm>
    </dsp:sp>
    <dsp:sp modelId="{2364A45E-96FB-4D6D-9D3A-C47CF881CF0C}">
      <dsp:nvSpPr>
        <dsp:cNvPr id="0" name=""/>
        <dsp:cNvSpPr/>
      </dsp:nvSpPr>
      <dsp:spPr>
        <a:xfrm>
          <a:off x="2682689" y="1841418"/>
          <a:ext cx="2048386" cy="50195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0" lang="en-US" altLang="ar-SA" sz="1400" b="1" i="0" u="none" strike="noStrike" kern="1200" cap="none" normalizeH="0" baseline="0" dirty="0">
              <a:ln/>
              <a:effectLst/>
              <a:latin typeface="Tahoma" pitchFamily="34" charset="0"/>
              <a:cs typeface="Arial" pitchFamily="34" charset="0"/>
            </a:rPr>
            <a:t>2-Dimensional Motion (Plane Motion)</a:t>
          </a:r>
          <a:endParaRPr lang="en-US" sz="1400" kern="1200" dirty="0"/>
        </a:p>
      </dsp:txBody>
      <dsp:txXfrm>
        <a:off x="2682689" y="1841418"/>
        <a:ext cx="2048386" cy="501957"/>
      </dsp:txXfrm>
    </dsp:sp>
    <dsp:sp modelId="{C9653413-1BF1-4515-B433-77972E4C30CF}">
      <dsp:nvSpPr>
        <dsp:cNvPr id="0" name=""/>
        <dsp:cNvSpPr/>
      </dsp:nvSpPr>
      <dsp:spPr>
        <a:xfrm>
          <a:off x="4957566" y="1840875"/>
          <a:ext cx="2048386" cy="50304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0" lang="en-US" altLang="ar-SA" sz="1400" b="1" i="0" u="none" strike="noStrike" kern="1200" cap="none" normalizeH="0" baseline="0" dirty="0">
              <a:ln/>
              <a:effectLst/>
              <a:latin typeface="Tahoma" pitchFamily="34" charset="0"/>
              <a:cs typeface="Arial" pitchFamily="34" charset="0"/>
            </a:rPr>
            <a:t>3-Dimensional Motion</a:t>
          </a:r>
        </a:p>
        <a:p>
          <a:pPr marL="0" lvl="0" indent="0" algn="ctr" defTabSz="622300">
            <a:lnSpc>
              <a:spcPct val="90000"/>
            </a:lnSpc>
            <a:spcBef>
              <a:spcPct val="0"/>
            </a:spcBef>
            <a:spcAft>
              <a:spcPct val="35000"/>
            </a:spcAft>
            <a:buNone/>
          </a:pPr>
          <a:r>
            <a:rPr kumimoji="0" lang="en-US" altLang="ar-SA" sz="1400" b="1" i="0" u="none" strike="noStrike" kern="1200" cap="none" normalizeH="0" baseline="0" dirty="0">
              <a:ln/>
              <a:effectLst/>
              <a:latin typeface="Tahoma" pitchFamily="34" charset="0"/>
              <a:cs typeface="Arial" pitchFamily="34" charset="0"/>
            </a:rPr>
            <a:t>(Motion in Space)</a:t>
          </a:r>
          <a:endParaRPr lang="en-US" sz="1400" kern="1200" dirty="0"/>
        </a:p>
      </dsp:txBody>
      <dsp:txXfrm>
        <a:off x="4957566" y="1840875"/>
        <a:ext cx="2048386" cy="50304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 Id="rId6" Type="http://schemas.openxmlformats.org/officeDocument/2006/relationships/image" Target="../media/image113.wmf"/><Relationship Id="rId5" Type="http://schemas.openxmlformats.org/officeDocument/2006/relationships/image" Target="../media/image112.wmf"/><Relationship Id="rId4" Type="http://schemas.openxmlformats.org/officeDocument/2006/relationships/image" Target="../media/image1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4" Type="http://schemas.openxmlformats.org/officeDocument/2006/relationships/image" Target="../media/image75.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78.wmf"/><Relationship Id="rId7" Type="http://schemas.openxmlformats.org/officeDocument/2006/relationships/image" Target="../media/image82.e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emf"/><Relationship Id="rId9" Type="http://schemas.openxmlformats.org/officeDocument/2006/relationships/image" Target="../media/image8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image" Target="../media/image8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90770100-154E-4CA3-AAED-D79BE0079F55}"/>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fontAlgn="auto" hangingPunct="1">
              <a:spcBef>
                <a:spcPts val="0"/>
              </a:spcBef>
              <a:spcAft>
                <a:spcPts val="0"/>
              </a:spcAft>
              <a:defRPr sz="1200">
                <a:latin typeface="Arial" pitchFamily="34" charset="0"/>
                <a:cs typeface="Arial" pitchFamily="34" charset="0"/>
              </a:defRPr>
            </a:lvl1pPr>
          </a:lstStyle>
          <a:p>
            <a:pPr>
              <a:defRPr/>
            </a:pPr>
            <a:endParaRPr lang="en-US"/>
          </a:p>
        </p:txBody>
      </p:sp>
      <p:sp>
        <p:nvSpPr>
          <p:cNvPr id="143363" name="Rectangle 3">
            <a:extLst>
              <a:ext uri="{FF2B5EF4-FFF2-40B4-BE49-F238E27FC236}">
                <a16:creationId xmlns:a16="http://schemas.microsoft.com/office/drawing/2014/main" id="{8C8D12B7-B271-40E4-A8C7-5C6CE00EC4B6}"/>
              </a:ext>
            </a:extLst>
          </p:cNvPr>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fontAlgn="auto" hangingPunct="1">
              <a:spcBef>
                <a:spcPts val="0"/>
              </a:spcBef>
              <a:spcAft>
                <a:spcPts val="0"/>
              </a:spcAft>
              <a:defRPr sz="1200">
                <a:latin typeface="Arial" pitchFamily="34" charset="0"/>
                <a:cs typeface="Arial" pitchFamily="34" charset="0"/>
              </a:defRPr>
            </a:lvl1pPr>
          </a:lstStyle>
          <a:p>
            <a:pPr>
              <a:defRPr/>
            </a:pPr>
            <a:endParaRPr lang="en-US"/>
          </a:p>
        </p:txBody>
      </p:sp>
      <p:sp>
        <p:nvSpPr>
          <p:cNvPr id="13316" name="Rectangle 4">
            <a:extLst>
              <a:ext uri="{FF2B5EF4-FFF2-40B4-BE49-F238E27FC236}">
                <a16:creationId xmlns:a16="http://schemas.microsoft.com/office/drawing/2014/main" id="{77DE78EA-1AC5-4DFA-B8A6-FDBF2FC39ADB}"/>
              </a:ext>
            </a:extLst>
          </p:cNvPr>
          <p:cNvSpPr>
            <a:spLocks noRo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5" name="Rectangle 5">
            <a:extLst>
              <a:ext uri="{FF2B5EF4-FFF2-40B4-BE49-F238E27FC236}">
                <a16:creationId xmlns:a16="http://schemas.microsoft.com/office/drawing/2014/main" id="{3CA9B5E7-4DD7-4808-B10C-44FE4FDA2282}"/>
              </a:ext>
            </a:extLst>
          </p:cNvPr>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a:t>انقر لتحرير أنماط النص الرئيسي</a:t>
            </a:r>
            <a:endParaRPr lang="en-US" noProof="0"/>
          </a:p>
          <a:p>
            <a:pPr lvl="1"/>
            <a:r>
              <a:rPr lang="ar-SA" noProof="0"/>
              <a:t>المستوى الثاني</a:t>
            </a:r>
            <a:endParaRPr lang="en-US" noProof="0"/>
          </a:p>
          <a:p>
            <a:pPr lvl="2"/>
            <a:r>
              <a:rPr lang="ar-SA" noProof="0"/>
              <a:t>المستوى الثالث</a:t>
            </a:r>
            <a:endParaRPr lang="en-US" noProof="0"/>
          </a:p>
          <a:p>
            <a:pPr lvl="3"/>
            <a:r>
              <a:rPr lang="ar-SA" noProof="0"/>
              <a:t>المستوى الرابع</a:t>
            </a:r>
            <a:endParaRPr lang="en-US" noProof="0"/>
          </a:p>
          <a:p>
            <a:pPr lvl="4"/>
            <a:r>
              <a:rPr lang="ar-SA" noProof="0"/>
              <a:t>المستوى الخامس</a:t>
            </a:r>
            <a:endParaRPr lang="en-US" noProof="0"/>
          </a:p>
        </p:txBody>
      </p:sp>
      <p:sp>
        <p:nvSpPr>
          <p:cNvPr id="143366" name="Rectangle 6">
            <a:extLst>
              <a:ext uri="{FF2B5EF4-FFF2-40B4-BE49-F238E27FC236}">
                <a16:creationId xmlns:a16="http://schemas.microsoft.com/office/drawing/2014/main" id="{B92982C5-1BA4-4BB1-BCFF-318DCA1896CE}"/>
              </a:ext>
            </a:extLst>
          </p:cNvPr>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eaLnBrk="1" fontAlgn="auto" hangingPunct="1">
              <a:spcBef>
                <a:spcPts val="0"/>
              </a:spcBef>
              <a:spcAft>
                <a:spcPts val="0"/>
              </a:spcAft>
              <a:defRPr sz="1200">
                <a:latin typeface="Arial" pitchFamily="34" charset="0"/>
                <a:cs typeface="Arial" pitchFamily="34" charset="0"/>
              </a:defRPr>
            </a:lvl1pPr>
          </a:lstStyle>
          <a:p>
            <a:pPr>
              <a:defRPr/>
            </a:pPr>
            <a:endParaRPr lang="en-US"/>
          </a:p>
        </p:txBody>
      </p:sp>
      <p:sp>
        <p:nvSpPr>
          <p:cNvPr id="143367" name="Rectangle 7">
            <a:extLst>
              <a:ext uri="{FF2B5EF4-FFF2-40B4-BE49-F238E27FC236}">
                <a16:creationId xmlns:a16="http://schemas.microsoft.com/office/drawing/2014/main" id="{DE3B81BE-DC41-467A-97B3-BE3FB983797D}"/>
              </a:ext>
            </a:extLst>
          </p:cNvPr>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latin typeface="Arial" panose="020B0604020202020204" pitchFamily="34" charset="0"/>
              </a:defRPr>
            </a:lvl1pPr>
          </a:lstStyle>
          <a:p>
            <a:fld id="{D613BA10-38BB-4C80-8214-B0EEB1735DD7}" type="slidenum">
              <a:rPr lang="en-US" altLang="ar-SA"/>
              <a:pPr/>
              <a:t>‹#›</a:t>
            </a:fld>
            <a:endParaRPr lang="en-US" alt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469CFEDD-3E1B-497C-ACDF-B14D8437FD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CE80A09F-706D-4540-AD6C-749A9BFD61B0}" type="slidenum">
              <a:rPr lang="en-US" altLang="ar-SA">
                <a:latin typeface="Arial" panose="020B0604020202020204" pitchFamily="34" charset="0"/>
              </a:rPr>
              <a:pPr/>
              <a:t>1</a:t>
            </a:fld>
            <a:endParaRPr lang="en-US" altLang="ar-SA">
              <a:latin typeface="Arial" panose="020B0604020202020204" pitchFamily="34" charset="0"/>
            </a:endParaRPr>
          </a:p>
        </p:txBody>
      </p:sp>
      <p:sp>
        <p:nvSpPr>
          <p:cNvPr id="15363" name="Rectangle 2">
            <a:extLst>
              <a:ext uri="{FF2B5EF4-FFF2-40B4-BE49-F238E27FC236}">
                <a16:creationId xmlns:a16="http://schemas.microsoft.com/office/drawing/2014/main" id="{06A5CCEE-1CCE-4B37-9727-4F96EA4A9519}"/>
              </a:ext>
            </a:extLst>
          </p:cNvPr>
          <p:cNvSpPr>
            <a:spLocks noRot="1" noChangeArrowheads="1" noTextEdit="1"/>
          </p:cNvSpPr>
          <p:nvPr>
            <p:ph type="sldImg"/>
          </p:nvPr>
        </p:nvSpPr>
        <p:spPr>
          <a:ln/>
        </p:spPr>
      </p:sp>
      <p:sp>
        <p:nvSpPr>
          <p:cNvPr id="15364" name="Rectangle 3">
            <a:extLst>
              <a:ext uri="{FF2B5EF4-FFF2-40B4-BE49-F238E27FC236}">
                <a16:creationId xmlns:a16="http://schemas.microsoft.com/office/drawing/2014/main" id="{09B4FE27-4C76-483C-A28B-138BD5AEAA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A70D716D-D551-460E-B9DE-0A88272FBC1F}"/>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EDD453FF-25F2-43F8-91E9-23483665EC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33796" name="Slide Number Placeholder 3">
            <a:extLst>
              <a:ext uri="{FF2B5EF4-FFF2-40B4-BE49-F238E27FC236}">
                <a16:creationId xmlns:a16="http://schemas.microsoft.com/office/drawing/2014/main" id="{C8F20A62-B3AA-4B42-8D6D-5415FDE694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EF75504F-28E6-4AAC-8C54-C99A0E14A9AC}" type="slidenum">
              <a:rPr lang="en-US" altLang="ar-SA">
                <a:latin typeface="Arial" panose="020B0604020202020204" pitchFamily="34" charset="0"/>
              </a:rPr>
              <a:pPr/>
              <a:t>10</a:t>
            </a:fld>
            <a:endParaRPr lang="en-US" altLang="ar-SA">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DADDDA85-51EB-4F64-95BB-F2ECB0F1F6F2}"/>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4B3F6415-FA33-4F75-809A-4D4D2919BE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35844" name="Slide Number Placeholder 3">
            <a:extLst>
              <a:ext uri="{FF2B5EF4-FFF2-40B4-BE49-F238E27FC236}">
                <a16:creationId xmlns:a16="http://schemas.microsoft.com/office/drawing/2014/main" id="{7EDDD179-7254-4098-B3E8-8A8EB59C40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EF5D686B-63D0-4B68-B1AC-51534C3BD65A}" type="slidenum">
              <a:rPr lang="en-US" altLang="ar-SA">
                <a:latin typeface="Arial" panose="020B0604020202020204" pitchFamily="34" charset="0"/>
              </a:rPr>
              <a:pPr/>
              <a:t>11</a:t>
            </a:fld>
            <a:endParaRPr lang="en-US" altLang="ar-SA">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3267CA2D-CD18-4D0F-9F05-15A03C089EC5}"/>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6A6506EF-B9CF-449A-8DB5-CD327D5758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38916" name="Slide Number Placeholder 3">
            <a:extLst>
              <a:ext uri="{FF2B5EF4-FFF2-40B4-BE49-F238E27FC236}">
                <a16:creationId xmlns:a16="http://schemas.microsoft.com/office/drawing/2014/main" id="{F6964D0E-A941-46A1-BCAB-66B94CA665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B2474240-16E6-46A9-A1C0-F2118FB8BC2B}" type="slidenum">
              <a:rPr lang="en-US" altLang="ar-SA">
                <a:latin typeface="Arial" panose="020B0604020202020204" pitchFamily="34" charset="0"/>
              </a:rPr>
              <a:pPr/>
              <a:t>13</a:t>
            </a:fld>
            <a:endParaRPr lang="en-US" altLang="ar-SA">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603F6C99-4606-47D9-A9C6-523861D02E32}"/>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E763B147-39BF-4E9B-BA46-87FB1AB0F4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40964" name="Slide Number Placeholder 3">
            <a:extLst>
              <a:ext uri="{FF2B5EF4-FFF2-40B4-BE49-F238E27FC236}">
                <a16:creationId xmlns:a16="http://schemas.microsoft.com/office/drawing/2014/main" id="{BD3B3A3A-74FC-43A4-860C-72DCCE2A1E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FB170DA9-6523-4A0B-84D9-B19F08A1F787}" type="slidenum">
              <a:rPr lang="en-US" altLang="ar-SA">
                <a:latin typeface="Arial" panose="020B0604020202020204" pitchFamily="34" charset="0"/>
              </a:rPr>
              <a:pPr/>
              <a:t>14</a:t>
            </a:fld>
            <a:endParaRPr lang="en-US" altLang="ar-SA">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49B02A30-3A62-4BBD-9962-74F16175CF41}"/>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3E927CFA-E6D3-4AFB-B855-4AB193B1BB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43012" name="Slide Number Placeholder 3">
            <a:extLst>
              <a:ext uri="{FF2B5EF4-FFF2-40B4-BE49-F238E27FC236}">
                <a16:creationId xmlns:a16="http://schemas.microsoft.com/office/drawing/2014/main" id="{5FF1F67F-5543-452E-AA03-18C4748907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0BC8921A-DEA1-4E30-8881-A53D4E3A7CCC}" type="slidenum">
              <a:rPr lang="en-US" altLang="ar-SA">
                <a:latin typeface="Arial" panose="020B0604020202020204" pitchFamily="34" charset="0"/>
              </a:rPr>
              <a:pPr/>
              <a:t>15</a:t>
            </a:fld>
            <a:endParaRPr lang="en-US" altLang="ar-SA">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3BD6B0A-FFE8-4A4C-B970-03AD586C0336}"/>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D562EE90-ADF2-4360-B7EE-F5B6FD97C7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45060" name="Slide Number Placeholder 3">
            <a:extLst>
              <a:ext uri="{FF2B5EF4-FFF2-40B4-BE49-F238E27FC236}">
                <a16:creationId xmlns:a16="http://schemas.microsoft.com/office/drawing/2014/main" id="{8B3A613D-D93E-4DB4-8C35-4D6B9EE776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E365A17D-09DE-42FD-99C6-50FCA3B9691C}" type="slidenum">
              <a:rPr lang="en-US" altLang="ar-SA">
                <a:latin typeface="Arial" panose="020B0604020202020204" pitchFamily="34" charset="0"/>
              </a:rPr>
              <a:pPr/>
              <a:t>16</a:t>
            </a:fld>
            <a:endParaRPr lang="en-US" altLang="ar-SA">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702AEA2B-6347-4BB0-9085-63EE6ADE80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4549C786-B122-4D46-98BC-3D433E61C3DF}" type="slidenum">
              <a:rPr lang="en-US" altLang="ar-SA">
                <a:latin typeface="Arial" panose="020B0604020202020204" pitchFamily="34" charset="0"/>
              </a:rPr>
              <a:pPr/>
              <a:t>17</a:t>
            </a:fld>
            <a:endParaRPr lang="en-US" altLang="ar-SA">
              <a:latin typeface="Arial" panose="020B0604020202020204" pitchFamily="34" charset="0"/>
            </a:endParaRPr>
          </a:p>
        </p:txBody>
      </p:sp>
      <p:sp>
        <p:nvSpPr>
          <p:cNvPr id="47107" name="Rectangle 2">
            <a:extLst>
              <a:ext uri="{FF2B5EF4-FFF2-40B4-BE49-F238E27FC236}">
                <a16:creationId xmlns:a16="http://schemas.microsoft.com/office/drawing/2014/main" id="{9072FCF3-C9EF-43D6-91FA-D588C38D9A9E}"/>
              </a:ext>
            </a:extLst>
          </p:cNvPr>
          <p:cNvSpPr>
            <a:spLocks noRot="1" noChangeArrowheads="1" noTextEdit="1"/>
          </p:cNvSpPr>
          <p:nvPr>
            <p:ph type="sldImg"/>
          </p:nvPr>
        </p:nvSpPr>
        <p:spPr>
          <a:ln/>
        </p:spPr>
      </p:sp>
      <p:sp>
        <p:nvSpPr>
          <p:cNvPr id="47108" name="Rectangle 3">
            <a:extLst>
              <a:ext uri="{FF2B5EF4-FFF2-40B4-BE49-F238E27FC236}">
                <a16:creationId xmlns:a16="http://schemas.microsoft.com/office/drawing/2014/main" id="{503E0271-0812-4CAD-BDC7-30DDB9268A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23872F70-6959-483B-88A6-3853F24DA6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D00A1B99-612A-4AFC-B48A-5E833885CF72}" type="slidenum">
              <a:rPr lang="en-US" altLang="ar-SA">
                <a:latin typeface="Arial" panose="020B0604020202020204" pitchFamily="34" charset="0"/>
              </a:rPr>
              <a:pPr/>
              <a:t>18</a:t>
            </a:fld>
            <a:endParaRPr lang="en-US" altLang="ar-SA">
              <a:latin typeface="Arial" panose="020B0604020202020204" pitchFamily="34" charset="0"/>
            </a:endParaRPr>
          </a:p>
        </p:txBody>
      </p:sp>
      <p:sp>
        <p:nvSpPr>
          <p:cNvPr id="49155" name="Rectangle 2">
            <a:extLst>
              <a:ext uri="{FF2B5EF4-FFF2-40B4-BE49-F238E27FC236}">
                <a16:creationId xmlns:a16="http://schemas.microsoft.com/office/drawing/2014/main" id="{2DBE07C0-8835-44E3-8166-0D0D0443DE80}"/>
              </a:ext>
            </a:extLst>
          </p:cNvPr>
          <p:cNvSpPr>
            <a:spLocks noRot="1" noChangeArrowheads="1" noTextEdit="1"/>
          </p:cNvSpPr>
          <p:nvPr>
            <p:ph type="sldImg"/>
          </p:nvPr>
        </p:nvSpPr>
        <p:spPr>
          <a:ln/>
        </p:spPr>
      </p:sp>
      <p:sp>
        <p:nvSpPr>
          <p:cNvPr id="49156" name="Rectangle 3">
            <a:extLst>
              <a:ext uri="{FF2B5EF4-FFF2-40B4-BE49-F238E27FC236}">
                <a16:creationId xmlns:a16="http://schemas.microsoft.com/office/drawing/2014/main" id="{631CE58C-ABC6-4C4A-B322-E1B8B38C78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8ECF11C-2755-41ED-A9C1-8F1910ADCE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F6641BD3-FC0D-4AE0-ADE4-F620FAC3D085}" type="slidenum">
              <a:rPr lang="en-US" altLang="ar-SA">
                <a:latin typeface="Arial" panose="020B0604020202020204" pitchFamily="34" charset="0"/>
              </a:rPr>
              <a:pPr/>
              <a:t>19</a:t>
            </a:fld>
            <a:endParaRPr lang="en-US" altLang="ar-SA">
              <a:latin typeface="Arial" panose="020B0604020202020204" pitchFamily="34" charset="0"/>
            </a:endParaRPr>
          </a:p>
        </p:txBody>
      </p:sp>
      <p:sp>
        <p:nvSpPr>
          <p:cNvPr id="51203" name="Rectangle 2">
            <a:extLst>
              <a:ext uri="{FF2B5EF4-FFF2-40B4-BE49-F238E27FC236}">
                <a16:creationId xmlns:a16="http://schemas.microsoft.com/office/drawing/2014/main" id="{146B9807-2632-4CA1-AF5E-DEDFAFBDA3E1}"/>
              </a:ext>
            </a:extLst>
          </p:cNvPr>
          <p:cNvSpPr>
            <a:spLocks noRot="1" noChangeArrowheads="1" noTextEdit="1"/>
          </p:cNvSpPr>
          <p:nvPr>
            <p:ph type="sldImg"/>
          </p:nvPr>
        </p:nvSpPr>
        <p:spPr>
          <a:ln/>
        </p:spPr>
      </p:sp>
      <p:sp>
        <p:nvSpPr>
          <p:cNvPr id="51204" name="Rectangle 3">
            <a:extLst>
              <a:ext uri="{FF2B5EF4-FFF2-40B4-BE49-F238E27FC236}">
                <a16:creationId xmlns:a16="http://schemas.microsoft.com/office/drawing/2014/main" id="{DED6D541-FE65-44C0-AF9D-0C34B212B2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4FD0E44F-4B2E-43AA-9CB4-F989CEB25F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1552E8A1-28FC-4092-95D7-9B8533952CE1}" type="slidenum">
              <a:rPr lang="en-US" altLang="ar-SA">
                <a:latin typeface="Arial" panose="020B0604020202020204" pitchFamily="34" charset="0"/>
              </a:rPr>
              <a:pPr/>
              <a:t>20</a:t>
            </a:fld>
            <a:endParaRPr lang="en-US" altLang="ar-SA">
              <a:latin typeface="Arial" panose="020B0604020202020204" pitchFamily="34" charset="0"/>
            </a:endParaRPr>
          </a:p>
        </p:txBody>
      </p:sp>
      <p:sp>
        <p:nvSpPr>
          <p:cNvPr id="53251" name="Rectangle 2">
            <a:extLst>
              <a:ext uri="{FF2B5EF4-FFF2-40B4-BE49-F238E27FC236}">
                <a16:creationId xmlns:a16="http://schemas.microsoft.com/office/drawing/2014/main" id="{AB929C25-FBC6-487E-9976-D6499AB6D003}"/>
              </a:ext>
            </a:extLst>
          </p:cNvPr>
          <p:cNvSpPr>
            <a:spLocks noRot="1" noChangeArrowheads="1" noTextEdit="1"/>
          </p:cNvSpPr>
          <p:nvPr>
            <p:ph type="sldImg"/>
          </p:nvPr>
        </p:nvSpPr>
        <p:spPr>
          <a:ln/>
        </p:spPr>
      </p:sp>
      <p:sp>
        <p:nvSpPr>
          <p:cNvPr id="53252" name="Rectangle 3">
            <a:extLst>
              <a:ext uri="{FF2B5EF4-FFF2-40B4-BE49-F238E27FC236}">
                <a16:creationId xmlns:a16="http://schemas.microsoft.com/office/drawing/2014/main" id="{7311EFAD-DAE3-4D70-BE54-7E04109E88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5D2B48D-19EF-4710-9406-F343D073E1EC}"/>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B91D8AAA-B37C-4DF4-8A56-369304A77D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17412" name="Slide Number Placeholder 3">
            <a:extLst>
              <a:ext uri="{FF2B5EF4-FFF2-40B4-BE49-F238E27FC236}">
                <a16:creationId xmlns:a16="http://schemas.microsoft.com/office/drawing/2014/main" id="{4048617F-B4B2-405D-B5A5-D47C9E1F15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EAA2CF8D-0823-4E65-AABE-A974E6357A84}" type="slidenum">
              <a:rPr lang="en-US" altLang="ar-SA">
                <a:latin typeface="Arial" panose="020B0604020202020204" pitchFamily="34" charset="0"/>
              </a:rPr>
              <a:pPr/>
              <a:t>2</a:t>
            </a:fld>
            <a:endParaRPr lang="en-US" altLang="ar-SA">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E161346-5626-458D-86E3-A7EEF21401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D82303DA-7F8E-4304-B083-7D007BB4AB54}" type="slidenum">
              <a:rPr lang="en-US" altLang="ar-SA">
                <a:latin typeface="Arial" panose="020B0604020202020204" pitchFamily="34" charset="0"/>
              </a:rPr>
              <a:pPr/>
              <a:t>21</a:t>
            </a:fld>
            <a:endParaRPr lang="en-US" altLang="ar-SA">
              <a:latin typeface="Arial" panose="020B0604020202020204" pitchFamily="34" charset="0"/>
            </a:endParaRPr>
          </a:p>
        </p:txBody>
      </p:sp>
      <p:sp>
        <p:nvSpPr>
          <p:cNvPr id="55299" name="Rectangle 2">
            <a:extLst>
              <a:ext uri="{FF2B5EF4-FFF2-40B4-BE49-F238E27FC236}">
                <a16:creationId xmlns:a16="http://schemas.microsoft.com/office/drawing/2014/main" id="{3AD34D47-E506-4F85-A33A-511E964044ED}"/>
              </a:ext>
            </a:extLst>
          </p:cNvPr>
          <p:cNvSpPr>
            <a:spLocks noRot="1" noChangeArrowheads="1" noTextEdit="1"/>
          </p:cNvSpPr>
          <p:nvPr>
            <p:ph type="sldImg"/>
          </p:nvPr>
        </p:nvSpPr>
        <p:spPr>
          <a:ln/>
        </p:spPr>
      </p:sp>
      <p:sp>
        <p:nvSpPr>
          <p:cNvPr id="55300" name="Rectangle 3">
            <a:extLst>
              <a:ext uri="{FF2B5EF4-FFF2-40B4-BE49-F238E27FC236}">
                <a16:creationId xmlns:a16="http://schemas.microsoft.com/office/drawing/2014/main" id="{E80EBECE-BB6B-4C06-AFF2-50E52A1D30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16ADABA0-90FF-48D3-AE27-EF583127CE34}"/>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30E044DF-07BB-4EA8-8757-26AD2E8BCF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57348" name="Slide Number Placeholder 3">
            <a:extLst>
              <a:ext uri="{FF2B5EF4-FFF2-40B4-BE49-F238E27FC236}">
                <a16:creationId xmlns:a16="http://schemas.microsoft.com/office/drawing/2014/main" id="{8A5EA6DF-3140-4AE4-9F73-164D9A4406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12563222-4734-4502-9CEF-21E073C935EF}" type="slidenum">
              <a:rPr lang="en-US" altLang="ar-SA">
                <a:latin typeface="Arial" panose="020B0604020202020204" pitchFamily="34" charset="0"/>
              </a:rPr>
              <a:pPr/>
              <a:t>22</a:t>
            </a:fld>
            <a:endParaRPr lang="en-US" altLang="ar-SA">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7B001CB6-F8D9-44E0-979B-0AEA876981A3}"/>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B1C8E8B0-3107-4347-BB92-9020A64194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59396" name="Slide Number Placeholder 3">
            <a:extLst>
              <a:ext uri="{FF2B5EF4-FFF2-40B4-BE49-F238E27FC236}">
                <a16:creationId xmlns:a16="http://schemas.microsoft.com/office/drawing/2014/main" id="{A0432FF6-1392-4653-AFB4-F3CB824153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3F75564E-61B2-4A98-9E5E-70BB418A992C}" type="slidenum">
              <a:rPr lang="en-US" altLang="ar-SA">
                <a:latin typeface="Arial" panose="020B0604020202020204" pitchFamily="34" charset="0"/>
              </a:rPr>
              <a:pPr/>
              <a:t>23</a:t>
            </a:fld>
            <a:endParaRPr lang="en-US" altLang="ar-SA">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799BA3B9-4460-4B90-9142-ADEB8C1185C9}"/>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FA0B1DAC-3BD3-4F47-BE33-22CA211796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61444" name="Slide Number Placeholder 3">
            <a:extLst>
              <a:ext uri="{FF2B5EF4-FFF2-40B4-BE49-F238E27FC236}">
                <a16:creationId xmlns:a16="http://schemas.microsoft.com/office/drawing/2014/main" id="{C7E753F4-2151-45A0-9718-452D82E994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59055898-A429-4D51-A892-2B4222295FB4}" type="slidenum">
              <a:rPr lang="en-US" altLang="ar-SA">
                <a:latin typeface="Arial" panose="020B0604020202020204" pitchFamily="34" charset="0"/>
              </a:rPr>
              <a:pPr/>
              <a:t>24</a:t>
            </a:fld>
            <a:endParaRPr lang="en-US" altLang="ar-SA">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96057DEC-68C0-4806-8A76-4DA7B8604927}"/>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753D4183-328D-4636-85D1-B08D309E26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63492" name="Slide Number Placeholder 3">
            <a:extLst>
              <a:ext uri="{FF2B5EF4-FFF2-40B4-BE49-F238E27FC236}">
                <a16:creationId xmlns:a16="http://schemas.microsoft.com/office/drawing/2014/main" id="{07B2D2D5-1EE6-48EA-9C59-ABC65D4D48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78221740-4A8A-43B1-B3FB-918C46EB6540}" type="slidenum">
              <a:rPr lang="en-US" altLang="ar-SA">
                <a:latin typeface="Arial" panose="020B0604020202020204" pitchFamily="34" charset="0"/>
              </a:rPr>
              <a:pPr/>
              <a:t>25</a:t>
            </a:fld>
            <a:endParaRPr lang="en-US" altLang="ar-SA">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E1B9DD1-A05C-4F9A-ADF4-9556CDE535D3}"/>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A893995A-33AF-43CC-AABD-E4FC7B3B67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65540" name="Slide Number Placeholder 3">
            <a:extLst>
              <a:ext uri="{FF2B5EF4-FFF2-40B4-BE49-F238E27FC236}">
                <a16:creationId xmlns:a16="http://schemas.microsoft.com/office/drawing/2014/main" id="{3FD0C320-4654-4FE9-B8E7-8594030C76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A050A69D-2659-4019-B7A3-B3A7CE99FCE8}" type="slidenum">
              <a:rPr lang="en-US" altLang="ar-SA">
                <a:latin typeface="Arial" panose="020B0604020202020204" pitchFamily="34" charset="0"/>
              </a:rPr>
              <a:pPr/>
              <a:t>26</a:t>
            </a:fld>
            <a:endParaRPr lang="en-US" altLang="ar-SA">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2FB6F837-C715-4EF2-9756-2FD34C8DC8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667C4211-5DD6-445F-87D6-E8BFB7A9DD59}" type="slidenum">
              <a:rPr lang="en-US" altLang="ar-SA">
                <a:latin typeface="Arial" panose="020B0604020202020204" pitchFamily="34" charset="0"/>
              </a:rPr>
              <a:pPr/>
              <a:t>27</a:t>
            </a:fld>
            <a:endParaRPr lang="en-US" altLang="ar-SA">
              <a:latin typeface="Arial" panose="020B0604020202020204" pitchFamily="34" charset="0"/>
            </a:endParaRPr>
          </a:p>
        </p:txBody>
      </p:sp>
      <p:sp>
        <p:nvSpPr>
          <p:cNvPr id="67587" name="Rectangle 2">
            <a:extLst>
              <a:ext uri="{FF2B5EF4-FFF2-40B4-BE49-F238E27FC236}">
                <a16:creationId xmlns:a16="http://schemas.microsoft.com/office/drawing/2014/main" id="{96BCA3E9-CA77-48C4-8D8E-D63245A28FCD}"/>
              </a:ext>
            </a:extLst>
          </p:cNvPr>
          <p:cNvSpPr>
            <a:spLocks noRot="1" noChangeArrowheads="1" noTextEdit="1"/>
          </p:cNvSpPr>
          <p:nvPr>
            <p:ph type="sldImg"/>
          </p:nvPr>
        </p:nvSpPr>
        <p:spPr>
          <a:ln/>
        </p:spPr>
      </p:sp>
      <p:sp>
        <p:nvSpPr>
          <p:cNvPr id="67588" name="Rectangle 3">
            <a:extLst>
              <a:ext uri="{FF2B5EF4-FFF2-40B4-BE49-F238E27FC236}">
                <a16:creationId xmlns:a16="http://schemas.microsoft.com/office/drawing/2014/main" id="{47E8C4B1-5829-4C43-BCE4-32A5FDDCF0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S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3E5AAC40-E982-4C74-931B-EC07099BAB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E1E1D291-D598-4246-B0A6-80FF719AE8AC}" type="slidenum">
              <a:rPr lang="en-US" altLang="ar-SA">
                <a:latin typeface="Arial" panose="020B0604020202020204" pitchFamily="34" charset="0"/>
              </a:rPr>
              <a:pPr/>
              <a:t>28</a:t>
            </a:fld>
            <a:endParaRPr lang="en-US" altLang="ar-SA">
              <a:latin typeface="Arial" panose="020B0604020202020204" pitchFamily="34" charset="0"/>
            </a:endParaRPr>
          </a:p>
        </p:txBody>
      </p:sp>
      <p:sp>
        <p:nvSpPr>
          <p:cNvPr id="69635" name="Rectangle 2">
            <a:extLst>
              <a:ext uri="{FF2B5EF4-FFF2-40B4-BE49-F238E27FC236}">
                <a16:creationId xmlns:a16="http://schemas.microsoft.com/office/drawing/2014/main" id="{1A8AC184-29F1-4101-9D38-2DDAFFB80737}"/>
              </a:ext>
            </a:extLst>
          </p:cNvPr>
          <p:cNvSpPr>
            <a:spLocks noRot="1" noChangeArrowheads="1" noTextEdit="1"/>
          </p:cNvSpPr>
          <p:nvPr>
            <p:ph type="sldImg"/>
          </p:nvPr>
        </p:nvSpPr>
        <p:spPr>
          <a:ln/>
        </p:spPr>
      </p:sp>
      <p:sp>
        <p:nvSpPr>
          <p:cNvPr id="69636" name="Rectangle 3">
            <a:extLst>
              <a:ext uri="{FF2B5EF4-FFF2-40B4-BE49-F238E27FC236}">
                <a16:creationId xmlns:a16="http://schemas.microsoft.com/office/drawing/2014/main" id="{530F4BC6-3FF6-41EE-B7C4-A510569F0E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S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B5D54AE4-0A8A-4C33-8884-D0B37D587E69}"/>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08D0DF4F-CBF2-43F6-9E23-BA48CDE913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2708" name="Slide Number Placeholder 3">
            <a:extLst>
              <a:ext uri="{FF2B5EF4-FFF2-40B4-BE49-F238E27FC236}">
                <a16:creationId xmlns:a16="http://schemas.microsoft.com/office/drawing/2014/main" id="{1AAA1A76-521D-4DB1-A934-0E2E243219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8EDD9057-9F4C-472D-BFE5-76108C65DC01}" type="slidenum">
              <a:rPr lang="en-US" altLang="ar-SA">
                <a:latin typeface="Arial" panose="020B0604020202020204" pitchFamily="34" charset="0"/>
              </a:rPr>
              <a:pPr/>
              <a:t>30</a:t>
            </a:fld>
            <a:endParaRPr lang="en-US" altLang="ar-SA">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3C1B3ACE-8EA2-4346-B685-7111B221802A}"/>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B24BD56C-585F-43B3-B2E2-4F05BC263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4756" name="Slide Number Placeholder 3">
            <a:extLst>
              <a:ext uri="{FF2B5EF4-FFF2-40B4-BE49-F238E27FC236}">
                <a16:creationId xmlns:a16="http://schemas.microsoft.com/office/drawing/2014/main" id="{764FA9D2-EB6A-41C6-B594-C2FA72EAEB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E8051D7D-7A42-4FCF-BA5E-5D0D36C7FAB4}" type="slidenum">
              <a:rPr lang="en-US" altLang="ar-SA">
                <a:latin typeface="Arial" panose="020B0604020202020204" pitchFamily="34" charset="0"/>
              </a:rPr>
              <a:pPr/>
              <a:t>31</a:t>
            </a:fld>
            <a:endParaRPr lang="en-US" altLang="ar-SA">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425A188-6F58-4018-A383-8E0BEE5B30CC}"/>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C1D125FB-8C28-4DA8-83C7-E9E7C21023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19460" name="Slide Number Placeholder 3">
            <a:extLst>
              <a:ext uri="{FF2B5EF4-FFF2-40B4-BE49-F238E27FC236}">
                <a16:creationId xmlns:a16="http://schemas.microsoft.com/office/drawing/2014/main" id="{C5875A11-3342-424A-87E0-9FAF5D763C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DF51FACE-9EFF-4E2B-99EC-4B58ACF7B622}" type="slidenum">
              <a:rPr lang="en-US" altLang="ar-SA">
                <a:latin typeface="Arial" panose="020B0604020202020204" pitchFamily="34" charset="0"/>
              </a:rPr>
              <a:pPr/>
              <a:t>3</a:t>
            </a:fld>
            <a:endParaRPr lang="en-US" altLang="ar-SA">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8E08E20F-0C67-4A4C-8941-39C224379C0A}"/>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335017EC-9440-4369-9637-BE59678FDD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6804" name="Slide Number Placeholder 3">
            <a:extLst>
              <a:ext uri="{FF2B5EF4-FFF2-40B4-BE49-F238E27FC236}">
                <a16:creationId xmlns:a16="http://schemas.microsoft.com/office/drawing/2014/main" id="{1DFD97C4-7685-46A9-8FD1-CC166DF972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DD569652-BF0A-426B-90CB-2AF6C26E9469}" type="slidenum">
              <a:rPr lang="en-US" altLang="ar-SA">
                <a:latin typeface="Arial" panose="020B0604020202020204" pitchFamily="34" charset="0"/>
              </a:rPr>
              <a:pPr/>
              <a:t>32</a:t>
            </a:fld>
            <a:endParaRPr lang="en-US" altLang="ar-SA">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D8CFD5CF-4594-481D-B2E8-66638EE82274}"/>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E4FFBC65-7C77-460A-A7A5-A48FA1C544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2" name="Slide Number Placeholder 3">
            <a:extLst>
              <a:ext uri="{FF2B5EF4-FFF2-40B4-BE49-F238E27FC236}">
                <a16:creationId xmlns:a16="http://schemas.microsoft.com/office/drawing/2014/main" id="{0607A457-F4AB-4230-B4E4-FCD8E5B1A2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6F8CE93F-FF92-4F0B-BC92-14B5D0F8A6F3}" type="slidenum">
              <a:rPr lang="en-US" altLang="ar-SA">
                <a:latin typeface="Arial" panose="020B0604020202020204" pitchFamily="34" charset="0"/>
              </a:rPr>
              <a:pPr/>
              <a:t>33</a:t>
            </a:fld>
            <a:endParaRPr lang="en-US" altLang="ar-SA">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3195CAD9-E73F-4F87-AF37-69BD1C2705BC}"/>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13062F9C-24A3-433C-AA1A-3AD8DE51D0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0900" name="Slide Number Placeholder 3">
            <a:extLst>
              <a:ext uri="{FF2B5EF4-FFF2-40B4-BE49-F238E27FC236}">
                <a16:creationId xmlns:a16="http://schemas.microsoft.com/office/drawing/2014/main" id="{95D970BE-7E2E-4A99-B68B-93DB51877A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F697B257-5A1A-4751-82BD-799A72C614FB}" type="slidenum">
              <a:rPr lang="en-US" altLang="ar-SA">
                <a:latin typeface="Arial" panose="020B0604020202020204" pitchFamily="34" charset="0"/>
              </a:rPr>
              <a:pPr/>
              <a:t>34</a:t>
            </a:fld>
            <a:endParaRPr lang="en-US" altLang="ar-SA">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0E800A0-5077-4B23-91F3-CC553E57389B}"/>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80CFC01E-07C3-40FB-8DF6-C20D93EFBB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21508" name="Slide Number Placeholder 3">
            <a:extLst>
              <a:ext uri="{FF2B5EF4-FFF2-40B4-BE49-F238E27FC236}">
                <a16:creationId xmlns:a16="http://schemas.microsoft.com/office/drawing/2014/main" id="{F75F2C50-E8CF-4A1D-9166-52CB2A5DDF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3A9E4B43-6F6B-45D9-B793-91B1AEEB372D}" type="slidenum">
              <a:rPr lang="en-US" altLang="ar-SA">
                <a:solidFill>
                  <a:srgbClr val="000000"/>
                </a:solidFill>
                <a:latin typeface="Arial" panose="020B0604020202020204" pitchFamily="34" charset="0"/>
              </a:rPr>
              <a:pPr/>
              <a:t>4</a:t>
            </a:fld>
            <a:endParaRPr lang="en-US" altLang="ar-SA">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DC7DA3A-2BA9-417F-BCD7-1EEA5A8A2E2E}"/>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000E3A35-1564-4540-A729-2EB43B614F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23556" name="Slide Number Placeholder 3">
            <a:extLst>
              <a:ext uri="{FF2B5EF4-FFF2-40B4-BE49-F238E27FC236}">
                <a16:creationId xmlns:a16="http://schemas.microsoft.com/office/drawing/2014/main" id="{07B742A9-FD89-4B3D-B710-1CD0E66775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672E5D99-9692-4690-900D-CF8E2763DCF6}" type="slidenum">
              <a:rPr lang="en-US" altLang="ar-SA">
                <a:solidFill>
                  <a:srgbClr val="000000"/>
                </a:solidFill>
                <a:latin typeface="Arial" panose="020B0604020202020204" pitchFamily="34" charset="0"/>
              </a:rPr>
              <a:pPr/>
              <a:t>5</a:t>
            </a:fld>
            <a:endParaRPr lang="en-US" altLang="ar-SA">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3BAE6A20-414F-44CB-8CD0-4B4F7141F836}"/>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11C89D05-EE70-4064-9803-C46BAB5939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25604" name="Slide Number Placeholder 3">
            <a:extLst>
              <a:ext uri="{FF2B5EF4-FFF2-40B4-BE49-F238E27FC236}">
                <a16:creationId xmlns:a16="http://schemas.microsoft.com/office/drawing/2014/main" id="{1CFF9BC0-BE1E-4A49-8CD9-04D79CB396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C193ECC8-A0C4-4688-9FE1-27421738442E}" type="slidenum">
              <a:rPr lang="en-US" altLang="ar-SA">
                <a:solidFill>
                  <a:srgbClr val="000000"/>
                </a:solidFill>
                <a:latin typeface="Arial" panose="020B0604020202020204" pitchFamily="34" charset="0"/>
              </a:rPr>
              <a:pPr/>
              <a:t>6</a:t>
            </a:fld>
            <a:endParaRPr lang="en-US" altLang="ar-SA">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21A25FF7-04F3-4159-BF79-AE36F246FF4B}"/>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5D214BD6-0568-448F-9EDE-82A41E8857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27652" name="Slide Number Placeholder 3">
            <a:extLst>
              <a:ext uri="{FF2B5EF4-FFF2-40B4-BE49-F238E27FC236}">
                <a16:creationId xmlns:a16="http://schemas.microsoft.com/office/drawing/2014/main" id="{607728BC-963D-4282-B0F6-4623FA00E64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D230A704-FFFF-4A58-B035-9C9DB0970E85}" type="slidenum">
              <a:rPr lang="en-US" altLang="ar-SA">
                <a:latin typeface="Arial" panose="020B0604020202020204" pitchFamily="34" charset="0"/>
              </a:rPr>
              <a:pPr/>
              <a:t>7</a:t>
            </a:fld>
            <a:endParaRPr lang="en-US" altLang="ar-SA">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E11EF99-08A6-4FC9-A9C2-FE351CCDACD0}"/>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B77381E9-E6C9-457C-8269-36142F8CAE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29700" name="Slide Number Placeholder 3">
            <a:extLst>
              <a:ext uri="{FF2B5EF4-FFF2-40B4-BE49-F238E27FC236}">
                <a16:creationId xmlns:a16="http://schemas.microsoft.com/office/drawing/2014/main" id="{7156BBE0-D779-423F-82B3-9B0E93FE15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4DDA8AD9-2EB8-4CB5-A5C7-5E54A13CBAC8}" type="slidenum">
              <a:rPr lang="en-US" altLang="ar-SA">
                <a:latin typeface="Arial" panose="020B0604020202020204" pitchFamily="34" charset="0"/>
              </a:rPr>
              <a:pPr/>
              <a:t>8</a:t>
            </a:fld>
            <a:endParaRPr lang="en-US" altLang="ar-SA">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7D7AEDB-C698-433B-B6F2-3D015F56CA9A}"/>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A3B61485-FCB7-4996-B26F-7916A637F1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31748" name="Slide Number Placeholder 3">
            <a:extLst>
              <a:ext uri="{FF2B5EF4-FFF2-40B4-BE49-F238E27FC236}">
                <a16:creationId xmlns:a16="http://schemas.microsoft.com/office/drawing/2014/main" id="{4AA2D03A-60BE-43FF-AB84-FC8EBEF1F3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fld id="{D0A05209-8277-41A1-9BF2-FD05CE12A0C9}" type="slidenum">
              <a:rPr lang="en-US" altLang="ar-SA">
                <a:latin typeface="Arial" panose="020B0604020202020204" pitchFamily="34" charset="0"/>
              </a:rPr>
              <a:pPr/>
              <a:t>9</a:t>
            </a:fld>
            <a:endParaRPr lang="en-US" altLang="ar-SA">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151D06FB-8457-4337-ABA1-2A715FF39AE7}"/>
              </a:ext>
            </a:extLst>
          </p:cNvPr>
          <p:cNvSpPr/>
          <p:nvPr/>
        </p:nvSpPr>
        <p:spPr>
          <a:xfrm>
            <a:off x="685800" y="1346947"/>
            <a:ext cx="7772400" cy="80683"/>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10">
            <a:extLst>
              <a:ext uri="{FF2B5EF4-FFF2-40B4-BE49-F238E27FC236}">
                <a16:creationId xmlns:a16="http://schemas.microsoft.com/office/drawing/2014/main" id="{A729EF69-5CF4-46FC-A2F6-8D9CC07CA0B1}"/>
              </a:ext>
            </a:extLst>
          </p:cNvPr>
          <p:cNvSpPr/>
          <p:nvPr/>
        </p:nvSpPr>
        <p:spPr>
          <a:xfrm>
            <a:off x="685800" y="4282763"/>
            <a:ext cx="7772400" cy="80683"/>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11">
            <a:extLst>
              <a:ext uri="{FF2B5EF4-FFF2-40B4-BE49-F238E27FC236}">
                <a16:creationId xmlns:a16="http://schemas.microsoft.com/office/drawing/2014/main" id="{1A339260-7338-409C-AAAC-FDE19D34FFCB}"/>
              </a:ext>
            </a:extLst>
          </p:cNvPr>
          <p:cNvSpPr/>
          <p:nvPr/>
        </p:nvSpPr>
        <p:spPr>
          <a:xfrm>
            <a:off x="685800" y="1484779"/>
            <a:ext cx="7772400" cy="2743200"/>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13">
            <a:extLst>
              <a:ext uri="{FF2B5EF4-FFF2-40B4-BE49-F238E27FC236}">
                <a16:creationId xmlns:a16="http://schemas.microsoft.com/office/drawing/2014/main" id="{88704F40-ED79-4305-9474-10B97BD0886C}"/>
              </a:ext>
            </a:extLst>
          </p:cNvPr>
          <p:cNvGrpSpPr>
            <a:grpSpLocks noChangeAspect="1"/>
          </p:cNvGrpSpPr>
          <p:nvPr/>
        </p:nvGrpSpPr>
        <p:grpSpPr bwMode="auto">
          <a:xfrm>
            <a:off x="7234238" y="4106863"/>
            <a:ext cx="914400" cy="914400"/>
            <a:chOff x="9685338" y="4460675"/>
            <a:chExt cx="1080904" cy="1080902"/>
          </a:xfrm>
        </p:grpSpPr>
        <p:sp>
          <p:nvSpPr>
            <p:cNvPr id="8" name="Oval 13">
              <a:extLst>
                <a:ext uri="{FF2B5EF4-FFF2-40B4-BE49-F238E27FC236}">
                  <a16:creationId xmlns:a16="http://schemas.microsoft.com/office/drawing/2014/main" id="{5B4C6ED0-2F3A-43C0-A0B5-64503230DB96}"/>
                </a:ext>
              </a:extLst>
            </p:cNvPr>
            <p:cNvSpPr/>
            <p:nvPr/>
          </p:nvSpPr>
          <p:spPr>
            <a:xfrm>
              <a:off x="9685338" y="4460675"/>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sp>
        <p:sp>
          <p:nvSpPr>
            <p:cNvPr id="9" name="Oval 15">
              <a:extLst>
                <a:ext uri="{FF2B5EF4-FFF2-40B4-BE49-F238E27FC236}">
                  <a16:creationId xmlns:a16="http://schemas.microsoft.com/office/drawing/2014/main" id="{68DAF086-7B8B-4448-94EA-F0672E64A1F9}"/>
                </a:ext>
              </a:extLst>
            </p:cNvPr>
            <p:cNvSpPr>
              <a:spLocks noChangeArrowheads="1"/>
            </p:cNvSpPr>
            <p:nvPr/>
          </p:nvSpPr>
          <p:spPr bwMode="auto">
            <a:xfrm>
              <a:off x="9794179" y="4569516"/>
              <a:ext cx="863222" cy="863220"/>
            </a:xfrm>
            <a:prstGeom prst="ellipse">
              <a:avLst/>
            </a:prstGeom>
            <a:noFill/>
            <a:ln w="254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defRPr/>
              </a:pPr>
              <a:endParaRPr lang="ar-SA" altLang="en-US"/>
            </a:p>
          </p:txBody>
        </p:sp>
      </p:grpSp>
      <p:sp>
        <p:nvSpPr>
          <p:cNvPr id="2" name="Title 1"/>
          <p:cNvSpPr>
            <a:spLocks noGrp="1"/>
          </p:cNvSpPr>
          <p:nvPr>
            <p:ph type="ctrTitle"/>
          </p:nvPr>
        </p:nvSpPr>
        <p:spPr>
          <a:xfrm>
            <a:off x="788670" y="1432223"/>
            <a:ext cx="7593330" cy="3035808"/>
          </a:xfrm>
        </p:spPr>
        <p:txBody>
          <a:bodyPr>
            <a:noAutofit/>
          </a:bodyPr>
          <a:lstStyle>
            <a:lvl1pPr algn="l">
              <a:lnSpc>
                <a:spcPct val="80000"/>
              </a:lnSpc>
              <a:defRPr sz="6400" b="0" cap="all" baseline="0">
                <a:blipFill dpi="0" rotWithShape="1">
                  <a:blip r:embed="rId3"/>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74751564-3A03-4FAB-9F5D-F452FCE5C02B}"/>
              </a:ext>
            </a:extLst>
          </p:cNvPr>
          <p:cNvSpPr>
            <a:spLocks noGrp="1"/>
          </p:cNvSpPr>
          <p:nvPr>
            <p:ph type="dt" sz="half" idx="10"/>
          </p:nvPr>
        </p:nvSpPr>
        <p:spPr/>
        <p:txBody>
          <a:bodyPr/>
          <a:lstStyle>
            <a:lvl1pPr>
              <a:defRPr/>
            </a:lvl1pPr>
          </a:lstStyle>
          <a:p>
            <a:pPr>
              <a:defRPr/>
            </a:pPr>
            <a:endParaRPr lang="en-US"/>
          </a:p>
        </p:txBody>
      </p:sp>
      <p:sp>
        <p:nvSpPr>
          <p:cNvPr id="11" name="Footer Placeholder 4">
            <a:extLst>
              <a:ext uri="{FF2B5EF4-FFF2-40B4-BE49-F238E27FC236}">
                <a16:creationId xmlns:a16="http://schemas.microsoft.com/office/drawing/2014/main" id="{1BF2B4C9-B4EB-4A71-B9BC-B31BBAD7831D}"/>
              </a:ext>
            </a:extLst>
          </p:cNvPr>
          <p:cNvSpPr>
            <a:spLocks noGrp="1"/>
          </p:cNvSpPr>
          <p:nvPr>
            <p:ph type="ftr" sz="quarter" idx="11"/>
          </p:nvPr>
        </p:nvSpPr>
        <p:spPr>
          <a:xfrm>
            <a:off x="812800" y="6272213"/>
            <a:ext cx="4745038" cy="365125"/>
          </a:xfrm>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5F3C52DC-ED7E-4FEF-9D19-9FCC1DD460DD}"/>
              </a:ext>
            </a:extLst>
          </p:cNvPr>
          <p:cNvSpPr>
            <a:spLocks noGrp="1"/>
          </p:cNvSpPr>
          <p:nvPr>
            <p:ph type="sldNum" sz="quarter" idx="12"/>
          </p:nvPr>
        </p:nvSpPr>
        <p:spPr>
          <a:xfrm>
            <a:off x="7243763" y="4227513"/>
            <a:ext cx="895350" cy="639762"/>
          </a:xfrm>
        </p:spPr>
        <p:txBody>
          <a:bodyPr/>
          <a:lstStyle>
            <a:lvl1pPr>
              <a:defRPr sz="2800"/>
            </a:lvl1pPr>
          </a:lstStyle>
          <a:p>
            <a:fld id="{4C77369F-F8AB-4A3D-9508-61383B5A85AA}" type="slidenum">
              <a:rPr lang="en-US" altLang="ar-SA"/>
              <a:pPr/>
              <a:t>‹#›</a:t>
            </a:fld>
            <a:endParaRPr lang="en-US" altLang="ar-SA"/>
          </a:p>
        </p:txBody>
      </p:sp>
    </p:spTree>
    <p:extLst>
      <p:ext uri="{BB962C8B-B14F-4D97-AF65-F5344CB8AC3E}">
        <p14:creationId xmlns:p14="http://schemas.microsoft.com/office/powerpoint/2010/main" val="6285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6">
            <a:extLst>
              <a:ext uri="{FF2B5EF4-FFF2-40B4-BE49-F238E27FC236}">
                <a16:creationId xmlns:a16="http://schemas.microsoft.com/office/drawing/2014/main" id="{6D0E6193-503F-4941-8576-F76A6B1B4D43}"/>
              </a:ext>
            </a:extLst>
          </p:cNvPr>
          <p:cNvSpPr>
            <a:spLocks noGrp="1"/>
          </p:cNvSpPr>
          <p:nvPr>
            <p:ph type="dt" sz="half" idx="10"/>
          </p:nvPr>
        </p:nvSpPr>
        <p:spPr/>
        <p:txBody>
          <a:bodyPr/>
          <a:lstStyle>
            <a:lvl1pPr>
              <a:defRPr/>
            </a:lvl1pPr>
          </a:lstStyle>
          <a:p>
            <a:pPr>
              <a:defRPr/>
            </a:pPr>
            <a:endParaRPr lang="en-US"/>
          </a:p>
        </p:txBody>
      </p:sp>
      <p:sp>
        <p:nvSpPr>
          <p:cNvPr id="5" name="Footer Placeholder 7">
            <a:extLst>
              <a:ext uri="{FF2B5EF4-FFF2-40B4-BE49-F238E27FC236}">
                <a16:creationId xmlns:a16="http://schemas.microsoft.com/office/drawing/2014/main" id="{1589C366-7591-4E95-991A-1EE163F170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8">
            <a:extLst>
              <a:ext uri="{FF2B5EF4-FFF2-40B4-BE49-F238E27FC236}">
                <a16:creationId xmlns:a16="http://schemas.microsoft.com/office/drawing/2014/main" id="{8EC7C59D-76B7-40DC-9EE1-FD759292B96F}"/>
              </a:ext>
            </a:extLst>
          </p:cNvPr>
          <p:cNvSpPr>
            <a:spLocks noGrp="1"/>
          </p:cNvSpPr>
          <p:nvPr>
            <p:ph type="sldNum" sz="quarter" idx="12"/>
          </p:nvPr>
        </p:nvSpPr>
        <p:spPr/>
        <p:txBody>
          <a:bodyPr/>
          <a:lstStyle>
            <a:lvl1pPr>
              <a:defRPr/>
            </a:lvl1pPr>
          </a:lstStyle>
          <a:p>
            <a:fld id="{A77400D8-6684-48F4-A320-6D9351D4C1B6}" type="slidenum">
              <a:rPr lang="en-US" altLang="ar-SA"/>
              <a:pPr/>
              <a:t>‹#›</a:t>
            </a:fld>
            <a:endParaRPr lang="en-US" altLang="ar-SA"/>
          </a:p>
        </p:txBody>
      </p:sp>
    </p:spTree>
    <p:extLst>
      <p:ext uri="{BB962C8B-B14F-4D97-AF65-F5344CB8AC3E}">
        <p14:creationId xmlns:p14="http://schemas.microsoft.com/office/powerpoint/2010/main" val="392792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6">
            <a:extLst>
              <a:ext uri="{FF2B5EF4-FFF2-40B4-BE49-F238E27FC236}">
                <a16:creationId xmlns:a16="http://schemas.microsoft.com/office/drawing/2014/main" id="{6639255F-35E5-486A-9A3E-865402AF377E}"/>
              </a:ext>
            </a:extLst>
          </p:cNvPr>
          <p:cNvSpPr>
            <a:spLocks noGrp="1"/>
          </p:cNvSpPr>
          <p:nvPr>
            <p:ph type="dt" sz="half" idx="10"/>
          </p:nvPr>
        </p:nvSpPr>
        <p:spPr/>
        <p:txBody>
          <a:bodyPr/>
          <a:lstStyle>
            <a:lvl1pPr>
              <a:defRPr/>
            </a:lvl1pPr>
          </a:lstStyle>
          <a:p>
            <a:pPr>
              <a:defRPr/>
            </a:pPr>
            <a:endParaRPr lang="en-US"/>
          </a:p>
        </p:txBody>
      </p:sp>
      <p:sp>
        <p:nvSpPr>
          <p:cNvPr id="5" name="Footer Placeholder 7">
            <a:extLst>
              <a:ext uri="{FF2B5EF4-FFF2-40B4-BE49-F238E27FC236}">
                <a16:creationId xmlns:a16="http://schemas.microsoft.com/office/drawing/2014/main" id="{B02B902D-CD9A-438F-8DF5-8348D8D4B39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8">
            <a:extLst>
              <a:ext uri="{FF2B5EF4-FFF2-40B4-BE49-F238E27FC236}">
                <a16:creationId xmlns:a16="http://schemas.microsoft.com/office/drawing/2014/main" id="{1FA3F5DB-24A6-4E49-BC38-A1C599462480}"/>
              </a:ext>
            </a:extLst>
          </p:cNvPr>
          <p:cNvSpPr>
            <a:spLocks noGrp="1"/>
          </p:cNvSpPr>
          <p:nvPr>
            <p:ph type="sldNum" sz="quarter" idx="12"/>
          </p:nvPr>
        </p:nvSpPr>
        <p:spPr/>
        <p:txBody>
          <a:bodyPr/>
          <a:lstStyle>
            <a:lvl1pPr>
              <a:defRPr/>
            </a:lvl1pPr>
          </a:lstStyle>
          <a:p>
            <a:fld id="{96C08328-BAB7-440D-BC07-13446E8F8365}" type="slidenum">
              <a:rPr lang="en-US" altLang="ar-SA"/>
              <a:pPr/>
              <a:t>‹#›</a:t>
            </a:fld>
            <a:endParaRPr lang="en-US" altLang="ar-SA"/>
          </a:p>
        </p:txBody>
      </p:sp>
    </p:spTree>
    <p:extLst>
      <p:ext uri="{BB962C8B-B14F-4D97-AF65-F5344CB8AC3E}">
        <p14:creationId xmlns:p14="http://schemas.microsoft.com/office/powerpoint/2010/main" val="36559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1150938" y="214313"/>
            <a:ext cx="7804150" cy="59182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3" name="Date Placeholder 3">
            <a:extLst>
              <a:ext uri="{FF2B5EF4-FFF2-40B4-BE49-F238E27FC236}">
                <a16:creationId xmlns:a16="http://schemas.microsoft.com/office/drawing/2014/main" id="{11C120B2-9223-4F0A-A871-063CD875637F}"/>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8856BF5C-B27B-4EFB-B418-0F661B9DF0C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B918F9A-3AEA-4D65-A662-B9FFB9D81F3F}"/>
              </a:ext>
            </a:extLst>
          </p:cNvPr>
          <p:cNvSpPr>
            <a:spLocks noGrp="1"/>
          </p:cNvSpPr>
          <p:nvPr>
            <p:ph type="sldNum" sz="quarter" idx="12"/>
          </p:nvPr>
        </p:nvSpPr>
        <p:spPr/>
        <p:txBody>
          <a:bodyPr/>
          <a:lstStyle>
            <a:lvl1pPr>
              <a:defRPr/>
            </a:lvl1pPr>
          </a:lstStyle>
          <a:p>
            <a:fld id="{49DE7A54-26BD-47A0-93C8-EDC145B2DBFA}" type="slidenum">
              <a:rPr lang="ar-SA" altLang="ar-SA"/>
              <a:pPr/>
              <a:t>‹#›</a:t>
            </a:fld>
            <a:endParaRPr lang="en-US" altLang="ar-SA"/>
          </a:p>
        </p:txBody>
      </p:sp>
    </p:spTree>
    <p:extLst>
      <p:ext uri="{BB962C8B-B14F-4D97-AF65-F5344CB8AC3E}">
        <p14:creationId xmlns:p14="http://schemas.microsoft.com/office/powerpoint/2010/main" val="3734770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1150938" y="214313"/>
            <a:ext cx="7793037" cy="1462087"/>
          </a:xfrm>
        </p:spPr>
        <p:txBody>
          <a:bodyPr/>
          <a:lstStyle/>
          <a:p>
            <a:r>
              <a:rPr lang="ar-SA"/>
              <a:t>انقر لتحرير نمط العنوان الرئيسي</a:t>
            </a:r>
          </a:p>
        </p:txBody>
      </p:sp>
      <p:sp>
        <p:nvSpPr>
          <p:cNvPr id="3" name="عنصر نائب لـ SmartArt 2"/>
          <p:cNvSpPr>
            <a:spLocks noGrp="1"/>
          </p:cNvSpPr>
          <p:nvPr>
            <p:ph type="dgm" idx="1"/>
          </p:nvPr>
        </p:nvSpPr>
        <p:spPr>
          <a:xfrm>
            <a:off x="1182688" y="2017713"/>
            <a:ext cx="7772400" cy="4114800"/>
          </a:xfrm>
        </p:spPr>
        <p:txBody>
          <a:bodyPr rtlCol="0">
            <a:normAutofit/>
          </a:bodyPr>
          <a:lstStyle/>
          <a:p>
            <a:pPr lvl="0"/>
            <a:endParaRPr lang="ar-SA" noProof="0"/>
          </a:p>
        </p:txBody>
      </p:sp>
      <p:sp>
        <p:nvSpPr>
          <p:cNvPr id="4" name="Date Placeholder 3">
            <a:extLst>
              <a:ext uri="{FF2B5EF4-FFF2-40B4-BE49-F238E27FC236}">
                <a16:creationId xmlns:a16="http://schemas.microsoft.com/office/drawing/2014/main" id="{3AC2EEC1-15C7-4C96-8E29-F1A956A5B3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E6124EB-A02C-4D2C-A216-BA8C31855E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D783B89-782A-40C1-92BB-698B77EE8561}"/>
              </a:ext>
            </a:extLst>
          </p:cNvPr>
          <p:cNvSpPr>
            <a:spLocks noGrp="1"/>
          </p:cNvSpPr>
          <p:nvPr>
            <p:ph type="sldNum" sz="quarter" idx="12"/>
          </p:nvPr>
        </p:nvSpPr>
        <p:spPr/>
        <p:txBody>
          <a:bodyPr/>
          <a:lstStyle>
            <a:lvl1pPr>
              <a:defRPr/>
            </a:lvl1pPr>
          </a:lstStyle>
          <a:p>
            <a:fld id="{8AF83B28-58C5-431E-8C88-C6767E988666}" type="slidenum">
              <a:rPr lang="ar-SA" altLang="ar-SA"/>
              <a:pPr/>
              <a:t>‹#›</a:t>
            </a:fld>
            <a:endParaRPr lang="en-US" altLang="ar-SA"/>
          </a:p>
        </p:txBody>
      </p:sp>
    </p:spTree>
    <p:extLst>
      <p:ext uri="{BB962C8B-B14F-4D97-AF65-F5344CB8AC3E}">
        <p14:creationId xmlns:p14="http://schemas.microsoft.com/office/powerpoint/2010/main" val="1680783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1150938" y="214313"/>
            <a:ext cx="7793037" cy="1462087"/>
          </a:xfrm>
        </p:spPr>
        <p:txBody>
          <a:bodyPr/>
          <a:lstStyle/>
          <a:p>
            <a:r>
              <a:rPr lang="ar-SA"/>
              <a:t>انقر لتحرير نمط العنوان الرئيسي</a:t>
            </a:r>
          </a:p>
        </p:txBody>
      </p:sp>
      <p:sp>
        <p:nvSpPr>
          <p:cNvPr id="3" name="عنصر نائب للجدول 2"/>
          <p:cNvSpPr>
            <a:spLocks noGrp="1"/>
          </p:cNvSpPr>
          <p:nvPr>
            <p:ph type="tbl" idx="1"/>
          </p:nvPr>
        </p:nvSpPr>
        <p:spPr>
          <a:xfrm>
            <a:off x="1182688" y="2017713"/>
            <a:ext cx="7772400" cy="4114800"/>
          </a:xfrm>
        </p:spPr>
        <p:txBody>
          <a:bodyPr rtlCol="0">
            <a:normAutofit/>
          </a:bodyPr>
          <a:lstStyle/>
          <a:p>
            <a:pPr lvl="0"/>
            <a:endParaRPr lang="ar-SA" noProof="0"/>
          </a:p>
        </p:txBody>
      </p:sp>
      <p:sp>
        <p:nvSpPr>
          <p:cNvPr id="4" name="Date Placeholder 3">
            <a:extLst>
              <a:ext uri="{FF2B5EF4-FFF2-40B4-BE49-F238E27FC236}">
                <a16:creationId xmlns:a16="http://schemas.microsoft.com/office/drawing/2014/main" id="{436C3318-B3B7-4D90-9F5B-7EC7CBD247A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14297AC-E33C-42FD-941D-A9996C4EEF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6E08730-888B-4F93-B860-85B176963C59}"/>
              </a:ext>
            </a:extLst>
          </p:cNvPr>
          <p:cNvSpPr>
            <a:spLocks noGrp="1"/>
          </p:cNvSpPr>
          <p:nvPr>
            <p:ph type="sldNum" sz="quarter" idx="12"/>
          </p:nvPr>
        </p:nvSpPr>
        <p:spPr/>
        <p:txBody>
          <a:bodyPr/>
          <a:lstStyle>
            <a:lvl1pPr>
              <a:defRPr/>
            </a:lvl1pPr>
          </a:lstStyle>
          <a:p>
            <a:fld id="{F990BD70-0D47-4BAD-BF5A-6EFA81B9D84B}" type="slidenum">
              <a:rPr lang="ar-SA" altLang="ar-SA"/>
              <a:pPr/>
              <a:t>‹#›</a:t>
            </a:fld>
            <a:endParaRPr lang="en-US" altLang="ar-SA"/>
          </a:p>
        </p:txBody>
      </p:sp>
    </p:spTree>
    <p:extLst>
      <p:ext uri="{BB962C8B-B14F-4D97-AF65-F5344CB8AC3E}">
        <p14:creationId xmlns:p14="http://schemas.microsoft.com/office/powerpoint/2010/main" val="404765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6">
            <a:extLst>
              <a:ext uri="{FF2B5EF4-FFF2-40B4-BE49-F238E27FC236}">
                <a16:creationId xmlns:a16="http://schemas.microsoft.com/office/drawing/2014/main" id="{CCD1E0FA-3033-4F3F-9C81-BE312BA8D186}"/>
              </a:ext>
            </a:extLst>
          </p:cNvPr>
          <p:cNvSpPr>
            <a:spLocks noGrp="1"/>
          </p:cNvSpPr>
          <p:nvPr>
            <p:ph type="dt" sz="half" idx="10"/>
          </p:nvPr>
        </p:nvSpPr>
        <p:spPr/>
        <p:txBody>
          <a:bodyPr/>
          <a:lstStyle>
            <a:lvl1pPr>
              <a:defRPr/>
            </a:lvl1pPr>
          </a:lstStyle>
          <a:p>
            <a:pPr>
              <a:defRPr/>
            </a:pPr>
            <a:endParaRPr lang="en-US"/>
          </a:p>
        </p:txBody>
      </p:sp>
      <p:sp>
        <p:nvSpPr>
          <p:cNvPr id="5" name="Footer Placeholder 7">
            <a:extLst>
              <a:ext uri="{FF2B5EF4-FFF2-40B4-BE49-F238E27FC236}">
                <a16:creationId xmlns:a16="http://schemas.microsoft.com/office/drawing/2014/main" id="{897E5BC6-530E-4F32-ADB7-5B769D3EB0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8">
            <a:extLst>
              <a:ext uri="{FF2B5EF4-FFF2-40B4-BE49-F238E27FC236}">
                <a16:creationId xmlns:a16="http://schemas.microsoft.com/office/drawing/2014/main" id="{5CE94DF7-8845-4BF9-A458-D7FA81C9FE38}"/>
              </a:ext>
            </a:extLst>
          </p:cNvPr>
          <p:cNvSpPr>
            <a:spLocks noGrp="1"/>
          </p:cNvSpPr>
          <p:nvPr>
            <p:ph type="sldNum" sz="quarter" idx="12"/>
          </p:nvPr>
        </p:nvSpPr>
        <p:spPr/>
        <p:txBody>
          <a:bodyPr/>
          <a:lstStyle>
            <a:lvl1pPr>
              <a:defRPr/>
            </a:lvl1pPr>
          </a:lstStyle>
          <a:p>
            <a:fld id="{DB2D41CA-9CCB-4753-AC63-6B9D39B433CE}" type="slidenum">
              <a:rPr lang="en-US" altLang="ar-SA"/>
              <a:pPr/>
              <a:t>‹#›</a:t>
            </a:fld>
            <a:endParaRPr lang="en-US" altLang="ar-SA"/>
          </a:p>
        </p:txBody>
      </p:sp>
    </p:spTree>
    <p:extLst>
      <p:ext uri="{BB962C8B-B14F-4D97-AF65-F5344CB8AC3E}">
        <p14:creationId xmlns:p14="http://schemas.microsoft.com/office/powerpoint/2010/main" val="216592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6FE08594-A33C-468F-B742-FCAFF0A2CF80}"/>
              </a:ext>
            </a:extLst>
          </p:cNvPr>
          <p:cNvSpPr/>
          <p:nvPr/>
        </p:nvSpPr>
        <p:spPr>
          <a:xfrm>
            <a:off x="0" y="4917989"/>
            <a:ext cx="9144000" cy="1940010"/>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 name="Group 10">
            <a:extLst>
              <a:ext uri="{FF2B5EF4-FFF2-40B4-BE49-F238E27FC236}">
                <a16:creationId xmlns:a16="http://schemas.microsoft.com/office/drawing/2014/main" id="{E94D968A-E542-4E2B-97B2-3EE27B80E8FC}"/>
              </a:ext>
            </a:extLst>
          </p:cNvPr>
          <p:cNvGrpSpPr>
            <a:grpSpLocks noChangeAspect="1"/>
          </p:cNvGrpSpPr>
          <p:nvPr/>
        </p:nvGrpSpPr>
        <p:grpSpPr bwMode="auto">
          <a:xfrm>
            <a:off x="633413" y="2430463"/>
            <a:ext cx="914400" cy="914400"/>
            <a:chOff x="9685338" y="4460675"/>
            <a:chExt cx="1080904" cy="1080902"/>
          </a:xfrm>
        </p:grpSpPr>
        <p:sp>
          <p:nvSpPr>
            <p:cNvPr id="6" name="Oval 11">
              <a:extLst>
                <a:ext uri="{FF2B5EF4-FFF2-40B4-BE49-F238E27FC236}">
                  <a16:creationId xmlns:a16="http://schemas.microsoft.com/office/drawing/2014/main" id="{7169D8B2-4B0A-4BA0-B198-FDCFD475D45F}"/>
                </a:ext>
              </a:extLst>
            </p:cNvPr>
            <p:cNvSpPr/>
            <p:nvPr/>
          </p:nvSpPr>
          <p:spPr>
            <a:xfrm>
              <a:off x="9685338" y="4460675"/>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sp>
        <p:sp>
          <p:nvSpPr>
            <p:cNvPr id="7" name="Oval 13">
              <a:extLst>
                <a:ext uri="{FF2B5EF4-FFF2-40B4-BE49-F238E27FC236}">
                  <a16:creationId xmlns:a16="http://schemas.microsoft.com/office/drawing/2014/main" id="{32EADCBA-09D8-4301-AC19-264F15B58AF7}"/>
                </a:ext>
              </a:extLst>
            </p:cNvPr>
            <p:cNvSpPr>
              <a:spLocks noChangeArrowheads="1"/>
            </p:cNvSpPr>
            <p:nvPr/>
          </p:nvSpPr>
          <p:spPr bwMode="auto">
            <a:xfrm>
              <a:off x="9794179" y="4569516"/>
              <a:ext cx="863222" cy="863220"/>
            </a:xfrm>
            <a:prstGeom prst="ellipse">
              <a:avLst/>
            </a:prstGeom>
            <a:noFill/>
            <a:ln w="254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defRPr/>
              </a:pPr>
              <a:endParaRPr lang="ar-SA" altLang="en-US"/>
            </a:p>
          </p:txBody>
        </p:sp>
      </p:grpSp>
      <p:sp>
        <p:nvSpPr>
          <p:cNvPr id="2" name="Title 1"/>
          <p:cNvSpPr>
            <a:spLocks noGrp="1"/>
          </p:cNvSpPr>
          <p:nvPr>
            <p:ph type="title"/>
          </p:nvPr>
        </p:nvSpPr>
        <p:spPr>
          <a:xfrm>
            <a:off x="1625346" y="1225296"/>
            <a:ext cx="6960870" cy="3520440"/>
          </a:xfrm>
        </p:spPr>
        <p:txBody>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3B3AE1CD-DB0E-470A-8D93-47D8947A84CA}"/>
              </a:ext>
            </a:extLst>
          </p:cNvPr>
          <p:cNvSpPr>
            <a:spLocks noGrp="1"/>
          </p:cNvSpPr>
          <p:nvPr>
            <p:ph type="dt" sz="half" idx="10"/>
          </p:nvPr>
        </p:nvSpPr>
        <p:spPr>
          <a:xfrm>
            <a:off x="6445250" y="6272213"/>
            <a:ext cx="1982788" cy="365125"/>
          </a:xfrm>
        </p:spPr>
        <p:txBody>
          <a:bodyPr/>
          <a:lstStyle>
            <a:lvl1pPr>
              <a:defRPr>
                <a:solidFill>
                  <a:schemeClr val="accent1">
                    <a:lumMod val="50000"/>
                  </a:schemeClr>
                </a:solidFill>
              </a:defRPr>
            </a:lvl1pPr>
          </a:lstStyle>
          <a:p>
            <a:pPr>
              <a:defRPr/>
            </a:pPr>
            <a:endParaRPr lang="en-US"/>
          </a:p>
        </p:txBody>
      </p:sp>
      <p:sp>
        <p:nvSpPr>
          <p:cNvPr id="9" name="Footer Placeholder 4">
            <a:extLst>
              <a:ext uri="{FF2B5EF4-FFF2-40B4-BE49-F238E27FC236}">
                <a16:creationId xmlns:a16="http://schemas.microsoft.com/office/drawing/2014/main" id="{CA5D0B30-53C6-4078-BAC4-CC7895B76CC9}"/>
              </a:ext>
            </a:extLst>
          </p:cNvPr>
          <p:cNvSpPr>
            <a:spLocks noGrp="1"/>
          </p:cNvSpPr>
          <p:nvPr>
            <p:ph type="ftr" sz="quarter" idx="11"/>
          </p:nvPr>
        </p:nvSpPr>
        <p:spPr>
          <a:xfrm>
            <a:off x="1636713" y="6272213"/>
            <a:ext cx="4745037" cy="365125"/>
          </a:xfrm>
        </p:spPr>
        <p:txBody>
          <a:bodyPr/>
          <a:lstStyle>
            <a:lvl1pPr>
              <a:defRPr>
                <a:solidFill>
                  <a:schemeClr val="accent1">
                    <a:lumMod val="50000"/>
                  </a:schemeClr>
                </a:solidFill>
              </a:defRPr>
            </a:lvl1pPr>
          </a:lstStyle>
          <a:p>
            <a:pPr>
              <a:defRPr/>
            </a:pPr>
            <a:endParaRPr lang="en-US"/>
          </a:p>
        </p:txBody>
      </p:sp>
      <p:sp>
        <p:nvSpPr>
          <p:cNvPr id="10" name="Slide Number Placeholder 5">
            <a:extLst>
              <a:ext uri="{FF2B5EF4-FFF2-40B4-BE49-F238E27FC236}">
                <a16:creationId xmlns:a16="http://schemas.microsoft.com/office/drawing/2014/main" id="{569DCBE5-7FE2-453B-B341-5D979D6B3317}"/>
              </a:ext>
            </a:extLst>
          </p:cNvPr>
          <p:cNvSpPr>
            <a:spLocks noGrp="1"/>
          </p:cNvSpPr>
          <p:nvPr>
            <p:ph type="sldNum" sz="quarter" idx="12"/>
          </p:nvPr>
        </p:nvSpPr>
        <p:spPr>
          <a:xfrm>
            <a:off x="646113" y="2508250"/>
            <a:ext cx="890587" cy="720725"/>
          </a:xfrm>
        </p:spPr>
        <p:txBody>
          <a:bodyPr/>
          <a:lstStyle>
            <a:lvl1pPr>
              <a:defRPr sz="2800"/>
            </a:lvl1pPr>
          </a:lstStyle>
          <a:p>
            <a:fld id="{9205988B-9962-4A8D-9EEB-EA6C297100F6}" type="slidenum">
              <a:rPr lang="en-US" altLang="ar-SA"/>
              <a:pPr/>
              <a:t>‹#›</a:t>
            </a:fld>
            <a:endParaRPr lang="en-US" altLang="ar-SA"/>
          </a:p>
        </p:txBody>
      </p:sp>
    </p:spTree>
    <p:extLst>
      <p:ext uri="{BB962C8B-B14F-4D97-AF65-F5344CB8AC3E}">
        <p14:creationId xmlns:p14="http://schemas.microsoft.com/office/powerpoint/2010/main" val="32934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ED52C15-C565-450F-8AAD-4FDD2606A116}"/>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B2BC39D-5B80-4C5B-9CF0-31431987B86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247EE6B-F432-4277-8801-33A2CA3624DA}"/>
              </a:ext>
            </a:extLst>
          </p:cNvPr>
          <p:cNvSpPr>
            <a:spLocks noGrp="1"/>
          </p:cNvSpPr>
          <p:nvPr>
            <p:ph type="sldNum" sz="quarter" idx="12"/>
          </p:nvPr>
        </p:nvSpPr>
        <p:spPr/>
        <p:txBody>
          <a:bodyPr/>
          <a:lstStyle>
            <a:lvl1pPr>
              <a:defRPr/>
            </a:lvl1pPr>
          </a:lstStyle>
          <a:p>
            <a:fld id="{6A1BCC90-7A03-46D6-8A8B-4908C47F3C71}" type="slidenum">
              <a:rPr lang="en-US" altLang="ar-SA"/>
              <a:pPr/>
              <a:t>‹#›</a:t>
            </a:fld>
            <a:endParaRPr lang="en-US" altLang="ar-SA"/>
          </a:p>
        </p:txBody>
      </p:sp>
    </p:spTree>
    <p:extLst>
      <p:ext uri="{BB962C8B-B14F-4D97-AF65-F5344CB8AC3E}">
        <p14:creationId xmlns:p14="http://schemas.microsoft.com/office/powerpoint/2010/main" val="150531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775D4A1-58EE-48F2-8168-51337A61AEAF}"/>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FB297A64-61A9-4719-B723-CF06042FFDF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11CEFAB7-9FF9-4063-8C19-F5E08AF9AFA4}"/>
              </a:ext>
            </a:extLst>
          </p:cNvPr>
          <p:cNvSpPr>
            <a:spLocks noGrp="1"/>
          </p:cNvSpPr>
          <p:nvPr>
            <p:ph type="sldNum" sz="quarter" idx="12"/>
          </p:nvPr>
        </p:nvSpPr>
        <p:spPr/>
        <p:txBody>
          <a:bodyPr/>
          <a:lstStyle>
            <a:lvl1pPr>
              <a:defRPr/>
            </a:lvl1pPr>
          </a:lstStyle>
          <a:p>
            <a:fld id="{37DAEB9E-89BE-4C5C-8E19-D00A12443F0C}" type="slidenum">
              <a:rPr lang="en-US" altLang="ar-SA"/>
              <a:pPr/>
              <a:t>‹#›</a:t>
            </a:fld>
            <a:endParaRPr lang="en-US" altLang="ar-SA"/>
          </a:p>
        </p:txBody>
      </p:sp>
    </p:spTree>
    <p:extLst>
      <p:ext uri="{BB962C8B-B14F-4D97-AF65-F5344CB8AC3E}">
        <p14:creationId xmlns:p14="http://schemas.microsoft.com/office/powerpoint/2010/main" val="1427227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86D6C80-D543-4ED1-A4F3-AEEC91E4A230}"/>
              </a:ext>
            </a:extLst>
          </p:cNvPr>
          <p:cNvSpPr>
            <a:spLocks noGrp="1"/>
          </p:cNvSpPr>
          <p:nvPr>
            <p:ph type="dt" sz="half" idx="10"/>
          </p:nvPr>
        </p:nvSpPr>
        <p:spPr/>
        <p:txBody>
          <a:bodyPr/>
          <a:lstStyle>
            <a:lvl1pPr>
              <a:defRPr>
                <a:solidFill>
                  <a:schemeClr val="accent1">
                    <a:lumMod val="50000"/>
                  </a:schemeClr>
                </a:solidFill>
              </a:defRPr>
            </a:lvl1pPr>
          </a:lstStyle>
          <a:p>
            <a:pPr>
              <a:defRPr/>
            </a:pPr>
            <a:endParaRPr lang="en-US"/>
          </a:p>
        </p:txBody>
      </p:sp>
      <p:sp>
        <p:nvSpPr>
          <p:cNvPr id="4" name="Footer Placeholder 3">
            <a:extLst>
              <a:ext uri="{FF2B5EF4-FFF2-40B4-BE49-F238E27FC236}">
                <a16:creationId xmlns:a16="http://schemas.microsoft.com/office/drawing/2014/main" id="{BA0C4C9E-F39A-4DC5-B0EC-47E5712CDC37}"/>
              </a:ext>
            </a:extLst>
          </p:cNvPr>
          <p:cNvSpPr>
            <a:spLocks noGrp="1"/>
          </p:cNvSpPr>
          <p:nvPr>
            <p:ph type="ftr" sz="quarter" idx="11"/>
          </p:nvPr>
        </p:nvSpPr>
        <p:spPr/>
        <p:txBody>
          <a:bodyPr/>
          <a:lstStyle>
            <a:lvl1pPr>
              <a:defRPr>
                <a:solidFill>
                  <a:schemeClr val="accent1">
                    <a:lumMod val="50000"/>
                  </a:schemeClr>
                </a:solidFill>
              </a:defRPr>
            </a:lvl1pPr>
          </a:lstStyle>
          <a:p>
            <a:pPr>
              <a:defRPr/>
            </a:pPr>
            <a:endParaRPr lang="en-US"/>
          </a:p>
        </p:txBody>
      </p:sp>
      <p:sp>
        <p:nvSpPr>
          <p:cNvPr id="5" name="Slide Number Placeholder 4">
            <a:extLst>
              <a:ext uri="{FF2B5EF4-FFF2-40B4-BE49-F238E27FC236}">
                <a16:creationId xmlns:a16="http://schemas.microsoft.com/office/drawing/2014/main" id="{44DDAEE7-0A49-488D-A836-578FE52A2040}"/>
              </a:ext>
            </a:extLst>
          </p:cNvPr>
          <p:cNvSpPr>
            <a:spLocks noGrp="1"/>
          </p:cNvSpPr>
          <p:nvPr>
            <p:ph type="sldNum" sz="quarter" idx="12"/>
          </p:nvPr>
        </p:nvSpPr>
        <p:spPr/>
        <p:txBody>
          <a:bodyPr/>
          <a:lstStyle>
            <a:lvl1pPr>
              <a:defRPr/>
            </a:lvl1pPr>
          </a:lstStyle>
          <a:p>
            <a:fld id="{CF3E6409-36FD-424A-9045-1E8E06ECC51E}" type="slidenum">
              <a:rPr lang="en-US" altLang="ar-SA"/>
              <a:pPr/>
              <a:t>‹#›</a:t>
            </a:fld>
            <a:endParaRPr lang="en-US" altLang="ar-SA"/>
          </a:p>
        </p:txBody>
      </p:sp>
    </p:spTree>
    <p:extLst>
      <p:ext uri="{BB962C8B-B14F-4D97-AF65-F5344CB8AC3E}">
        <p14:creationId xmlns:p14="http://schemas.microsoft.com/office/powerpoint/2010/main" val="3431697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33F8ED-4BFD-4224-B165-52B40CA055ED}"/>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00A1D1A8-CC36-43E9-9451-FBD9E95CA2D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15FE5FD1-118C-4790-8B49-BFFE038B8973}"/>
              </a:ext>
            </a:extLst>
          </p:cNvPr>
          <p:cNvSpPr>
            <a:spLocks noGrp="1"/>
          </p:cNvSpPr>
          <p:nvPr>
            <p:ph type="sldNum" sz="quarter" idx="12"/>
          </p:nvPr>
        </p:nvSpPr>
        <p:spPr/>
        <p:txBody>
          <a:bodyPr/>
          <a:lstStyle>
            <a:lvl1pPr>
              <a:defRPr/>
            </a:lvl1pPr>
          </a:lstStyle>
          <a:p>
            <a:fld id="{FD2D4B5B-9938-4484-9B87-304BF016D924}" type="slidenum">
              <a:rPr lang="en-US" altLang="ar-SA"/>
              <a:pPr/>
              <a:t>‹#›</a:t>
            </a:fld>
            <a:endParaRPr lang="en-US" altLang="ar-SA"/>
          </a:p>
        </p:txBody>
      </p:sp>
    </p:spTree>
    <p:extLst>
      <p:ext uri="{BB962C8B-B14F-4D97-AF65-F5344CB8AC3E}">
        <p14:creationId xmlns:p14="http://schemas.microsoft.com/office/powerpoint/2010/main" val="352220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80F275D2-5C3B-466A-A4FB-29CA954CAE3B}"/>
              </a:ext>
            </a:extLst>
          </p:cNvPr>
          <p:cNvSpPr/>
          <p:nvPr/>
        </p:nvSpPr>
        <p:spPr>
          <a:xfrm>
            <a:off x="6227806" y="1"/>
            <a:ext cx="2916194"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10">
            <a:extLst>
              <a:ext uri="{FF2B5EF4-FFF2-40B4-BE49-F238E27FC236}">
                <a16:creationId xmlns:a16="http://schemas.microsoft.com/office/drawing/2014/main" id="{A7D116BC-FFA2-4E96-874F-02C20C793314}"/>
              </a:ext>
            </a:extLst>
          </p:cNvPr>
          <p:cNvGrpSpPr>
            <a:grpSpLocks/>
          </p:cNvGrpSpPr>
          <p:nvPr/>
        </p:nvGrpSpPr>
        <p:grpSpPr bwMode="auto">
          <a:xfrm>
            <a:off x="8523288" y="6254750"/>
            <a:ext cx="392112" cy="393700"/>
            <a:chOff x="8532189" y="5068824"/>
            <a:chExt cx="393192" cy="393192"/>
          </a:xfrm>
        </p:grpSpPr>
        <p:sp>
          <p:nvSpPr>
            <p:cNvPr id="7" name="Oval 11">
              <a:extLst>
                <a:ext uri="{FF2B5EF4-FFF2-40B4-BE49-F238E27FC236}">
                  <a16:creationId xmlns:a16="http://schemas.microsoft.com/office/drawing/2014/main" id="{2F5A6F58-214C-411F-B340-2FEB45E8B722}"/>
                </a:ext>
              </a:extLst>
            </p:cNvPr>
            <p:cNvSpPr>
              <a:spLocks noChangeAspect="1"/>
            </p:cNvSpPr>
            <p:nvPr/>
          </p:nvSpPr>
          <p:spPr>
            <a:xfrm>
              <a:off x="8532189" y="5068824"/>
              <a:ext cx="393192" cy="393192"/>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8" name="Oval 13">
              <a:extLst>
                <a:ext uri="{FF2B5EF4-FFF2-40B4-BE49-F238E27FC236}">
                  <a16:creationId xmlns:a16="http://schemas.microsoft.com/office/drawing/2014/main" id="{C4CA698A-37DE-48C2-9514-7B8D3FA73E8C}"/>
                </a:ext>
              </a:extLst>
            </p:cNvPr>
            <p:cNvSpPr>
              <a:spLocks noChangeAspect="1"/>
            </p:cNvSpPr>
            <p:nvPr/>
          </p:nvSpPr>
          <p:spPr bwMode="auto">
            <a:xfrm>
              <a:off x="8568802" y="5105290"/>
              <a:ext cx="319967" cy="320261"/>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defRPr/>
              </a:pPr>
              <a:endParaRPr lang="ar-SA" altLang="en-US"/>
            </a:p>
          </p:txBody>
        </p:sp>
      </p:grpSp>
      <p:sp>
        <p:nvSpPr>
          <p:cNvPr id="2" name="Title 1"/>
          <p:cNvSpPr>
            <a:spLocks noGrp="1"/>
          </p:cNvSpPr>
          <p:nvPr>
            <p:ph type="title"/>
          </p:nvPr>
        </p:nvSpPr>
        <p:spPr>
          <a:xfrm>
            <a:off x="6412230" y="685800"/>
            <a:ext cx="2400300" cy="1737360"/>
          </a:xfrm>
        </p:spPr>
        <p:txBody>
          <a:bodyPr anchor="b"/>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Date Placeholder 8">
            <a:extLst>
              <a:ext uri="{FF2B5EF4-FFF2-40B4-BE49-F238E27FC236}">
                <a16:creationId xmlns:a16="http://schemas.microsoft.com/office/drawing/2014/main" id="{36C25FE0-787E-4D03-A734-97E52DAAE802}"/>
              </a:ext>
            </a:extLst>
          </p:cNvPr>
          <p:cNvSpPr>
            <a:spLocks noGrp="1"/>
          </p:cNvSpPr>
          <p:nvPr>
            <p:ph type="dt" sz="half" idx="10"/>
          </p:nvPr>
        </p:nvSpPr>
        <p:spPr/>
        <p:txBody>
          <a:bodyPr/>
          <a:lstStyle>
            <a:lvl1pPr>
              <a:defRPr/>
            </a:lvl1pPr>
          </a:lstStyle>
          <a:p>
            <a:pPr>
              <a:defRPr/>
            </a:pPr>
            <a:endParaRPr lang="en-US"/>
          </a:p>
        </p:txBody>
      </p:sp>
      <p:sp>
        <p:nvSpPr>
          <p:cNvPr id="10" name="Footer Placeholder 9">
            <a:extLst>
              <a:ext uri="{FF2B5EF4-FFF2-40B4-BE49-F238E27FC236}">
                <a16:creationId xmlns:a16="http://schemas.microsoft.com/office/drawing/2014/main" id="{76184DCC-2648-4E1B-8BE7-0B3C7B03BB1E}"/>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10">
            <a:extLst>
              <a:ext uri="{FF2B5EF4-FFF2-40B4-BE49-F238E27FC236}">
                <a16:creationId xmlns:a16="http://schemas.microsoft.com/office/drawing/2014/main" id="{F14A8742-5B6D-4CC8-AE75-15FB06ADAD70}"/>
              </a:ext>
            </a:extLst>
          </p:cNvPr>
          <p:cNvSpPr>
            <a:spLocks noGrp="1"/>
          </p:cNvSpPr>
          <p:nvPr>
            <p:ph type="sldNum" sz="quarter" idx="12"/>
          </p:nvPr>
        </p:nvSpPr>
        <p:spPr/>
        <p:txBody>
          <a:bodyPr/>
          <a:lstStyle>
            <a:lvl1pPr>
              <a:defRPr/>
            </a:lvl1pPr>
          </a:lstStyle>
          <a:p>
            <a:fld id="{B0ADD42D-241B-4320-ABC5-4DBB4B4CDF8C}" type="slidenum">
              <a:rPr lang="en-US" altLang="ar-SA"/>
              <a:pPr/>
              <a:t>‹#›</a:t>
            </a:fld>
            <a:endParaRPr lang="en-US" altLang="ar-SA"/>
          </a:p>
        </p:txBody>
      </p:sp>
    </p:spTree>
    <p:extLst>
      <p:ext uri="{BB962C8B-B14F-4D97-AF65-F5344CB8AC3E}">
        <p14:creationId xmlns:p14="http://schemas.microsoft.com/office/powerpoint/2010/main" val="125711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A803B8B7-5E73-49D7-900B-4F8DEF5BCB01}"/>
              </a:ext>
            </a:extLst>
          </p:cNvPr>
          <p:cNvSpPr/>
          <p:nvPr/>
        </p:nvSpPr>
        <p:spPr>
          <a:xfrm>
            <a:off x="6227806" y="1"/>
            <a:ext cx="2916194"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10">
            <a:extLst>
              <a:ext uri="{FF2B5EF4-FFF2-40B4-BE49-F238E27FC236}">
                <a16:creationId xmlns:a16="http://schemas.microsoft.com/office/drawing/2014/main" id="{55B729DC-8C98-49D8-95AF-6663E759C579}"/>
              </a:ext>
            </a:extLst>
          </p:cNvPr>
          <p:cNvGrpSpPr>
            <a:grpSpLocks/>
          </p:cNvGrpSpPr>
          <p:nvPr/>
        </p:nvGrpSpPr>
        <p:grpSpPr bwMode="auto">
          <a:xfrm>
            <a:off x="8523288" y="6254750"/>
            <a:ext cx="392112" cy="393700"/>
            <a:chOff x="8532189" y="5068824"/>
            <a:chExt cx="393192" cy="393192"/>
          </a:xfrm>
        </p:grpSpPr>
        <p:sp>
          <p:nvSpPr>
            <p:cNvPr id="7" name="Oval 11">
              <a:extLst>
                <a:ext uri="{FF2B5EF4-FFF2-40B4-BE49-F238E27FC236}">
                  <a16:creationId xmlns:a16="http://schemas.microsoft.com/office/drawing/2014/main" id="{E41EB5A7-1EC6-4869-A4A9-0C525A6832BA}"/>
                </a:ext>
              </a:extLst>
            </p:cNvPr>
            <p:cNvSpPr>
              <a:spLocks noChangeAspect="1"/>
            </p:cNvSpPr>
            <p:nvPr/>
          </p:nvSpPr>
          <p:spPr>
            <a:xfrm>
              <a:off x="8532189" y="5068824"/>
              <a:ext cx="393192" cy="393192"/>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8" name="Oval 13">
              <a:extLst>
                <a:ext uri="{FF2B5EF4-FFF2-40B4-BE49-F238E27FC236}">
                  <a16:creationId xmlns:a16="http://schemas.microsoft.com/office/drawing/2014/main" id="{F7EECD97-2AFD-4A70-A8A0-94224063DBC9}"/>
                </a:ext>
              </a:extLst>
            </p:cNvPr>
            <p:cNvSpPr>
              <a:spLocks noChangeAspect="1"/>
            </p:cNvSpPr>
            <p:nvPr/>
          </p:nvSpPr>
          <p:spPr bwMode="auto">
            <a:xfrm>
              <a:off x="8568802" y="5105290"/>
              <a:ext cx="319967" cy="320261"/>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defRPr/>
              </a:pPr>
              <a:endParaRPr lang="ar-SA" altLang="en-US"/>
            </a:p>
          </p:txBody>
        </p:sp>
      </p:grpSp>
      <p:sp>
        <p:nvSpPr>
          <p:cNvPr id="2" name="Title 1"/>
          <p:cNvSpPr>
            <a:spLocks noGrp="1"/>
          </p:cNvSpPr>
          <p:nvPr>
            <p:ph type="title"/>
          </p:nvPr>
        </p:nvSpPr>
        <p:spPr>
          <a:xfrm>
            <a:off x="6412230" y="685800"/>
            <a:ext cx="2400300" cy="1737360"/>
          </a:xfrm>
        </p:spPr>
        <p:txBody>
          <a:bodyPr anchor="b"/>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Date Placeholder 7">
            <a:extLst>
              <a:ext uri="{FF2B5EF4-FFF2-40B4-BE49-F238E27FC236}">
                <a16:creationId xmlns:a16="http://schemas.microsoft.com/office/drawing/2014/main" id="{A1D57D84-E763-485A-A270-275FBD6799D1}"/>
              </a:ext>
            </a:extLst>
          </p:cNvPr>
          <p:cNvSpPr>
            <a:spLocks noGrp="1"/>
          </p:cNvSpPr>
          <p:nvPr>
            <p:ph type="dt" sz="half" idx="10"/>
          </p:nvPr>
        </p:nvSpPr>
        <p:spPr/>
        <p:txBody>
          <a:bodyPr/>
          <a:lstStyle>
            <a:lvl1pPr>
              <a:defRPr/>
            </a:lvl1pPr>
          </a:lstStyle>
          <a:p>
            <a:pPr>
              <a:defRPr/>
            </a:pPr>
            <a:endParaRPr lang="en-US"/>
          </a:p>
        </p:txBody>
      </p:sp>
      <p:sp>
        <p:nvSpPr>
          <p:cNvPr id="10" name="Slide Number Placeholder 9">
            <a:extLst>
              <a:ext uri="{FF2B5EF4-FFF2-40B4-BE49-F238E27FC236}">
                <a16:creationId xmlns:a16="http://schemas.microsoft.com/office/drawing/2014/main" id="{D780A81B-A842-4E73-BD14-E8229D665097}"/>
              </a:ext>
            </a:extLst>
          </p:cNvPr>
          <p:cNvSpPr>
            <a:spLocks noGrp="1"/>
          </p:cNvSpPr>
          <p:nvPr>
            <p:ph type="sldNum" sz="quarter" idx="11"/>
          </p:nvPr>
        </p:nvSpPr>
        <p:spPr/>
        <p:txBody>
          <a:bodyPr/>
          <a:lstStyle>
            <a:lvl1pPr>
              <a:defRPr/>
            </a:lvl1pPr>
          </a:lstStyle>
          <a:p>
            <a:fld id="{162337ED-8D47-41C6-9190-717A492B164D}" type="slidenum">
              <a:rPr lang="en-US" altLang="ar-SA"/>
              <a:pPr/>
              <a:t>‹#›</a:t>
            </a:fld>
            <a:endParaRPr lang="en-US" altLang="ar-SA"/>
          </a:p>
        </p:txBody>
      </p:sp>
    </p:spTree>
    <p:extLst>
      <p:ext uri="{BB962C8B-B14F-4D97-AF65-F5344CB8AC3E}">
        <p14:creationId xmlns:p14="http://schemas.microsoft.com/office/powerpoint/2010/main" val="215840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1">
            <a:extLst>
              <a:ext uri="{FF2B5EF4-FFF2-40B4-BE49-F238E27FC236}">
                <a16:creationId xmlns:a16="http://schemas.microsoft.com/office/drawing/2014/main" id="{A4FE9F64-605B-4A08-8527-C5F5EF7493C6}"/>
              </a:ext>
            </a:extLst>
          </p:cNvPr>
          <p:cNvGrpSpPr>
            <a:grpSpLocks/>
          </p:cNvGrpSpPr>
          <p:nvPr/>
        </p:nvGrpSpPr>
        <p:grpSpPr bwMode="auto">
          <a:xfrm>
            <a:off x="8523288" y="6254750"/>
            <a:ext cx="392112" cy="393700"/>
            <a:chOff x="8532189" y="5068824"/>
            <a:chExt cx="393192" cy="393192"/>
          </a:xfrm>
        </p:grpSpPr>
        <p:sp>
          <p:nvSpPr>
            <p:cNvPr id="8" name="Oval 7">
              <a:extLst>
                <a:ext uri="{FF2B5EF4-FFF2-40B4-BE49-F238E27FC236}">
                  <a16:creationId xmlns:a16="http://schemas.microsoft.com/office/drawing/2014/main" id="{3967D94C-D27B-4D2E-9695-5DFBF03C8192}"/>
                </a:ext>
              </a:extLst>
            </p:cNvPr>
            <p:cNvSpPr>
              <a:spLocks noChangeAspect="1"/>
            </p:cNvSpPr>
            <p:nvPr/>
          </p:nvSpPr>
          <p:spPr>
            <a:xfrm>
              <a:off x="8532189" y="5068824"/>
              <a:ext cx="393192" cy="393192"/>
            </a:xfrm>
            <a:prstGeom prst="ellipse">
              <a:avLst/>
            </a:prstGeom>
            <a:blipFill dpi="0" rotWithShape="1">
              <a:blip r:embed="rId16">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1035" name="Oval 8">
              <a:extLst>
                <a:ext uri="{FF2B5EF4-FFF2-40B4-BE49-F238E27FC236}">
                  <a16:creationId xmlns:a16="http://schemas.microsoft.com/office/drawing/2014/main" id="{2818A83F-3B63-406D-9AFD-BC3A23771C6C}"/>
                </a:ext>
              </a:extLst>
            </p:cNvPr>
            <p:cNvSpPr>
              <a:spLocks noChangeAspect="1"/>
            </p:cNvSpPr>
            <p:nvPr/>
          </p:nvSpPr>
          <p:spPr bwMode="auto">
            <a:xfrm>
              <a:off x="8568802" y="5105290"/>
              <a:ext cx="319967" cy="320261"/>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defRPr/>
              </a:pPr>
              <a:endParaRPr lang="ar-SA" altLang="en-US"/>
            </a:p>
          </p:txBody>
        </p:sp>
      </p:grpSp>
      <p:sp>
        <p:nvSpPr>
          <p:cNvPr id="2" name="Title Placeholder 1">
            <a:extLst>
              <a:ext uri="{FF2B5EF4-FFF2-40B4-BE49-F238E27FC236}">
                <a16:creationId xmlns:a16="http://schemas.microsoft.com/office/drawing/2014/main" id="{07C4E52E-85D8-478A-9868-D27DACDABBD0}"/>
              </a:ext>
            </a:extLst>
          </p:cNvPr>
          <p:cNvSpPr>
            <a:spLocks noGrp="1"/>
          </p:cNvSpPr>
          <p:nvPr>
            <p:ph type="title"/>
          </p:nvPr>
        </p:nvSpPr>
        <p:spPr>
          <a:xfrm>
            <a:off x="685800" y="484188"/>
            <a:ext cx="7772400" cy="16097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6C9F344A-F442-41AE-8484-177691808C7D}"/>
              </a:ext>
            </a:extLst>
          </p:cNvPr>
          <p:cNvSpPr>
            <a:spLocks noGrp="1"/>
          </p:cNvSpPr>
          <p:nvPr>
            <p:ph type="body" idx="1"/>
          </p:nvPr>
        </p:nvSpPr>
        <p:spPr bwMode="auto">
          <a:xfrm>
            <a:off x="685800" y="2120900"/>
            <a:ext cx="77724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a:t>Edit Master text styles</a:t>
            </a:r>
          </a:p>
          <a:p>
            <a:pPr lvl="1"/>
            <a:r>
              <a:rPr lang="en-US" altLang="ar-SA"/>
              <a:t>Second level</a:t>
            </a:r>
          </a:p>
          <a:p>
            <a:pPr lvl="2"/>
            <a:r>
              <a:rPr lang="en-US" altLang="ar-SA"/>
              <a:t>Third level</a:t>
            </a:r>
          </a:p>
          <a:p>
            <a:pPr lvl="3"/>
            <a:r>
              <a:rPr lang="en-US" altLang="ar-SA"/>
              <a:t>Fourth level</a:t>
            </a:r>
          </a:p>
          <a:p>
            <a:pPr lvl="4"/>
            <a:r>
              <a:rPr lang="en-US" altLang="ar-SA"/>
              <a:t>Fifth level</a:t>
            </a:r>
          </a:p>
        </p:txBody>
      </p:sp>
      <p:sp>
        <p:nvSpPr>
          <p:cNvPr id="4" name="Date Placeholder 3">
            <a:extLst>
              <a:ext uri="{FF2B5EF4-FFF2-40B4-BE49-F238E27FC236}">
                <a16:creationId xmlns:a16="http://schemas.microsoft.com/office/drawing/2014/main" id="{F40CC273-5A26-4E20-9C74-EC3F4A4FE597}"/>
              </a:ext>
            </a:extLst>
          </p:cNvPr>
          <p:cNvSpPr>
            <a:spLocks noGrp="1"/>
          </p:cNvSpPr>
          <p:nvPr>
            <p:ph type="dt" sz="half" idx="2"/>
          </p:nvPr>
        </p:nvSpPr>
        <p:spPr>
          <a:xfrm>
            <a:off x="5992813" y="6272213"/>
            <a:ext cx="2454275"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accent1">
                    <a:lumMod val="50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9C94A3AF-CB80-45CA-A64C-B7EC58E395B2}"/>
              </a:ext>
            </a:extLst>
          </p:cNvPr>
          <p:cNvSpPr>
            <a:spLocks noGrp="1"/>
          </p:cNvSpPr>
          <p:nvPr>
            <p:ph type="ftr" sz="quarter" idx="3"/>
          </p:nvPr>
        </p:nvSpPr>
        <p:spPr>
          <a:xfrm>
            <a:off x="685800" y="6272213"/>
            <a:ext cx="4745038"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accent1">
                    <a:lumMod val="50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B7B6394-C0D2-4D49-8FA9-ACC11E3BF50B}"/>
              </a:ext>
            </a:extLst>
          </p:cNvPr>
          <p:cNvSpPr>
            <a:spLocks noGrp="1"/>
          </p:cNvSpPr>
          <p:nvPr>
            <p:ph type="sldNum" sz="quarter" idx="4"/>
          </p:nvPr>
        </p:nvSpPr>
        <p:spPr>
          <a:xfrm>
            <a:off x="8483600" y="6272213"/>
            <a:ext cx="479425"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100" b="1">
                <a:solidFill>
                  <a:srgbClr val="FFFFFF"/>
                </a:solidFill>
              </a:defRPr>
            </a:lvl1pPr>
          </a:lstStyle>
          <a:p>
            <a:fld id="{9969ACE1-2291-40F2-9BAD-A668E77D4E52}" type="slidenum">
              <a:rPr lang="ar-SA" altLang="ar-SA"/>
              <a:pPr/>
              <a:t>‹#›</a:t>
            </a:fld>
            <a:endParaRPr lang="en-US" altLang="ar-SA"/>
          </a:p>
        </p:txBody>
      </p:sp>
    </p:spTree>
  </p:cSld>
  <p:clrMap bg1="lt1" tx1="dk1" bg2="lt2" tx2="dk2" accent1="accent1" accent2="accent2" accent3="accent3" accent4="accent4" accent5="accent5" accent6="accent6" hlink="hlink" folHlink="folHlink"/>
  <p:sldLayoutIdLst>
    <p:sldLayoutId id="2147485072" r:id="rId1"/>
    <p:sldLayoutId id="2147485073" r:id="rId2"/>
    <p:sldLayoutId id="2147485074" r:id="rId3"/>
    <p:sldLayoutId id="2147485075" r:id="rId4"/>
    <p:sldLayoutId id="2147485076" r:id="rId5"/>
    <p:sldLayoutId id="2147485077" r:id="rId6"/>
    <p:sldLayoutId id="2147485078" r:id="rId7"/>
    <p:sldLayoutId id="2147485079" r:id="rId8"/>
    <p:sldLayoutId id="2147485080" r:id="rId9"/>
    <p:sldLayoutId id="2147485081" r:id="rId10"/>
    <p:sldLayoutId id="2147485082" r:id="rId11"/>
    <p:sldLayoutId id="2147485069" r:id="rId12"/>
    <p:sldLayoutId id="2147485070" r:id="rId13"/>
    <p:sldLayoutId id="2147485071" r:id="rId14"/>
  </p:sldLayoutIdLst>
  <p:txStyles>
    <p:titleStyle>
      <a:lvl1pPr algn="l" rtl="1" eaLnBrk="0" fontAlgn="base" hangingPunct="0">
        <a:lnSpc>
          <a:spcPct val="90000"/>
        </a:lnSpc>
        <a:spcBef>
          <a:spcPct val="0"/>
        </a:spcBef>
        <a:spcAft>
          <a:spcPct val="0"/>
        </a:spcAft>
        <a:defRPr sz="4200" kern="1200" cap="all">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a:lvl2pPr algn="l" rtl="1" eaLnBrk="0" fontAlgn="base" hangingPunct="0">
        <a:lnSpc>
          <a:spcPct val="90000"/>
        </a:lnSpc>
        <a:spcBef>
          <a:spcPct val="0"/>
        </a:spcBef>
        <a:spcAft>
          <a:spcPct val="0"/>
        </a:spcAft>
        <a:defRPr sz="4200">
          <a:solidFill>
            <a:schemeClr val="tx1"/>
          </a:solidFill>
          <a:latin typeface="Rockwell Condensed" panose="02060603050405020104" pitchFamily="18" charset="0"/>
        </a:defRPr>
      </a:lvl2pPr>
      <a:lvl3pPr algn="l" rtl="1" eaLnBrk="0" fontAlgn="base" hangingPunct="0">
        <a:lnSpc>
          <a:spcPct val="90000"/>
        </a:lnSpc>
        <a:spcBef>
          <a:spcPct val="0"/>
        </a:spcBef>
        <a:spcAft>
          <a:spcPct val="0"/>
        </a:spcAft>
        <a:defRPr sz="4200">
          <a:solidFill>
            <a:schemeClr val="tx1"/>
          </a:solidFill>
          <a:latin typeface="Rockwell Condensed" panose="02060603050405020104" pitchFamily="18" charset="0"/>
        </a:defRPr>
      </a:lvl3pPr>
      <a:lvl4pPr algn="l" rtl="1" eaLnBrk="0" fontAlgn="base" hangingPunct="0">
        <a:lnSpc>
          <a:spcPct val="90000"/>
        </a:lnSpc>
        <a:spcBef>
          <a:spcPct val="0"/>
        </a:spcBef>
        <a:spcAft>
          <a:spcPct val="0"/>
        </a:spcAft>
        <a:defRPr sz="4200">
          <a:solidFill>
            <a:schemeClr val="tx1"/>
          </a:solidFill>
          <a:latin typeface="Rockwell Condensed" panose="02060603050405020104" pitchFamily="18" charset="0"/>
        </a:defRPr>
      </a:lvl4pPr>
      <a:lvl5pPr algn="l" rtl="1" eaLnBrk="0" fontAlgn="base" hangingPunct="0">
        <a:lnSpc>
          <a:spcPct val="90000"/>
        </a:lnSpc>
        <a:spcBef>
          <a:spcPct val="0"/>
        </a:spcBef>
        <a:spcAft>
          <a:spcPct val="0"/>
        </a:spcAft>
        <a:defRPr sz="4200">
          <a:solidFill>
            <a:schemeClr val="tx1"/>
          </a:solidFill>
          <a:latin typeface="Rockwell Condensed" panose="02060603050405020104" pitchFamily="18" charset="0"/>
        </a:defRPr>
      </a:lvl5pPr>
      <a:lvl6pPr marL="457200" algn="l" rtl="1" fontAlgn="base">
        <a:lnSpc>
          <a:spcPct val="90000"/>
        </a:lnSpc>
        <a:spcBef>
          <a:spcPct val="0"/>
        </a:spcBef>
        <a:spcAft>
          <a:spcPct val="0"/>
        </a:spcAft>
        <a:defRPr sz="4200">
          <a:solidFill>
            <a:schemeClr val="tx1"/>
          </a:solidFill>
          <a:latin typeface="Rockwell Condensed" panose="02060603050405020104" pitchFamily="18" charset="0"/>
        </a:defRPr>
      </a:lvl6pPr>
      <a:lvl7pPr marL="914400" algn="l" rtl="1" fontAlgn="base">
        <a:lnSpc>
          <a:spcPct val="90000"/>
        </a:lnSpc>
        <a:spcBef>
          <a:spcPct val="0"/>
        </a:spcBef>
        <a:spcAft>
          <a:spcPct val="0"/>
        </a:spcAft>
        <a:defRPr sz="4200">
          <a:solidFill>
            <a:schemeClr val="tx1"/>
          </a:solidFill>
          <a:latin typeface="Rockwell Condensed" panose="02060603050405020104" pitchFamily="18" charset="0"/>
        </a:defRPr>
      </a:lvl7pPr>
      <a:lvl8pPr marL="1371600" algn="l" rtl="1" fontAlgn="base">
        <a:lnSpc>
          <a:spcPct val="90000"/>
        </a:lnSpc>
        <a:spcBef>
          <a:spcPct val="0"/>
        </a:spcBef>
        <a:spcAft>
          <a:spcPct val="0"/>
        </a:spcAft>
        <a:defRPr sz="4200">
          <a:solidFill>
            <a:schemeClr val="tx1"/>
          </a:solidFill>
          <a:latin typeface="Rockwell Condensed" panose="02060603050405020104" pitchFamily="18" charset="0"/>
        </a:defRPr>
      </a:lvl8pPr>
      <a:lvl9pPr marL="1828800" algn="l" rtl="1" fontAlgn="base">
        <a:lnSpc>
          <a:spcPct val="90000"/>
        </a:lnSpc>
        <a:spcBef>
          <a:spcPct val="0"/>
        </a:spcBef>
        <a:spcAft>
          <a:spcPct val="0"/>
        </a:spcAft>
        <a:defRPr sz="4200">
          <a:solidFill>
            <a:schemeClr val="tx1"/>
          </a:solidFill>
          <a:latin typeface="Rockwell Condensed" panose="02060603050405020104" pitchFamily="18" charset="0"/>
        </a:defRPr>
      </a:lvl9pPr>
    </p:titleStyle>
    <p:bodyStyle>
      <a:lvl1pPr marL="182563" indent="-182563" algn="r" rtl="1" eaLnBrk="0" fontAlgn="base" hangingPunct="0">
        <a:lnSpc>
          <a:spcPct val="90000"/>
        </a:lnSpc>
        <a:spcBef>
          <a:spcPts val="1200"/>
        </a:spcBef>
        <a:spcAft>
          <a:spcPct val="0"/>
        </a:spcAft>
        <a:buClr>
          <a:srgbClr val="9E3611"/>
        </a:buClr>
        <a:buSzPct val="85000"/>
        <a:buFont typeface="Wingdings" panose="05000000000000000000" pitchFamily="2" charset="2"/>
        <a:buChar char="§"/>
        <a:defRPr sz="2000" kern="1200">
          <a:solidFill>
            <a:schemeClr val="tx1"/>
          </a:solidFill>
          <a:latin typeface="+mn-lt"/>
          <a:ea typeface="+mn-ea"/>
          <a:cs typeface="+mn-cs"/>
        </a:defRPr>
      </a:lvl1pPr>
      <a:lvl2pPr marL="457200"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kern="1200">
          <a:solidFill>
            <a:schemeClr val="tx1"/>
          </a:solidFill>
          <a:latin typeface="+mn-lt"/>
          <a:ea typeface="+mn-ea"/>
          <a:cs typeface="+mn-cs"/>
        </a:defRPr>
      </a:lvl2pPr>
      <a:lvl3pPr marL="730250"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3pPr>
      <a:lvl4pPr marL="1004888"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4pPr>
      <a:lvl5pPr marL="1279525"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5pPr>
      <a:lvl6pPr marL="16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notesSlide" Target="../notesSlides/notesSlide11.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2.wmf"/><Relationship Id="rId5" Type="http://schemas.openxmlformats.org/officeDocument/2006/relationships/oleObject" Target="../embeddings/oleObject3.bin"/><Relationship Id="rId4" Type="http://schemas.openxmlformats.org/officeDocument/2006/relationships/image" Target="../media/image24.emf"/><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29.emf"/></Relationships>
</file>

<file path=ppt/slides/_rels/slide1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20.xml"/><Relationship Id="rId7" Type="http://schemas.openxmlformats.org/officeDocument/2006/relationships/image" Target="../media/image35.wmf"/><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37.wmf"/><Relationship Id="rId5" Type="http://schemas.openxmlformats.org/officeDocument/2006/relationships/image" Target="../media/image34.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36.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wmf"/></Relationships>
</file>

<file path=ppt/slides/_rels/slide25.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49.png"/><Relationship Id="rId5" Type="http://schemas.openxmlformats.org/officeDocument/2006/relationships/image" Target="../media/image48.wmf"/><Relationship Id="rId4" Type="http://schemas.openxmlformats.org/officeDocument/2006/relationships/image" Target="../media/image47.wmf"/></Relationships>
</file>

<file path=ppt/slides/_rels/slide2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54.emf"/><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3.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31.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notesSlide" Target="../notesSlides/notesSlide29.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7.emf"/><Relationship Id="rId11" Type="http://schemas.openxmlformats.org/officeDocument/2006/relationships/image" Target="../media/image71.png"/><Relationship Id="rId5" Type="http://schemas.openxmlformats.org/officeDocument/2006/relationships/oleObject" Target="../embeddings/oleObject9.bin"/><Relationship Id="rId10" Type="http://schemas.openxmlformats.org/officeDocument/2006/relationships/image" Target="../media/image70.png"/><Relationship Id="rId4" Type="http://schemas.openxmlformats.org/officeDocument/2006/relationships/image" Target="../media/image3.png"/><Relationship Id="rId9" Type="http://schemas.openxmlformats.org/officeDocument/2006/relationships/image" Target="../media/image69.png"/></Relationships>
</file>

<file path=ppt/slides/_rels/slide32.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notesSlide" Target="../notesSlides/notesSlide30.xml"/><Relationship Id="rId7" Type="http://schemas.openxmlformats.org/officeDocument/2006/relationships/oleObject" Target="../embeddings/oleObject12.bin"/><Relationship Id="rId12" Type="http://schemas.openxmlformats.org/officeDocument/2006/relationships/image" Target="../media/image75.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2.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74.wmf"/><Relationship Id="rId4" Type="http://schemas.openxmlformats.org/officeDocument/2006/relationships/image" Target="../media/image3.png"/><Relationship Id="rId9"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oleObject" Target="../embeddings/oleObject19.bin"/><Relationship Id="rId18" Type="http://schemas.openxmlformats.org/officeDocument/2006/relationships/image" Target="../media/image82.emf"/><Relationship Id="rId3" Type="http://schemas.openxmlformats.org/officeDocument/2006/relationships/notesSlide" Target="../notesSlides/notesSlide31.xml"/><Relationship Id="rId21" Type="http://schemas.openxmlformats.org/officeDocument/2006/relationships/oleObject" Target="../embeddings/oleObject23.bin"/><Relationship Id="rId7" Type="http://schemas.openxmlformats.org/officeDocument/2006/relationships/oleObject" Target="../embeddings/oleObject16.bin"/><Relationship Id="rId12" Type="http://schemas.openxmlformats.org/officeDocument/2006/relationships/image" Target="../media/image79.emf"/><Relationship Id="rId17" Type="http://schemas.openxmlformats.org/officeDocument/2006/relationships/oleObject" Target="../embeddings/oleObject21.bin"/><Relationship Id="rId2" Type="http://schemas.openxmlformats.org/officeDocument/2006/relationships/slideLayout" Target="../slideLayouts/slideLayout2.xml"/><Relationship Id="rId16" Type="http://schemas.openxmlformats.org/officeDocument/2006/relationships/image" Target="../media/image81.wmf"/><Relationship Id="rId20" Type="http://schemas.openxmlformats.org/officeDocument/2006/relationships/image" Target="../media/image83.wmf"/><Relationship Id="rId1" Type="http://schemas.openxmlformats.org/officeDocument/2006/relationships/vmlDrawing" Target="../drawings/vmlDrawing6.vml"/><Relationship Id="rId6" Type="http://schemas.openxmlformats.org/officeDocument/2006/relationships/image" Target="../media/image76.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23" Type="http://schemas.openxmlformats.org/officeDocument/2006/relationships/image" Target="../media/image85.png"/><Relationship Id="rId10" Type="http://schemas.openxmlformats.org/officeDocument/2006/relationships/image" Target="../media/image78.wmf"/><Relationship Id="rId19" Type="http://schemas.openxmlformats.org/officeDocument/2006/relationships/oleObject" Target="../embeddings/oleObject22.bin"/><Relationship Id="rId4" Type="http://schemas.openxmlformats.org/officeDocument/2006/relationships/image" Target="../media/image3.png"/><Relationship Id="rId9" Type="http://schemas.openxmlformats.org/officeDocument/2006/relationships/oleObject" Target="../embeddings/oleObject17.bin"/><Relationship Id="rId14" Type="http://schemas.openxmlformats.org/officeDocument/2006/relationships/image" Target="../media/image80.wmf"/><Relationship Id="rId22" Type="http://schemas.openxmlformats.org/officeDocument/2006/relationships/image" Target="../media/image84.w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86.emf"/><Relationship Id="rId5" Type="http://schemas.openxmlformats.org/officeDocument/2006/relationships/oleObject" Target="../embeddings/oleObject24.bin"/><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87.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89.emf"/><Relationship Id="rId5" Type="http://schemas.openxmlformats.org/officeDocument/2006/relationships/oleObject" Target="../embeddings/oleObject27.bin"/><Relationship Id="rId4" Type="http://schemas.openxmlformats.org/officeDocument/2006/relationships/image" Target="../media/image88.emf"/></Relationships>
</file>

<file path=ppt/slides/_rels/slide38.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91.wmf"/><Relationship Id="rId5" Type="http://schemas.openxmlformats.org/officeDocument/2006/relationships/oleObject" Target="../embeddings/oleObject29.bin"/><Relationship Id="rId4" Type="http://schemas.openxmlformats.org/officeDocument/2006/relationships/image" Target="../media/image90.wmf"/></Relationships>
</file>

<file path=ppt/slides/_rels/slide39.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slideLayout" Target="../slideLayouts/slideLayout2.xml"/><Relationship Id="rId5" Type="http://schemas.openxmlformats.org/officeDocument/2006/relationships/image" Target="../media/image96.emf"/><Relationship Id="rId4" Type="http://schemas.openxmlformats.org/officeDocument/2006/relationships/image" Target="../media/image9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00.wmf"/><Relationship Id="rId4" Type="http://schemas.openxmlformats.org/officeDocument/2006/relationships/oleObject" Target="../embeddings/oleObject31.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02.wmf"/></Relationships>
</file>

<file path=ppt/slides/_rels/slide46.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03.wmf"/><Relationship Id="rId5" Type="http://schemas.openxmlformats.org/officeDocument/2006/relationships/oleObject" Target="../embeddings/oleObject33.bin"/><Relationship Id="rId4" Type="http://schemas.openxmlformats.org/officeDocument/2006/relationships/image" Target="../media/image105.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06.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07.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8" Type="http://schemas.openxmlformats.org/officeDocument/2006/relationships/image" Target="../media/image110.wmf"/><Relationship Id="rId13" Type="http://schemas.openxmlformats.org/officeDocument/2006/relationships/oleObject" Target="../embeddings/oleObject41.bin"/><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112.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09.w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111.wmf"/><Relationship Id="rId4" Type="http://schemas.openxmlformats.org/officeDocument/2006/relationships/image" Target="../media/image108.wmf"/><Relationship Id="rId9" Type="http://schemas.openxmlformats.org/officeDocument/2006/relationships/oleObject" Target="../embeddings/oleObject39.bin"/><Relationship Id="rId14" Type="http://schemas.openxmlformats.org/officeDocument/2006/relationships/image" Target="../media/image113.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12" Type="http://schemas.openxmlformats.org/officeDocument/2006/relationships/image" Target="../media/image6.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diagramQuickStyle" Target="../diagrams/quickStyle1.xml"/><Relationship Id="rId11" Type="http://schemas.openxmlformats.org/officeDocument/2006/relationships/oleObject" Target="../embeddings/oleObject2.bin"/><Relationship Id="rId5" Type="http://schemas.openxmlformats.org/officeDocument/2006/relationships/diagramLayout" Target="../diagrams/layout1.xml"/><Relationship Id="rId10" Type="http://schemas.openxmlformats.org/officeDocument/2006/relationships/image" Target="../media/image5.wmf"/><Relationship Id="rId4" Type="http://schemas.openxmlformats.org/officeDocument/2006/relationships/diagramData" Target="../diagrams/data1.xml"/><Relationship Id="rId9"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emf"/><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1.jpeg"/><Relationship Id="rId17" Type="http://schemas.openxmlformats.org/officeDocument/2006/relationships/image" Target="../media/image16.emf"/><Relationship Id="rId2" Type="http://schemas.openxmlformats.org/officeDocument/2006/relationships/notesSlide" Target="../notesSlides/notesSlide9.xml"/><Relationship Id="rId16" Type="http://schemas.openxmlformats.org/officeDocument/2006/relationships/image" Target="../media/image15.emf"/><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image" Target="../media/image10.png"/><Relationship Id="rId5" Type="http://schemas.openxmlformats.org/officeDocument/2006/relationships/diagramQuickStyle" Target="../diagrams/quickStyle3.xml"/><Relationship Id="rId15" Type="http://schemas.openxmlformats.org/officeDocument/2006/relationships/image" Target="../media/image14.jpeg"/><Relationship Id="rId10" Type="http://schemas.openxmlformats.org/officeDocument/2006/relationships/image" Target="../media/image9.emf"/><Relationship Id="rId4" Type="http://schemas.openxmlformats.org/officeDocument/2006/relationships/diagramLayout" Target="../diagrams/layout3.xml"/><Relationship Id="rId9" Type="http://schemas.openxmlformats.org/officeDocument/2006/relationships/image" Target="../media/image8.jpeg"/><Relationship Id="rId1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a:extLst>
              <a:ext uri="{FF2B5EF4-FFF2-40B4-BE49-F238E27FC236}">
                <a16:creationId xmlns:a16="http://schemas.microsoft.com/office/drawing/2014/main" id="{0614F6B3-2B2E-4CD6-8D9F-EB4BFE84FB6B}"/>
              </a:ext>
            </a:extLst>
          </p:cNvPr>
          <p:cNvSpPr>
            <a:spLocks noGrp="1" noChangeArrowheads="1"/>
          </p:cNvSpPr>
          <p:nvPr>
            <p:ph type="title"/>
          </p:nvPr>
        </p:nvSpPr>
        <p:spPr>
          <a:xfrm>
            <a:off x="2590800" y="2509044"/>
            <a:ext cx="4343400" cy="2209800"/>
          </a:xfrm>
        </p:spPr>
        <p:txBody>
          <a:bodyPr/>
          <a:lstStyle/>
          <a:p>
            <a:pPr algn="ctr" eaLnBrk="1" fontAlgn="auto" hangingPunct="1">
              <a:spcAft>
                <a:spcPts val="0"/>
              </a:spcAft>
              <a:defRPr/>
            </a:pPr>
            <a:r>
              <a:rPr lang="en-CA" sz="3200" u="sng" dirty="0"/>
              <a:t>Instructors:</a:t>
            </a:r>
            <a:br>
              <a:rPr lang="en-CA" sz="3200" dirty="0"/>
            </a:br>
            <a:r>
              <a:rPr lang="en-CA" sz="3200" dirty="0"/>
              <a:t>Dr. Hassan Fadag</a:t>
            </a:r>
            <a:br>
              <a:rPr lang="en-CA" sz="3200" dirty="0"/>
            </a:br>
            <a:r>
              <a:rPr lang="en-CA" sz="3200" dirty="0"/>
              <a:t>Dr. Ahmad Basalah</a:t>
            </a:r>
            <a:br>
              <a:rPr lang="en-CA" sz="3200" dirty="0"/>
            </a:br>
            <a:r>
              <a:rPr lang="en-CA" sz="3200" dirty="0"/>
              <a:t>DR. KHALID AL-HARBI</a:t>
            </a:r>
            <a:endParaRPr lang="en-US" sz="1800" dirty="0"/>
          </a:p>
        </p:txBody>
      </p:sp>
      <p:sp>
        <p:nvSpPr>
          <p:cNvPr id="97287" name="Rectangle 7">
            <a:extLst>
              <a:ext uri="{FF2B5EF4-FFF2-40B4-BE49-F238E27FC236}">
                <a16:creationId xmlns:a16="http://schemas.microsoft.com/office/drawing/2014/main" id="{06B52483-E400-4FF2-936F-89CBD5081582}"/>
              </a:ext>
            </a:extLst>
          </p:cNvPr>
          <p:cNvSpPr>
            <a:spLocks noChangeArrowheads="1"/>
          </p:cNvSpPr>
          <p:nvPr/>
        </p:nvSpPr>
        <p:spPr bwMode="auto">
          <a:xfrm>
            <a:off x="865188" y="5105400"/>
            <a:ext cx="7794625" cy="1462088"/>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sz="4000" dirty="0">
                <a:solidFill>
                  <a:schemeClr val="tx2"/>
                </a:solidFill>
                <a:effectLst>
                  <a:outerShdw blurRad="38100" dist="38100" dir="2700000" algn="tl">
                    <a:srgbClr val="C0C0C0"/>
                  </a:outerShdw>
                </a:effectLst>
                <a:latin typeface="Arial" pitchFamily="34" charset="0"/>
              </a:rPr>
              <a:t>Second</a:t>
            </a:r>
            <a:r>
              <a:rPr lang="en-CA" sz="4000" dirty="0">
                <a:solidFill>
                  <a:schemeClr val="tx2"/>
                </a:solidFill>
                <a:effectLst>
                  <a:outerShdw blurRad="38100" dist="38100" dir="2700000" algn="tl">
                    <a:srgbClr val="C0C0C0"/>
                  </a:outerShdw>
                </a:effectLst>
                <a:latin typeface="Arial" pitchFamily="34" charset="0"/>
              </a:rPr>
              <a:t> Semester </a:t>
            </a:r>
            <a:br>
              <a:rPr lang="ar-SA" sz="4000" dirty="0">
                <a:solidFill>
                  <a:schemeClr val="tx2"/>
                </a:solidFill>
                <a:effectLst>
                  <a:outerShdw blurRad="38100" dist="38100" dir="2700000" algn="tl">
                    <a:srgbClr val="C0C0C0"/>
                  </a:outerShdw>
                </a:effectLst>
                <a:latin typeface="Arial" pitchFamily="34" charset="0"/>
              </a:rPr>
            </a:br>
            <a:r>
              <a:rPr lang="en-US" sz="4000" u="sng" dirty="0">
                <a:solidFill>
                  <a:schemeClr val="tx2"/>
                </a:solidFill>
                <a:effectLst>
                  <a:outerShdw blurRad="38100" dist="38100" dir="2700000" algn="tl">
                    <a:srgbClr val="C0C0C0"/>
                  </a:outerShdw>
                </a:effectLst>
                <a:latin typeface="Arial" pitchFamily="34" charset="0"/>
              </a:rPr>
              <a:t>1439</a:t>
            </a:r>
            <a:r>
              <a:rPr lang="en-CA" sz="4000" u="sng">
                <a:solidFill>
                  <a:schemeClr val="tx2"/>
                </a:solidFill>
                <a:effectLst>
                  <a:outerShdw blurRad="38100" dist="38100" dir="2700000" algn="tl">
                    <a:srgbClr val="C0C0C0"/>
                  </a:outerShdw>
                </a:effectLst>
                <a:latin typeface="Arial" pitchFamily="34" charset="0"/>
              </a:rPr>
              <a:t>/1440H</a:t>
            </a:r>
            <a:endParaRPr lang="en-US" sz="4000" u="sng" dirty="0">
              <a:solidFill>
                <a:schemeClr val="tx2"/>
              </a:solidFill>
              <a:effectLst>
                <a:outerShdw blurRad="38100" dist="38100" dir="2700000" algn="tl">
                  <a:srgbClr val="C0C0C0"/>
                </a:outerShdw>
              </a:effectLst>
              <a:latin typeface="Arial" pitchFamily="34" charset="0"/>
            </a:endParaRPr>
          </a:p>
        </p:txBody>
      </p:sp>
      <p:sp>
        <p:nvSpPr>
          <p:cNvPr id="4" name="Rectangle 4">
            <a:extLst>
              <a:ext uri="{FF2B5EF4-FFF2-40B4-BE49-F238E27FC236}">
                <a16:creationId xmlns:a16="http://schemas.microsoft.com/office/drawing/2014/main" id="{B26BDCD8-40CC-42FF-821E-371A3583F3F1}"/>
              </a:ext>
            </a:extLst>
          </p:cNvPr>
          <p:cNvSpPr txBox="1">
            <a:spLocks noChangeArrowheads="1"/>
          </p:cNvSpPr>
          <p:nvPr/>
        </p:nvSpPr>
        <p:spPr bwMode="auto">
          <a:xfrm>
            <a:off x="685800" y="381000"/>
            <a:ext cx="7793038" cy="1462088"/>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pitchFamily="34" charset="0"/>
                <a:cs typeface="Arial" pitchFamily="34"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pitchFamily="34" charset="0"/>
                <a:cs typeface="Arial" pitchFamily="34"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pitchFamily="34" charset="0"/>
                <a:cs typeface="Arial" pitchFamily="34"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pitchFamily="34" charset="0"/>
                <a:cs typeface="Arial" pitchFamily="34"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pitchFamily="34" charset="0"/>
                <a:cs typeface="Arial" pitchFamily="34"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pitchFamily="34" charset="0"/>
                <a:cs typeface="Arial" pitchFamily="34"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pitchFamily="34" charset="0"/>
                <a:cs typeface="Arial" pitchFamily="34"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pitchFamily="34" charset="0"/>
                <a:cs typeface="Arial" pitchFamily="34" charset="0"/>
              </a:defRPr>
            </a:lvl9pPr>
          </a:lstStyle>
          <a:p>
            <a:pPr algn="ctr" eaLnBrk="1" hangingPunct="1">
              <a:defRPr/>
            </a:pPr>
            <a:r>
              <a:rPr lang="en-US" sz="4800" u="sng" dirty="0"/>
              <a:t>Dynamics </a:t>
            </a:r>
            <a:br>
              <a:rPr lang="en-US" sz="3200" u="sng" dirty="0"/>
            </a:br>
            <a:r>
              <a:rPr lang="en-US" sz="3200" dirty="0"/>
              <a:t>(</a:t>
            </a:r>
            <a:r>
              <a:rPr lang="en-US" sz="3200" u="sng" dirty="0"/>
              <a:t>8041102-3</a:t>
            </a:r>
            <a:r>
              <a:rPr lang="en-US" sz="3200" dirty="0"/>
              <a:t>)</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1D098F3-C534-41B5-8801-CCA5971DB262}"/>
              </a:ext>
            </a:extLst>
          </p:cNvPr>
          <p:cNvSpPr>
            <a:spLocks noGrp="1" noChangeArrowheads="1"/>
          </p:cNvSpPr>
          <p:nvPr>
            <p:ph type="title"/>
          </p:nvPr>
        </p:nvSpPr>
        <p:spPr>
          <a:xfrm>
            <a:off x="685800" y="484632"/>
            <a:ext cx="7772400" cy="1609344"/>
          </a:xfrm>
        </p:spPr>
        <p:txBody>
          <a:bodyPr/>
          <a:lstStyle/>
          <a:p>
            <a:pPr eaLnBrk="1" fontAlgn="auto" hangingPunct="1">
              <a:spcAft>
                <a:spcPts val="0"/>
              </a:spcAft>
              <a:defRPr/>
            </a:pPr>
            <a:r>
              <a:rPr lang="en-US" altLang="ar-SA"/>
              <a:t>Historical Background</a:t>
            </a:r>
          </a:p>
        </p:txBody>
      </p:sp>
      <p:sp>
        <p:nvSpPr>
          <p:cNvPr id="32771" name="Rectangle 10">
            <a:extLst>
              <a:ext uri="{FF2B5EF4-FFF2-40B4-BE49-F238E27FC236}">
                <a16:creationId xmlns:a16="http://schemas.microsoft.com/office/drawing/2014/main" id="{01EDF64C-4929-4A8D-B42A-8AF617BC0970}"/>
              </a:ext>
            </a:extLst>
          </p:cNvPr>
          <p:cNvSpPr>
            <a:spLocks noGrp="1"/>
          </p:cNvSpPr>
          <p:nvPr>
            <p:ph idx="1"/>
          </p:nvPr>
        </p:nvSpPr>
        <p:spPr>
          <a:xfrm>
            <a:off x="304800" y="2041525"/>
            <a:ext cx="6477000" cy="4114800"/>
          </a:xfrm>
        </p:spPr>
        <p:txBody>
          <a:bodyPr/>
          <a:lstStyle/>
          <a:p>
            <a:pPr algn="l" rtl="0" eaLnBrk="1" hangingPunct="1"/>
            <a:r>
              <a:rPr lang="en-US" altLang="ar-SA"/>
              <a:t>Galileo Galilei (1564-1642):</a:t>
            </a:r>
          </a:p>
          <a:p>
            <a:pPr lvl="1" algn="l" rtl="0" eaLnBrk="1" hangingPunct="1"/>
            <a:r>
              <a:rPr lang="en-US" altLang="ar-SA"/>
              <a:t>Motion of the pendulum</a:t>
            </a:r>
          </a:p>
          <a:p>
            <a:pPr lvl="1" algn="l" rtl="0" eaLnBrk="1" hangingPunct="1"/>
            <a:r>
              <a:rPr lang="en-US" altLang="ar-SA"/>
              <a:t>Bodies in free fall</a:t>
            </a:r>
          </a:p>
        </p:txBody>
      </p:sp>
      <p:pic>
        <p:nvPicPr>
          <p:cNvPr id="32772" name="Picture 14">
            <a:extLst>
              <a:ext uri="{FF2B5EF4-FFF2-40B4-BE49-F238E27FC236}">
                <a16:creationId xmlns:a16="http://schemas.microsoft.com/office/drawing/2014/main" id="{F5283241-AB4D-4685-8D95-5C5E93750D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676400"/>
            <a:ext cx="15811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7">
            <a:extLst>
              <a:ext uri="{FF2B5EF4-FFF2-40B4-BE49-F238E27FC236}">
                <a16:creationId xmlns:a16="http://schemas.microsoft.com/office/drawing/2014/main" id="{871AE088-82D2-47BD-A5FD-F42D16347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828800"/>
            <a:ext cx="107791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2774" name="Picture 8">
            <a:extLst>
              <a:ext uri="{FF2B5EF4-FFF2-40B4-BE49-F238E27FC236}">
                <a16:creationId xmlns:a16="http://schemas.microsoft.com/office/drawing/2014/main" id="{1166C45F-B5BB-4A17-9FEA-4547ABD3CD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206875"/>
            <a:ext cx="2741613"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2775" name="Picture 9">
            <a:extLst>
              <a:ext uri="{FF2B5EF4-FFF2-40B4-BE49-F238E27FC236}">
                <a16:creationId xmlns:a16="http://schemas.microsoft.com/office/drawing/2014/main" id="{5CE0D7E8-1045-4CDD-A87E-89A0FD6BCE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224338"/>
            <a:ext cx="2630488"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2776" name="Picture 1">
            <a:extLst>
              <a:ext uri="{FF2B5EF4-FFF2-40B4-BE49-F238E27FC236}">
                <a16:creationId xmlns:a16="http://schemas.microsoft.com/office/drawing/2014/main" id="{98782020-E5AD-49A7-B0EF-64BB573B38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7538" y="4224338"/>
            <a:ext cx="2630487"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C92B193-91A7-4D6C-A4B7-F9F864933E58}"/>
              </a:ext>
            </a:extLst>
          </p:cNvPr>
          <p:cNvSpPr>
            <a:spLocks noGrp="1" noChangeArrowheads="1"/>
          </p:cNvSpPr>
          <p:nvPr>
            <p:ph type="title"/>
          </p:nvPr>
        </p:nvSpPr>
        <p:spPr>
          <a:xfrm>
            <a:off x="685800" y="484632"/>
            <a:ext cx="7772400" cy="1609344"/>
          </a:xfrm>
        </p:spPr>
        <p:txBody>
          <a:bodyPr/>
          <a:lstStyle/>
          <a:p>
            <a:pPr eaLnBrk="1" fontAlgn="auto" hangingPunct="1">
              <a:spcAft>
                <a:spcPts val="0"/>
              </a:spcAft>
              <a:defRPr/>
            </a:pPr>
            <a:r>
              <a:rPr lang="en-US" altLang="ar-SA" dirty="0"/>
              <a:t>Historical Background (Cont.)</a:t>
            </a:r>
          </a:p>
        </p:txBody>
      </p:sp>
      <p:sp>
        <p:nvSpPr>
          <p:cNvPr id="34819" name="Rectangle 3">
            <a:extLst>
              <a:ext uri="{FF2B5EF4-FFF2-40B4-BE49-F238E27FC236}">
                <a16:creationId xmlns:a16="http://schemas.microsoft.com/office/drawing/2014/main" id="{07D94865-E317-4DE7-BB7C-05C7362CC5F2}"/>
              </a:ext>
            </a:extLst>
          </p:cNvPr>
          <p:cNvSpPr>
            <a:spLocks noGrp="1"/>
          </p:cNvSpPr>
          <p:nvPr>
            <p:ph idx="1"/>
          </p:nvPr>
        </p:nvSpPr>
        <p:spPr>
          <a:xfrm>
            <a:off x="457200" y="2017713"/>
            <a:ext cx="8013700" cy="4764087"/>
          </a:xfrm>
        </p:spPr>
        <p:txBody>
          <a:bodyPr/>
          <a:lstStyle/>
          <a:p>
            <a:pPr algn="l" rtl="0" eaLnBrk="1" hangingPunct="1"/>
            <a:r>
              <a:rPr lang="en-US" altLang="ar-SA"/>
              <a:t>Newton (1642-1727)</a:t>
            </a:r>
          </a:p>
          <a:p>
            <a:pPr lvl="1" algn="l" rtl="0" eaLnBrk="1" hangingPunct="1"/>
            <a:r>
              <a:rPr lang="en-US" altLang="ar-SA"/>
              <a:t>Three Laws of motion and law of universal gravitation</a:t>
            </a:r>
          </a:p>
          <a:p>
            <a:pPr lvl="1" algn="l" rtl="0" eaLnBrk="1" hangingPunct="1">
              <a:buFont typeface="Wingdings" panose="05000000000000000000" pitchFamily="2" charset="2"/>
              <a:buNone/>
            </a:pPr>
            <a:endParaRPr lang="en-US" altLang="ar-SA" sz="2900"/>
          </a:p>
          <a:p>
            <a:pPr lvl="1" algn="l" rtl="0" eaLnBrk="1" hangingPunct="1"/>
            <a:endParaRPr lang="en-US" altLang="ar-SA"/>
          </a:p>
          <a:p>
            <a:pPr lvl="1" algn="l" rtl="0" eaLnBrk="1" hangingPunct="1"/>
            <a:endParaRPr lang="en-US" altLang="ar-SA"/>
          </a:p>
          <a:p>
            <a:pPr lvl="1" algn="l" rtl="0" eaLnBrk="1" hangingPunct="1"/>
            <a:endParaRPr lang="en-US" altLang="ar-SA"/>
          </a:p>
          <a:p>
            <a:pPr lvl="1" algn="l" rtl="0" eaLnBrk="1" hangingPunct="1"/>
            <a:endParaRPr lang="en-US" altLang="ar-SA"/>
          </a:p>
          <a:p>
            <a:pPr lvl="1" algn="l" rtl="0" eaLnBrk="1" hangingPunct="1"/>
            <a:endParaRPr lang="en-US" altLang="ar-SA"/>
          </a:p>
          <a:p>
            <a:pPr lvl="1" algn="l" rtl="0" eaLnBrk="1" hangingPunct="1"/>
            <a:endParaRPr lang="en-US" altLang="ar-SA"/>
          </a:p>
          <a:p>
            <a:pPr lvl="1" algn="l" rtl="0" eaLnBrk="1" hangingPunct="1"/>
            <a:endParaRPr lang="en-US" altLang="ar-SA"/>
          </a:p>
          <a:p>
            <a:pPr lvl="1" algn="l" rtl="0" eaLnBrk="1" hangingPunct="1"/>
            <a:endParaRPr lang="en-US" altLang="ar-SA"/>
          </a:p>
          <a:p>
            <a:pPr lvl="1" algn="l" rtl="0" eaLnBrk="1" hangingPunct="1"/>
            <a:endParaRPr lang="en-US" altLang="ar-SA"/>
          </a:p>
          <a:p>
            <a:pPr algn="l" rtl="0" eaLnBrk="1" hangingPunct="1"/>
            <a:r>
              <a:rPr lang="en-US" altLang="ar-SA"/>
              <a:t>Euler, D</a:t>
            </a:r>
            <a:r>
              <a:rPr lang="en-US" altLang="ar-SA">
                <a:latin typeface="Arial" panose="020B0604020202020204" pitchFamily="34" charset="0"/>
              </a:rPr>
              <a:t>’</a:t>
            </a:r>
            <a:r>
              <a:rPr lang="en-US" altLang="ar-SA"/>
              <a:t>Alembert, Lagrange, Laplace, Coriolis, etc. (Advanced Dynamics)</a:t>
            </a:r>
          </a:p>
        </p:txBody>
      </p:sp>
      <p:pic>
        <p:nvPicPr>
          <p:cNvPr id="34820" name="Picture 5">
            <a:extLst>
              <a:ext uri="{FF2B5EF4-FFF2-40B4-BE49-F238E27FC236}">
                <a16:creationId xmlns:a16="http://schemas.microsoft.com/office/drawing/2014/main" id="{BC5BA097-627F-4C32-9526-EF26B88B6F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760538"/>
            <a:ext cx="15367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6" name="Object 300">
            <a:extLst>
              <a:ext uri="{FF2B5EF4-FFF2-40B4-BE49-F238E27FC236}">
                <a16:creationId xmlns:a16="http://schemas.microsoft.com/office/drawing/2014/main" id="{88BDB780-5A43-42C5-BE0C-D3239DAA0039}"/>
              </a:ext>
            </a:extLst>
          </p:cNvPr>
          <p:cNvGraphicFramePr>
            <a:graphicFrameLocks noChangeAspect="1"/>
          </p:cNvGraphicFramePr>
          <p:nvPr/>
        </p:nvGraphicFramePr>
        <p:xfrm>
          <a:off x="1211263" y="5226050"/>
          <a:ext cx="1417637" cy="611188"/>
        </p:xfrm>
        <a:graphic>
          <a:graphicData uri="http://schemas.openxmlformats.org/presentationml/2006/ole">
            <mc:AlternateContent xmlns:mc="http://schemas.openxmlformats.org/markup-compatibility/2006">
              <mc:Choice xmlns:v="urn:schemas-microsoft-com:vml" Requires="v">
                <p:oleObj spid="_x0000_s34827" name="Equation" r:id="rId5" imgW="787058" imgH="393529" progId="Equation.3">
                  <p:embed/>
                </p:oleObj>
              </mc:Choice>
              <mc:Fallback>
                <p:oleObj name="Equation" r:id="rId5" imgW="787058" imgH="393529" progId="Equation.3">
                  <p:embed/>
                  <p:pic>
                    <p:nvPicPr>
                      <p:cNvPr id="0" name="Object 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1263" y="5226050"/>
                        <a:ext cx="141763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5">
            <a:extLst>
              <a:ext uri="{FF2B5EF4-FFF2-40B4-BE49-F238E27FC236}">
                <a16:creationId xmlns:a16="http://schemas.microsoft.com/office/drawing/2014/main" id="{2565315A-962F-46AB-B72D-F6062F2A8F4F}"/>
              </a:ext>
            </a:extLst>
          </p:cNvPr>
          <p:cNvGraphicFramePr>
            <a:graphicFrameLocks noChangeAspect="1"/>
          </p:cNvGraphicFramePr>
          <p:nvPr/>
        </p:nvGraphicFramePr>
        <p:xfrm>
          <a:off x="3162300" y="5013325"/>
          <a:ext cx="3771900" cy="944563"/>
        </p:xfrm>
        <a:graphic>
          <a:graphicData uri="http://schemas.openxmlformats.org/presentationml/2006/ole">
            <mc:AlternateContent xmlns:mc="http://schemas.openxmlformats.org/markup-compatibility/2006">
              <mc:Choice xmlns:v="urn:schemas-microsoft-com:vml" Requires="v">
                <p:oleObj spid="_x0000_s34828" name="معادلة" r:id="rId7" imgW="3454400" imgH="889000" progId="Equation.3">
                  <p:embed/>
                </p:oleObj>
              </mc:Choice>
              <mc:Fallback>
                <p:oleObj name="معادلة" r:id="rId7" imgW="3454400" imgH="8890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2300" y="5013325"/>
                        <a:ext cx="37719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4823" name="Picture 1">
            <a:extLst>
              <a:ext uri="{FF2B5EF4-FFF2-40B4-BE49-F238E27FC236}">
                <a16:creationId xmlns:a16="http://schemas.microsoft.com/office/drawing/2014/main" id="{4F41ED42-5CE1-4C55-ABDB-4F938E9875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3463" y="4618038"/>
            <a:ext cx="186213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1CA7AD38-5CC8-4500-92D9-016EA3AD2D28}"/>
              </a:ext>
            </a:extLst>
          </p:cNvPr>
          <p:cNvSpPr txBox="1">
            <a:spLocks noChangeArrowheads="1"/>
          </p:cNvSpPr>
          <p:nvPr/>
        </p:nvSpPr>
        <p:spPr bwMode="auto">
          <a:xfrm>
            <a:off x="696913" y="3771900"/>
            <a:ext cx="62674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lgn="r" rtl="1" eaLnBrk="0" fontAlgn="base" hangingPunct="0">
              <a:lnSpc>
                <a:spcPct val="90000"/>
              </a:lnSpc>
              <a:spcBef>
                <a:spcPts val="1200"/>
              </a:spcBef>
              <a:spcAft>
                <a:spcPct val="0"/>
              </a:spcAft>
              <a:buClr>
                <a:srgbClr val="9E3611"/>
              </a:buClr>
              <a:buSzPct val="85000"/>
              <a:buFont typeface="Wingdings" panose="05000000000000000000" pitchFamily="2" charset="2"/>
              <a:buChar char="§"/>
              <a:defRPr sz="2000" kern="1200">
                <a:solidFill>
                  <a:schemeClr val="tx1"/>
                </a:solidFill>
                <a:latin typeface="+mn-lt"/>
                <a:ea typeface="+mn-ea"/>
                <a:cs typeface="+mn-cs"/>
              </a:defRPr>
            </a:lvl1pPr>
            <a:lvl2pPr marL="457200"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kern="1200">
                <a:solidFill>
                  <a:schemeClr val="tx1"/>
                </a:solidFill>
                <a:latin typeface="+mn-lt"/>
                <a:ea typeface="+mn-ea"/>
                <a:cs typeface="+mn-cs"/>
              </a:defRPr>
            </a:lvl2pPr>
            <a:lvl3pPr marL="730250"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3pPr>
            <a:lvl4pPr marL="1004888"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4pPr>
            <a:lvl5pPr marL="1279525"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5pPr>
            <a:lvl6pPr marL="16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274320" lvl="1" indent="0" algn="l" defTabSz="914400" rtl="0" eaLnBrk="1" fontAlgn="auto" hangingPunct="1">
              <a:buClr>
                <a:schemeClr val="accent1">
                  <a:lumMod val="75000"/>
                </a:schemeClr>
              </a:buClr>
              <a:buFont typeface="Wingdings" panose="05000000000000000000" pitchFamily="2" charset="2"/>
              <a:buNone/>
              <a:defRPr/>
            </a:pPr>
            <a:r>
              <a:rPr lang="en-US" altLang="ar-SA" sz="1600" b="1" i="1" dirty="0"/>
              <a:t>Law III</a:t>
            </a:r>
            <a:r>
              <a:rPr lang="en-US" altLang="ar-SA" sz="1600" dirty="0"/>
              <a:t>: The forces of action and reaction between interacting bodies are equal in magnitude, opposite in direction, and collinear.</a:t>
            </a:r>
          </a:p>
          <a:p>
            <a:pPr marL="274320" lvl="1" indent="0" algn="l" defTabSz="914400" rtl="0" eaLnBrk="1" fontAlgn="auto" hangingPunct="1">
              <a:buClr>
                <a:schemeClr val="accent1">
                  <a:lumMod val="75000"/>
                </a:schemeClr>
              </a:buClr>
              <a:buFont typeface="Wingdings" panose="05000000000000000000" pitchFamily="2" charset="2"/>
              <a:buNone/>
              <a:defRPr/>
            </a:pPr>
            <a:endParaRPr lang="en-US" altLang="ar-SA" sz="1600" dirty="0"/>
          </a:p>
        </p:txBody>
      </p:sp>
      <p:sp>
        <p:nvSpPr>
          <p:cNvPr id="10" name="Rectangle 3">
            <a:extLst>
              <a:ext uri="{FF2B5EF4-FFF2-40B4-BE49-F238E27FC236}">
                <a16:creationId xmlns:a16="http://schemas.microsoft.com/office/drawing/2014/main" id="{602A193B-6418-472C-B267-8048BD10676B}"/>
              </a:ext>
            </a:extLst>
          </p:cNvPr>
          <p:cNvSpPr txBox="1">
            <a:spLocks noChangeArrowheads="1"/>
          </p:cNvSpPr>
          <p:nvPr/>
        </p:nvSpPr>
        <p:spPr bwMode="auto">
          <a:xfrm>
            <a:off x="731838" y="2657475"/>
            <a:ext cx="5986462"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lgn="r" rtl="1" eaLnBrk="0" fontAlgn="base" hangingPunct="0">
              <a:lnSpc>
                <a:spcPct val="90000"/>
              </a:lnSpc>
              <a:spcBef>
                <a:spcPts val="1200"/>
              </a:spcBef>
              <a:spcAft>
                <a:spcPct val="0"/>
              </a:spcAft>
              <a:buClr>
                <a:srgbClr val="9E3611"/>
              </a:buClr>
              <a:buSzPct val="85000"/>
              <a:buFont typeface="Wingdings" panose="05000000000000000000" pitchFamily="2" charset="2"/>
              <a:buChar char="§"/>
              <a:defRPr sz="2000" kern="1200">
                <a:solidFill>
                  <a:schemeClr val="tx1"/>
                </a:solidFill>
                <a:latin typeface="+mn-lt"/>
                <a:ea typeface="+mn-ea"/>
                <a:cs typeface="+mn-cs"/>
              </a:defRPr>
            </a:lvl1pPr>
            <a:lvl2pPr marL="457200"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kern="1200">
                <a:solidFill>
                  <a:schemeClr val="tx1"/>
                </a:solidFill>
                <a:latin typeface="+mn-lt"/>
                <a:ea typeface="+mn-ea"/>
                <a:cs typeface="+mn-cs"/>
              </a:defRPr>
            </a:lvl2pPr>
            <a:lvl3pPr marL="730250"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3pPr>
            <a:lvl4pPr marL="1004888"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4pPr>
            <a:lvl5pPr marL="1279525"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5pPr>
            <a:lvl6pPr marL="16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274320" lvl="1" indent="0" algn="l" defTabSz="914400" rtl="0" eaLnBrk="1" fontAlgn="auto" hangingPunct="1">
              <a:buClr>
                <a:schemeClr val="accent1">
                  <a:lumMod val="75000"/>
                </a:schemeClr>
              </a:buClr>
              <a:buFont typeface="Wingdings" panose="05000000000000000000" pitchFamily="2" charset="2"/>
              <a:buNone/>
              <a:defRPr/>
            </a:pPr>
            <a:r>
              <a:rPr lang="en-US" altLang="ar-SA" sz="1600" b="1" i="1" dirty="0"/>
              <a:t>Law I</a:t>
            </a:r>
            <a:r>
              <a:rPr lang="en-US" altLang="ar-SA" sz="1600" dirty="0"/>
              <a:t>: A body remains at rest or continues to move with uniform velocity if there is no unbalanced force acting on it.</a:t>
            </a:r>
          </a:p>
          <a:p>
            <a:pPr marL="274320" lvl="1" indent="0" algn="l" defTabSz="914400" rtl="0" eaLnBrk="1" fontAlgn="auto" hangingPunct="1">
              <a:buClr>
                <a:schemeClr val="accent1">
                  <a:lumMod val="75000"/>
                </a:schemeClr>
              </a:buClr>
              <a:buFont typeface="Wingdings" panose="05000000000000000000" pitchFamily="2" charset="2"/>
              <a:buNone/>
              <a:defRPr/>
            </a:pPr>
            <a:endParaRPr lang="en-US" altLang="ar-SA" sz="1600" dirty="0"/>
          </a:p>
        </p:txBody>
      </p:sp>
      <p:sp>
        <p:nvSpPr>
          <p:cNvPr id="11" name="Rectangle 3">
            <a:extLst>
              <a:ext uri="{FF2B5EF4-FFF2-40B4-BE49-F238E27FC236}">
                <a16:creationId xmlns:a16="http://schemas.microsoft.com/office/drawing/2014/main" id="{F8BD9FE4-6DC3-4637-848B-0EF40DFA5B37}"/>
              </a:ext>
            </a:extLst>
          </p:cNvPr>
          <p:cNvSpPr txBox="1">
            <a:spLocks noChangeArrowheads="1"/>
          </p:cNvSpPr>
          <p:nvPr/>
        </p:nvSpPr>
        <p:spPr bwMode="auto">
          <a:xfrm>
            <a:off x="698500" y="3175000"/>
            <a:ext cx="6051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marL="182563" indent="-182563" algn="r" rtl="1" eaLnBrk="0" fontAlgn="base" hangingPunct="0">
              <a:lnSpc>
                <a:spcPct val="90000"/>
              </a:lnSpc>
              <a:spcBef>
                <a:spcPts val="1200"/>
              </a:spcBef>
              <a:spcAft>
                <a:spcPct val="0"/>
              </a:spcAft>
              <a:buClr>
                <a:srgbClr val="9E3611"/>
              </a:buClr>
              <a:buSzPct val="85000"/>
              <a:buFont typeface="Wingdings" panose="05000000000000000000" pitchFamily="2" charset="2"/>
              <a:buChar char="§"/>
              <a:defRPr sz="2000" kern="1200">
                <a:solidFill>
                  <a:schemeClr val="tx1"/>
                </a:solidFill>
                <a:latin typeface="+mn-lt"/>
                <a:ea typeface="+mn-ea"/>
                <a:cs typeface="+mn-cs"/>
              </a:defRPr>
            </a:lvl1pPr>
            <a:lvl2pPr marL="457200"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kern="1200">
                <a:solidFill>
                  <a:schemeClr val="tx1"/>
                </a:solidFill>
                <a:latin typeface="+mn-lt"/>
                <a:ea typeface="+mn-ea"/>
                <a:cs typeface="+mn-cs"/>
              </a:defRPr>
            </a:lvl2pPr>
            <a:lvl3pPr marL="730250"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3pPr>
            <a:lvl4pPr marL="1004888"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4pPr>
            <a:lvl5pPr marL="1279525"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5pPr>
            <a:lvl6pPr marL="16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274320" lvl="1" indent="0" algn="l" defTabSz="914400" rtl="0" eaLnBrk="1" fontAlgn="auto" hangingPunct="1">
              <a:buClr>
                <a:schemeClr val="accent1">
                  <a:lumMod val="75000"/>
                </a:schemeClr>
              </a:buClr>
              <a:buFont typeface="Wingdings" panose="05000000000000000000" pitchFamily="2" charset="2"/>
              <a:buNone/>
              <a:defRPr/>
            </a:pPr>
            <a:r>
              <a:rPr lang="en-US" altLang="ar-SA" sz="2100" b="1" i="1" dirty="0"/>
              <a:t>Law II</a:t>
            </a:r>
            <a:r>
              <a:rPr lang="en-US" altLang="ar-SA" sz="2100" dirty="0"/>
              <a:t>: The acceleration of a body is proportional to the resultant force acting on it and is in the direction of this force (</a:t>
            </a:r>
            <a:r>
              <a:rPr lang="en-US" altLang="ar-SA" sz="2100" b="1" i="1" dirty="0"/>
              <a:t>F</a:t>
            </a:r>
            <a:r>
              <a:rPr lang="en-US" altLang="ar-SA" sz="2100" i="1" dirty="0"/>
              <a:t> = m</a:t>
            </a:r>
            <a:r>
              <a:rPr lang="en-US" altLang="ar-SA" sz="2100" b="1" i="1" dirty="0"/>
              <a:t>a</a:t>
            </a:r>
            <a:r>
              <a:rPr lang="en-US" altLang="ar-SA" sz="2100"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وان 1">
            <a:extLst>
              <a:ext uri="{FF2B5EF4-FFF2-40B4-BE49-F238E27FC236}">
                <a16:creationId xmlns:a16="http://schemas.microsoft.com/office/drawing/2014/main" id="{F621DD45-9066-493C-B66F-BEFDB962CF21}"/>
              </a:ext>
            </a:extLst>
          </p:cNvPr>
          <p:cNvSpPr>
            <a:spLocks noGrp="1"/>
          </p:cNvSpPr>
          <p:nvPr>
            <p:ph type="title"/>
          </p:nvPr>
        </p:nvSpPr>
        <p:spPr>
          <a:xfrm>
            <a:off x="685800" y="484632"/>
            <a:ext cx="7772400" cy="1609344"/>
          </a:xfrm>
        </p:spPr>
        <p:txBody>
          <a:bodyPr/>
          <a:lstStyle/>
          <a:p>
            <a:pPr eaLnBrk="1" fontAlgn="auto" hangingPunct="1">
              <a:spcAft>
                <a:spcPts val="0"/>
              </a:spcAft>
              <a:defRPr/>
            </a:pPr>
            <a:r>
              <a:rPr lang="en-US" altLang="ar-SA"/>
              <a:t>Historical Background (Cont.)</a:t>
            </a:r>
            <a:endParaRPr lang="ar-SA" altLang="ar-SA"/>
          </a:p>
        </p:txBody>
      </p:sp>
      <p:sp>
        <p:nvSpPr>
          <p:cNvPr id="3" name="عنصر نائب للمحتوى 2">
            <a:extLst>
              <a:ext uri="{FF2B5EF4-FFF2-40B4-BE49-F238E27FC236}">
                <a16:creationId xmlns:a16="http://schemas.microsoft.com/office/drawing/2014/main" id="{D12CD7ED-E6ED-47E6-83C7-2236C78B4F1A}"/>
              </a:ext>
            </a:extLst>
          </p:cNvPr>
          <p:cNvSpPr>
            <a:spLocks noGrp="1"/>
          </p:cNvSpPr>
          <p:nvPr>
            <p:ph idx="1"/>
          </p:nvPr>
        </p:nvSpPr>
        <p:spPr>
          <a:xfrm>
            <a:off x="609600" y="2057400"/>
            <a:ext cx="5867400" cy="2590800"/>
          </a:xfrm>
        </p:spPr>
        <p:txBody>
          <a:bodyPr rtlCol="0">
            <a:normAutofit/>
          </a:bodyPr>
          <a:lstStyle/>
          <a:p>
            <a:pPr marL="182880" indent="-182880" algn="l" rtl="0" eaLnBrk="1" fontAlgn="auto" hangingPunct="1">
              <a:spcAft>
                <a:spcPts val="0"/>
              </a:spcAft>
              <a:buClr>
                <a:schemeClr val="accent1">
                  <a:lumMod val="75000"/>
                </a:schemeClr>
              </a:buClr>
              <a:defRPr/>
            </a:pPr>
            <a:r>
              <a:rPr lang="en-US" dirty="0"/>
              <a:t>Albert Einstein (1879-1955)</a:t>
            </a:r>
          </a:p>
          <a:p>
            <a:pPr marL="0" indent="0" algn="l" rtl="0" eaLnBrk="1" fontAlgn="auto" hangingPunct="1">
              <a:spcAft>
                <a:spcPts val="0"/>
              </a:spcAft>
              <a:buClr>
                <a:schemeClr val="accent1">
                  <a:lumMod val="75000"/>
                </a:schemeClr>
              </a:buClr>
              <a:buFont typeface="Wingdings" panose="05000000000000000000" pitchFamily="2" charset="2"/>
              <a:buNone/>
              <a:defRPr/>
            </a:pPr>
            <a:r>
              <a:rPr lang="en-US" dirty="0"/>
              <a:t>Came up with a new idea describing the gravity (General Relativity).</a:t>
            </a:r>
            <a:endParaRPr lang="ar-SA" dirty="0"/>
          </a:p>
        </p:txBody>
      </p:sp>
      <p:pic>
        <p:nvPicPr>
          <p:cNvPr id="36868" name="Picture 2">
            <a:extLst>
              <a:ext uri="{FF2B5EF4-FFF2-40B4-BE49-F238E27FC236}">
                <a16:creationId xmlns:a16="http://schemas.microsoft.com/office/drawing/2014/main" id="{AAE25D19-2041-46FF-A9D8-0286AF5BC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828800"/>
            <a:ext cx="14478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6869" name="Picture 5" descr="orbits_gravity_well.en.gif">
            <a:extLst>
              <a:ext uri="{FF2B5EF4-FFF2-40B4-BE49-F238E27FC236}">
                <a16:creationId xmlns:a16="http://schemas.microsoft.com/office/drawing/2014/main" id="{7FD993C8-144C-43A6-A2F8-63E57D5E6D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764088"/>
            <a:ext cx="487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7EDE54F-FA19-45B6-B1E9-9B5CC2E0543E}"/>
              </a:ext>
            </a:extLst>
          </p:cNvPr>
          <p:cNvSpPr>
            <a:spLocks noGrp="1" noChangeArrowheads="1"/>
          </p:cNvSpPr>
          <p:nvPr>
            <p:ph type="title"/>
          </p:nvPr>
        </p:nvSpPr>
        <p:spPr>
          <a:xfrm>
            <a:off x="685800" y="484632"/>
            <a:ext cx="7772400" cy="1609344"/>
          </a:xfrm>
        </p:spPr>
        <p:txBody>
          <a:bodyPr/>
          <a:lstStyle/>
          <a:p>
            <a:pPr eaLnBrk="1" fontAlgn="auto" hangingPunct="1">
              <a:spcAft>
                <a:spcPts val="0"/>
              </a:spcAft>
              <a:defRPr/>
            </a:pPr>
            <a:r>
              <a:rPr lang="en-US" altLang="ar-SA"/>
              <a:t>Why do we need to study dynamics</a:t>
            </a:r>
          </a:p>
        </p:txBody>
      </p:sp>
      <p:sp>
        <p:nvSpPr>
          <p:cNvPr id="37891" name="Rectangle 5">
            <a:extLst>
              <a:ext uri="{FF2B5EF4-FFF2-40B4-BE49-F238E27FC236}">
                <a16:creationId xmlns:a16="http://schemas.microsoft.com/office/drawing/2014/main" id="{5ACB7173-3A00-4092-8A7D-202B5F2B754C}"/>
              </a:ext>
            </a:extLst>
          </p:cNvPr>
          <p:cNvSpPr>
            <a:spLocks noGrp="1"/>
          </p:cNvSpPr>
          <p:nvPr>
            <p:ph idx="1"/>
          </p:nvPr>
        </p:nvSpPr>
        <p:spPr>
          <a:xfrm>
            <a:off x="838200" y="2017713"/>
            <a:ext cx="8116888" cy="4114800"/>
          </a:xfrm>
        </p:spPr>
        <p:txBody>
          <a:bodyPr/>
          <a:lstStyle/>
          <a:p>
            <a:pPr algn="l" rtl="0" eaLnBrk="1" hangingPunct="1"/>
            <a:r>
              <a:rPr lang="en-US" altLang="ar-SA" sz="2800"/>
              <a:t>Dynamics principles are basic to the analysis and design of moving structures in:</a:t>
            </a:r>
          </a:p>
          <a:p>
            <a:pPr algn="l" rtl="0" eaLnBrk="1" hangingPunct="1"/>
            <a:r>
              <a:rPr lang="en-US" altLang="ar-SA" sz="2800"/>
              <a:t>Automotive industries </a:t>
            </a:r>
          </a:p>
          <a:p>
            <a:pPr algn="l" rtl="0" eaLnBrk="1" hangingPunct="1"/>
            <a:r>
              <a:rPr lang="en-US" altLang="ar-SA" sz="2800"/>
              <a:t>Aerospace industries</a:t>
            </a:r>
          </a:p>
          <a:p>
            <a:pPr algn="l" rtl="0" eaLnBrk="1" hangingPunct="1"/>
            <a:r>
              <a:rPr lang="en-US" altLang="ar-SA" sz="2800"/>
              <a:t>Automatic control systems </a:t>
            </a:r>
          </a:p>
          <a:p>
            <a:pPr algn="l" rtl="0" eaLnBrk="1" hangingPunct="1"/>
            <a:r>
              <a:rPr lang="en-US" altLang="ar-SA" sz="2800"/>
              <a:t> Turbines, pumps &amp;machine tools.</a:t>
            </a:r>
          </a:p>
        </p:txBody>
      </p:sp>
      <p:pic>
        <p:nvPicPr>
          <p:cNvPr id="37892" name="Picture 4">
            <a:extLst>
              <a:ext uri="{FF2B5EF4-FFF2-40B4-BE49-F238E27FC236}">
                <a16:creationId xmlns:a16="http://schemas.microsoft.com/office/drawing/2014/main" id="{E1C31B3E-213E-4C29-A6CA-AE0DAB0B3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513" y="2592388"/>
            <a:ext cx="1620837"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7893" name="Picture 6">
            <a:extLst>
              <a:ext uri="{FF2B5EF4-FFF2-40B4-BE49-F238E27FC236}">
                <a16:creationId xmlns:a16="http://schemas.microsoft.com/office/drawing/2014/main" id="{92BD9D7F-CE5A-4F65-BFAA-5C5CB676BD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2463" y="3624263"/>
            <a:ext cx="14065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7894" name="Picture 6" descr="88667.gif">
            <a:extLst>
              <a:ext uri="{FF2B5EF4-FFF2-40B4-BE49-F238E27FC236}">
                <a16:creationId xmlns:a16="http://schemas.microsoft.com/office/drawing/2014/main" id="{C10E6B8E-2845-47E2-8F70-5158770B18D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03913" y="4953000"/>
            <a:ext cx="257968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AF124E3-A9DF-4648-AE3F-3B05360F1D48}"/>
              </a:ext>
            </a:extLst>
          </p:cNvPr>
          <p:cNvSpPr>
            <a:spLocks noGrp="1" noChangeArrowheads="1"/>
          </p:cNvSpPr>
          <p:nvPr>
            <p:ph type="title"/>
          </p:nvPr>
        </p:nvSpPr>
        <p:spPr/>
        <p:txBody>
          <a:bodyPr/>
          <a:lstStyle/>
          <a:p>
            <a:pPr rtl="0" eaLnBrk="1" fontAlgn="auto" hangingPunct="1">
              <a:spcAft>
                <a:spcPts val="0"/>
              </a:spcAft>
              <a:defRPr/>
            </a:pPr>
            <a:r>
              <a:rPr lang="en-US" altLang="ar-SA"/>
              <a:t>Why do we need to study dynamics (Cont.)</a:t>
            </a:r>
          </a:p>
        </p:txBody>
      </p:sp>
      <p:sp>
        <p:nvSpPr>
          <p:cNvPr id="39939" name="Text Box 22">
            <a:extLst>
              <a:ext uri="{FF2B5EF4-FFF2-40B4-BE49-F238E27FC236}">
                <a16:creationId xmlns:a16="http://schemas.microsoft.com/office/drawing/2014/main" id="{3A0A8383-81A2-4479-A930-61A9E86AA1C7}"/>
              </a:ext>
            </a:extLst>
          </p:cNvPr>
          <p:cNvSpPr txBox="1">
            <a:spLocks noChangeArrowheads="1"/>
          </p:cNvSpPr>
          <p:nvPr/>
        </p:nvSpPr>
        <p:spPr bwMode="auto">
          <a:xfrm>
            <a:off x="3505200" y="2438400"/>
            <a:ext cx="5410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l" rtl="0" eaLnBrk="1" hangingPunct="1">
              <a:lnSpc>
                <a:spcPct val="100000"/>
              </a:lnSpc>
              <a:spcBef>
                <a:spcPct val="50000"/>
              </a:spcBef>
              <a:buClrTx/>
              <a:buSzTx/>
              <a:buFont typeface="Wingdings" panose="05000000000000000000" pitchFamily="2" charset="2"/>
              <a:buChar char="n"/>
            </a:pPr>
            <a:r>
              <a:rPr lang="en-US" altLang="ar-SA" sz="1800">
                <a:latin typeface="Tahoma" panose="020B0604030504040204" pitchFamily="34" charset="0"/>
                <a:cs typeface="Arial" panose="020B0604020202020204" pitchFamily="34" charset="0"/>
              </a:rPr>
              <a:t>How do we decide how big to make the pistons? </a:t>
            </a:r>
          </a:p>
          <a:p>
            <a:pPr algn="l" rtl="0" eaLnBrk="1" hangingPunct="1">
              <a:lnSpc>
                <a:spcPct val="100000"/>
              </a:lnSpc>
              <a:spcBef>
                <a:spcPct val="50000"/>
              </a:spcBef>
              <a:buClrTx/>
              <a:buSzTx/>
              <a:buFont typeface="Wingdings" panose="05000000000000000000" pitchFamily="2" charset="2"/>
              <a:buChar char="n"/>
            </a:pPr>
            <a:r>
              <a:rPr lang="en-US" altLang="ar-SA" sz="1800">
                <a:latin typeface="Tahoma" panose="020B0604030504040204" pitchFamily="34" charset="0"/>
                <a:cs typeface="Arial" panose="020B0604020202020204" pitchFamily="34" charset="0"/>
              </a:rPr>
              <a:t>Where should they be placed in the engine block? </a:t>
            </a:r>
          </a:p>
          <a:p>
            <a:pPr algn="l" rtl="0" eaLnBrk="1" hangingPunct="1">
              <a:lnSpc>
                <a:spcPct val="100000"/>
              </a:lnSpc>
              <a:spcBef>
                <a:spcPct val="50000"/>
              </a:spcBef>
              <a:buClrTx/>
              <a:buSzTx/>
              <a:buFont typeface="Wingdings" panose="05000000000000000000" pitchFamily="2" charset="2"/>
              <a:buChar char="n"/>
            </a:pPr>
            <a:r>
              <a:rPr lang="en-US" altLang="ar-SA" sz="1800">
                <a:latin typeface="Tahoma" panose="020B0604030504040204" pitchFamily="34" charset="0"/>
                <a:cs typeface="Arial" panose="020B0604020202020204" pitchFamily="34" charset="0"/>
              </a:rPr>
              <a:t>How do we make the engine run smoothly?</a:t>
            </a:r>
            <a:br>
              <a:rPr lang="en-US" altLang="ar-SA" sz="1800">
                <a:latin typeface="Tahoma" panose="020B0604030504040204" pitchFamily="34" charset="0"/>
                <a:cs typeface="Arial" panose="020B0604020202020204" pitchFamily="34" charset="0"/>
              </a:rPr>
            </a:br>
            <a:br>
              <a:rPr lang="en-US" altLang="ar-SA" sz="1800">
                <a:latin typeface="Tahoma" panose="020B0604030504040204" pitchFamily="34" charset="0"/>
                <a:cs typeface="Arial" panose="020B0604020202020204" pitchFamily="34" charset="0"/>
              </a:rPr>
            </a:br>
            <a:r>
              <a:rPr lang="en-US" altLang="ar-SA" sz="1800">
                <a:latin typeface="Tahoma" panose="020B0604030504040204" pitchFamily="34" charset="0"/>
                <a:cs typeface="Arial" panose="020B0604020202020204" pitchFamily="34" charset="0"/>
              </a:rPr>
              <a:t>Well, we could answer these questions by trial and error. But the 'errors' would be expensive exercises. Why not study the dynamics of engines and make some predictions instead!</a:t>
            </a:r>
            <a:br>
              <a:rPr lang="en-US" altLang="ar-SA" sz="1800">
                <a:latin typeface="Tahoma" panose="020B0604030504040204" pitchFamily="34" charset="0"/>
                <a:cs typeface="Arial" panose="020B0604020202020204" pitchFamily="34" charset="0"/>
              </a:rPr>
            </a:br>
            <a:endParaRPr lang="en-US" altLang="ar-SA" sz="1800">
              <a:latin typeface="Tahoma" panose="020B0604030504040204" pitchFamily="34" charset="0"/>
              <a:cs typeface="Arial" panose="020B0604020202020204" pitchFamily="34" charset="0"/>
            </a:endParaRPr>
          </a:p>
        </p:txBody>
      </p:sp>
      <p:pic>
        <p:nvPicPr>
          <p:cNvPr id="39940" name="Picture 4" descr="Animation1.gif">
            <a:extLst>
              <a:ext uri="{FF2B5EF4-FFF2-40B4-BE49-F238E27FC236}">
                <a16:creationId xmlns:a16="http://schemas.microsoft.com/office/drawing/2014/main" id="{7EE0F193-0EB5-402A-8D89-AB48363C13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3" y="2590800"/>
            <a:ext cx="3575051"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7442EA8-3E3F-4AF5-81BD-13DB5C09F6F2}"/>
              </a:ext>
            </a:extLst>
          </p:cNvPr>
          <p:cNvSpPr>
            <a:spLocks noGrp="1" noChangeArrowheads="1"/>
          </p:cNvSpPr>
          <p:nvPr>
            <p:ph type="title"/>
          </p:nvPr>
        </p:nvSpPr>
        <p:spPr/>
        <p:txBody>
          <a:bodyPr/>
          <a:lstStyle/>
          <a:p>
            <a:pPr eaLnBrk="1" fontAlgn="auto" hangingPunct="1">
              <a:spcAft>
                <a:spcPts val="0"/>
              </a:spcAft>
              <a:defRPr/>
            </a:pPr>
            <a:r>
              <a:rPr lang="en-US" altLang="ar-SA" dirty="0"/>
              <a:t>Why do we need to study dynamics (Cont.)</a:t>
            </a:r>
          </a:p>
        </p:txBody>
      </p:sp>
      <p:sp>
        <p:nvSpPr>
          <p:cNvPr id="17412" name="Text Box 5">
            <a:extLst>
              <a:ext uri="{FF2B5EF4-FFF2-40B4-BE49-F238E27FC236}">
                <a16:creationId xmlns:a16="http://schemas.microsoft.com/office/drawing/2014/main" id="{8FDF7C4B-1B8E-49AF-B092-5EE78DE20336}"/>
              </a:ext>
            </a:extLst>
          </p:cNvPr>
          <p:cNvSpPr txBox="1">
            <a:spLocks noChangeArrowheads="1"/>
          </p:cNvSpPr>
          <p:nvPr/>
        </p:nvSpPr>
        <p:spPr bwMode="auto">
          <a:xfrm>
            <a:off x="3505200" y="2452688"/>
            <a:ext cx="5334000" cy="2862262"/>
          </a:xfrm>
          <a:prstGeom prst="rect">
            <a:avLst/>
          </a:prstGeom>
          <a:noFill/>
          <a:ln>
            <a:noFill/>
          </a:ln>
        </p:spPr>
        <p:txBody>
          <a:bodyPr>
            <a:spAutoFit/>
          </a:bodyPr>
          <a:lstStyle>
            <a:lvl1pPr algn="r" rtl="1">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algn="r" rtl="1">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algn="r" rtl="1">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algn="r" rtl="1">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algn="r" rtl="1">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algn="l" rtl="0" eaLnBrk="1" fontAlgn="auto" hangingPunct="1">
              <a:spcBef>
                <a:spcPct val="50000"/>
              </a:spcBef>
              <a:spcAft>
                <a:spcPts val="0"/>
              </a:spcAft>
              <a:buClrTx/>
              <a:buSzTx/>
              <a:buFontTx/>
              <a:buNone/>
              <a:defRPr/>
            </a:pPr>
            <a:r>
              <a:rPr lang="en-US" altLang="ar-SA" sz="1800" dirty="0"/>
              <a:t>Or suppose we want to build a robot;</a:t>
            </a:r>
          </a:p>
          <a:p>
            <a:pPr marL="285750" indent="-285750" algn="l" rtl="0" eaLnBrk="1" fontAlgn="auto" hangingPunct="1">
              <a:spcBef>
                <a:spcPct val="50000"/>
              </a:spcBef>
              <a:spcAft>
                <a:spcPts val="0"/>
              </a:spcAft>
              <a:buClrTx/>
              <a:buSzTx/>
              <a:defRPr/>
            </a:pPr>
            <a:r>
              <a:rPr lang="en-US" altLang="ar-SA" sz="1800" dirty="0"/>
              <a:t>How do we decide how big to make the motors? </a:t>
            </a:r>
          </a:p>
          <a:p>
            <a:pPr marL="285750" indent="-285750" algn="l" rtl="0" eaLnBrk="1" fontAlgn="auto" hangingPunct="1">
              <a:spcBef>
                <a:spcPct val="50000"/>
              </a:spcBef>
              <a:spcAft>
                <a:spcPts val="0"/>
              </a:spcAft>
              <a:buClrTx/>
              <a:buSzTx/>
              <a:defRPr/>
            </a:pPr>
            <a:r>
              <a:rPr lang="en-US" altLang="ar-SA" sz="1800" dirty="0"/>
              <a:t>How fast can we expect it to move from one place to another? </a:t>
            </a:r>
          </a:p>
          <a:p>
            <a:pPr marL="285750" indent="-285750" algn="l" rtl="0" eaLnBrk="1" fontAlgn="auto" hangingPunct="1">
              <a:spcBef>
                <a:spcPct val="50000"/>
              </a:spcBef>
              <a:spcAft>
                <a:spcPts val="0"/>
              </a:spcAft>
              <a:buClrTx/>
              <a:buSzTx/>
              <a:defRPr/>
            </a:pPr>
            <a:r>
              <a:rPr lang="en-US" altLang="ar-SA" sz="1800" dirty="0"/>
              <a:t>How accurate will it be while it moves and stops? </a:t>
            </a:r>
          </a:p>
          <a:p>
            <a:pPr marL="285750" indent="-285750" algn="l" rtl="0" eaLnBrk="1" fontAlgn="auto" hangingPunct="1">
              <a:spcBef>
                <a:spcPct val="50000"/>
              </a:spcBef>
              <a:spcAft>
                <a:spcPts val="0"/>
              </a:spcAft>
              <a:buClrTx/>
              <a:buSzTx/>
              <a:defRPr/>
            </a:pPr>
            <a:r>
              <a:rPr lang="en-US" altLang="ar-SA" sz="1800" dirty="0"/>
              <a:t>How many joints should it have and where? </a:t>
            </a:r>
          </a:p>
        </p:txBody>
      </p:sp>
      <p:pic>
        <p:nvPicPr>
          <p:cNvPr id="41988" name="Picture 4" descr="88669.gif">
            <a:extLst>
              <a:ext uri="{FF2B5EF4-FFF2-40B4-BE49-F238E27FC236}">
                <a16:creationId xmlns:a16="http://schemas.microsoft.com/office/drawing/2014/main" id="{3B521174-FD8A-45D8-852E-F5E66F6650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488" y="2895600"/>
            <a:ext cx="3048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85069F7-DCB5-4F66-8F30-DD16DC39BAD6}"/>
              </a:ext>
            </a:extLst>
          </p:cNvPr>
          <p:cNvSpPr>
            <a:spLocks noGrp="1" noChangeArrowheads="1"/>
          </p:cNvSpPr>
          <p:nvPr>
            <p:ph type="title"/>
          </p:nvPr>
        </p:nvSpPr>
        <p:spPr>
          <a:xfrm>
            <a:off x="674687" y="138113"/>
            <a:ext cx="7793037" cy="928687"/>
          </a:xfrm>
        </p:spPr>
        <p:txBody>
          <a:bodyPr/>
          <a:lstStyle/>
          <a:p>
            <a:pPr eaLnBrk="1" fontAlgn="auto" hangingPunct="1">
              <a:spcAft>
                <a:spcPts val="0"/>
              </a:spcAft>
              <a:defRPr/>
            </a:pPr>
            <a:r>
              <a:rPr lang="en-US" altLang="ar-SA" dirty="0"/>
              <a:t>FUNDAMENTAL Concepts</a:t>
            </a:r>
          </a:p>
        </p:txBody>
      </p:sp>
      <p:sp>
        <p:nvSpPr>
          <p:cNvPr id="29699" name="Rectangle 3">
            <a:extLst>
              <a:ext uri="{FF2B5EF4-FFF2-40B4-BE49-F238E27FC236}">
                <a16:creationId xmlns:a16="http://schemas.microsoft.com/office/drawing/2014/main" id="{9A7F0C19-5D56-4A10-AE9C-53F1CE49856F}"/>
              </a:ext>
            </a:extLst>
          </p:cNvPr>
          <p:cNvSpPr>
            <a:spLocks noGrp="1" noChangeArrowheads="1"/>
          </p:cNvSpPr>
          <p:nvPr>
            <p:ph idx="1"/>
          </p:nvPr>
        </p:nvSpPr>
        <p:spPr>
          <a:xfrm>
            <a:off x="260350" y="1066800"/>
            <a:ext cx="8621713" cy="5181600"/>
          </a:xfrm>
        </p:spPr>
        <p:txBody>
          <a:bodyPr rtlCol="0">
            <a:normAutofit fontScale="85000" lnSpcReduction="10000"/>
          </a:bodyPr>
          <a:lstStyle/>
          <a:p>
            <a:pPr algn="l" rtl="0">
              <a:defRPr/>
            </a:pPr>
            <a:r>
              <a:rPr lang="en-US" altLang="ar-SA" sz="1800" b="1" dirty="0"/>
              <a:t>Length (Space) :</a:t>
            </a:r>
            <a:r>
              <a:rPr lang="en-US" altLang="ar-SA" sz="1800" dirty="0"/>
              <a:t> </a:t>
            </a:r>
            <a:r>
              <a:rPr lang="en-US" sz="1800" dirty="0"/>
              <a:t>needed to locate position of a point in space, &amp; describe size of the physical system</a:t>
            </a:r>
          </a:p>
          <a:p>
            <a:pPr lvl="1" indent="-182880" algn="l" rtl="0" eaLnBrk="1" fontAlgn="auto" hangingPunct="1">
              <a:lnSpc>
                <a:spcPct val="80000"/>
              </a:lnSpc>
              <a:buClr>
                <a:schemeClr val="accent1">
                  <a:lumMod val="75000"/>
                </a:schemeClr>
              </a:buClr>
              <a:defRPr/>
            </a:pPr>
            <a:r>
              <a:rPr lang="en-US" altLang="ar-SA" sz="1600" dirty="0"/>
              <a:t>Position in space is determined relative to some geometric reference system by means of linear and angular measurements.</a:t>
            </a:r>
          </a:p>
          <a:p>
            <a:pPr lvl="1" indent="-182880" algn="l" rtl="0" eaLnBrk="1" fontAlgn="auto" hangingPunct="1">
              <a:lnSpc>
                <a:spcPct val="80000"/>
              </a:lnSpc>
              <a:buClr>
                <a:schemeClr val="accent1">
                  <a:lumMod val="75000"/>
                </a:schemeClr>
              </a:buClr>
              <a:defRPr/>
            </a:pPr>
            <a:r>
              <a:rPr lang="en-US" altLang="ar-SA" sz="1600" dirty="0"/>
              <a:t>This reference system may be:</a:t>
            </a:r>
          </a:p>
          <a:p>
            <a:pPr marL="731520" lvl="2" indent="-182880" algn="l" rtl="0" eaLnBrk="1" fontAlgn="auto" hangingPunct="1">
              <a:lnSpc>
                <a:spcPct val="80000"/>
              </a:lnSpc>
              <a:buClr>
                <a:schemeClr val="accent1">
                  <a:lumMod val="75000"/>
                </a:schemeClr>
              </a:buClr>
              <a:defRPr/>
            </a:pPr>
            <a:r>
              <a:rPr lang="en-US" altLang="ar-SA" sz="1400" dirty="0"/>
              <a:t>Fixed in space: measurements are said to be absolute. </a:t>
            </a:r>
          </a:p>
          <a:p>
            <a:pPr marL="731520" lvl="2" indent="-182880" algn="l" rtl="0" eaLnBrk="1" fontAlgn="auto" hangingPunct="1">
              <a:lnSpc>
                <a:spcPct val="80000"/>
              </a:lnSpc>
              <a:buClr>
                <a:schemeClr val="accent1">
                  <a:lumMod val="75000"/>
                </a:schemeClr>
              </a:buClr>
              <a:defRPr/>
            </a:pPr>
            <a:r>
              <a:rPr lang="en-US" altLang="ar-SA" sz="1400" dirty="0"/>
              <a:t>Moving in space: measurements are made relative to fixed reference system.   </a:t>
            </a:r>
          </a:p>
          <a:p>
            <a:pPr marL="914400" lvl="2" indent="0" algn="l" rtl="0" eaLnBrk="1" fontAlgn="auto" hangingPunct="1">
              <a:lnSpc>
                <a:spcPct val="80000"/>
              </a:lnSpc>
              <a:buClr>
                <a:schemeClr val="accent1">
                  <a:lumMod val="75000"/>
                </a:schemeClr>
              </a:buClr>
              <a:buFont typeface="Wingdings" panose="05000000000000000000" pitchFamily="2" charset="2"/>
              <a:buNone/>
              <a:defRPr/>
            </a:pPr>
            <a:r>
              <a:rPr lang="en-US" altLang="ar-SA" sz="1100" b="1" dirty="0"/>
              <a:t> </a:t>
            </a:r>
            <a:endParaRPr lang="en-US" altLang="ar-SA" sz="800" b="1" dirty="0"/>
          </a:p>
          <a:p>
            <a:pPr algn="l" rtl="0">
              <a:defRPr/>
            </a:pPr>
            <a:r>
              <a:rPr lang="en-US" altLang="ar-SA" sz="1800" b="1" dirty="0"/>
              <a:t>Time (t):</a:t>
            </a:r>
            <a:r>
              <a:rPr lang="en-US" altLang="ar-SA" sz="1800" dirty="0"/>
              <a:t> </a:t>
            </a:r>
            <a:r>
              <a:rPr lang="en-US" sz="1800" dirty="0"/>
              <a:t>measure of succession of events.</a:t>
            </a:r>
            <a:endParaRPr lang="en-US" altLang="ar-SA" sz="1800" dirty="0"/>
          </a:p>
          <a:p>
            <a:pPr marL="182880" indent="-182880" algn="l" rtl="0" eaLnBrk="1" fontAlgn="auto" hangingPunct="1">
              <a:lnSpc>
                <a:spcPct val="80000"/>
              </a:lnSpc>
              <a:spcAft>
                <a:spcPts val="0"/>
              </a:spcAft>
              <a:buClr>
                <a:schemeClr val="accent1">
                  <a:lumMod val="75000"/>
                </a:schemeClr>
              </a:buClr>
              <a:defRPr/>
            </a:pPr>
            <a:endParaRPr lang="en-US" altLang="ar-SA" sz="800" dirty="0"/>
          </a:p>
          <a:p>
            <a:pPr marL="182880" indent="-182880" algn="l" rtl="0" eaLnBrk="1" fontAlgn="auto" hangingPunct="1">
              <a:lnSpc>
                <a:spcPct val="80000"/>
              </a:lnSpc>
              <a:spcAft>
                <a:spcPts val="0"/>
              </a:spcAft>
              <a:buClr>
                <a:schemeClr val="accent1">
                  <a:lumMod val="75000"/>
                </a:schemeClr>
              </a:buClr>
              <a:defRPr/>
            </a:pPr>
            <a:r>
              <a:rPr lang="en-US" altLang="ar-SA" sz="1800" b="1" dirty="0"/>
              <a:t>Mass (m):</a:t>
            </a:r>
            <a:r>
              <a:rPr lang="en-US" altLang="ar-SA" sz="1800" dirty="0"/>
              <a:t> The quantity of matter in a body as well as the property which gives rise to gravitational attraction. Weight is related to the mass by: </a:t>
            </a:r>
            <a:r>
              <a:rPr lang="en-US" altLang="ar-SA" sz="1800" i="1" dirty="0"/>
              <a:t>mg.; where g </a:t>
            </a:r>
            <a:r>
              <a:rPr lang="en-US" altLang="ar-SA" sz="1800" dirty="0"/>
              <a:t>is the gravitational acceleration.</a:t>
            </a:r>
          </a:p>
          <a:p>
            <a:pPr marL="182880" indent="-182880" algn="l" rtl="0" eaLnBrk="1" fontAlgn="auto" hangingPunct="1">
              <a:lnSpc>
                <a:spcPct val="80000"/>
              </a:lnSpc>
              <a:spcAft>
                <a:spcPts val="0"/>
              </a:spcAft>
              <a:buClr>
                <a:schemeClr val="accent1">
                  <a:lumMod val="75000"/>
                </a:schemeClr>
              </a:buClr>
              <a:defRPr/>
            </a:pPr>
            <a:endParaRPr lang="en-US" altLang="ar-SA" sz="800" i="1" dirty="0"/>
          </a:p>
          <a:p>
            <a:pPr algn="l" rtl="0">
              <a:defRPr/>
            </a:pPr>
            <a:r>
              <a:rPr lang="en-US" altLang="ar-SA" sz="1800" b="1" dirty="0"/>
              <a:t>Force</a:t>
            </a:r>
            <a:r>
              <a:rPr lang="en-US" altLang="ar-SA" sz="1800" dirty="0"/>
              <a:t>: r</a:t>
            </a:r>
            <a:r>
              <a:rPr lang="en-US" sz="1800" dirty="0"/>
              <a:t>epresents the action of one body on another            characterized by its magnitude, direction of its action, and its point of application</a:t>
            </a:r>
            <a:endParaRPr lang="en-US" altLang="ar-SA" sz="1800" dirty="0"/>
          </a:p>
          <a:p>
            <a:pPr marL="182880" indent="-182880" algn="l" rtl="0" eaLnBrk="1" fontAlgn="auto" hangingPunct="1">
              <a:lnSpc>
                <a:spcPct val="80000"/>
              </a:lnSpc>
              <a:spcAft>
                <a:spcPts val="0"/>
              </a:spcAft>
              <a:buClr>
                <a:schemeClr val="accent1">
                  <a:lumMod val="75000"/>
                </a:schemeClr>
              </a:buClr>
              <a:defRPr/>
            </a:pPr>
            <a:endParaRPr lang="en-US" altLang="ar-SA" sz="800" dirty="0"/>
          </a:p>
          <a:p>
            <a:pPr marL="182880" indent="-182880" algn="l" rtl="0" eaLnBrk="1" fontAlgn="auto" hangingPunct="1">
              <a:lnSpc>
                <a:spcPct val="80000"/>
              </a:lnSpc>
              <a:spcAft>
                <a:spcPts val="0"/>
              </a:spcAft>
              <a:buClr>
                <a:schemeClr val="accent1">
                  <a:lumMod val="75000"/>
                </a:schemeClr>
              </a:buClr>
              <a:defRPr/>
            </a:pPr>
            <a:r>
              <a:rPr lang="en-US" altLang="ar-SA" sz="1800" b="1" dirty="0"/>
              <a:t>Particle:</a:t>
            </a:r>
            <a:r>
              <a:rPr lang="en-US" altLang="ar-SA" sz="1800" dirty="0"/>
              <a:t> A body of negligible dimensions (when its dimensions are irrelevant to the description of its motion or the action of the forces on it). Bodies of finite size, such as rockets, projectiles, or vehicles.</a:t>
            </a:r>
          </a:p>
          <a:p>
            <a:pPr marL="182880" indent="-182880" algn="l" rtl="0" eaLnBrk="1" fontAlgn="auto" hangingPunct="1">
              <a:lnSpc>
                <a:spcPct val="80000"/>
              </a:lnSpc>
              <a:spcAft>
                <a:spcPts val="0"/>
              </a:spcAft>
              <a:buClr>
                <a:schemeClr val="accent1">
                  <a:lumMod val="75000"/>
                </a:schemeClr>
              </a:buClr>
              <a:defRPr/>
            </a:pPr>
            <a:endParaRPr lang="en-US" altLang="ar-SA" sz="700" dirty="0"/>
          </a:p>
          <a:p>
            <a:pPr algn="l" rtl="0">
              <a:defRPr/>
            </a:pPr>
            <a:r>
              <a:rPr lang="en-US" altLang="ar-SA" sz="1800" b="1" dirty="0"/>
              <a:t>Rigid Body:</a:t>
            </a:r>
            <a:r>
              <a:rPr lang="en-US" altLang="ar-SA" sz="1800" dirty="0"/>
              <a:t> </a:t>
            </a:r>
            <a:r>
              <a:rPr lang="en-US" sz="1800" dirty="0"/>
              <a:t>A combination of large number of particles in which all particles remain at a fixed distance (practically) from one another before and after applying a load.</a:t>
            </a:r>
            <a:endParaRPr lang="en-US" altLang="ar-SA" sz="1800" dirty="0"/>
          </a:p>
        </p:txBody>
      </p:sp>
      <p:sp>
        <p:nvSpPr>
          <p:cNvPr id="2" name="Arrow: Right 1">
            <a:extLst>
              <a:ext uri="{FF2B5EF4-FFF2-40B4-BE49-F238E27FC236}">
                <a16:creationId xmlns:a16="http://schemas.microsoft.com/office/drawing/2014/main" id="{A5AEEF52-EF39-449C-BA22-17ECEEDBA40C}"/>
              </a:ext>
            </a:extLst>
          </p:cNvPr>
          <p:cNvSpPr/>
          <p:nvPr/>
        </p:nvSpPr>
        <p:spPr>
          <a:xfrm>
            <a:off x="5105400" y="4191000"/>
            <a:ext cx="4572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10CD5B4-122F-467E-95AC-863A79DD3D9D}"/>
              </a:ext>
            </a:extLst>
          </p:cNvPr>
          <p:cNvSpPr>
            <a:spLocks noGrp="1" noChangeArrowheads="1"/>
          </p:cNvSpPr>
          <p:nvPr>
            <p:ph type="title"/>
          </p:nvPr>
        </p:nvSpPr>
        <p:spPr/>
        <p:txBody>
          <a:bodyPr/>
          <a:lstStyle/>
          <a:p>
            <a:pPr eaLnBrk="1" fontAlgn="auto" hangingPunct="1">
              <a:spcAft>
                <a:spcPts val="0"/>
              </a:spcAft>
              <a:defRPr/>
            </a:pPr>
            <a:r>
              <a:rPr lang="en-US" altLang="ar-SA" dirty="0"/>
              <a:t>Units &amp; Measurements </a:t>
            </a:r>
          </a:p>
        </p:txBody>
      </p:sp>
      <p:sp>
        <p:nvSpPr>
          <p:cNvPr id="3" name="Rectangle 3">
            <a:extLst>
              <a:ext uri="{FF2B5EF4-FFF2-40B4-BE49-F238E27FC236}">
                <a16:creationId xmlns:a16="http://schemas.microsoft.com/office/drawing/2014/main" id="{D86D56CC-9FA6-4F59-94CD-132070DA09E8}"/>
              </a:ext>
            </a:extLst>
          </p:cNvPr>
          <p:cNvSpPr txBox="1">
            <a:spLocks noChangeArrowheads="1"/>
          </p:cNvSpPr>
          <p:nvPr/>
        </p:nvSpPr>
        <p:spPr bwMode="auto">
          <a:xfrm>
            <a:off x="200025" y="1447800"/>
            <a:ext cx="88677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marL="182563" indent="-182563" algn="r" rtl="1" eaLnBrk="0" fontAlgn="base" hangingPunct="0">
              <a:lnSpc>
                <a:spcPct val="90000"/>
              </a:lnSpc>
              <a:spcBef>
                <a:spcPts val="1200"/>
              </a:spcBef>
              <a:spcAft>
                <a:spcPct val="0"/>
              </a:spcAft>
              <a:buClr>
                <a:srgbClr val="9E3611"/>
              </a:buClr>
              <a:buSzPct val="85000"/>
              <a:buFont typeface="Wingdings" panose="05000000000000000000" pitchFamily="2" charset="2"/>
              <a:buChar char="§"/>
              <a:defRPr sz="2000" kern="1200">
                <a:solidFill>
                  <a:schemeClr val="tx1"/>
                </a:solidFill>
                <a:latin typeface="+mn-lt"/>
                <a:ea typeface="+mn-ea"/>
                <a:cs typeface="+mn-cs"/>
              </a:defRPr>
            </a:lvl1pPr>
            <a:lvl2pPr marL="457200"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kern="1200">
                <a:solidFill>
                  <a:schemeClr val="tx1"/>
                </a:solidFill>
                <a:latin typeface="+mn-lt"/>
                <a:ea typeface="+mn-ea"/>
                <a:cs typeface="+mn-cs"/>
              </a:defRPr>
            </a:lvl2pPr>
            <a:lvl3pPr marL="730250"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3pPr>
            <a:lvl4pPr marL="1004888"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4pPr>
            <a:lvl5pPr marL="1279525"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5pPr>
            <a:lvl6pPr marL="16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l" defTabSz="914400" rtl="0" eaLnBrk="1" hangingPunct="1">
              <a:defRPr/>
            </a:pPr>
            <a:r>
              <a:rPr lang="en-US" altLang="zh-CN" sz="2400" dirty="0">
                <a:ea typeface="SimSun" panose="02010600030101010101" pitchFamily="2" charset="-122"/>
              </a:rPr>
              <a:t>To be quantitative in physical sciences needs measurements</a:t>
            </a:r>
          </a:p>
          <a:p>
            <a:pPr algn="l" defTabSz="914400" rtl="0" eaLnBrk="1" hangingPunct="1">
              <a:defRPr/>
            </a:pPr>
            <a:r>
              <a:rPr lang="en-US" altLang="zh-CN" sz="2400" dirty="0">
                <a:ea typeface="SimSun" panose="02010600030101010101" pitchFamily="2" charset="-122"/>
              </a:rPr>
              <a:t>How tall are you? How about your weight?</a:t>
            </a:r>
          </a:p>
          <a:p>
            <a:pPr lvl="1" algn="l" defTabSz="914400" rtl="0" eaLnBrk="1" hangingPunct="1">
              <a:defRPr/>
            </a:pPr>
            <a:r>
              <a:rPr lang="en-US" altLang="en-US" sz="2400" dirty="0"/>
              <a:t>Height: 1.70 m</a:t>
            </a:r>
          </a:p>
          <a:p>
            <a:pPr lvl="1" algn="l" defTabSz="914400" rtl="0" eaLnBrk="1" hangingPunct="1">
              <a:defRPr/>
            </a:pPr>
            <a:r>
              <a:rPr lang="en-US" altLang="en-US" sz="2400" dirty="0"/>
              <a:t>Weight: 75 kg</a:t>
            </a:r>
          </a:p>
          <a:p>
            <a:pPr algn="l" defTabSz="914400" rtl="0" eaLnBrk="1" hangingPunct="1">
              <a:defRPr/>
            </a:pPr>
            <a:endParaRPr lang="en-US" altLang="zh-CN" sz="2400" dirty="0">
              <a:ea typeface="SimSun" panose="02010600030101010101" pitchFamily="2" charset="-122"/>
            </a:endParaRPr>
          </a:p>
          <a:p>
            <a:pPr algn="l" defTabSz="914400" rtl="0" eaLnBrk="1" hangingPunct="1">
              <a:defRPr/>
            </a:pPr>
            <a:r>
              <a:rPr lang="en-US" altLang="zh-CN" sz="2400" dirty="0">
                <a:ea typeface="SimSun" panose="02010600030101010101" pitchFamily="2" charset="-122"/>
              </a:rPr>
              <a:t>Number     +     </a:t>
            </a:r>
            <a:r>
              <a:rPr lang="en-US" altLang="zh-CN" sz="2400" dirty="0">
                <a:solidFill>
                  <a:srgbClr val="0070C0"/>
                </a:solidFill>
                <a:ea typeface="SimSun" panose="02010600030101010101" pitchFamily="2" charset="-122"/>
              </a:rPr>
              <a:t>Unit</a:t>
            </a:r>
            <a:r>
              <a:rPr lang="en-US" altLang="zh-CN" sz="2400" dirty="0">
                <a:solidFill>
                  <a:schemeClr val="accent2"/>
                </a:solidFill>
                <a:ea typeface="SimSun" panose="02010600030101010101" pitchFamily="2" charset="-122"/>
              </a:rPr>
              <a:t>  </a:t>
            </a:r>
          </a:p>
          <a:p>
            <a:pPr lvl="1" algn="l" defTabSz="914400" rtl="0" eaLnBrk="1" hangingPunct="1">
              <a:defRPr/>
            </a:pPr>
            <a:r>
              <a:rPr lang="en-US" altLang="zh-CN" sz="2000" dirty="0">
                <a:ea typeface="SimSun" panose="02010600030101010101" pitchFamily="2" charset="-122"/>
              </a:rPr>
              <a:t>“Height is 1.7.” has no physical meaning. </a:t>
            </a:r>
            <a:r>
              <a:rPr kumimoji="1" lang="en-US" altLang="ko-KR" sz="2000" dirty="0">
                <a:ea typeface="굴림" panose="020B0600000101010101" pitchFamily="34" charset="-127"/>
              </a:rPr>
              <a:t>Both </a:t>
            </a:r>
            <a:r>
              <a:rPr kumimoji="1" lang="en-US" altLang="ko-KR" sz="2000" dirty="0">
                <a:solidFill>
                  <a:srgbClr val="0070C0"/>
                </a:solidFill>
                <a:ea typeface="굴림" panose="020B0600000101010101" pitchFamily="34" charset="-127"/>
              </a:rPr>
              <a:t>numbers and units </a:t>
            </a:r>
            <a:r>
              <a:rPr kumimoji="1" lang="en-US" altLang="ko-KR" sz="2000" dirty="0">
                <a:ea typeface="굴림" panose="020B0600000101010101" pitchFamily="34" charset="-127"/>
              </a:rPr>
              <a:t>necessary for any meaningful physical quantities</a:t>
            </a:r>
          </a:p>
          <a:p>
            <a:pPr algn="l" defTabSz="914400" rtl="0" eaLnBrk="1" hangingPunct="1">
              <a:defRPr/>
            </a:pPr>
            <a:r>
              <a:rPr lang="en-US" altLang="en-US" sz="2400" dirty="0"/>
              <a:t>Many quantities can be measured, such as, time, energy, temperature, distance, speed, force, moment, etc..</a:t>
            </a:r>
          </a:p>
          <a:p>
            <a:pPr algn="l" defTabSz="914400" rtl="0" eaLnBrk="1" hangingPunct="1">
              <a:defRPr/>
            </a:pPr>
            <a:r>
              <a:rPr kumimoji="1" lang="en-US" altLang="en-US" sz="2400" dirty="0"/>
              <a:t>Some of these quantities are related to one another, such as, speed = distance/time, moment = force x distance, etc..</a:t>
            </a:r>
            <a:endParaRPr kumimoji="1" lang="en-US" altLang="en-US" sz="1800" dirty="0"/>
          </a:p>
        </p:txBody>
      </p:sp>
      <p:cxnSp>
        <p:nvCxnSpPr>
          <p:cNvPr id="6" name="Straight Arrow Connector 5">
            <a:extLst>
              <a:ext uri="{FF2B5EF4-FFF2-40B4-BE49-F238E27FC236}">
                <a16:creationId xmlns:a16="http://schemas.microsoft.com/office/drawing/2014/main" id="{335E06C4-53E2-4F01-B163-7890F6EE66F1}"/>
              </a:ext>
            </a:extLst>
          </p:cNvPr>
          <p:cNvCxnSpPr>
            <a:cxnSpLocks/>
          </p:cNvCxnSpPr>
          <p:nvPr/>
        </p:nvCxnSpPr>
        <p:spPr>
          <a:xfrm flipV="1">
            <a:off x="1282700" y="2514600"/>
            <a:ext cx="546100" cy="1085850"/>
          </a:xfrm>
          <a:prstGeom prst="straightConnector1">
            <a:avLst/>
          </a:prstGeom>
          <a:ln w="15875">
            <a:solidFill>
              <a:schemeClr val="tx1">
                <a:alpha val="7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3B71304-752D-46F2-839A-38A20561EE0F}"/>
              </a:ext>
            </a:extLst>
          </p:cNvPr>
          <p:cNvCxnSpPr>
            <a:cxnSpLocks/>
          </p:cNvCxnSpPr>
          <p:nvPr/>
        </p:nvCxnSpPr>
        <p:spPr>
          <a:xfrm flipV="1">
            <a:off x="1292225" y="2909888"/>
            <a:ext cx="765175" cy="690562"/>
          </a:xfrm>
          <a:prstGeom prst="straightConnector1">
            <a:avLst/>
          </a:prstGeom>
          <a:ln w="15875">
            <a:solidFill>
              <a:schemeClr val="tx1">
                <a:alpha val="7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7C93EA4-8CE1-4683-8849-462D2AFA265F}"/>
              </a:ext>
            </a:extLst>
          </p:cNvPr>
          <p:cNvCxnSpPr>
            <a:cxnSpLocks/>
          </p:cNvCxnSpPr>
          <p:nvPr/>
        </p:nvCxnSpPr>
        <p:spPr>
          <a:xfrm flipH="1" flipV="1">
            <a:off x="2574925" y="3048000"/>
            <a:ext cx="336550" cy="381000"/>
          </a:xfrm>
          <a:prstGeom prst="straightConnector1">
            <a:avLst/>
          </a:prstGeom>
          <a:ln w="15875">
            <a:solidFill>
              <a:srgbClr val="0070C0">
                <a:alpha val="70000"/>
              </a:srgb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64BB686-884F-4AD4-A995-0528D0462D52}"/>
              </a:ext>
            </a:extLst>
          </p:cNvPr>
          <p:cNvCxnSpPr>
            <a:cxnSpLocks/>
          </p:cNvCxnSpPr>
          <p:nvPr/>
        </p:nvCxnSpPr>
        <p:spPr>
          <a:xfrm flipH="1" flipV="1">
            <a:off x="2719388" y="2514600"/>
            <a:ext cx="192087" cy="914400"/>
          </a:xfrm>
          <a:prstGeom prst="straightConnector1">
            <a:avLst/>
          </a:prstGeom>
          <a:ln w="15875">
            <a:solidFill>
              <a:srgbClr val="0070C0">
                <a:alpha val="70000"/>
              </a:srgbClr>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10CD5B4-122F-467E-95AC-863A79DD3D9D}"/>
              </a:ext>
            </a:extLst>
          </p:cNvPr>
          <p:cNvSpPr>
            <a:spLocks noGrp="1" noChangeArrowheads="1"/>
          </p:cNvSpPr>
          <p:nvPr>
            <p:ph type="title"/>
          </p:nvPr>
        </p:nvSpPr>
        <p:spPr/>
        <p:txBody>
          <a:bodyPr/>
          <a:lstStyle/>
          <a:p>
            <a:pPr eaLnBrk="1" fontAlgn="auto" hangingPunct="1">
              <a:spcAft>
                <a:spcPts val="0"/>
              </a:spcAft>
              <a:defRPr/>
            </a:pPr>
            <a:r>
              <a:rPr lang="en-US" altLang="ar-SA" dirty="0"/>
              <a:t>Units &amp; Measurements (Cont.)</a:t>
            </a:r>
          </a:p>
        </p:txBody>
      </p:sp>
      <p:sp>
        <p:nvSpPr>
          <p:cNvPr id="3" name="Rectangle 3">
            <a:extLst>
              <a:ext uri="{FF2B5EF4-FFF2-40B4-BE49-F238E27FC236}">
                <a16:creationId xmlns:a16="http://schemas.microsoft.com/office/drawing/2014/main" id="{D86D56CC-9FA6-4F59-94CD-132070DA09E8}"/>
              </a:ext>
            </a:extLst>
          </p:cNvPr>
          <p:cNvSpPr txBox="1">
            <a:spLocks noChangeArrowheads="1"/>
          </p:cNvSpPr>
          <p:nvPr/>
        </p:nvSpPr>
        <p:spPr bwMode="auto">
          <a:xfrm>
            <a:off x="200025" y="1447800"/>
            <a:ext cx="8867775"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182563" indent="-182563" algn="r" rtl="1" eaLnBrk="0" fontAlgn="base" hangingPunct="0">
              <a:lnSpc>
                <a:spcPct val="90000"/>
              </a:lnSpc>
              <a:spcBef>
                <a:spcPts val="1200"/>
              </a:spcBef>
              <a:spcAft>
                <a:spcPct val="0"/>
              </a:spcAft>
              <a:buClr>
                <a:srgbClr val="9E3611"/>
              </a:buClr>
              <a:buSzPct val="85000"/>
              <a:buFont typeface="Wingdings" panose="05000000000000000000" pitchFamily="2" charset="2"/>
              <a:buChar char="§"/>
              <a:defRPr sz="2000" kern="1200">
                <a:solidFill>
                  <a:schemeClr val="tx1"/>
                </a:solidFill>
                <a:latin typeface="+mn-lt"/>
                <a:ea typeface="+mn-ea"/>
                <a:cs typeface="+mn-cs"/>
              </a:defRPr>
            </a:lvl1pPr>
            <a:lvl2pPr marL="457200"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kern="1200">
                <a:solidFill>
                  <a:schemeClr val="tx1"/>
                </a:solidFill>
                <a:latin typeface="+mn-lt"/>
                <a:ea typeface="+mn-ea"/>
                <a:cs typeface="+mn-cs"/>
              </a:defRPr>
            </a:lvl2pPr>
            <a:lvl3pPr marL="730250"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3pPr>
            <a:lvl4pPr marL="1004888"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4pPr>
            <a:lvl5pPr marL="1279525"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5pPr>
            <a:lvl6pPr marL="16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l" defTabSz="914400" rtl="0" eaLnBrk="1" hangingPunct="1">
              <a:defRPr/>
            </a:pPr>
            <a:r>
              <a:rPr lang="en-US" altLang="zh-CN" sz="2400" dirty="0">
                <a:ea typeface="SimSun" panose="02010600030101010101" pitchFamily="2" charset="-122"/>
              </a:rPr>
              <a:t>Fundamental quantities </a:t>
            </a:r>
            <a:r>
              <a:rPr lang="en-US" altLang="en-US" sz="2400" dirty="0"/>
              <a:t>related to Dynamics </a:t>
            </a:r>
            <a:r>
              <a:rPr lang="en-US" altLang="zh-CN" sz="2400" dirty="0">
                <a:ea typeface="SimSun" panose="02010600030101010101" pitchFamily="2" charset="-122"/>
              </a:rPr>
              <a:t>and their </a:t>
            </a:r>
            <a:r>
              <a:rPr lang="en-US" altLang="en-US" sz="2400" dirty="0"/>
              <a:t>SI Units</a:t>
            </a:r>
          </a:p>
          <a:p>
            <a:pPr algn="l" defTabSz="914400" rtl="0" eaLnBrk="1" hangingPunct="1">
              <a:defRPr/>
            </a:pPr>
            <a:endParaRPr kumimoji="1" lang="en-US" altLang="en-US" sz="2400" dirty="0"/>
          </a:p>
          <a:p>
            <a:pPr algn="l" defTabSz="914400" rtl="0" eaLnBrk="1" hangingPunct="1">
              <a:defRPr/>
            </a:pPr>
            <a:endParaRPr kumimoji="1" lang="en-US" altLang="en-US" sz="2400" dirty="0"/>
          </a:p>
          <a:p>
            <a:pPr algn="l" defTabSz="914400" rtl="0" eaLnBrk="1" hangingPunct="1">
              <a:defRPr/>
            </a:pPr>
            <a:endParaRPr kumimoji="1" lang="en-US" altLang="en-US" sz="2400" dirty="0"/>
          </a:p>
          <a:p>
            <a:pPr algn="l" defTabSz="914400" rtl="0" eaLnBrk="1" hangingPunct="1">
              <a:defRPr/>
            </a:pPr>
            <a:r>
              <a:rPr lang="en-US" altLang="en-US" sz="2400" dirty="0"/>
              <a:t>Prefixes for SI Units</a:t>
            </a:r>
            <a:endParaRPr kumimoji="1" lang="en-US" altLang="en-US" sz="2400" dirty="0"/>
          </a:p>
          <a:p>
            <a:pPr lvl="1" algn="l" rtl="0" eaLnBrk="1" hangingPunct="1">
              <a:lnSpc>
                <a:spcPct val="100000"/>
              </a:lnSpc>
              <a:defRPr/>
            </a:pPr>
            <a:r>
              <a:rPr lang="en-US" altLang="zh-CN" sz="2200" dirty="0"/>
              <a:t>3,000 m = 3 </a:t>
            </a:r>
            <a:r>
              <a:rPr lang="en-US" altLang="zh-CN" sz="2200" dirty="0">
                <a:sym typeface="SymbolProp BT" pitchFamily="18" charset="2"/>
              </a:rPr>
              <a:t>x 1,000 m</a:t>
            </a:r>
          </a:p>
          <a:p>
            <a:pPr marL="0" algn="l" rtl="0" eaLnBrk="1" hangingPunct="1">
              <a:lnSpc>
                <a:spcPct val="100000"/>
              </a:lnSpc>
              <a:spcBef>
                <a:spcPts val="0"/>
              </a:spcBef>
              <a:buFont typeface="Wingdings" panose="05000000000000000000" pitchFamily="2" charset="2"/>
              <a:buNone/>
              <a:defRPr/>
            </a:pPr>
            <a:r>
              <a:rPr lang="en-US" altLang="zh-CN" sz="2400" baseline="30000" dirty="0">
                <a:sym typeface="SymbolProp BT" pitchFamily="18" charset="2"/>
              </a:rPr>
              <a:t>     	</a:t>
            </a:r>
            <a:r>
              <a:rPr lang="en-US" altLang="zh-CN" sz="2200" baseline="30000" dirty="0">
                <a:sym typeface="SymbolProp BT" pitchFamily="18" charset="2"/>
              </a:rPr>
              <a:t>                       </a:t>
            </a:r>
            <a:r>
              <a:rPr lang="en-US" altLang="zh-CN" sz="2200" dirty="0">
                <a:sym typeface="SymbolProp BT" pitchFamily="18" charset="2"/>
              </a:rPr>
              <a:t>= </a:t>
            </a:r>
            <a:r>
              <a:rPr lang="en-US" altLang="zh-CN" sz="2200" dirty="0"/>
              <a:t>3 </a:t>
            </a:r>
            <a:r>
              <a:rPr lang="en-US" altLang="zh-CN" sz="2200" dirty="0">
                <a:sym typeface="SymbolProp BT" pitchFamily="18" charset="2"/>
              </a:rPr>
              <a:t>x 10</a:t>
            </a:r>
            <a:r>
              <a:rPr lang="en-US" altLang="zh-CN" sz="2200" baseline="30000" dirty="0">
                <a:sym typeface="SymbolProp BT" pitchFamily="18" charset="2"/>
              </a:rPr>
              <a:t>3</a:t>
            </a:r>
            <a:r>
              <a:rPr lang="en-US" altLang="zh-CN" sz="2200" dirty="0">
                <a:sym typeface="SymbolProp BT" pitchFamily="18" charset="2"/>
              </a:rPr>
              <a:t> m = 3 km</a:t>
            </a:r>
          </a:p>
          <a:p>
            <a:pPr lvl="1" algn="l" rtl="0" eaLnBrk="1" hangingPunct="1">
              <a:defRPr/>
            </a:pPr>
            <a:r>
              <a:rPr lang="en-US" altLang="zh-CN" sz="2200" dirty="0"/>
              <a:t>10 Mg = 10 </a:t>
            </a:r>
            <a:r>
              <a:rPr lang="en-US" altLang="zh-CN" sz="2200" dirty="0">
                <a:sym typeface="SymbolProp BT" pitchFamily="18" charset="2"/>
              </a:rPr>
              <a:t>x 10</a:t>
            </a:r>
            <a:r>
              <a:rPr lang="en-US" altLang="zh-CN" sz="2200" baseline="30000" dirty="0">
                <a:sym typeface="SymbolProp BT" pitchFamily="18" charset="2"/>
              </a:rPr>
              <a:t>6</a:t>
            </a:r>
            <a:r>
              <a:rPr lang="en-US" altLang="zh-CN" sz="2200" dirty="0">
                <a:sym typeface="SymbolProp BT" pitchFamily="18" charset="2"/>
              </a:rPr>
              <a:t> g</a:t>
            </a:r>
          </a:p>
          <a:p>
            <a:pPr marL="274637" lvl="1" indent="0" algn="l" rtl="0" eaLnBrk="1" hangingPunct="1">
              <a:buFont typeface="Wingdings" panose="05000000000000000000" pitchFamily="2" charset="2"/>
              <a:buNone/>
              <a:defRPr/>
            </a:pPr>
            <a:r>
              <a:rPr lang="en-US" altLang="zh-CN" sz="2200" dirty="0">
                <a:sym typeface="SymbolProp BT" pitchFamily="18" charset="2"/>
              </a:rPr>
              <a:t>               = </a:t>
            </a:r>
            <a:r>
              <a:rPr lang="en-US" altLang="zh-CN" sz="2200" dirty="0"/>
              <a:t>10 </a:t>
            </a:r>
            <a:r>
              <a:rPr lang="en-US" altLang="zh-CN" sz="2200" dirty="0">
                <a:sym typeface="SymbolProp BT" pitchFamily="18" charset="2"/>
              </a:rPr>
              <a:t>x 10</a:t>
            </a:r>
            <a:r>
              <a:rPr lang="en-US" altLang="zh-CN" sz="2200" baseline="30000" dirty="0">
                <a:sym typeface="SymbolProp BT" pitchFamily="18" charset="2"/>
              </a:rPr>
              <a:t>3</a:t>
            </a:r>
            <a:r>
              <a:rPr lang="en-US" altLang="zh-CN" sz="2200" dirty="0">
                <a:sym typeface="SymbolProp BT" pitchFamily="18" charset="2"/>
              </a:rPr>
              <a:t> kg = 10 tons</a:t>
            </a:r>
          </a:p>
          <a:p>
            <a:pPr lvl="1" algn="l" rtl="0" eaLnBrk="1" hangingPunct="1">
              <a:defRPr/>
            </a:pPr>
            <a:r>
              <a:rPr lang="en-US" altLang="zh-CN" sz="2200" dirty="0"/>
              <a:t>0.003 s = 3 </a:t>
            </a:r>
            <a:r>
              <a:rPr lang="en-US" altLang="zh-CN" sz="2200" dirty="0">
                <a:sym typeface="SymbolProp BT" pitchFamily="18" charset="2"/>
              </a:rPr>
              <a:t>x 0.001 s</a:t>
            </a:r>
          </a:p>
          <a:p>
            <a:pPr algn="l" rtl="0" eaLnBrk="1" hangingPunct="1">
              <a:spcBef>
                <a:spcPts val="0"/>
              </a:spcBef>
              <a:buFont typeface="Wingdings" panose="05000000000000000000" pitchFamily="2" charset="2"/>
              <a:buNone/>
              <a:defRPr/>
            </a:pPr>
            <a:r>
              <a:rPr lang="en-US" altLang="zh-CN" sz="2400" baseline="30000" dirty="0">
                <a:sym typeface="SymbolProp BT" pitchFamily="18" charset="2"/>
              </a:rPr>
              <a:t>                            </a:t>
            </a:r>
            <a:r>
              <a:rPr lang="en-US" altLang="zh-CN" sz="2200" dirty="0">
                <a:sym typeface="SymbolProp BT" pitchFamily="18" charset="2"/>
              </a:rPr>
              <a:t>= </a:t>
            </a:r>
            <a:r>
              <a:rPr lang="en-US" altLang="zh-CN" sz="2200" dirty="0"/>
              <a:t>3 </a:t>
            </a:r>
            <a:r>
              <a:rPr lang="en-US" altLang="zh-CN" sz="2200" dirty="0">
                <a:sym typeface="SymbolProp BT" pitchFamily="18" charset="2"/>
              </a:rPr>
              <a:t>x 10</a:t>
            </a:r>
            <a:r>
              <a:rPr lang="en-US" altLang="zh-CN" sz="2200" baseline="30000" dirty="0">
                <a:sym typeface="SymbolProp BT" pitchFamily="18" charset="2"/>
              </a:rPr>
              <a:t>-3</a:t>
            </a:r>
            <a:r>
              <a:rPr lang="en-US" altLang="zh-CN" sz="2200" dirty="0">
                <a:sym typeface="SymbolProp BT" pitchFamily="18" charset="2"/>
              </a:rPr>
              <a:t> s = 3 ms</a:t>
            </a:r>
            <a:endParaRPr lang="en-US" altLang="en-US" sz="2200" dirty="0">
              <a:sym typeface="SymbolProp BT" pitchFamily="18" charset="2"/>
            </a:endParaRPr>
          </a:p>
          <a:p>
            <a:pPr lvl="1" algn="l" defTabSz="914400" rtl="0" eaLnBrk="1" hangingPunct="1">
              <a:defRPr/>
            </a:pPr>
            <a:endParaRPr kumimoji="1" lang="en-US" altLang="en-US" sz="2200" dirty="0"/>
          </a:p>
        </p:txBody>
      </p:sp>
      <p:graphicFrame>
        <p:nvGraphicFramePr>
          <p:cNvPr id="8" name="Group 148">
            <a:extLst>
              <a:ext uri="{FF2B5EF4-FFF2-40B4-BE49-F238E27FC236}">
                <a16:creationId xmlns:a16="http://schemas.microsoft.com/office/drawing/2014/main" id="{2E19ADEA-3D94-4DEA-BC92-8254B863A8DC}"/>
              </a:ext>
            </a:extLst>
          </p:cNvPr>
          <p:cNvGraphicFramePr>
            <a:graphicFrameLocks noGrp="1"/>
          </p:cNvGraphicFramePr>
          <p:nvPr/>
        </p:nvGraphicFramePr>
        <p:xfrm>
          <a:off x="1927225" y="1919288"/>
          <a:ext cx="5289550" cy="1462087"/>
        </p:xfrm>
        <a:graphic>
          <a:graphicData uri="http://schemas.openxmlformats.org/drawingml/2006/table">
            <a:tbl>
              <a:tblPr/>
              <a:tblGrid>
                <a:gridCol w="16764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327150">
                  <a:extLst>
                    <a:ext uri="{9D8B030D-6E8A-4147-A177-3AD203B41FA5}">
                      <a16:colId xmlns:a16="http://schemas.microsoft.com/office/drawing/2014/main" val="20002"/>
                    </a:ext>
                  </a:extLst>
                </a:gridCol>
              </a:tblGrid>
              <a:tr h="487806">
                <a:tc>
                  <a:txBody>
                    <a:bodyPr/>
                    <a:lstStyle/>
                    <a:p>
                      <a:pPr marL="0" marR="0" lvl="0" indent="0" algn="l"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1" i="0" u="none" strike="noStrike" cap="none" normalizeH="0" baseline="0" dirty="0">
                          <a:ln>
                            <a:noFill/>
                          </a:ln>
                          <a:solidFill>
                            <a:schemeClr val="tx1"/>
                          </a:solidFill>
                          <a:effectLst/>
                          <a:latin typeface="Times New Roman" pitchFamily="18" charset="0"/>
                        </a:rPr>
                        <a:t>Length</a:t>
                      </a:r>
                    </a:p>
                  </a:txBody>
                  <a:tcPr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0" i="0" u="none" strike="noStrike" cap="none" normalizeH="0" baseline="0">
                          <a:ln>
                            <a:noFill/>
                          </a:ln>
                          <a:solidFill>
                            <a:schemeClr val="tx1"/>
                          </a:solidFill>
                          <a:effectLst/>
                          <a:latin typeface="Times New Roman" pitchFamily="18" charset="0"/>
                        </a:rPr>
                        <a:t>meter</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0" i="0" u="none" strike="noStrike" cap="none" normalizeH="0" baseline="0">
                          <a:ln>
                            <a:noFill/>
                          </a:ln>
                          <a:solidFill>
                            <a:schemeClr val="tx1"/>
                          </a:solidFill>
                          <a:effectLst/>
                          <a:latin typeface="Times New Roman" pitchFamily="18" charset="0"/>
                        </a:rPr>
                        <a:t>m</a:t>
                      </a:r>
                    </a:p>
                  </a:txBody>
                  <a:tcPr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38100"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alpha val="50000"/>
                      </a:schemeClr>
                    </a:solidFill>
                  </a:tcPr>
                </a:tc>
                <a:extLst>
                  <a:ext uri="{0D108BD9-81ED-4DB2-BD59-A6C34878D82A}">
                    <a16:rowId xmlns:a16="http://schemas.microsoft.com/office/drawing/2014/main" val="10000"/>
                  </a:ext>
                </a:extLst>
              </a:tr>
              <a:tr h="486474">
                <a:tc>
                  <a:txBody>
                    <a:bodyPr/>
                    <a:lstStyle/>
                    <a:p>
                      <a:pPr marL="0" marR="0" lvl="0" indent="0" algn="l"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1" i="0" u="none" strike="noStrike" cap="none" normalizeH="0" baseline="0" dirty="0">
                          <a:ln>
                            <a:noFill/>
                          </a:ln>
                          <a:solidFill>
                            <a:schemeClr val="tx1"/>
                          </a:solidFill>
                          <a:effectLst/>
                          <a:latin typeface="Times New Roman" pitchFamily="18" charset="0"/>
                        </a:rPr>
                        <a:t>Mass</a:t>
                      </a:r>
                    </a:p>
                  </a:txBody>
                  <a:tcPr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kilogram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0" i="0" u="none" strike="noStrike" cap="none" normalizeH="0" baseline="0">
                          <a:ln>
                            <a:noFill/>
                          </a:ln>
                          <a:solidFill>
                            <a:schemeClr val="tx1"/>
                          </a:solidFill>
                          <a:effectLst/>
                          <a:latin typeface="Times New Roman" pitchFamily="18" charset="0"/>
                        </a:rPr>
                        <a:t>kg</a:t>
                      </a:r>
                    </a:p>
                  </a:txBody>
                  <a:tcPr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alpha val="50000"/>
                      </a:schemeClr>
                    </a:solidFill>
                  </a:tcPr>
                </a:tc>
                <a:extLst>
                  <a:ext uri="{0D108BD9-81ED-4DB2-BD59-A6C34878D82A}">
                    <a16:rowId xmlns:a16="http://schemas.microsoft.com/office/drawing/2014/main" val="10001"/>
                  </a:ext>
                </a:extLst>
              </a:tr>
              <a:tr h="487806">
                <a:tc>
                  <a:txBody>
                    <a:bodyPr/>
                    <a:lstStyle/>
                    <a:p>
                      <a:pPr marL="0" marR="0" lvl="0" indent="0" algn="l"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1" i="0" u="none" strike="noStrike" cap="none" normalizeH="0" baseline="0" dirty="0">
                          <a:ln>
                            <a:noFill/>
                          </a:ln>
                          <a:solidFill>
                            <a:schemeClr val="tx1"/>
                          </a:solidFill>
                          <a:effectLst/>
                          <a:latin typeface="Times New Roman" pitchFamily="18" charset="0"/>
                        </a:rPr>
                        <a:t>Time</a:t>
                      </a:r>
                    </a:p>
                  </a:txBody>
                  <a:tcPr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2"/>
                      </a:solidFill>
                      <a:prstDash val="solid"/>
                      <a:round/>
                      <a:headEnd type="none" w="sm" len="sm"/>
                      <a:tailEnd type="none" w="sm" len="sm"/>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second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2"/>
                      </a:solidFill>
                      <a:prstDash val="solid"/>
                      <a:round/>
                      <a:headEnd type="none" w="sm" len="sm"/>
                      <a:tailEnd type="none" w="sm" len="sm"/>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s</a:t>
                      </a:r>
                    </a:p>
                  </a:txBody>
                  <a:tcPr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2"/>
                      </a:solidFill>
                      <a:prstDash val="solid"/>
                      <a:round/>
                      <a:headEnd type="none" w="sm" len="sm"/>
                      <a:tailEnd type="none" w="sm" len="sm"/>
                    </a:lnB>
                    <a:lnTlToBr>
                      <a:noFill/>
                    </a:lnTlToBr>
                    <a:lnBlToTr>
                      <a:noFill/>
                    </a:lnBlToTr>
                    <a:solidFill>
                      <a:schemeClr val="bg1">
                        <a:alpha val="50000"/>
                      </a:schemeClr>
                    </a:solidFill>
                  </a:tcPr>
                </a:tc>
                <a:extLst>
                  <a:ext uri="{0D108BD9-81ED-4DB2-BD59-A6C34878D82A}">
                    <a16:rowId xmlns:a16="http://schemas.microsoft.com/office/drawing/2014/main" val="10006"/>
                  </a:ext>
                </a:extLst>
              </a:tr>
            </a:tbl>
          </a:graphicData>
        </a:graphic>
      </p:graphicFrame>
      <p:graphicFrame>
        <p:nvGraphicFramePr>
          <p:cNvPr id="9" name="Group 213">
            <a:extLst>
              <a:ext uri="{FF2B5EF4-FFF2-40B4-BE49-F238E27FC236}">
                <a16:creationId xmlns:a16="http://schemas.microsoft.com/office/drawing/2014/main" id="{69D66B52-0498-48E9-A059-D6AC68E75DC8}"/>
              </a:ext>
            </a:extLst>
          </p:cNvPr>
          <p:cNvGraphicFramePr>
            <a:graphicFrameLocks/>
          </p:cNvGraphicFramePr>
          <p:nvPr/>
        </p:nvGraphicFramePr>
        <p:xfrm>
          <a:off x="4800600" y="3517900"/>
          <a:ext cx="3606800" cy="3200400"/>
        </p:xfrm>
        <a:graphic>
          <a:graphicData uri="http://schemas.openxmlformats.org/drawingml/2006/table">
            <a:tbl>
              <a:tblPr/>
              <a:tblGrid>
                <a:gridCol w="9652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1384300">
                  <a:extLst>
                    <a:ext uri="{9D8B030D-6E8A-4147-A177-3AD203B41FA5}">
                      <a16:colId xmlns:a16="http://schemas.microsoft.com/office/drawing/2014/main" val="20002"/>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a:t>
                      </a:r>
                      <a:r>
                        <a:rPr kumimoji="0" lang="en-US" sz="2400" b="1" i="0" u="none" strike="noStrike" cap="none" normalizeH="0" baseline="40000" dirty="0">
                          <a:ln>
                            <a:noFill/>
                          </a:ln>
                          <a:solidFill>
                            <a:schemeClr val="tx1"/>
                          </a:solidFill>
                          <a:effectLst/>
                          <a:latin typeface="Times New Roman" panose="02020603050405020304" pitchFamily="18" charset="0"/>
                          <a:cs typeface="Times New Roman" panose="02020603050405020304" pitchFamily="18" charset="0"/>
                        </a:rPr>
                        <a:t>x</a:t>
                      </a:r>
                    </a:p>
                  </a:txBody>
                  <a:tcPr marT="45714" marB="45714"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Prefix</a:t>
                      </a:r>
                      <a:endParaRPr kumimoji="0" lang="en-US" sz="2400" b="1" i="0" u="none" strike="noStrike" cap="none" normalizeH="0" baseline="40000" dirty="0">
                        <a:ln>
                          <a:noFill/>
                        </a:ln>
                        <a:solidFill>
                          <a:schemeClr val="tx1"/>
                        </a:solidFill>
                        <a:effectLst/>
                        <a:latin typeface="Times New Roman" panose="02020603050405020304" pitchFamily="18" charset="0"/>
                        <a:cs typeface="Times New Roman" panose="02020603050405020304" pitchFamily="18" charset="0"/>
                      </a:endParaRPr>
                    </a:p>
                  </a:txBody>
                  <a:tcPr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Symbol</a:t>
                      </a:r>
                    </a:p>
                  </a:txBody>
                  <a:tcPr marT="45714" marB="45714"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38100"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x=9</a:t>
                      </a:r>
                    </a:p>
                  </a:txBody>
                  <a:tcPr marT="45714" marB="45714"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giga</a:t>
                      </a:r>
                    </a:p>
                  </a:txBody>
                  <a:tcPr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p>
                  </a:txBody>
                  <a:tcPr marT="45714" marB="45714"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ctr"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x=6</a:t>
                      </a:r>
                    </a:p>
                  </a:txBody>
                  <a:tcPr marT="45714" marB="45714"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mega</a:t>
                      </a:r>
                    </a:p>
                  </a:txBody>
                  <a:tcPr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t>
                      </a:r>
                    </a:p>
                  </a:txBody>
                  <a:tcPr marT="45714" marB="45714"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457200">
                <a:tc>
                  <a:txBody>
                    <a:bodyPr/>
                    <a:lstStyle/>
                    <a:p>
                      <a:pPr marL="0" marR="0" lvl="0" indent="0" algn="ctr"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x=3</a:t>
                      </a:r>
                    </a:p>
                  </a:txBody>
                  <a:tcPr marT="45714" marB="45714"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kilo</a:t>
                      </a:r>
                    </a:p>
                  </a:txBody>
                  <a:tcPr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a:t>
                      </a:r>
                    </a:p>
                  </a:txBody>
                  <a:tcPr marT="45714" marB="45714"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457200">
                <a:tc>
                  <a:txBody>
                    <a:bodyPr/>
                    <a:lstStyle/>
                    <a:p>
                      <a:pPr marL="0" marR="0" lvl="0" indent="0" algn="ctr"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x=-2</a:t>
                      </a:r>
                    </a:p>
                  </a:txBody>
                  <a:tcPr marT="45714" marB="45714"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centi</a:t>
                      </a:r>
                    </a:p>
                  </a:txBody>
                  <a:tcPr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
                      </a:r>
                    </a:p>
                  </a:txBody>
                  <a:tcPr marT="45714" marB="45714"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457200">
                <a:tc>
                  <a:txBody>
                    <a:bodyPr/>
                    <a:lstStyle/>
                    <a:p>
                      <a:pPr marL="0" marR="0" lvl="0" indent="0" algn="ctr"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x=-3</a:t>
                      </a:r>
                    </a:p>
                  </a:txBody>
                  <a:tcPr marT="45714" marB="45714"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milli</a:t>
                      </a:r>
                    </a:p>
                  </a:txBody>
                  <a:tcPr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t>
                      </a:r>
                    </a:p>
                  </a:txBody>
                  <a:tcPr marT="45714" marB="45714"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457200">
                <a:tc>
                  <a:txBody>
                    <a:bodyPr/>
                    <a:lstStyle/>
                    <a:p>
                      <a:pPr marL="0" marR="0" lvl="0" indent="0" algn="ctr"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x=-6</a:t>
                      </a:r>
                    </a:p>
                  </a:txBody>
                  <a:tcPr marT="45714" marB="45714"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micro</a:t>
                      </a:r>
                    </a:p>
                  </a:txBody>
                  <a:tcPr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99FF"/>
                        </a:buClr>
                        <a:buSzPct val="80000"/>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µ</a:t>
                      </a:r>
                    </a:p>
                  </a:txBody>
                  <a:tcPr marT="45714" marB="45714"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2"/>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10CD5B4-122F-467E-95AC-863A79DD3D9D}"/>
              </a:ext>
            </a:extLst>
          </p:cNvPr>
          <p:cNvSpPr>
            <a:spLocks noGrp="1" noChangeArrowheads="1"/>
          </p:cNvSpPr>
          <p:nvPr>
            <p:ph type="title"/>
          </p:nvPr>
        </p:nvSpPr>
        <p:spPr/>
        <p:txBody>
          <a:bodyPr/>
          <a:lstStyle/>
          <a:p>
            <a:pPr eaLnBrk="1" fontAlgn="auto" hangingPunct="1">
              <a:spcAft>
                <a:spcPts val="0"/>
              </a:spcAft>
              <a:defRPr/>
            </a:pPr>
            <a:r>
              <a:rPr lang="en-US" altLang="ar-SA" dirty="0"/>
              <a:t>Units &amp; Measurements (Cont.)</a:t>
            </a:r>
          </a:p>
        </p:txBody>
      </p:sp>
      <p:sp>
        <p:nvSpPr>
          <p:cNvPr id="3" name="Rectangle 3">
            <a:extLst>
              <a:ext uri="{FF2B5EF4-FFF2-40B4-BE49-F238E27FC236}">
                <a16:creationId xmlns:a16="http://schemas.microsoft.com/office/drawing/2014/main" id="{D86D56CC-9FA6-4F59-94CD-132070DA09E8}"/>
              </a:ext>
            </a:extLst>
          </p:cNvPr>
          <p:cNvSpPr txBox="1">
            <a:spLocks noRot="1" noChangeAspect="1" noMove="1" noResize="1" noEditPoints="1" noAdjustHandles="1" noChangeArrowheads="1" noChangeShapeType="1" noTextEdit="1"/>
          </p:cNvSpPr>
          <p:nvPr/>
        </p:nvSpPr>
        <p:spPr bwMode="auto">
          <a:xfrm>
            <a:off x="200025" y="1447800"/>
            <a:ext cx="8867775" cy="5270924"/>
          </a:xfrm>
          <a:prstGeom prst="rect">
            <a:avLst/>
          </a:prstGeom>
          <a:blipFill>
            <a:blip r:embed="rId3"/>
            <a:stretch>
              <a:fillRect l="-619" t="-243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latin typeface="Rockwell" panose="02060603020205020403" pitchFamily="18" charset="0"/>
              </a:rPr>
              <a:t>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FF11EAF-0E16-4555-A57A-225F4FA6C386}"/>
              </a:ext>
            </a:extLst>
          </p:cNvPr>
          <p:cNvSpPr>
            <a:spLocks noGrp="1" noChangeArrowheads="1"/>
          </p:cNvSpPr>
          <p:nvPr>
            <p:ph type="title"/>
          </p:nvPr>
        </p:nvSpPr>
        <p:spPr>
          <a:xfrm>
            <a:off x="1066800" y="3048000"/>
            <a:ext cx="7793038" cy="1462088"/>
          </a:xfrm>
        </p:spPr>
        <p:txBody>
          <a:bodyPr/>
          <a:lstStyle/>
          <a:p>
            <a:pPr algn="ctr" eaLnBrk="1" fontAlgn="auto" hangingPunct="1">
              <a:spcAft>
                <a:spcPts val="0"/>
              </a:spcAft>
              <a:defRPr/>
            </a:pPr>
            <a:r>
              <a:rPr lang="en-US" altLang="ar-SA" sz="6000" dirty="0"/>
              <a:t>Introduction</a:t>
            </a:r>
          </a:p>
        </p:txBody>
      </p:sp>
      <p:sp>
        <p:nvSpPr>
          <p:cNvPr id="16387" name="Rectangle 3">
            <a:extLst>
              <a:ext uri="{FF2B5EF4-FFF2-40B4-BE49-F238E27FC236}">
                <a16:creationId xmlns:a16="http://schemas.microsoft.com/office/drawing/2014/main" id="{912AEB69-A19A-4312-994F-F1414FC52913}"/>
              </a:ext>
            </a:extLst>
          </p:cNvPr>
          <p:cNvSpPr>
            <a:spLocks noChangeArrowheads="1"/>
          </p:cNvSpPr>
          <p:nvPr/>
        </p:nvSpPr>
        <p:spPr bwMode="auto">
          <a:xfrm>
            <a:off x="990600" y="152400"/>
            <a:ext cx="7793038"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pPr algn="ctr" eaLnBrk="1" hangingPunct="1"/>
            <a:r>
              <a:rPr lang="en-US" altLang="ar-SA" sz="6000">
                <a:latin typeface="Comic Sans MS" panose="030F0702030302020204" pitchFamily="66" charset="0"/>
                <a:cs typeface="Arial" panose="020B0604020202020204" pitchFamily="34" charset="0"/>
              </a:rPr>
              <a:t>Lecture I</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10CD5B4-122F-467E-95AC-863A79DD3D9D}"/>
              </a:ext>
            </a:extLst>
          </p:cNvPr>
          <p:cNvSpPr>
            <a:spLocks noGrp="1" noChangeArrowheads="1"/>
          </p:cNvSpPr>
          <p:nvPr>
            <p:ph type="title"/>
          </p:nvPr>
        </p:nvSpPr>
        <p:spPr/>
        <p:txBody>
          <a:bodyPr/>
          <a:lstStyle/>
          <a:p>
            <a:pPr eaLnBrk="1" fontAlgn="auto" hangingPunct="1">
              <a:spcAft>
                <a:spcPts val="0"/>
              </a:spcAft>
              <a:defRPr/>
            </a:pPr>
            <a:r>
              <a:rPr lang="en-US" altLang="ar-SA" dirty="0"/>
              <a:t>Units &amp; Measurements (Cont.)</a:t>
            </a:r>
          </a:p>
        </p:txBody>
      </p:sp>
      <p:sp>
        <p:nvSpPr>
          <p:cNvPr id="3" name="Rectangle 3">
            <a:extLst>
              <a:ext uri="{FF2B5EF4-FFF2-40B4-BE49-F238E27FC236}">
                <a16:creationId xmlns:a16="http://schemas.microsoft.com/office/drawing/2014/main" id="{D86D56CC-9FA6-4F59-94CD-132070DA09E8}"/>
              </a:ext>
            </a:extLst>
          </p:cNvPr>
          <p:cNvSpPr txBox="1">
            <a:spLocks noChangeArrowheads="1"/>
          </p:cNvSpPr>
          <p:nvPr/>
        </p:nvSpPr>
        <p:spPr bwMode="auto">
          <a:xfrm>
            <a:off x="200025" y="1447800"/>
            <a:ext cx="8867775"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182563" indent="-182563" algn="r" rtl="1" eaLnBrk="0" fontAlgn="base" hangingPunct="0">
              <a:lnSpc>
                <a:spcPct val="90000"/>
              </a:lnSpc>
              <a:spcBef>
                <a:spcPts val="1200"/>
              </a:spcBef>
              <a:spcAft>
                <a:spcPct val="0"/>
              </a:spcAft>
              <a:buClr>
                <a:srgbClr val="9E3611"/>
              </a:buClr>
              <a:buSzPct val="85000"/>
              <a:buFont typeface="Wingdings" panose="05000000000000000000" pitchFamily="2" charset="2"/>
              <a:buChar char="§"/>
              <a:defRPr sz="2000" kern="1200">
                <a:solidFill>
                  <a:schemeClr val="tx1"/>
                </a:solidFill>
                <a:latin typeface="+mn-lt"/>
                <a:ea typeface="+mn-ea"/>
                <a:cs typeface="+mn-cs"/>
              </a:defRPr>
            </a:lvl1pPr>
            <a:lvl2pPr marL="457200"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kern="1200">
                <a:solidFill>
                  <a:schemeClr val="tx1"/>
                </a:solidFill>
                <a:latin typeface="+mn-lt"/>
                <a:ea typeface="+mn-ea"/>
                <a:cs typeface="+mn-cs"/>
              </a:defRPr>
            </a:lvl2pPr>
            <a:lvl3pPr marL="730250"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3pPr>
            <a:lvl4pPr marL="1004888"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4pPr>
            <a:lvl5pPr marL="1279525"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5pPr>
            <a:lvl6pPr marL="16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l" defTabSz="914400" rtl="0" eaLnBrk="1" hangingPunct="1">
              <a:defRPr/>
            </a:pPr>
            <a:r>
              <a:rPr lang="en-US" altLang="zh-CN" sz="2400" dirty="0">
                <a:ea typeface="SimSun" panose="02010600030101010101" pitchFamily="2" charset="-122"/>
              </a:rPr>
              <a:t>Other unit systems: U. S. customary system (foot, slug, second)</a:t>
            </a:r>
          </a:p>
          <a:p>
            <a:pPr marL="0" indent="0" algn="l" defTabSz="914400" rtl="0" eaLnBrk="1" hangingPunct="1">
              <a:buFont typeface="Wingdings" panose="05000000000000000000" pitchFamily="2" charset="2"/>
              <a:buNone/>
              <a:defRPr/>
            </a:pPr>
            <a:r>
              <a:rPr lang="en-US" altLang="en-US" sz="2400" dirty="0">
                <a:ea typeface="SimSun" panose="02010600030101010101" pitchFamily="2" charset="-122"/>
              </a:rPr>
              <a:t>			   CGS system (cm, gram, second)</a:t>
            </a:r>
          </a:p>
          <a:p>
            <a:pPr algn="l" rtl="0" eaLnBrk="1" hangingPunct="1">
              <a:defRPr/>
            </a:pPr>
            <a:r>
              <a:rPr lang="en-US" altLang="zh-CN" sz="2400" dirty="0">
                <a:ea typeface="SimSun" panose="02010600030101010101" pitchFamily="2" charset="-122"/>
              </a:rPr>
              <a:t>We will use SI units in this course, but it is useful to know conversions between systems.</a:t>
            </a:r>
            <a:endParaRPr lang="en-US" altLang="en-US" sz="2400" dirty="0"/>
          </a:p>
          <a:p>
            <a:pPr lvl="1" algn="l" rtl="0" eaLnBrk="1" hangingPunct="1">
              <a:defRPr/>
            </a:pPr>
            <a:r>
              <a:rPr lang="en-US" altLang="zh-CN" sz="2000" dirty="0">
                <a:ea typeface="SimSun" panose="02010600030101010101" pitchFamily="2" charset="-122"/>
              </a:rPr>
              <a:t>1 mile = 1609 m = 1.609 km	1 ft = 0.3048 m = 30.48 cm</a:t>
            </a:r>
            <a:endParaRPr lang="en-US" altLang="en-US" sz="2000" dirty="0"/>
          </a:p>
          <a:p>
            <a:pPr lvl="1" algn="l" rtl="0" eaLnBrk="1" hangingPunct="1">
              <a:defRPr/>
            </a:pPr>
            <a:r>
              <a:rPr lang="en-US" altLang="zh-CN" sz="2000" dirty="0">
                <a:ea typeface="SimSun" panose="02010600030101010101" pitchFamily="2" charset="-122"/>
              </a:rPr>
              <a:t>1 m = 39.37 in. = 3.281 ft		1 in. = 0.0254 m = 2.54 cm</a:t>
            </a:r>
          </a:p>
          <a:p>
            <a:pPr lvl="1" algn="l" rtl="0" eaLnBrk="1" hangingPunct="1">
              <a:defRPr/>
            </a:pPr>
            <a:r>
              <a:rPr lang="en-US" altLang="zh-CN" sz="2000" dirty="0">
                <a:ea typeface="SimSun" panose="02010600030101010101" pitchFamily="2" charset="-122"/>
              </a:rPr>
              <a:t>1 lb. = 0.465 kg					1 oz = 28.35 g</a:t>
            </a:r>
          </a:p>
          <a:p>
            <a:pPr marL="274637" lvl="1" indent="0" algn="l" rtl="0" eaLnBrk="1" hangingPunct="1">
              <a:buFont typeface="Wingdings" panose="05000000000000000000" pitchFamily="2" charset="2"/>
              <a:buNone/>
              <a:defRPr/>
            </a:pPr>
            <a:r>
              <a:rPr lang="en-US" altLang="zh-CN" sz="2000" dirty="0">
                <a:ea typeface="SimSun" panose="02010600030101010101" pitchFamily="2" charset="-122"/>
              </a:rPr>
              <a:t>									1 slug = 14.59 kg</a:t>
            </a:r>
          </a:p>
          <a:p>
            <a:pPr lvl="1" algn="l" rtl="0" eaLnBrk="1" hangingPunct="1">
              <a:defRPr/>
            </a:pPr>
            <a:r>
              <a:rPr lang="en-US" altLang="ar-SA" sz="2000" dirty="0">
                <a:cs typeface="Arial" panose="020B0604020202020204" pitchFamily="34" charset="0"/>
              </a:rPr>
              <a:t>1 hp = 746 W = 0.746 kW</a:t>
            </a:r>
            <a:endParaRPr lang="en-US" altLang="zh-CN" sz="2000" dirty="0">
              <a:ea typeface="SimSun" panose="02010600030101010101" pitchFamily="2" charset="-122"/>
            </a:endParaRPr>
          </a:p>
          <a:p>
            <a:pPr lvl="1" algn="l" rtl="0" eaLnBrk="1" hangingPunct="1">
              <a:defRPr/>
            </a:pPr>
            <a:r>
              <a:rPr lang="en-US" altLang="zh-CN" sz="2000" dirty="0">
                <a:ea typeface="SimSun" panose="02010600030101010101" pitchFamily="2" charset="-122"/>
              </a:rPr>
              <a:t>1 day = </a:t>
            </a:r>
            <a:r>
              <a:rPr lang="en-US" altLang="zh-CN" sz="2000" dirty="0">
                <a:ea typeface="SimSun" panose="02010600030101010101" pitchFamily="2" charset="-122"/>
                <a:cs typeface="Tahoma" panose="020B0604030504040204" pitchFamily="34" charset="0"/>
              </a:rPr>
              <a:t>24 hours = 24 * 60 minutes = 24 * 60 * 60 seconds </a:t>
            </a:r>
          </a:p>
          <a:p>
            <a:pPr lvl="1" algn="l" rtl="0" eaLnBrk="1" hangingPunct="1">
              <a:defRPr/>
            </a:pPr>
            <a:r>
              <a:rPr lang="en-US" altLang="zh-CN" sz="2000" dirty="0">
                <a:ea typeface="SimSun" panose="02010600030101010101" pitchFamily="2" charset="-122"/>
              </a:rPr>
              <a:t>72 km/h. = 72 (km/h.) x 1000 (m/1km) x (1h./3600 s) = 20 m/s</a:t>
            </a:r>
          </a:p>
          <a:p>
            <a:pPr lvl="1" algn="l" rtl="0" eaLnBrk="1" hangingPunct="1">
              <a:defRPr/>
            </a:pPr>
            <a:r>
              <a:rPr lang="en-US" altLang="ar-SA" sz="2000" dirty="0">
                <a:cs typeface="Arial" panose="020B0604020202020204" pitchFamily="34" charset="0"/>
              </a:rPr>
              <a:t>Gravitational acceleration (</a:t>
            </a:r>
            <a:r>
              <a:rPr lang="en-US" altLang="ar-SA" sz="2000" dirty="0"/>
              <a:t>g</a:t>
            </a:r>
            <a:r>
              <a:rPr lang="en-US" altLang="ar-SA" sz="2000" dirty="0">
                <a:cs typeface="Arial" panose="020B0604020202020204" pitchFamily="34" charset="0"/>
              </a:rPr>
              <a:t>) = 9.81 m/s</a:t>
            </a:r>
            <a:r>
              <a:rPr lang="en-US" altLang="ar-SA" sz="2000" baseline="30000" dirty="0">
                <a:cs typeface="Arial" panose="020B0604020202020204" pitchFamily="34" charset="0"/>
              </a:rPr>
              <a:t>2</a:t>
            </a:r>
            <a:r>
              <a:rPr lang="en-US" altLang="ar-SA" sz="2000" dirty="0">
                <a:cs typeface="Arial" panose="020B0604020202020204" pitchFamily="34" charset="0"/>
              </a:rPr>
              <a:t> = 32.2 ft/s</a:t>
            </a:r>
            <a:r>
              <a:rPr lang="en-US" altLang="ar-SA" sz="2000" baseline="30000" dirty="0">
                <a:cs typeface="Arial" panose="020B0604020202020204" pitchFamily="34" charset="0"/>
              </a:rPr>
              <a:t>2</a:t>
            </a:r>
          </a:p>
          <a:p>
            <a:pPr lvl="1" algn="l" rtl="0" eaLnBrk="1" hangingPunct="1">
              <a:defRPr/>
            </a:pPr>
            <a:endParaRPr lang="en-US" altLang="zh-CN" sz="2000" dirty="0">
              <a:ea typeface="SimSun" panose="02010600030101010101" pitchFamily="2" charset="-122"/>
              <a:cs typeface="Tahoma" panose="020B0604030504040204" pitchFamily="34" charset="0"/>
            </a:endParaRPr>
          </a:p>
          <a:p>
            <a:pPr lvl="1" algn="l" rtl="0" eaLnBrk="1" hangingPunct="1">
              <a:defRPr/>
            </a:pPr>
            <a:endParaRPr lang="en-US" altLang="en-US" sz="2000" dirty="0"/>
          </a:p>
          <a:p>
            <a:pPr algn="l" defTabSz="914400" rtl="0" eaLnBrk="1" hangingPunct="1">
              <a:defRPr/>
            </a:pPr>
            <a:endParaRPr lang="en-US" altLang="en-US" sz="2200" dirty="0"/>
          </a:p>
          <a:p>
            <a:pPr algn="l" defTabSz="914400" rtl="0" eaLnBrk="1" hangingPunct="1">
              <a:defRPr/>
            </a:pPr>
            <a:endParaRPr kumimoji="1" lang="en-US" altLang="en-US" sz="2400" dirty="0"/>
          </a:p>
          <a:p>
            <a:pPr algn="l" defTabSz="914400" rtl="0" eaLnBrk="1" hangingPunct="1">
              <a:defRPr/>
            </a:pPr>
            <a:endParaRPr kumimoji="1" lang="en-US" altLang="en-US" sz="2400" dirty="0"/>
          </a:p>
          <a:p>
            <a:pPr algn="l" defTabSz="914400" rtl="0" eaLnBrk="1" hangingPunct="1">
              <a:defRPr/>
            </a:pPr>
            <a:endParaRPr kumimoji="1" lang="en-US" altLang="en-US" sz="2400" dirty="0"/>
          </a:p>
          <a:p>
            <a:pPr lvl="1" algn="l" defTabSz="914400" rtl="0" eaLnBrk="1" hangingPunct="1">
              <a:defRPr/>
            </a:pPr>
            <a:endParaRPr kumimoji="1" lang="en-US" altLang="en-US" sz="2200"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10CD5B4-122F-467E-95AC-863A79DD3D9D}"/>
              </a:ext>
            </a:extLst>
          </p:cNvPr>
          <p:cNvSpPr>
            <a:spLocks noGrp="1" noChangeArrowheads="1"/>
          </p:cNvSpPr>
          <p:nvPr>
            <p:ph type="title"/>
          </p:nvPr>
        </p:nvSpPr>
        <p:spPr/>
        <p:txBody>
          <a:bodyPr/>
          <a:lstStyle/>
          <a:p>
            <a:pPr eaLnBrk="1" fontAlgn="auto" hangingPunct="1">
              <a:spcAft>
                <a:spcPts val="0"/>
              </a:spcAft>
              <a:defRPr/>
            </a:pPr>
            <a:r>
              <a:rPr lang="en-US" altLang="ar-SA" dirty="0"/>
              <a:t>Notation</a:t>
            </a:r>
          </a:p>
        </p:txBody>
      </p:sp>
      <p:graphicFrame>
        <p:nvGraphicFramePr>
          <p:cNvPr id="111914" name="Object 298">
            <a:extLst>
              <a:ext uri="{FF2B5EF4-FFF2-40B4-BE49-F238E27FC236}">
                <a16:creationId xmlns:a16="http://schemas.microsoft.com/office/drawing/2014/main" id="{98D67B2D-859A-4D14-A345-C4E36361B9E1}"/>
              </a:ext>
            </a:extLst>
          </p:cNvPr>
          <p:cNvGraphicFramePr>
            <a:graphicFrameLocks noChangeAspect="1"/>
          </p:cNvGraphicFramePr>
          <p:nvPr/>
        </p:nvGraphicFramePr>
        <p:xfrm>
          <a:off x="3332163" y="2293938"/>
          <a:ext cx="1714500" cy="625475"/>
        </p:xfrm>
        <a:graphic>
          <a:graphicData uri="http://schemas.openxmlformats.org/presentationml/2006/ole">
            <mc:AlternateContent xmlns:mc="http://schemas.openxmlformats.org/markup-compatibility/2006">
              <mc:Choice xmlns:v="urn:schemas-microsoft-com:vml" Requires="v">
                <p:oleObj spid="_x0000_s54290" name="معادلة" r:id="rId4" imgW="571252" imgH="241195" progId="Equation.3">
                  <p:embed/>
                </p:oleObj>
              </mc:Choice>
              <mc:Fallback>
                <p:oleObj name="معادلة" r:id="rId4" imgW="571252" imgH="241195" progId="Equation.3">
                  <p:embed/>
                  <p:pic>
                    <p:nvPicPr>
                      <p:cNvPr id="0" name="Object 2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2163" y="2293938"/>
                        <a:ext cx="17145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1915" name="Object 299">
            <a:extLst>
              <a:ext uri="{FF2B5EF4-FFF2-40B4-BE49-F238E27FC236}">
                <a16:creationId xmlns:a16="http://schemas.microsoft.com/office/drawing/2014/main" id="{8D2EB52E-D974-4F4E-9748-52929314A9D3}"/>
              </a:ext>
            </a:extLst>
          </p:cNvPr>
          <p:cNvGraphicFramePr>
            <a:graphicFrameLocks noChangeAspect="1"/>
          </p:cNvGraphicFramePr>
          <p:nvPr/>
        </p:nvGraphicFramePr>
        <p:xfrm>
          <a:off x="762000" y="2492375"/>
          <a:ext cx="1676400" cy="527050"/>
        </p:xfrm>
        <a:graphic>
          <a:graphicData uri="http://schemas.openxmlformats.org/presentationml/2006/ole">
            <mc:AlternateContent xmlns:mc="http://schemas.openxmlformats.org/markup-compatibility/2006">
              <mc:Choice xmlns:v="urn:schemas-microsoft-com:vml" Requires="v">
                <p:oleObj spid="_x0000_s54291" name="Equation" r:id="rId6" imgW="558558" imgH="203112" progId="Equation.3">
                  <p:embed/>
                </p:oleObj>
              </mc:Choice>
              <mc:Fallback>
                <p:oleObj name="Equation" r:id="rId6" imgW="558558" imgH="203112" progId="Equation.3">
                  <p:embed/>
                  <p:pic>
                    <p:nvPicPr>
                      <p:cNvPr id="0" name="Object 29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492375"/>
                        <a:ext cx="1676400"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1916" name="Object 300">
            <a:extLst>
              <a:ext uri="{FF2B5EF4-FFF2-40B4-BE49-F238E27FC236}">
                <a16:creationId xmlns:a16="http://schemas.microsoft.com/office/drawing/2014/main" id="{C2ADB752-3EED-4065-BF2F-55FC018AFB5D}"/>
              </a:ext>
            </a:extLst>
          </p:cNvPr>
          <p:cNvGraphicFramePr>
            <a:graphicFrameLocks noChangeAspect="1"/>
          </p:cNvGraphicFramePr>
          <p:nvPr/>
        </p:nvGraphicFramePr>
        <p:xfrm>
          <a:off x="5356225" y="2354263"/>
          <a:ext cx="1676400" cy="625475"/>
        </p:xfrm>
        <a:graphic>
          <a:graphicData uri="http://schemas.openxmlformats.org/presentationml/2006/ole">
            <mc:AlternateContent xmlns:mc="http://schemas.openxmlformats.org/markup-compatibility/2006">
              <mc:Choice xmlns:v="urn:schemas-microsoft-com:vml" Requires="v">
                <p:oleObj spid="_x0000_s54292" name="Equation" r:id="rId8" imgW="558558" imgH="241195" progId="Equation.3">
                  <p:embed/>
                </p:oleObj>
              </mc:Choice>
              <mc:Fallback>
                <p:oleObj name="Equation" r:id="rId8" imgW="558558" imgH="241195" progId="Equation.3">
                  <p:embed/>
                  <p:pic>
                    <p:nvPicPr>
                      <p:cNvPr id="0" name="Object 3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6225" y="2354263"/>
                        <a:ext cx="16764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56">
            <a:extLst>
              <a:ext uri="{FF2B5EF4-FFF2-40B4-BE49-F238E27FC236}">
                <a16:creationId xmlns:a16="http://schemas.microsoft.com/office/drawing/2014/main" id="{DDD59F15-B55E-4A34-8FA0-0980A3EE49DA}"/>
              </a:ext>
            </a:extLst>
          </p:cNvPr>
          <p:cNvGraphicFramePr>
            <a:graphicFrameLocks noChangeAspect="1"/>
          </p:cNvGraphicFramePr>
          <p:nvPr/>
        </p:nvGraphicFramePr>
        <p:xfrm>
          <a:off x="7404100" y="2374900"/>
          <a:ext cx="1562100" cy="527050"/>
        </p:xfrm>
        <a:graphic>
          <a:graphicData uri="http://schemas.openxmlformats.org/presentationml/2006/ole">
            <mc:AlternateContent xmlns:mc="http://schemas.openxmlformats.org/markup-compatibility/2006">
              <mc:Choice xmlns:v="urn:schemas-microsoft-com:vml" Requires="v">
                <p:oleObj spid="_x0000_s54293" name="معادلة" r:id="rId10" imgW="520474" imgH="203112" progId="Equation.3">
                  <p:embed/>
                </p:oleObj>
              </mc:Choice>
              <mc:Fallback>
                <p:oleObj name="معادلة" r:id="rId10" imgW="520474" imgH="203112" progId="Equation.3">
                  <p:embed/>
                  <p:pic>
                    <p:nvPicPr>
                      <p:cNvPr id="0" name="Object 5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04100" y="2374900"/>
                        <a:ext cx="1562100"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Group 301">
            <a:extLst>
              <a:ext uri="{FF2B5EF4-FFF2-40B4-BE49-F238E27FC236}">
                <a16:creationId xmlns:a16="http://schemas.microsoft.com/office/drawing/2014/main" id="{A14DC63E-596C-486F-B97D-97E12226C254}"/>
              </a:ext>
            </a:extLst>
          </p:cNvPr>
          <p:cNvGraphicFramePr>
            <a:graphicFrameLocks noGrp="1"/>
          </p:cNvGraphicFramePr>
          <p:nvPr/>
        </p:nvGraphicFramePr>
        <p:xfrm>
          <a:off x="127000" y="1700213"/>
          <a:ext cx="8890000" cy="1347787"/>
        </p:xfrm>
        <a:graphic>
          <a:graphicData uri="http://schemas.openxmlformats.org/drawingml/2006/table">
            <a:tbl>
              <a:tblPr rtl="1"/>
              <a:tblGrid>
                <a:gridCol w="5969000">
                  <a:extLst>
                    <a:ext uri="{9D8B030D-6E8A-4147-A177-3AD203B41FA5}">
                      <a16:colId xmlns:a16="http://schemas.microsoft.com/office/drawing/2014/main" val="20000"/>
                    </a:ext>
                  </a:extLst>
                </a:gridCol>
                <a:gridCol w="2921000">
                  <a:extLst>
                    <a:ext uri="{9D8B030D-6E8A-4147-A177-3AD203B41FA5}">
                      <a16:colId xmlns:a16="http://schemas.microsoft.com/office/drawing/2014/main" val="20001"/>
                    </a:ext>
                  </a:extLst>
                </a:gridCol>
              </a:tblGrid>
              <a:tr h="629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Vector</a:t>
                      </a:r>
                    </a:p>
                  </a:txBody>
                  <a:tcPr marT="45759" marB="457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Scalar</a:t>
                      </a:r>
                    </a:p>
                  </a:txBody>
                  <a:tcPr marT="45759" marB="457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71781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                 or               </a:t>
                      </a:r>
                      <a:r>
                        <a:rPr kumimoji="0" lang="en-US" sz="2800" b="0" i="0" u="none" strike="noStrike" cap="none" normalizeH="0" baseline="0" dirty="0" err="1">
                          <a:ln>
                            <a:noFill/>
                          </a:ln>
                          <a:solidFill>
                            <a:schemeClr val="tx1"/>
                          </a:solidFill>
                          <a:effectLst/>
                          <a:latin typeface="Tahoma" pitchFamily="34" charset="0"/>
                          <a:cs typeface="Arial" pitchFamily="34" charset="0"/>
                        </a:rPr>
                        <a:t>or</a:t>
                      </a:r>
                      <a:endParaRPr kumimoji="0" lang="en-US" sz="2800" b="0" i="0" u="none" strike="noStrike" cap="none" normalizeH="0" baseline="0" dirty="0">
                        <a:ln>
                          <a:noFill/>
                        </a:ln>
                        <a:solidFill>
                          <a:schemeClr val="tx1"/>
                        </a:solidFill>
                        <a:effectLst/>
                        <a:latin typeface="Tahoma" pitchFamily="34" charset="0"/>
                        <a:cs typeface="Arial" pitchFamily="34" charset="0"/>
                      </a:endParaRPr>
                    </a:p>
                  </a:txBody>
                  <a:tcPr marT="45759" marB="457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1" u="none" strike="noStrike" cap="none" normalizeH="0" baseline="0" dirty="0">
                        <a:ln>
                          <a:noFill/>
                        </a:ln>
                        <a:solidFill>
                          <a:schemeClr val="tx1"/>
                        </a:solidFill>
                        <a:effectLst/>
                        <a:latin typeface="Times New Roman" pitchFamily="18" charset="0"/>
                        <a:cs typeface="Times New Roman" pitchFamily="18" charset="0"/>
                      </a:endParaRPr>
                    </a:p>
                  </a:txBody>
                  <a:tcPr marT="45759" marB="457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1915"/>
                                        </p:tgtEl>
                                        <p:attrNameLst>
                                          <p:attrName>style.visibility</p:attrName>
                                        </p:attrNameLst>
                                      </p:cBhvr>
                                      <p:to>
                                        <p:strVal val="visible"/>
                                      </p:to>
                                    </p:set>
                                    <p:animEffect transition="in" filter="blinds(horizontal)">
                                      <p:cBhvr>
                                        <p:cTn id="7" dur="500"/>
                                        <p:tgtEl>
                                          <p:spTgt spid="1119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1914"/>
                                        </p:tgtEl>
                                        <p:attrNameLst>
                                          <p:attrName>style.visibility</p:attrName>
                                        </p:attrNameLst>
                                      </p:cBhvr>
                                      <p:to>
                                        <p:strVal val="visible"/>
                                      </p:to>
                                    </p:set>
                                    <p:animEffect transition="in" filter="blinds(horizontal)">
                                      <p:cBhvr>
                                        <p:cTn id="12" dur="500"/>
                                        <p:tgtEl>
                                          <p:spTgt spid="1119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1916"/>
                                        </p:tgtEl>
                                        <p:attrNameLst>
                                          <p:attrName>style.visibility</p:attrName>
                                        </p:attrNameLst>
                                      </p:cBhvr>
                                      <p:to>
                                        <p:strVal val="visible"/>
                                      </p:to>
                                    </p:set>
                                    <p:animEffect transition="in" filter="blinds(horizontal)">
                                      <p:cBhvr>
                                        <p:cTn id="17" dur="500"/>
                                        <p:tgtEl>
                                          <p:spTgt spid="1119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AC4B26D-2222-4F5D-A39A-82CCAF06805A}"/>
              </a:ext>
            </a:extLst>
          </p:cNvPr>
          <p:cNvSpPr>
            <a:spLocks noGrp="1" noChangeArrowheads="1"/>
          </p:cNvSpPr>
          <p:nvPr>
            <p:ph type="title" idx="4294967295"/>
          </p:nvPr>
        </p:nvSpPr>
        <p:spPr>
          <a:xfrm>
            <a:off x="1350963" y="214313"/>
            <a:ext cx="7793037" cy="1462087"/>
          </a:xfrm>
        </p:spPr>
        <p:txBody>
          <a:bodyPr/>
          <a:lstStyle/>
          <a:p>
            <a:pPr eaLnBrk="1" fontAlgn="auto" hangingPunct="1">
              <a:spcAft>
                <a:spcPts val="0"/>
              </a:spcAft>
              <a:defRPr/>
            </a:pPr>
            <a:r>
              <a:rPr lang="en-US" altLang="ar-SA"/>
              <a:t>Subject Outline</a:t>
            </a:r>
          </a:p>
        </p:txBody>
      </p:sp>
      <p:sp>
        <p:nvSpPr>
          <p:cNvPr id="56323" name="Rectangle 10">
            <a:extLst>
              <a:ext uri="{FF2B5EF4-FFF2-40B4-BE49-F238E27FC236}">
                <a16:creationId xmlns:a16="http://schemas.microsoft.com/office/drawing/2014/main" id="{160EDA16-7F03-4276-9BE2-96C3F92FF06A}"/>
              </a:ext>
            </a:extLst>
          </p:cNvPr>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sp>
        <p:nvSpPr>
          <p:cNvPr id="56324" name="Rectangle 12">
            <a:extLst>
              <a:ext uri="{FF2B5EF4-FFF2-40B4-BE49-F238E27FC236}">
                <a16:creationId xmlns:a16="http://schemas.microsoft.com/office/drawing/2014/main" id="{D5028158-584A-4AD3-8BAC-A364D3958E57}"/>
              </a:ext>
            </a:extLst>
          </p:cNvPr>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grpSp>
        <p:nvGrpSpPr>
          <p:cNvPr id="56325" name="Organization Chart 30">
            <a:extLst>
              <a:ext uri="{FF2B5EF4-FFF2-40B4-BE49-F238E27FC236}">
                <a16:creationId xmlns:a16="http://schemas.microsoft.com/office/drawing/2014/main" id="{0BD3130F-82E4-4636-B811-F355431BCA01}"/>
              </a:ext>
            </a:extLst>
          </p:cNvPr>
          <p:cNvGrpSpPr>
            <a:grpSpLocks/>
          </p:cNvGrpSpPr>
          <p:nvPr/>
        </p:nvGrpSpPr>
        <p:grpSpPr bwMode="auto">
          <a:xfrm>
            <a:off x="719138" y="1905000"/>
            <a:ext cx="7705725" cy="4264025"/>
            <a:chOff x="1114" y="1296"/>
            <a:chExt cx="1912" cy="625"/>
          </a:xfrm>
        </p:grpSpPr>
        <p:cxnSp>
          <p:nvCxnSpPr>
            <p:cNvPr id="56331" name="_s3076">
              <a:extLst>
                <a:ext uri="{FF2B5EF4-FFF2-40B4-BE49-F238E27FC236}">
                  <a16:creationId xmlns:a16="http://schemas.microsoft.com/office/drawing/2014/main" id="{B78B95E2-99A4-4673-8732-5329495F7793}"/>
                </a:ext>
              </a:extLst>
            </p:cNvPr>
            <p:cNvCxnSpPr>
              <a:cxnSpLocks noChangeShapeType="1"/>
              <a:stCxn id="56349" idx="0"/>
              <a:endCxn id="56343" idx="2"/>
            </p:cNvCxnSpPr>
            <p:nvPr/>
          </p:nvCxnSpPr>
          <p:spPr bwMode="auto">
            <a:xfrm flipV="1">
              <a:off x="1974" y="1661"/>
              <a:ext cx="1" cy="3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56332" name="_s3077">
              <a:extLst>
                <a:ext uri="{FF2B5EF4-FFF2-40B4-BE49-F238E27FC236}">
                  <a16:creationId xmlns:a16="http://schemas.microsoft.com/office/drawing/2014/main" id="{1C609768-4D28-4661-A544-E6D9F02DD8D0}"/>
                </a:ext>
              </a:extLst>
            </p:cNvPr>
            <p:cNvCxnSpPr>
              <a:cxnSpLocks noChangeShapeType="1"/>
              <a:stCxn id="20505" idx="0"/>
              <a:endCxn id="56345" idx="2"/>
            </p:cNvCxnSpPr>
            <p:nvPr/>
          </p:nvCxnSpPr>
          <p:spPr bwMode="auto">
            <a:xfrm rot="16200000" flipV="1">
              <a:off x="2486" y="1541"/>
              <a:ext cx="56" cy="246"/>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6333" name="_s3078">
              <a:extLst>
                <a:ext uri="{FF2B5EF4-FFF2-40B4-BE49-F238E27FC236}">
                  <a16:creationId xmlns:a16="http://schemas.microsoft.com/office/drawing/2014/main" id="{908C973F-5CD2-4B7C-B852-EC9366C9E3DA}"/>
                </a:ext>
              </a:extLst>
            </p:cNvPr>
            <p:cNvCxnSpPr>
              <a:cxnSpLocks noChangeShapeType="1"/>
              <a:stCxn id="56347" idx="0"/>
              <a:endCxn id="56346" idx="2"/>
            </p:cNvCxnSpPr>
            <p:nvPr/>
          </p:nvCxnSpPr>
          <p:spPr bwMode="auto">
            <a:xfrm flipV="1">
              <a:off x="1376" y="1652"/>
              <a:ext cx="1" cy="4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56334" name="_s3079">
              <a:extLst>
                <a:ext uri="{FF2B5EF4-FFF2-40B4-BE49-F238E27FC236}">
                  <a16:creationId xmlns:a16="http://schemas.microsoft.com/office/drawing/2014/main" id="{D9069FFF-CC40-4FC2-A99B-B2185B84E21C}"/>
                </a:ext>
              </a:extLst>
            </p:cNvPr>
            <p:cNvCxnSpPr>
              <a:cxnSpLocks noChangeShapeType="1"/>
              <a:stCxn id="56346" idx="0"/>
            </p:cNvCxnSpPr>
            <p:nvPr/>
          </p:nvCxnSpPr>
          <p:spPr bwMode="auto">
            <a:xfrm rot="5400000" flipH="1" flipV="1">
              <a:off x="1423" y="1489"/>
              <a:ext cx="26" cy="117"/>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6335" name="_s3080">
              <a:extLst>
                <a:ext uri="{FF2B5EF4-FFF2-40B4-BE49-F238E27FC236}">
                  <a16:creationId xmlns:a16="http://schemas.microsoft.com/office/drawing/2014/main" id="{270D6995-8BA9-4D31-86BD-900F4243BBE7}"/>
                </a:ext>
              </a:extLst>
            </p:cNvPr>
            <p:cNvCxnSpPr>
              <a:cxnSpLocks noChangeShapeType="1"/>
              <a:stCxn id="56345" idx="0"/>
              <a:endCxn id="56342" idx="2"/>
            </p:cNvCxnSpPr>
            <p:nvPr/>
          </p:nvCxnSpPr>
          <p:spPr bwMode="auto">
            <a:xfrm rot="5400000" flipH="1" flipV="1">
              <a:off x="2490" y="1413"/>
              <a:ext cx="35" cy="233"/>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6336" name="_s3081">
              <a:extLst>
                <a:ext uri="{FF2B5EF4-FFF2-40B4-BE49-F238E27FC236}">
                  <a16:creationId xmlns:a16="http://schemas.microsoft.com/office/drawing/2014/main" id="{35951EE8-16D3-4E61-B480-154002DD5476}"/>
                </a:ext>
              </a:extLst>
            </p:cNvPr>
            <p:cNvCxnSpPr>
              <a:cxnSpLocks noChangeShapeType="1"/>
              <a:stCxn id="56344" idx="0"/>
              <a:endCxn id="56342" idx="2"/>
            </p:cNvCxnSpPr>
            <p:nvPr/>
          </p:nvCxnSpPr>
          <p:spPr bwMode="auto">
            <a:xfrm rot="16200000" flipV="1">
              <a:off x="2736" y="1400"/>
              <a:ext cx="35" cy="26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6337" name="_s3082">
              <a:extLst>
                <a:ext uri="{FF2B5EF4-FFF2-40B4-BE49-F238E27FC236}">
                  <a16:creationId xmlns:a16="http://schemas.microsoft.com/office/drawing/2014/main" id="{8D7194D0-2900-4EDC-BDB8-2224C82093A0}"/>
                </a:ext>
              </a:extLst>
            </p:cNvPr>
            <p:cNvCxnSpPr>
              <a:cxnSpLocks noChangeShapeType="1"/>
            </p:cNvCxnSpPr>
            <p:nvPr/>
          </p:nvCxnSpPr>
          <p:spPr bwMode="auto">
            <a:xfrm rot="16200000" flipV="1">
              <a:off x="1706" y="1292"/>
              <a:ext cx="58" cy="481"/>
            </a:xfrm>
            <a:prstGeom prst="bentConnector3">
              <a:avLst>
                <a:gd name="adj1" fmla="val 465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6338" name="_s3083">
              <a:extLst>
                <a:ext uri="{FF2B5EF4-FFF2-40B4-BE49-F238E27FC236}">
                  <a16:creationId xmlns:a16="http://schemas.microsoft.com/office/drawing/2014/main" id="{9799867D-4AFD-4787-896B-11337F87F399}"/>
                </a:ext>
              </a:extLst>
            </p:cNvPr>
            <p:cNvCxnSpPr>
              <a:cxnSpLocks noChangeShapeType="1"/>
              <a:stCxn id="56342" idx="0"/>
              <a:endCxn id="56340" idx="2"/>
            </p:cNvCxnSpPr>
            <p:nvPr/>
          </p:nvCxnSpPr>
          <p:spPr bwMode="auto">
            <a:xfrm rot="16200000" flipV="1">
              <a:off x="2323" y="1133"/>
              <a:ext cx="66" cy="535"/>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6339" name="_s3084">
              <a:extLst>
                <a:ext uri="{FF2B5EF4-FFF2-40B4-BE49-F238E27FC236}">
                  <a16:creationId xmlns:a16="http://schemas.microsoft.com/office/drawing/2014/main" id="{256C90D9-4358-4ABD-B3C4-7A93953D0DE8}"/>
                </a:ext>
              </a:extLst>
            </p:cNvPr>
            <p:cNvCxnSpPr>
              <a:cxnSpLocks noChangeShapeType="1"/>
              <a:stCxn id="56341" idx="0"/>
              <a:endCxn id="56340" idx="2"/>
            </p:cNvCxnSpPr>
            <p:nvPr/>
          </p:nvCxnSpPr>
          <p:spPr bwMode="auto">
            <a:xfrm rot="5400000" flipH="1" flipV="1">
              <a:off x="1751" y="1097"/>
              <a:ext cx="66" cy="609"/>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56340" name="_s3085">
              <a:extLst>
                <a:ext uri="{FF2B5EF4-FFF2-40B4-BE49-F238E27FC236}">
                  <a16:creationId xmlns:a16="http://schemas.microsoft.com/office/drawing/2014/main" id="{97E3A701-EFE6-41DE-8EC4-0BCB48FA2372}"/>
                </a:ext>
              </a:extLst>
            </p:cNvPr>
            <p:cNvSpPr>
              <a:spLocks noChangeArrowheads="1"/>
            </p:cNvSpPr>
            <p:nvPr/>
          </p:nvSpPr>
          <p:spPr bwMode="auto">
            <a:xfrm>
              <a:off x="1656" y="1296"/>
              <a:ext cx="864" cy="72"/>
            </a:xfrm>
            <a:prstGeom prst="roundRect">
              <a:avLst>
                <a:gd name="adj" fmla="val 21245"/>
              </a:avLst>
            </a:prstGeom>
            <a:solidFill>
              <a:schemeClr val="bg1"/>
            </a:solidFill>
            <a:ln w="9525">
              <a:solidFill>
                <a:schemeClr val="tx1"/>
              </a:solidFill>
              <a:round/>
              <a:headEnd/>
              <a:tailEnd/>
            </a:ln>
          </p:spPr>
          <p:txBody>
            <a:bodyPr wrap="none" lIns="0" tIns="0" rIns="0" bIns="0" anchor="ct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rtl="0" eaLnBrk="1" hangingPunct="1">
                <a:lnSpc>
                  <a:spcPct val="100000"/>
                </a:lnSpc>
                <a:spcBef>
                  <a:spcPct val="0"/>
                </a:spcBef>
                <a:buClrTx/>
                <a:buSzTx/>
                <a:buFontTx/>
                <a:buNone/>
              </a:pPr>
              <a:r>
                <a:rPr lang="en-US" altLang="ar-SA" sz="3000" b="1">
                  <a:latin typeface="Tahoma" panose="020B0604030504040204" pitchFamily="34" charset="0"/>
                  <a:cs typeface="Arial" panose="020B0604020202020204" pitchFamily="34" charset="0"/>
                </a:rPr>
                <a:t>Dynamics</a:t>
              </a:r>
            </a:p>
          </p:txBody>
        </p:sp>
        <p:sp>
          <p:nvSpPr>
            <p:cNvPr id="56341" name="_s3086">
              <a:extLst>
                <a:ext uri="{FF2B5EF4-FFF2-40B4-BE49-F238E27FC236}">
                  <a16:creationId xmlns:a16="http://schemas.microsoft.com/office/drawing/2014/main" id="{E7D7B4FC-1BCD-4D7A-AAC6-3FEFE08CB2F6}"/>
                </a:ext>
              </a:extLst>
            </p:cNvPr>
            <p:cNvSpPr>
              <a:spLocks noChangeArrowheads="1"/>
            </p:cNvSpPr>
            <p:nvPr/>
          </p:nvSpPr>
          <p:spPr bwMode="auto">
            <a:xfrm>
              <a:off x="1204" y="1434"/>
              <a:ext cx="551" cy="78"/>
            </a:xfrm>
            <a:prstGeom prst="roundRect">
              <a:avLst>
                <a:gd name="adj" fmla="val 16667"/>
              </a:avLst>
            </a:prstGeom>
            <a:solidFill>
              <a:schemeClr val="bg1"/>
            </a:solidFill>
            <a:ln w="9525">
              <a:solidFill>
                <a:schemeClr val="tx1"/>
              </a:solidFill>
              <a:round/>
              <a:headEnd/>
              <a:tailEnd/>
            </a:ln>
          </p:spPr>
          <p:txBody>
            <a:bodyPr wrap="none" lIns="0" tIns="0" rIns="0" bIns="0" anchor="ct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rtl="0" eaLnBrk="1" hangingPunct="1">
                <a:lnSpc>
                  <a:spcPct val="100000"/>
                </a:lnSpc>
                <a:spcBef>
                  <a:spcPct val="0"/>
                </a:spcBef>
                <a:buClrTx/>
                <a:buSzTx/>
                <a:buFontTx/>
                <a:buNone/>
              </a:pPr>
              <a:r>
                <a:rPr lang="en-US" altLang="ar-SA" sz="2400" b="1">
                  <a:latin typeface="Tahoma" panose="020B0604030504040204" pitchFamily="34" charset="0"/>
                  <a:cs typeface="Arial" panose="020B0604020202020204" pitchFamily="34" charset="0"/>
                </a:rPr>
                <a:t>Kinematics</a:t>
              </a:r>
            </a:p>
          </p:txBody>
        </p:sp>
        <p:sp>
          <p:nvSpPr>
            <p:cNvPr id="56342" name="_s3087">
              <a:extLst>
                <a:ext uri="{FF2B5EF4-FFF2-40B4-BE49-F238E27FC236}">
                  <a16:creationId xmlns:a16="http://schemas.microsoft.com/office/drawing/2014/main" id="{A3A1A415-59B5-459E-B4E4-234200906D44}"/>
                </a:ext>
              </a:extLst>
            </p:cNvPr>
            <p:cNvSpPr>
              <a:spLocks noChangeArrowheads="1"/>
            </p:cNvSpPr>
            <p:nvPr/>
          </p:nvSpPr>
          <p:spPr bwMode="auto">
            <a:xfrm>
              <a:off x="2381" y="1434"/>
              <a:ext cx="485" cy="78"/>
            </a:xfrm>
            <a:prstGeom prst="roundRect">
              <a:avLst>
                <a:gd name="adj" fmla="val 16667"/>
              </a:avLst>
            </a:prstGeom>
            <a:solidFill>
              <a:schemeClr val="bg1"/>
            </a:solidFill>
            <a:ln w="9525">
              <a:solidFill>
                <a:schemeClr val="tx1"/>
              </a:solidFill>
              <a:round/>
              <a:headEnd/>
              <a:tailEnd/>
            </a:ln>
          </p:spPr>
          <p:txBody>
            <a:bodyPr wrap="none" lIns="0" tIns="0" rIns="0" bIns="0" anchor="ct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rtl="0" eaLnBrk="1" hangingPunct="1">
                <a:lnSpc>
                  <a:spcPct val="100000"/>
                </a:lnSpc>
                <a:spcBef>
                  <a:spcPct val="0"/>
                </a:spcBef>
                <a:buClrTx/>
                <a:buSzTx/>
                <a:buFontTx/>
                <a:buNone/>
              </a:pPr>
              <a:r>
                <a:rPr lang="en-US" altLang="ar-SA" sz="2400" b="1">
                  <a:latin typeface="Tahoma" panose="020B0604030504040204" pitchFamily="34" charset="0"/>
                  <a:cs typeface="Arial" panose="020B0604020202020204" pitchFamily="34" charset="0"/>
                </a:rPr>
                <a:t>Kinetics</a:t>
              </a:r>
              <a:endParaRPr lang="en-US" altLang="ar-SA" sz="2400">
                <a:latin typeface="Tahoma" panose="020B0604030504040204" pitchFamily="34" charset="0"/>
                <a:cs typeface="Arial" panose="020B0604020202020204" pitchFamily="34" charset="0"/>
              </a:endParaRPr>
            </a:p>
          </p:txBody>
        </p:sp>
        <p:sp>
          <p:nvSpPr>
            <p:cNvPr id="56343" name="_s3088">
              <a:extLst>
                <a:ext uri="{FF2B5EF4-FFF2-40B4-BE49-F238E27FC236}">
                  <a16:creationId xmlns:a16="http://schemas.microsoft.com/office/drawing/2014/main" id="{F68626BD-40B5-4DF6-80D2-29C23EEC878A}"/>
                </a:ext>
              </a:extLst>
            </p:cNvPr>
            <p:cNvSpPr>
              <a:spLocks noChangeArrowheads="1"/>
            </p:cNvSpPr>
            <p:nvPr/>
          </p:nvSpPr>
          <p:spPr bwMode="auto">
            <a:xfrm>
              <a:off x="1847" y="1560"/>
              <a:ext cx="256" cy="101"/>
            </a:xfrm>
            <a:prstGeom prst="roundRect">
              <a:avLst>
                <a:gd name="adj" fmla="val 16667"/>
              </a:avLst>
            </a:prstGeom>
            <a:solidFill>
              <a:schemeClr val="bg1"/>
            </a:solidFill>
            <a:ln w="9525">
              <a:solidFill>
                <a:schemeClr val="tx1"/>
              </a:solidFill>
              <a:round/>
              <a:headEnd/>
              <a:tailEnd/>
            </a:ln>
          </p:spPr>
          <p:txBody>
            <a:bodyPr wrap="none" lIns="0" tIns="0" rIns="0" bIns="0" anchor="ct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ar-SA" sz="2100">
                  <a:latin typeface="Tahoma" panose="020B0604030504040204" pitchFamily="34" charset="0"/>
                  <a:cs typeface="Arial" panose="020B0604020202020204" pitchFamily="34" charset="0"/>
                </a:rPr>
                <a:t>Rigid </a:t>
              </a:r>
            </a:p>
            <a:p>
              <a:pPr algn="ctr" eaLnBrk="1" hangingPunct="1">
                <a:lnSpc>
                  <a:spcPct val="100000"/>
                </a:lnSpc>
                <a:spcBef>
                  <a:spcPct val="0"/>
                </a:spcBef>
                <a:buClrTx/>
                <a:buSzTx/>
                <a:buFontTx/>
                <a:buNone/>
              </a:pPr>
              <a:r>
                <a:rPr lang="en-US" altLang="ar-SA" sz="2100">
                  <a:latin typeface="Tahoma" panose="020B0604030504040204" pitchFamily="34" charset="0"/>
                  <a:cs typeface="Arial" panose="020B0604020202020204" pitchFamily="34" charset="0"/>
                </a:rPr>
                <a:t>Bodies</a:t>
              </a:r>
            </a:p>
          </p:txBody>
        </p:sp>
        <p:sp>
          <p:nvSpPr>
            <p:cNvPr id="56344" name="_s3089">
              <a:extLst>
                <a:ext uri="{FF2B5EF4-FFF2-40B4-BE49-F238E27FC236}">
                  <a16:creationId xmlns:a16="http://schemas.microsoft.com/office/drawing/2014/main" id="{01618F58-6BAF-40E3-90BC-80DEB5005709}"/>
                </a:ext>
              </a:extLst>
            </p:cNvPr>
            <p:cNvSpPr>
              <a:spLocks noChangeArrowheads="1"/>
            </p:cNvSpPr>
            <p:nvPr/>
          </p:nvSpPr>
          <p:spPr bwMode="auto">
            <a:xfrm>
              <a:off x="2740" y="1547"/>
              <a:ext cx="286" cy="101"/>
            </a:xfrm>
            <a:prstGeom prst="roundRect">
              <a:avLst>
                <a:gd name="adj" fmla="val 16667"/>
              </a:avLst>
            </a:prstGeom>
            <a:solidFill>
              <a:schemeClr val="bg1"/>
            </a:solidFill>
            <a:ln w="9525">
              <a:solidFill>
                <a:schemeClr val="tx1"/>
              </a:solidFill>
              <a:round/>
              <a:headEnd/>
              <a:tailEnd/>
            </a:ln>
          </p:spPr>
          <p:txBody>
            <a:bodyPr wrap="none" lIns="0" tIns="0" rIns="0" bIns="0" anchor="ct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ar-SA" sz="2100">
                  <a:latin typeface="Tahoma" panose="020B0604030504040204" pitchFamily="34" charset="0"/>
                  <a:cs typeface="Arial" panose="020B0604020202020204" pitchFamily="34" charset="0"/>
                </a:rPr>
                <a:t>Rigid </a:t>
              </a:r>
            </a:p>
            <a:p>
              <a:pPr algn="ctr" eaLnBrk="1" hangingPunct="1">
                <a:lnSpc>
                  <a:spcPct val="100000"/>
                </a:lnSpc>
                <a:spcBef>
                  <a:spcPct val="0"/>
                </a:spcBef>
                <a:buClrTx/>
                <a:buSzTx/>
                <a:buFontTx/>
                <a:buNone/>
              </a:pPr>
              <a:r>
                <a:rPr lang="en-US" altLang="ar-SA" sz="2100">
                  <a:latin typeface="Tahoma" panose="020B0604030504040204" pitchFamily="34" charset="0"/>
                  <a:cs typeface="Arial" panose="020B0604020202020204" pitchFamily="34" charset="0"/>
                </a:rPr>
                <a:t>Bodies</a:t>
              </a:r>
            </a:p>
          </p:txBody>
        </p:sp>
        <p:sp>
          <p:nvSpPr>
            <p:cNvPr id="56345" name="_s3090">
              <a:extLst>
                <a:ext uri="{FF2B5EF4-FFF2-40B4-BE49-F238E27FC236}">
                  <a16:creationId xmlns:a16="http://schemas.microsoft.com/office/drawing/2014/main" id="{5B05ECE9-5220-483A-ACA0-B5D081627971}"/>
                </a:ext>
              </a:extLst>
            </p:cNvPr>
            <p:cNvSpPr>
              <a:spLocks noChangeArrowheads="1"/>
            </p:cNvSpPr>
            <p:nvPr/>
          </p:nvSpPr>
          <p:spPr bwMode="auto">
            <a:xfrm>
              <a:off x="2249" y="1547"/>
              <a:ext cx="283" cy="89"/>
            </a:xfrm>
            <a:prstGeom prst="roundRect">
              <a:avLst>
                <a:gd name="adj" fmla="val 16667"/>
              </a:avLst>
            </a:prstGeom>
            <a:solidFill>
              <a:schemeClr val="bg1"/>
            </a:solidFill>
            <a:ln w="9525">
              <a:solidFill>
                <a:schemeClr val="tx1"/>
              </a:solidFill>
              <a:round/>
              <a:headEnd/>
              <a:tailEnd/>
            </a:ln>
          </p:spPr>
          <p:txBody>
            <a:bodyPr wrap="none" lIns="0" tIns="0" rIns="0" bIns="0" anchor="ct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ar-SA" sz="2100">
                  <a:latin typeface="Tahoma" panose="020B0604030504040204" pitchFamily="34" charset="0"/>
                  <a:cs typeface="Arial" panose="020B0604020202020204" pitchFamily="34" charset="0"/>
                </a:rPr>
                <a:t>Particles</a:t>
              </a:r>
            </a:p>
          </p:txBody>
        </p:sp>
        <p:sp>
          <p:nvSpPr>
            <p:cNvPr id="56346" name="_s3091">
              <a:extLst>
                <a:ext uri="{FF2B5EF4-FFF2-40B4-BE49-F238E27FC236}">
                  <a16:creationId xmlns:a16="http://schemas.microsoft.com/office/drawing/2014/main" id="{BA9CFF2A-D612-4F88-A784-F71C50ABD598}"/>
                </a:ext>
              </a:extLst>
            </p:cNvPr>
            <p:cNvSpPr>
              <a:spLocks noChangeArrowheads="1"/>
            </p:cNvSpPr>
            <p:nvPr/>
          </p:nvSpPr>
          <p:spPr bwMode="auto">
            <a:xfrm>
              <a:off x="1235" y="1561"/>
              <a:ext cx="284" cy="91"/>
            </a:xfrm>
            <a:prstGeom prst="roundRect">
              <a:avLst>
                <a:gd name="adj" fmla="val 16667"/>
              </a:avLst>
            </a:prstGeom>
            <a:solidFill>
              <a:schemeClr val="bg1"/>
            </a:solidFill>
            <a:ln w="9525">
              <a:solidFill>
                <a:schemeClr val="tx1"/>
              </a:solidFill>
              <a:round/>
              <a:headEnd/>
              <a:tailEnd/>
            </a:ln>
          </p:spPr>
          <p:txBody>
            <a:bodyPr wrap="none" lIns="0" tIns="0" rIns="0" bIns="0" anchor="ct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ar-SA" sz="2100">
                  <a:latin typeface="Tahoma" panose="020B0604030504040204" pitchFamily="34" charset="0"/>
                  <a:cs typeface="Arial" panose="020B0604020202020204" pitchFamily="34" charset="0"/>
                </a:rPr>
                <a:t>Particles</a:t>
              </a:r>
            </a:p>
          </p:txBody>
        </p:sp>
        <p:sp>
          <p:nvSpPr>
            <p:cNvPr id="56347" name="_s3092">
              <a:extLst>
                <a:ext uri="{FF2B5EF4-FFF2-40B4-BE49-F238E27FC236}">
                  <a16:creationId xmlns:a16="http://schemas.microsoft.com/office/drawing/2014/main" id="{EF1BA88A-A2A3-4F9B-8752-7D48801C6E5F}"/>
                </a:ext>
              </a:extLst>
            </p:cNvPr>
            <p:cNvSpPr>
              <a:spLocks noChangeArrowheads="1"/>
            </p:cNvSpPr>
            <p:nvPr/>
          </p:nvSpPr>
          <p:spPr bwMode="auto">
            <a:xfrm>
              <a:off x="1114" y="1692"/>
              <a:ext cx="525" cy="229"/>
            </a:xfrm>
            <a:prstGeom prst="roundRect">
              <a:avLst>
                <a:gd name="adj" fmla="val 16667"/>
              </a:avLst>
            </a:prstGeom>
            <a:solidFill>
              <a:schemeClr val="bg1"/>
            </a:solidFill>
            <a:ln w="9525">
              <a:solidFill>
                <a:schemeClr val="tx1"/>
              </a:solidFill>
              <a:round/>
              <a:headEnd/>
              <a:tailEnd/>
            </a:ln>
          </p:spPr>
          <p:txBody>
            <a:bodyPr wrap="none" lIns="0" tIns="0" rIns="0" bIns="0" anchor="ct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l" rtl="0" eaLnBrk="1" hangingPunct="1">
                <a:lnSpc>
                  <a:spcPct val="100000"/>
                </a:lnSpc>
                <a:spcBef>
                  <a:spcPct val="0"/>
                </a:spcBef>
                <a:buClrTx/>
                <a:buSzTx/>
                <a:buFontTx/>
                <a:buChar char="-"/>
              </a:pPr>
              <a:r>
                <a:rPr lang="en-US" altLang="ar-SA" sz="1200">
                  <a:latin typeface="Tahoma" panose="020B0604030504040204" pitchFamily="34" charset="0"/>
                  <a:cs typeface="Arial" panose="020B0604020202020204" pitchFamily="34" charset="0"/>
                </a:rPr>
                <a:t> Rectilinear motion</a:t>
              </a:r>
            </a:p>
            <a:p>
              <a:pPr algn="l" rtl="0" eaLnBrk="1" hangingPunct="1">
                <a:lnSpc>
                  <a:spcPct val="100000"/>
                </a:lnSpc>
                <a:spcBef>
                  <a:spcPct val="0"/>
                </a:spcBef>
                <a:buClrTx/>
                <a:buSzTx/>
                <a:buFontTx/>
                <a:buChar char="-"/>
              </a:pPr>
              <a:r>
                <a:rPr lang="en-US" altLang="ar-SA" sz="1200">
                  <a:latin typeface="Tahoma" panose="020B0604030504040204" pitchFamily="34" charset="0"/>
                  <a:cs typeface="Arial" panose="020B0604020202020204" pitchFamily="34" charset="0"/>
                </a:rPr>
                <a:t> Dependent or Constrained</a:t>
              </a:r>
            </a:p>
            <a:p>
              <a:pPr algn="l" rtl="0" eaLnBrk="1" hangingPunct="1">
                <a:lnSpc>
                  <a:spcPct val="100000"/>
                </a:lnSpc>
                <a:spcBef>
                  <a:spcPct val="0"/>
                </a:spcBef>
                <a:buClrTx/>
                <a:buSzTx/>
                <a:buFont typeface="Wingdings" panose="05000000000000000000" pitchFamily="2" charset="2"/>
                <a:buNone/>
              </a:pPr>
              <a:r>
                <a:rPr lang="en-US" altLang="ar-SA" sz="1200">
                  <a:latin typeface="Tahoma" panose="020B0604030504040204" pitchFamily="34" charset="0"/>
                  <a:cs typeface="Arial" panose="020B0604020202020204" pitchFamily="34" charset="0"/>
                </a:rPr>
                <a:t>   motion</a:t>
              </a:r>
            </a:p>
            <a:p>
              <a:pPr algn="l" rtl="0" eaLnBrk="1" hangingPunct="1">
                <a:lnSpc>
                  <a:spcPct val="100000"/>
                </a:lnSpc>
                <a:spcBef>
                  <a:spcPct val="0"/>
                </a:spcBef>
                <a:buClrTx/>
                <a:buSzTx/>
                <a:buFontTx/>
                <a:buChar char="-"/>
              </a:pPr>
              <a:r>
                <a:rPr lang="en-US" altLang="ar-SA" sz="1200">
                  <a:latin typeface="Tahoma" panose="020B0604030504040204" pitchFamily="34" charset="0"/>
                  <a:cs typeface="Arial" panose="020B0604020202020204" pitchFamily="34" charset="0"/>
                </a:rPr>
                <a:t> Curvilinear motion</a:t>
              </a:r>
            </a:p>
            <a:p>
              <a:pPr lvl="1" algn="l" rtl="0" eaLnBrk="1" hangingPunct="1">
                <a:lnSpc>
                  <a:spcPct val="100000"/>
                </a:lnSpc>
                <a:spcBef>
                  <a:spcPct val="0"/>
                </a:spcBef>
                <a:spcAft>
                  <a:spcPct val="0"/>
                </a:spcAft>
                <a:buClrTx/>
                <a:buSzTx/>
                <a:buFontTx/>
                <a:buChar char="-"/>
              </a:pPr>
              <a:r>
                <a:rPr lang="en-US" altLang="ar-SA" sz="1200" b="1">
                  <a:latin typeface="Tahoma" panose="020B0604030504040204" pitchFamily="34" charset="0"/>
                  <a:cs typeface="Arial" panose="020B0604020202020204" pitchFamily="34" charset="0"/>
                </a:rPr>
                <a:t> </a:t>
              </a:r>
              <a:r>
                <a:rPr lang="en-US" altLang="ar-SA" sz="1200">
                  <a:latin typeface="Tahoma" panose="020B0604030504040204" pitchFamily="34" charset="0"/>
                  <a:cs typeface="Arial" panose="020B0604020202020204" pitchFamily="34" charset="0"/>
                </a:rPr>
                <a:t>Rectangular cords.</a:t>
              </a:r>
            </a:p>
            <a:p>
              <a:pPr lvl="1" algn="l" rtl="0" eaLnBrk="1" hangingPunct="1">
                <a:lnSpc>
                  <a:spcPct val="100000"/>
                </a:lnSpc>
                <a:spcBef>
                  <a:spcPct val="0"/>
                </a:spcBef>
                <a:spcAft>
                  <a:spcPct val="0"/>
                </a:spcAft>
                <a:buClrTx/>
                <a:buSzTx/>
                <a:buFontTx/>
                <a:buChar char="-"/>
              </a:pPr>
              <a:r>
                <a:rPr lang="en-US" altLang="ar-SA" sz="1200">
                  <a:latin typeface="Tahoma" panose="020B0604030504040204" pitchFamily="34" charset="0"/>
                  <a:cs typeface="Arial" panose="020B0604020202020204" pitchFamily="34" charset="0"/>
                </a:rPr>
                <a:t> </a:t>
              </a:r>
              <a:r>
                <a:rPr lang="en-US" altLang="ar-SA" sz="1200" i="1">
                  <a:latin typeface="Tahoma" panose="020B0604030504040204" pitchFamily="34" charset="0"/>
                  <a:cs typeface="Arial" panose="020B0604020202020204" pitchFamily="34" charset="0"/>
                </a:rPr>
                <a:t>n-t</a:t>
              </a:r>
              <a:r>
                <a:rPr lang="en-US" altLang="ar-SA" sz="1200">
                  <a:latin typeface="Tahoma" panose="020B0604030504040204" pitchFamily="34" charset="0"/>
                  <a:cs typeface="Arial" panose="020B0604020202020204" pitchFamily="34" charset="0"/>
                </a:rPr>
                <a:t> cords.</a:t>
              </a:r>
            </a:p>
            <a:p>
              <a:pPr lvl="1" algn="l" rtl="0" eaLnBrk="1" hangingPunct="1">
                <a:lnSpc>
                  <a:spcPct val="100000"/>
                </a:lnSpc>
                <a:spcBef>
                  <a:spcPct val="0"/>
                </a:spcBef>
                <a:spcAft>
                  <a:spcPct val="0"/>
                </a:spcAft>
                <a:buClrTx/>
                <a:buSzTx/>
                <a:buFontTx/>
                <a:buChar char="-"/>
              </a:pPr>
              <a:r>
                <a:rPr lang="en-US" altLang="ar-SA" sz="1200">
                  <a:latin typeface="Tahoma" panose="020B0604030504040204" pitchFamily="34" charset="0"/>
                  <a:cs typeface="Arial" panose="020B0604020202020204" pitchFamily="34" charset="0"/>
                </a:rPr>
                <a:t> Polar cords.</a:t>
              </a:r>
            </a:p>
            <a:p>
              <a:pPr algn="l" rtl="0" eaLnBrk="1" hangingPunct="1">
                <a:lnSpc>
                  <a:spcPct val="100000"/>
                </a:lnSpc>
                <a:spcBef>
                  <a:spcPct val="0"/>
                </a:spcBef>
                <a:buClrTx/>
                <a:buSzTx/>
                <a:buFontTx/>
                <a:buChar char="-"/>
              </a:pPr>
              <a:r>
                <a:rPr lang="en-US" altLang="ar-SA" sz="1200" b="1">
                  <a:latin typeface="Tahoma" panose="020B0604030504040204" pitchFamily="34" charset="0"/>
                  <a:cs typeface="Arial" panose="020B0604020202020204" pitchFamily="34" charset="0"/>
                </a:rPr>
                <a:t> </a:t>
              </a:r>
              <a:r>
                <a:rPr lang="en-US" altLang="ar-SA" sz="1200">
                  <a:latin typeface="Tahoma" panose="020B0604030504040204" pitchFamily="34" charset="0"/>
                  <a:cs typeface="Arial" panose="020B0604020202020204" pitchFamily="34" charset="0"/>
                </a:rPr>
                <a:t>Relative motion</a:t>
              </a:r>
            </a:p>
          </p:txBody>
        </p:sp>
        <p:sp>
          <p:nvSpPr>
            <p:cNvPr id="20505" name="_s3093">
              <a:extLst>
                <a:ext uri="{FF2B5EF4-FFF2-40B4-BE49-F238E27FC236}">
                  <a16:creationId xmlns:a16="http://schemas.microsoft.com/office/drawing/2014/main" id="{ACBFB835-A566-4630-A945-03F5F8CFD803}"/>
                </a:ext>
              </a:extLst>
            </p:cNvPr>
            <p:cNvSpPr>
              <a:spLocks noChangeArrowheads="1"/>
            </p:cNvSpPr>
            <p:nvPr/>
          </p:nvSpPr>
          <p:spPr bwMode="auto">
            <a:xfrm>
              <a:off x="2381" y="1692"/>
              <a:ext cx="511" cy="229"/>
            </a:xfrm>
            <a:prstGeom prst="roundRect">
              <a:avLst>
                <a:gd name="adj" fmla="val 16667"/>
              </a:avLst>
            </a:prstGeom>
            <a:solidFill>
              <a:schemeClr val="bg1"/>
            </a:solidFill>
            <a:ln w="9525">
              <a:solidFill>
                <a:schemeClr val="tx1"/>
              </a:solidFill>
              <a:round/>
              <a:headEnd/>
              <a:tailEnd/>
            </a:ln>
          </p:spPr>
          <p:txBody>
            <a:bodyPr wrap="none" lIns="0" tIns="0" rIns="0" bIns="0" anchor="ctr"/>
            <a:lstStyle>
              <a:lvl1pPr marL="342900" indent="-342900">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fontAlgn="auto" hangingPunct="1">
                <a:spcBef>
                  <a:spcPts val="0"/>
                </a:spcBef>
                <a:spcAft>
                  <a:spcPts val="0"/>
                </a:spcAft>
                <a:defRPr/>
              </a:pPr>
              <a:r>
                <a:rPr lang="en-US" altLang="ar-SA" sz="1200" dirty="0"/>
                <a:t>- Newton</a:t>
              </a:r>
              <a:r>
                <a:rPr lang="en-US" altLang="ar-SA" sz="1200" dirty="0">
                  <a:latin typeface="Arial" panose="020B0604020202020204" pitchFamily="34" charset="0"/>
                </a:rPr>
                <a:t>’</a:t>
              </a:r>
              <a:r>
                <a:rPr lang="en-US" altLang="ar-SA" sz="1200" dirty="0"/>
                <a:t>s second law </a:t>
              </a:r>
            </a:p>
            <a:p>
              <a:pPr eaLnBrk="1" fontAlgn="auto" hangingPunct="1">
                <a:spcBef>
                  <a:spcPts val="0"/>
                </a:spcBef>
                <a:spcAft>
                  <a:spcPts val="0"/>
                </a:spcAft>
                <a:defRPr/>
              </a:pPr>
              <a:r>
                <a:rPr lang="en-US" altLang="ar-SA" sz="1200" dirty="0"/>
                <a:t>- Work &amp; Kinetic Energy</a:t>
              </a:r>
            </a:p>
            <a:p>
              <a:pPr eaLnBrk="1" fontAlgn="auto" hangingPunct="1">
                <a:spcBef>
                  <a:spcPts val="0"/>
                </a:spcBef>
                <a:spcAft>
                  <a:spcPts val="0"/>
                </a:spcAft>
                <a:defRPr/>
              </a:pPr>
              <a:r>
                <a:rPr lang="en-US" altLang="ar-SA" sz="1200" dirty="0"/>
                <a:t>- Potential Energy</a:t>
              </a:r>
            </a:p>
            <a:p>
              <a:pPr marL="85725" indent="-85725" eaLnBrk="1" fontAlgn="auto" hangingPunct="1">
                <a:spcBef>
                  <a:spcPts val="0"/>
                </a:spcBef>
                <a:spcAft>
                  <a:spcPts val="0"/>
                </a:spcAft>
                <a:buFontTx/>
                <a:buChar char="-"/>
                <a:defRPr/>
              </a:pPr>
              <a:r>
                <a:rPr lang="en-US" altLang="ar-SA" sz="1200" dirty="0"/>
                <a:t>Impulse-Momentum</a:t>
              </a:r>
            </a:p>
          </p:txBody>
        </p:sp>
        <p:sp>
          <p:nvSpPr>
            <p:cNvPr id="56349" name="_s3094">
              <a:extLst>
                <a:ext uri="{FF2B5EF4-FFF2-40B4-BE49-F238E27FC236}">
                  <a16:creationId xmlns:a16="http://schemas.microsoft.com/office/drawing/2014/main" id="{638F09A5-49F7-4CED-B886-3FDD65BFC7A6}"/>
                </a:ext>
              </a:extLst>
            </p:cNvPr>
            <p:cNvSpPr>
              <a:spLocks noChangeArrowheads="1"/>
            </p:cNvSpPr>
            <p:nvPr/>
          </p:nvSpPr>
          <p:spPr bwMode="auto">
            <a:xfrm>
              <a:off x="1700" y="1692"/>
              <a:ext cx="549" cy="229"/>
            </a:xfrm>
            <a:prstGeom prst="roundRect">
              <a:avLst>
                <a:gd name="adj" fmla="val 16667"/>
              </a:avLst>
            </a:prstGeom>
            <a:solidFill>
              <a:schemeClr val="bg1"/>
            </a:solidFill>
            <a:ln w="9525">
              <a:solidFill>
                <a:schemeClr val="tx1"/>
              </a:solidFill>
              <a:round/>
              <a:headEnd/>
              <a:tailEnd/>
            </a:ln>
          </p:spPr>
          <p:txBody>
            <a:bodyPr wrap="none" lIns="0" tIns="0" rIns="0" bIns="0" anchor="ct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l" rtl="0" eaLnBrk="1" hangingPunct="1">
                <a:lnSpc>
                  <a:spcPct val="100000"/>
                </a:lnSpc>
                <a:spcBef>
                  <a:spcPct val="0"/>
                </a:spcBef>
                <a:buClrTx/>
                <a:buSzTx/>
                <a:buFontTx/>
                <a:buChar char="-"/>
              </a:pPr>
              <a:r>
                <a:rPr lang="en-US" altLang="ar-SA" sz="1200">
                  <a:latin typeface="Tahoma" panose="020B0604030504040204" pitchFamily="34" charset="0"/>
                  <a:cs typeface="Arial" panose="020B0604020202020204" pitchFamily="34" charset="0"/>
                </a:rPr>
                <a:t> Rigid body assumption</a:t>
              </a:r>
            </a:p>
            <a:p>
              <a:pPr algn="l" rtl="0" eaLnBrk="1" hangingPunct="1">
                <a:lnSpc>
                  <a:spcPct val="100000"/>
                </a:lnSpc>
                <a:spcBef>
                  <a:spcPct val="0"/>
                </a:spcBef>
                <a:buClrTx/>
                <a:buSzTx/>
                <a:buFontTx/>
                <a:buChar char="-"/>
              </a:pPr>
              <a:r>
                <a:rPr lang="en-US" altLang="ar-SA" sz="1200">
                  <a:latin typeface="Tahoma" panose="020B0604030504040204" pitchFamily="34" charset="0"/>
                  <a:cs typeface="Arial" panose="020B0604020202020204" pitchFamily="34" charset="0"/>
                </a:rPr>
                <a:t> Same motions as in</a:t>
              </a:r>
            </a:p>
            <a:p>
              <a:pPr algn="l" rtl="0" eaLnBrk="1" hangingPunct="1">
                <a:lnSpc>
                  <a:spcPct val="100000"/>
                </a:lnSpc>
                <a:spcBef>
                  <a:spcPct val="0"/>
                </a:spcBef>
                <a:buClrTx/>
                <a:buSzTx/>
                <a:buFontTx/>
                <a:buNone/>
              </a:pPr>
              <a:r>
                <a:rPr lang="en-US" altLang="ar-SA" sz="1200">
                  <a:latin typeface="Tahoma" panose="020B0604030504040204" pitchFamily="34" charset="0"/>
                  <a:cs typeface="Arial" panose="020B0604020202020204" pitchFamily="34" charset="0"/>
                </a:rPr>
                <a:t>   particles + rotational motion</a:t>
              </a:r>
            </a:p>
            <a:p>
              <a:pPr algn="l" eaLnBrk="1" hangingPunct="1">
                <a:lnSpc>
                  <a:spcPct val="100000"/>
                </a:lnSpc>
                <a:spcBef>
                  <a:spcPct val="0"/>
                </a:spcBef>
                <a:buClrTx/>
                <a:buSzTx/>
                <a:buFontTx/>
                <a:buNone/>
              </a:pPr>
              <a:endParaRPr lang="en-US" altLang="ar-SA" sz="1200">
                <a:latin typeface="Tahoma" panose="020B0604030504040204" pitchFamily="34" charset="0"/>
                <a:cs typeface="Arial" panose="020B0604020202020204" pitchFamily="34" charset="0"/>
              </a:endParaRPr>
            </a:p>
          </p:txBody>
        </p:sp>
        <p:cxnSp>
          <p:nvCxnSpPr>
            <p:cNvPr id="56350" name="_s3076">
              <a:extLst>
                <a:ext uri="{FF2B5EF4-FFF2-40B4-BE49-F238E27FC236}">
                  <a16:creationId xmlns:a16="http://schemas.microsoft.com/office/drawing/2014/main" id="{9DAE4C15-D501-40F2-A755-42EBD1F098B4}"/>
                </a:ext>
              </a:extLst>
            </p:cNvPr>
            <p:cNvCxnSpPr>
              <a:cxnSpLocks noChangeShapeType="1"/>
            </p:cNvCxnSpPr>
            <p:nvPr/>
          </p:nvCxnSpPr>
          <p:spPr bwMode="auto">
            <a:xfrm flipV="1">
              <a:off x="2901" y="1648"/>
              <a:ext cx="0" cy="16"/>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grpSp>
      <p:sp>
        <p:nvSpPr>
          <p:cNvPr id="56326" name="Freeform 87">
            <a:extLst>
              <a:ext uri="{FF2B5EF4-FFF2-40B4-BE49-F238E27FC236}">
                <a16:creationId xmlns:a16="http://schemas.microsoft.com/office/drawing/2014/main" id="{EF38BD4C-00E2-46DF-B9BE-0973D74E4EB7}"/>
              </a:ext>
            </a:extLst>
          </p:cNvPr>
          <p:cNvSpPr>
            <a:spLocks/>
          </p:cNvSpPr>
          <p:nvPr/>
        </p:nvSpPr>
        <p:spPr bwMode="auto">
          <a:xfrm>
            <a:off x="6854825" y="4411663"/>
            <a:ext cx="1066800" cy="1587"/>
          </a:xfrm>
          <a:custGeom>
            <a:avLst/>
            <a:gdLst>
              <a:gd name="T0" fmla="*/ 2147483646 w 672"/>
              <a:gd name="T1" fmla="*/ 2147483646 h 11"/>
              <a:gd name="T2" fmla="*/ 0 w 672"/>
              <a:gd name="T3" fmla="*/ 0 h 11"/>
              <a:gd name="T4" fmla="*/ 0 60000 65536"/>
              <a:gd name="T5" fmla="*/ 0 60000 65536"/>
              <a:gd name="T6" fmla="*/ 0 w 672"/>
              <a:gd name="T7" fmla="*/ 0 h 11"/>
              <a:gd name="T8" fmla="*/ 672 w 672"/>
              <a:gd name="T9" fmla="*/ 11 h 11"/>
            </a:gdLst>
            <a:ahLst/>
            <a:cxnLst>
              <a:cxn ang="T4">
                <a:pos x="T0" y="T1"/>
              </a:cxn>
              <a:cxn ang="T5">
                <a:pos x="T2" y="T3"/>
              </a:cxn>
            </a:cxnLst>
            <a:rect l="T6" t="T7" r="T8" b="T9"/>
            <a:pathLst>
              <a:path w="672" h="11">
                <a:moveTo>
                  <a:pt x="672" y="11"/>
                </a:moveTo>
                <a:lnTo>
                  <a:pt x="0" y="0"/>
                </a:ln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56327" name="TextBox 1">
            <a:extLst>
              <a:ext uri="{FF2B5EF4-FFF2-40B4-BE49-F238E27FC236}">
                <a16:creationId xmlns:a16="http://schemas.microsoft.com/office/drawing/2014/main" id="{691DEE0A-E1FF-4D34-85A7-86CA4C9535F7}"/>
              </a:ext>
            </a:extLst>
          </p:cNvPr>
          <p:cNvSpPr txBox="1">
            <a:spLocks noChangeArrowheads="1"/>
          </p:cNvSpPr>
          <p:nvPr/>
        </p:nvSpPr>
        <p:spPr bwMode="auto">
          <a:xfrm>
            <a:off x="2439988" y="3865563"/>
            <a:ext cx="327025"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pPr algn="ctr"/>
            <a:r>
              <a:rPr lang="en-US" altLang="en-US" b="1"/>
              <a:t>1</a:t>
            </a:r>
          </a:p>
        </p:txBody>
      </p:sp>
      <p:sp>
        <p:nvSpPr>
          <p:cNvPr id="56328" name="TextBox 27">
            <a:extLst>
              <a:ext uri="{FF2B5EF4-FFF2-40B4-BE49-F238E27FC236}">
                <a16:creationId xmlns:a16="http://schemas.microsoft.com/office/drawing/2014/main" id="{678124F9-073D-4E37-9309-200EF17FA0E1}"/>
              </a:ext>
            </a:extLst>
          </p:cNvPr>
          <p:cNvSpPr txBox="1">
            <a:spLocks noChangeArrowheads="1"/>
          </p:cNvSpPr>
          <p:nvPr/>
        </p:nvSpPr>
        <p:spPr bwMode="auto">
          <a:xfrm>
            <a:off x="6481763" y="3775075"/>
            <a:ext cx="3270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pPr algn="ctr"/>
            <a:r>
              <a:rPr lang="en-US" altLang="en-US" b="1"/>
              <a:t>2</a:t>
            </a:r>
          </a:p>
        </p:txBody>
      </p:sp>
      <p:sp>
        <p:nvSpPr>
          <p:cNvPr id="56329" name="TextBox 28">
            <a:extLst>
              <a:ext uri="{FF2B5EF4-FFF2-40B4-BE49-F238E27FC236}">
                <a16:creationId xmlns:a16="http://schemas.microsoft.com/office/drawing/2014/main" id="{7D3D4108-05EA-4BC5-8F98-DAEBF6F22E8A}"/>
              </a:ext>
            </a:extLst>
          </p:cNvPr>
          <p:cNvSpPr txBox="1">
            <a:spLocks noChangeArrowheads="1"/>
          </p:cNvSpPr>
          <p:nvPr/>
        </p:nvSpPr>
        <p:spPr bwMode="auto">
          <a:xfrm>
            <a:off x="4762500" y="3838575"/>
            <a:ext cx="3270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pPr algn="ctr"/>
            <a:r>
              <a:rPr lang="en-US" altLang="en-US" b="1"/>
              <a:t>3</a:t>
            </a:r>
          </a:p>
        </p:txBody>
      </p:sp>
      <p:sp>
        <p:nvSpPr>
          <p:cNvPr id="56330" name="TextBox 29">
            <a:extLst>
              <a:ext uri="{FF2B5EF4-FFF2-40B4-BE49-F238E27FC236}">
                <a16:creationId xmlns:a16="http://schemas.microsoft.com/office/drawing/2014/main" id="{EDA8A6A7-02A2-4DD4-A2BB-DC26583C1B01}"/>
              </a:ext>
            </a:extLst>
          </p:cNvPr>
          <p:cNvSpPr txBox="1">
            <a:spLocks noChangeArrowheads="1"/>
          </p:cNvSpPr>
          <p:nvPr/>
        </p:nvSpPr>
        <p:spPr bwMode="auto">
          <a:xfrm>
            <a:off x="8513763" y="3736975"/>
            <a:ext cx="325437"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pPr algn="ctr"/>
            <a:r>
              <a:rPr lang="en-US" altLang="en-US" b="1"/>
              <a:t>4</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88E54B2-C9C6-45F0-84E8-F1C2A4FF2A37}"/>
              </a:ext>
            </a:extLst>
          </p:cNvPr>
          <p:cNvSpPr>
            <a:spLocks noGrp="1" noChangeArrowheads="1"/>
          </p:cNvSpPr>
          <p:nvPr>
            <p:ph type="title"/>
          </p:nvPr>
        </p:nvSpPr>
        <p:spPr>
          <a:xfrm>
            <a:off x="304800" y="304800"/>
            <a:ext cx="7793038" cy="928688"/>
          </a:xfrm>
        </p:spPr>
        <p:txBody>
          <a:bodyPr/>
          <a:lstStyle/>
          <a:p>
            <a:pPr eaLnBrk="1" fontAlgn="auto" hangingPunct="1">
              <a:spcAft>
                <a:spcPts val="0"/>
              </a:spcAft>
              <a:defRPr/>
            </a:pPr>
            <a:r>
              <a:rPr lang="en-US" altLang="ar-SA" sz="3600"/>
              <a:t>Kinematics of Particles</a:t>
            </a:r>
          </a:p>
        </p:txBody>
      </p:sp>
      <p:graphicFrame>
        <p:nvGraphicFramePr>
          <p:cNvPr id="113837" name="Group 173">
            <a:extLst>
              <a:ext uri="{FF2B5EF4-FFF2-40B4-BE49-F238E27FC236}">
                <a16:creationId xmlns:a16="http://schemas.microsoft.com/office/drawing/2014/main" id="{8CE8B610-31A7-41DB-AC6C-372C0A4A09EE}"/>
              </a:ext>
            </a:extLst>
          </p:cNvPr>
          <p:cNvGraphicFramePr>
            <a:graphicFrameLocks noGrp="1"/>
          </p:cNvGraphicFramePr>
          <p:nvPr>
            <p:ph type="tbl" idx="1"/>
          </p:nvPr>
        </p:nvGraphicFramePr>
        <p:xfrm>
          <a:off x="381000" y="2133600"/>
          <a:ext cx="8610600" cy="4038600"/>
        </p:xfrm>
        <a:graphic>
          <a:graphicData uri="http://schemas.openxmlformats.org/drawingml/2006/table">
            <a:tbl>
              <a:tblPr rtl="1"/>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22098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a:ln>
                          <a:noFill/>
                        </a:ln>
                        <a:solidFill>
                          <a:schemeClr val="tx1"/>
                        </a:solidFill>
                        <a:effectLst/>
                        <a:latin typeface="Tahoma" pitchFamily="34" charset="0"/>
                        <a:cs typeface="Arial" pitchFamily="34" charset="0"/>
                      </a:endParaRPr>
                    </a:p>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a:ln>
                          <a:noFill/>
                        </a:ln>
                        <a:solidFill>
                          <a:schemeClr val="tx1"/>
                        </a:solidFill>
                        <a:effectLst/>
                        <a:latin typeface="Tahoma" pitchFamily="34" charset="0"/>
                        <a:cs typeface="Arial" pitchFamily="34" charset="0"/>
                      </a:endParaRPr>
                    </a:p>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a:ln>
                          <a:noFill/>
                        </a:ln>
                        <a:solidFill>
                          <a:schemeClr val="tx1"/>
                        </a:solidFill>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Tahoma"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Rectilinear Motion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288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a:ln>
                          <a:noFill/>
                        </a:ln>
                        <a:solidFill>
                          <a:schemeClr val="tx1"/>
                        </a:solidFill>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Tahoma"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2800" b="0" i="0" u="none" strike="noStrike" cap="none" normalizeH="0" baseline="0" dirty="0">
                          <a:ln>
                            <a:noFill/>
                          </a:ln>
                          <a:solidFill>
                            <a:schemeClr val="tx1"/>
                          </a:solidFill>
                          <a:effectLst/>
                          <a:latin typeface="Tahoma" pitchFamily="34" charset="0"/>
                          <a:cs typeface="Arial" pitchFamily="34" charset="0"/>
                        </a:rPr>
                        <a:t>Dependent Motion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8385" name="Picture 51">
            <a:extLst>
              <a:ext uri="{FF2B5EF4-FFF2-40B4-BE49-F238E27FC236}">
                <a16:creationId xmlns:a16="http://schemas.microsoft.com/office/drawing/2014/main" id="{48492D07-1240-4B0A-9719-BC0B9AAA48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743200"/>
            <a:ext cx="23622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6" name="Picture 52">
            <a:extLst>
              <a:ext uri="{FF2B5EF4-FFF2-40B4-BE49-F238E27FC236}">
                <a16:creationId xmlns:a16="http://schemas.microsoft.com/office/drawing/2014/main" id="{84A353DD-6F6C-4520-A2C3-F3A8B022EA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286000"/>
            <a:ext cx="22129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7" name="TextBox 2">
            <a:extLst>
              <a:ext uri="{FF2B5EF4-FFF2-40B4-BE49-F238E27FC236}">
                <a16:creationId xmlns:a16="http://schemas.microsoft.com/office/drawing/2014/main" id="{715DFC01-E4C8-4162-A644-E828DA189293}"/>
              </a:ext>
            </a:extLst>
          </p:cNvPr>
          <p:cNvSpPr txBox="1">
            <a:spLocks noChangeArrowheads="1"/>
          </p:cNvSpPr>
          <p:nvPr/>
        </p:nvSpPr>
        <p:spPr bwMode="auto">
          <a:xfrm>
            <a:off x="5454650" y="1908175"/>
            <a:ext cx="647700" cy="71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l" rtl="0" eaLnBrk="1" hangingPunct="1">
              <a:lnSpc>
                <a:spcPct val="100000"/>
              </a:lnSpc>
              <a:spcBef>
                <a:spcPct val="0"/>
              </a:spcBef>
              <a:buClrTx/>
              <a:buSzTx/>
              <a:buFontTx/>
              <a:buNone/>
            </a:pPr>
            <a:endParaRPr lang="ar-SA" altLang="ar-SA" sz="100">
              <a:latin typeface="Tahoma" panose="020B0604030504040204" pitchFamily="34" charset="0"/>
              <a:cs typeface="Arial" panose="020B0604020202020204" pitchFamily="34" charset="0"/>
            </a:endParaRPr>
          </a:p>
        </p:txBody>
      </p:sp>
      <p:pic>
        <p:nvPicPr>
          <p:cNvPr id="58388" name="Picture 22">
            <a:extLst>
              <a:ext uri="{FF2B5EF4-FFF2-40B4-BE49-F238E27FC236}">
                <a16:creationId xmlns:a16="http://schemas.microsoft.com/office/drawing/2014/main" id="{BDB3509E-8A21-4BB8-B003-B3FA3DE6B3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900" y="4419600"/>
            <a:ext cx="24415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9" name="Picture 1">
            <a:extLst>
              <a:ext uri="{FF2B5EF4-FFF2-40B4-BE49-F238E27FC236}">
                <a16:creationId xmlns:a16="http://schemas.microsoft.com/office/drawing/2014/main" id="{6AD51407-2140-4A34-B744-D8F39A90E1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9425" y="76200"/>
            <a:ext cx="34321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AF1F934-7C25-40DA-938D-3E68D946D266}"/>
              </a:ext>
            </a:extLst>
          </p:cNvPr>
          <p:cNvSpPr>
            <a:spLocks noGrp="1" noChangeArrowheads="1"/>
          </p:cNvSpPr>
          <p:nvPr>
            <p:ph type="title"/>
          </p:nvPr>
        </p:nvSpPr>
        <p:spPr>
          <a:xfrm>
            <a:off x="762000" y="-152400"/>
            <a:ext cx="7591425" cy="1462088"/>
          </a:xfrm>
        </p:spPr>
        <p:txBody>
          <a:bodyPr/>
          <a:lstStyle/>
          <a:p>
            <a:pPr eaLnBrk="1" fontAlgn="auto" hangingPunct="1">
              <a:spcAft>
                <a:spcPts val="0"/>
              </a:spcAft>
              <a:defRPr/>
            </a:pPr>
            <a:r>
              <a:rPr lang="en-US" altLang="ar-SA" sz="3200"/>
              <a:t>Kinematics of Particles</a:t>
            </a:r>
          </a:p>
        </p:txBody>
      </p:sp>
      <p:graphicFrame>
        <p:nvGraphicFramePr>
          <p:cNvPr id="123907" name="Group 3">
            <a:extLst>
              <a:ext uri="{FF2B5EF4-FFF2-40B4-BE49-F238E27FC236}">
                <a16:creationId xmlns:a16="http://schemas.microsoft.com/office/drawing/2014/main" id="{FF343AE7-9903-4CD5-992D-0E2012ECE682}"/>
              </a:ext>
            </a:extLst>
          </p:cNvPr>
          <p:cNvGraphicFramePr>
            <a:graphicFrameLocks noGrp="1"/>
          </p:cNvGraphicFramePr>
          <p:nvPr>
            <p:ph type="tbl" idx="1"/>
          </p:nvPr>
        </p:nvGraphicFramePr>
        <p:xfrm>
          <a:off x="381000" y="2286000"/>
          <a:ext cx="8610600" cy="3927475"/>
        </p:xfrm>
        <a:graphic>
          <a:graphicData uri="http://schemas.openxmlformats.org/drawingml/2006/table">
            <a:tbl>
              <a:tblPr rtl="1"/>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2041249">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Tahoma" pitchFamily="34" charset="0"/>
                        <a:cs typeface="Arial" pitchFamily="34" charset="0"/>
                      </a:endParaRPr>
                    </a:p>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Tahoma" pitchFamily="34" charset="0"/>
                        <a:cs typeface="Arial" pitchFamily="34" charset="0"/>
                      </a:endParaRPr>
                    </a:p>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Tahoma"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Tahoma"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Tahoma"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2800" b="0" i="0" u="none" strike="noStrike" cap="none" normalizeH="0" baseline="0" dirty="0">
                          <a:ln>
                            <a:noFill/>
                          </a:ln>
                          <a:solidFill>
                            <a:schemeClr val="tx1"/>
                          </a:solidFill>
                          <a:effectLst/>
                          <a:latin typeface="Tahoma" pitchFamily="34" charset="0"/>
                          <a:cs typeface="Arial" pitchFamily="34" charset="0"/>
                        </a:rPr>
                        <a:t>Curvilinear Motion</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86226">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Tahoma"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a:ln>
                          <a:noFill/>
                        </a:ln>
                        <a:solidFill>
                          <a:schemeClr val="tx1"/>
                        </a:solidFill>
                        <a:effectLst/>
                        <a:latin typeface="Tahoma"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endParaRPr kumimoji="0" lang="en-US" sz="2800" b="0" i="0" u="none" strike="noStrike" cap="none" normalizeH="0" baseline="0" dirty="0">
                        <a:ln>
                          <a:noFill/>
                        </a:ln>
                        <a:solidFill>
                          <a:schemeClr val="tx1"/>
                        </a:solidFill>
                        <a:effectLst/>
                        <a:latin typeface="Tahoma"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Relative</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Motion</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60433" name="Picture 21">
            <a:extLst>
              <a:ext uri="{FF2B5EF4-FFF2-40B4-BE49-F238E27FC236}">
                <a16:creationId xmlns:a16="http://schemas.microsoft.com/office/drawing/2014/main" id="{066345E0-5DBA-47D7-9531-D07AD0A2D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463" y="4398963"/>
            <a:ext cx="2003425"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4" name="Line 23">
            <a:extLst>
              <a:ext uri="{FF2B5EF4-FFF2-40B4-BE49-F238E27FC236}">
                <a16:creationId xmlns:a16="http://schemas.microsoft.com/office/drawing/2014/main" id="{F55C258D-EFCC-4C02-BA2A-9B2667057AE7}"/>
              </a:ext>
            </a:extLst>
          </p:cNvPr>
          <p:cNvSpPr>
            <a:spLocks noChangeShapeType="1"/>
          </p:cNvSpPr>
          <p:nvPr/>
        </p:nvSpPr>
        <p:spPr bwMode="auto">
          <a:xfrm flipV="1">
            <a:off x="5251450" y="4938713"/>
            <a:ext cx="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0435" name="Line 24">
            <a:extLst>
              <a:ext uri="{FF2B5EF4-FFF2-40B4-BE49-F238E27FC236}">
                <a16:creationId xmlns:a16="http://schemas.microsoft.com/office/drawing/2014/main" id="{6AAC1D58-2B98-466E-84CC-2D9E4EC0D413}"/>
              </a:ext>
            </a:extLst>
          </p:cNvPr>
          <p:cNvSpPr>
            <a:spLocks noChangeShapeType="1"/>
          </p:cNvSpPr>
          <p:nvPr/>
        </p:nvSpPr>
        <p:spPr bwMode="auto">
          <a:xfrm>
            <a:off x="4184650" y="4938713"/>
            <a:ext cx="1066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0436" name="Line 25">
            <a:extLst>
              <a:ext uri="{FF2B5EF4-FFF2-40B4-BE49-F238E27FC236}">
                <a16:creationId xmlns:a16="http://schemas.microsoft.com/office/drawing/2014/main" id="{A7C91F9D-359A-4A58-A55C-B04E16719994}"/>
              </a:ext>
            </a:extLst>
          </p:cNvPr>
          <p:cNvSpPr>
            <a:spLocks noChangeShapeType="1"/>
          </p:cNvSpPr>
          <p:nvPr/>
        </p:nvSpPr>
        <p:spPr bwMode="auto">
          <a:xfrm>
            <a:off x="4184650" y="4938713"/>
            <a:ext cx="106680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0437" name="Text Box 26">
            <a:extLst>
              <a:ext uri="{FF2B5EF4-FFF2-40B4-BE49-F238E27FC236}">
                <a16:creationId xmlns:a16="http://schemas.microsoft.com/office/drawing/2014/main" id="{380282B4-FA4C-4749-8EEF-E82B2ED27F71}"/>
              </a:ext>
            </a:extLst>
          </p:cNvPr>
          <p:cNvSpPr txBox="1">
            <a:spLocks noChangeArrowheads="1"/>
          </p:cNvSpPr>
          <p:nvPr/>
        </p:nvSpPr>
        <p:spPr bwMode="auto">
          <a:xfrm>
            <a:off x="4489450" y="44815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v</a:t>
            </a:r>
            <a:r>
              <a:rPr lang="en-US" altLang="ar-SA" sz="1800" i="1" baseline="-25000">
                <a:latin typeface="Times New Roman" panose="02020603050405020304" pitchFamily="18" charset="0"/>
              </a:rPr>
              <a:t>A</a:t>
            </a:r>
          </a:p>
        </p:txBody>
      </p:sp>
      <p:sp>
        <p:nvSpPr>
          <p:cNvPr id="60438" name="Text Box 27">
            <a:extLst>
              <a:ext uri="{FF2B5EF4-FFF2-40B4-BE49-F238E27FC236}">
                <a16:creationId xmlns:a16="http://schemas.microsoft.com/office/drawing/2014/main" id="{B6C895D9-212E-4906-B7C5-FB2B45439110}"/>
              </a:ext>
            </a:extLst>
          </p:cNvPr>
          <p:cNvSpPr txBox="1">
            <a:spLocks noChangeArrowheads="1"/>
          </p:cNvSpPr>
          <p:nvPr/>
        </p:nvSpPr>
        <p:spPr bwMode="auto">
          <a:xfrm>
            <a:off x="5327650" y="52435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rtl="0" eaLnBrk="1" hangingPunct="1">
              <a:lnSpc>
                <a:spcPct val="100000"/>
              </a:lnSpc>
              <a:spcBef>
                <a:spcPct val="50000"/>
              </a:spcBef>
              <a:buClrTx/>
              <a:buSzTx/>
              <a:buFontTx/>
              <a:buNone/>
            </a:pPr>
            <a:r>
              <a:rPr lang="en-US" altLang="ar-SA" sz="1800" i="1">
                <a:latin typeface="Times New Roman" panose="02020603050405020304" pitchFamily="18" charset="0"/>
              </a:rPr>
              <a:t>v</a:t>
            </a:r>
            <a:r>
              <a:rPr lang="en-US" altLang="ar-SA" sz="1800" i="1" baseline="-25000">
                <a:latin typeface="Times New Roman" panose="02020603050405020304" pitchFamily="18" charset="0"/>
              </a:rPr>
              <a:t>B</a:t>
            </a:r>
          </a:p>
        </p:txBody>
      </p:sp>
      <p:sp>
        <p:nvSpPr>
          <p:cNvPr id="60439" name="Text Box 28">
            <a:extLst>
              <a:ext uri="{FF2B5EF4-FFF2-40B4-BE49-F238E27FC236}">
                <a16:creationId xmlns:a16="http://schemas.microsoft.com/office/drawing/2014/main" id="{28DD1C7C-7542-4AE5-9918-0FEF3324040E}"/>
              </a:ext>
            </a:extLst>
          </p:cNvPr>
          <p:cNvSpPr txBox="1">
            <a:spLocks noChangeArrowheads="1"/>
          </p:cNvSpPr>
          <p:nvPr/>
        </p:nvSpPr>
        <p:spPr bwMode="auto">
          <a:xfrm>
            <a:off x="4108450" y="54721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rtl="0" eaLnBrk="1" hangingPunct="1">
              <a:lnSpc>
                <a:spcPct val="100000"/>
              </a:lnSpc>
              <a:spcBef>
                <a:spcPct val="50000"/>
              </a:spcBef>
              <a:buClrTx/>
              <a:buSzTx/>
              <a:buFontTx/>
              <a:buNone/>
            </a:pPr>
            <a:r>
              <a:rPr lang="en-US" altLang="ar-SA" sz="1800" i="1">
                <a:latin typeface="Times New Roman" panose="02020603050405020304" pitchFamily="18" charset="0"/>
              </a:rPr>
              <a:t>v</a:t>
            </a:r>
            <a:r>
              <a:rPr lang="en-US" altLang="ar-SA" sz="1800" i="1" baseline="-25000">
                <a:latin typeface="Times New Roman" panose="02020603050405020304" pitchFamily="18" charset="0"/>
              </a:rPr>
              <a:t>B/A</a:t>
            </a:r>
          </a:p>
        </p:txBody>
      </p:sp>
      <p:pic>
        <p:nvPicPr>
          <p:cNvPr id="60440" name="Picture 68">
            <a:extLst>
              <a:ext uri="{FF2B5EF4-FFF2-40B4-BE49-F238E27FC236}">
                <a16:creationId xmlns:a16="http://schemas.microsoft.com/office/drawing/2014/main" id="{5D7F28E3-856F-4EAA-ABF0-C2C95DADC0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2571750"/>
            <a:ext cx="22098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1" name="Picture 69">
            <a:extLst>
              <a:ext uri="{FF2B5EF4-FFF2-40B4-BE49-F238E27FC236}">
                <a16:creationId xmlns:a16="http://schemas.microsoft.com/office/drawing/2014/main" id="{FB192DB7-7A3D-47F8-AE70-9A82609936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9363" y="2635250"/>
            <a:ext cx="259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2" name="Picture 1">
            <a:extLst>
              <a:ext uri="{FF2B5EF4-FFF2-40B4-BE49-F238E27FC236}">
                <a16:creationId xmlns:a16="http://schemas.microsoft.com/office/drawing/2014/main" id="{7B021412-490B-4B2F-8B1A-B1433372F7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9563" y="92075"/>
            <a:ext cx="3602037"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F72F297-8996-42EB-ABEC-CCED5111D108}"/>
              </a:ext>
            </a:extLst>
          </p:cNvPr>
          <p:cNvSpPr>
            <a:spLocks noGrp="1" noChangeArrowheads="1"/>
          </p:cNvSpPr>
          <p:nvPr>
            <p:ph type="title"/>
          </p:nvPr>
        </p:nvSpPr>
        <p:spPr>
          <a:xfrm>
            <a:off x="1150938" y="214313"/>
            <a:ext cx="4411662" cy="1462087"/>
          </a:xfrm>
        </p:spPr>
        <p:txBody>
          <a:bodyPr/>
          <a:lstStyle/>
          <a:p>
            <a:pPr eaLnBrk="1" fontAlgn="auto" hangingPunct="1">
              <a:spcAft>
                <a:spcPts val="0"/>
              </a:spcAft>
              <a:defRPr/>
            </a:pPr>
            <a:r>
              <a:rPr lang="en-US" altLang="ar-SA" sz="3200"/>
              <a:t>Coordinates Used for Curvilinear Motion</a:t>
            </a:r>
          </a:p>
        </p:txBody>
      </p:sp>
      <p:pic>
        <p:nvPicPr>
          <p:cNvPr id="121880" name="Picture 24">
            <a:extLst>
              <a:ext uri="{FF2B5EF4-FFF2-40B4-BE49-F238E27FC236}">
                <a16:creationId xmlns:a16="http://schemas.microsoft.com/office/drawing/2014/main" id="{9A0FBF16-14C7-41F8-BD55-E112F3E91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3124200"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81" name="Picture 25">
            <a:extLst>
              <a:ext uri="{FF2B5EF4-FFF2-40B4-BE49-F238E27FC236}">
                <a16:creationId xmlns:a16="http://schemas.microsoft.com/office/drawing/2014/main" id="{30357864-5D91-4426-ABF9-3603DD5FB3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819400"/>
            <a:ext cx="29575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82" name="Picture 26">
            <a:extLst>
              <a:ext uri="{FF2B5EF4-FFF2-40B4-BE49-F238E27FC236}">
                <a16:creationId xmlns:a16="http://schemas.microsoft.com/office/drawing/2014/main" id="{1C3CAAD1-D9C3-473D-B7B6-9F2A3F3D1F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3975" y="2895600"/>
            <a:ext cx="27400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83" name="Text Box 27">
            <a:extLst>
              <a:ext uri="{FF2B5EF4-FFF2-40B4-BE49-F238E27FC236}">
                <a16:creationId xmlns:a16="http://schemas.microsoft.com/office/drawing/2014/main" id="{9E957614-1D66-487D-9023-BD9085AF4968}"/>
              </a:ext>
            </a:extLst>
          </p:cNvPr>
          <p:cNvSpPr txBox="1">
            <a:spLocks noChangeArrowheads="1"/>
          </p:cNvSpPr>
          <p:nvPr/>
        </p:nvSpPr>
        <p:spPr bwMode="auto">
          <a:xfrm>
            <a:off x="838200" y="23622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rtl="0" eaLnBrk="1" hangingPunct="1">
              <a:lnSpc>
                <a:spcPct val="100000"/>
              </a:lnSpc>
              <a:spcBef>
                <a:spcPct val="50000"/>
              </a:spcBef>
              <a:buClrTx/>
              <a:buSzTx/>
              <a:buFontTx/>
              <a:buNone/>
            </a:pPr>
            <a:r>
              <a:rPr lang="en-US" altLang="ar-SA" sz="1800" b="1">
                <a:latin typeface="Tahoma" panose="020B0604030504040204" pitchFamily="34" charset="0"/>
                <a:cs typeface="Arial" panose="020B0604020202020204" pitchFamily="34" charset="0"/>
              </a:rPr>
              <a:t>Rectangular coordinates</a:t>
            </a:r>
          </a:p>
        </p:txBody>
      </p:sp>
      <p:sp>
        <p:nvSpPr>
          <p:cNvPr id="121884" name="Text Box 28">
            <a:extLst>
              <a:ext uri="{FF2B5EF4-FFF2-40B4-BE49-F238E27FC236}">
                <a16:creationId xmlns:a16="http://schemas.microsoft.com/office/drawing/2014/main" id="{3057E3E9-C08A-4F33-9440-7301BF490563}"/>
              </a:ext>
            </a:extLst>
          </p:cNvPr>
          <p:cNvSpPr txBox="1">
            <a:spLocks noChangeArrowheads="1"/>
          </p:cNvSpPr>
          <p:nvPr/>
        </p:nvSpPr>
        <p:spPr bwMode="auto">
          <a:xfrm>
            <a:off x="3886200" y="22860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rtl="0" eaLnBrk="1" hangingPunct="1">
              <a:lnSpc>
                <a:spcPct val="100000"/>
              </a:lnSpc>
              <a:spcBef>
                <a:spcPct val="50000"/>
              </a:spcBef>
              <a:buClrTx/>
              <a:buSzTx/>
              <a:buFontTx/>
              <a:buNone/>
            </a:pPr>
            <a:r>
              <a:rPr lang="en-US" altLang="ar-SA" sz="1800" b="1">
                <a:latin typeface="Tahoma" panose="020B0604030504040204" pitchFamily="34" charset="0"/>
                <a:cs typeface="Arial" panose="020B0604020202020204" pitchFamily="34" charset="0"/>
              </a:rPr>
              <a:t>Normal-Tangential coordinates</a:t>
            </a:r>
          </a:p>
        </p:txBody>
      </p:sp>
      <p:sp>
        <p:nvSpPr>
          <p:cNvPr id="121885" name="Text Box 29">
            <a:extLst>
              <a:ext uri="{FF2B5EF4-FFF2-40B4-BE49-F238E27FC236}">
                <a16:creationId xmlns:a16="http://schemas.microsoft.com/office/drawing/2014/main" id="{9244525C-B753-4A64-A0EB-A2E9C206B491}"/>
              </a:ext>
            </a:extLst>
          </p:cNvPr>
          <p:cNvSpPr txBox="1">
            <a:spLocks noChangeArrowheads="1"/>
          </p:cNvSpPr>
          <p:nvPr/>
        </p:nvSpPr>
        <p:spPr bwMode="auto">
          <a:xfrm>
            <a:off x="7239000" y="22860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rtl="0" eaLnBrk="1" hangingPunct="1">
              <a:lnSpc>
                <a:spcPct val="100000"/>
              </a:lnSpc>
              <a:spcBef>
                <a:spcPct val="50000"/>
              </a:spcBef>
              <a:buClrTx/>
              <a:buSzTx/>
              <a:buFontTx/>
              <a:buNone/>
            </a:pPr>
            <a:r>
              <a:rPr lang="en-US" altLang="ar-SA" sz="1800" b="1">
                <a:latin typeface="Tahoma" panose="020B0604030504040204" pitchFamily="34" charset="0"/>
                <a:cs typeface="Arial" panose="020B0604020202020204" pitchFamily="34" charset="0"/>
              </a:rPr>
              <a:t>Polar coordinates</a:t>
            </a:r>
          </a:p>
        </p:txBody>
      </p:sp>
      <p:sp>
        <p:nvSpPr>
          <p:cNvPr id="62473" name="Line 32">
            <a:extLst>
              <a:ext uri="{FF2B5EF4-FFF2-40B4-BE49-F238E27FC236}">
                <a16:creationId xmlns:a16="http://schemas.microsoft.com/office/drawing/2014/main" id="{ED94CD57-E377-4BBD-A700-EEEE03794567}"/>
              </a:ext>
            </a:extLst>
          </p:cNvPr>
          <p:cNvSpPr>
            <a:spLocks noChangeShapeType="1"/>
          </p:cNvSpPr>
          <p:nvPr/>
        </p:nvSpPr>
        <p:spPr bwMode="auto">
          <a:xfrm>
            <a:off x="0" y="6181725"/>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62474" name="Line 33">
            <a:extLst>
              <a:ext uri="{FF2B5EF4-FFF2-40B4-BE49-F238E27FC236}">
                <a16:creationId xmlns:a16="http://schemas.microsoft.com/office/drawing/2014/main" id="{3033596F-68EB-42BC-9F39-11DF5C449646}"/>
              </a:ext>
            </a:extLst>
          </p:cNvPr>
          <p:cNvSpPr>
            <a:spLocks noChangeShapeType="1"/>
          </p:cNvSpPr>
          <p:nvPr/>
        </p:nvSpPr>
        <p:spPr bwMode="auto">
          <a:xfrm>
            <a:off x="3200400" y="2286000"/>
            <a:ext cx="14288" cy="38957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62475" name="Line 34">
            <a:extLst>
              <a:ext uri="{FF2B5EF4-FFF2-40B4-BE49-F238E27FC236}">
                <a16:creationId xmlns:a16="http://schemas.microsoft.com/office/drawing/2014/main" id="{573F7B75-2DCE-4607-BF4E-47AC6F11BDC0}"/>
              </a:ext>
            </a:extLst>
          </p:cNvPr>
          <p:cNvSpPr>
            <a:spLocks noChangeShapeType="1"/>
          </p:cNvSpPr>
          <p:nvPr/>
        </p:nvSpPr>
        <p:spPr bwMode="auto">
          <a:xfrm flipH="1">
            <a:off x="6324600" y="2286000"/>
            <a:ext cx="14288" cy="38957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62476" name="TextBox 13">
            <a:extLst>
              <a:ext uri="{FF2B5EF4-FFF2-40B4-BE49-F238E27FC236}">
                <a16:creationId xmlns:a16="http://schemas.microsoft.com/office/drawing/2014/main" id="{FBA819EF-3D62-4C18-A761-FC6AAB2DCF46}"/>
              </a:ext>
            </a:extLst>
          </p:cNvPr>
          <p:cNvSpPr txBox="1">
            <a:spLocks noChangeArrowheads="1"/>
          </p:cNvSpPr>
          <p:nvPr/>
        </p:nvSpPr>
        <p:spPr bwMode="auto">
          <a:xfrm>
            <a:off x="5292725" y="1979613"/>
            <a:ext cx="727075" cy="73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l" rtl="0" eaLnBrk="1" hangingPunct="1">
              <a:lnSpc>
                <a:spcPct val="100000"/>
              </a:lnSpc>
              <a:spcBef>
                <a:spcPct val="0"/>
              </a:spcBef>
              <a:buClrTx/>
              <a:buSzTx/>
              <a:buFontTx/>
              <a:buNone/>
            </a:pPr>
            <a:endParaRPr lang="ar-SA" altLang="ar-SA" sz="100">
              <a:latin typeface="Tahoma" panose="020B0604030504040204" pitchFamily="34" charset="0"/>
              <a:cs typeface="Arial" panose="020B0604020202020204" pitchFamily="34" charset="0"/>
            </a:endParaRPr>
          </a:p>
        </p:txBody>
      </p:sp>
      <p:pic>
        <p:nvPicPr>
          <p:cNvPr id="62477" name="Picture 1">
            <a:extLst>
              <a:ext uri="{FF2B5EF4-FFF2-40B4-BE49-F238E27FC236}">
                <a16:creationId xmlns:a16="http://schemas.microsoft.com/office/drawing/2014/main" id="{441978C0-0DD1-49E4-BBDD-F97F4613FB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4813" y="0"/>
            <a:ext cx="36290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8" name="Line 32">
            <a:extLst>
              <a:ext uri="{FF2B5EF4-FFF2-40B4-BE49-F238E27FC236}">
                <a16:creationId xmlns:a16="http://schemas.microsoft.com/office/drawing/2014/main" id="{169C4D29-7391-494B-A4D1-B8CB672A52E6}"/>
              </a:ext>
            </a:extLst>
          </p:cNvPr>
          <p:cNvSpPr>
            <a:spLocks noChangeShapeType="1"/>
          </p:cNvSpPr>
          <p:nvPr/>
        </p:nvSpPr>
        <p:spPr bwMode="auto">
          <a:xfrm>
            <a:off x="0" y="2289175"/>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1883"/>
                                        </p:tgtEl>
                                        <p:attrNameLst>
                                          <p:attrName>style.visibility</p:attrName>
                                        </p:attrNameLst>
                                      </p:cBhvr>
                                      <p:to>
                                        <p:strVal val="visible"/>
                                      </p:to>
                                    </p:set>
                                    <p:animEffect transition="in" filter="blinds(horizontal)">
                                      <p:cBhvr>
                                        <p:cTn id="7" dur="500"/>
                                        <p:tgtEl>
                                          <p:spTgt spid="121883"/>
                                        </p:tgtEl>
                                      </p:cBhvr>
                                    </p:animEffect>
                                  </p:childTnLst>
                                </p:cTn>
                              </p:par>
                              <p:par>
                                <p:cTn id="8" presetID="3" presetClass="entr" presetSubtype="10" fill="hold" nodeType="withEffect">
                                  <p:stCondLst>
                                    <p:cond delay="0"/>
                                  </p:stCondLst>
                                  <p:childTnLst>
                                    <p:set>
                                      <p:cBhvr>
                                        <p:cTn id="9" dur="1" fill="hold">
                                          <p:stCondLst>
                                            <p:cond delay="0"/>
                                          </p:stCondLst>
                                        </p:cTn>
                                        <p:tgtEl>
                                          <p:spTgt spid="121880"/>
                                        </p:tgtEl>
                                        <p:attrNameLst>
                                          <p:attrName>style.visibility</p:attrName>
                                        </p:attrNameLst>
                                      </p:cBhvr>
                                      <p:to>
                                        <p:strVal val="visible"/>
                                      </p:to>
                                    </p:set>
                                    <p:animEffect transition="in" filter="blinds(horizontal)">
                                      <p:cBhvr>
                                        <p:cTn id="10" dur="500"/>
                                        <p:tgtEl>
                                          <p:spTgt spid="1218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1884"/>
                                        </p:tgtEl>
                                        <p:attrNameLst>
                                          <p:attrName>style.visibility</p:attrName>
                                        </p:attrNameLst>
                                      </p:cBhvr>
                                      <p:to>
                                        <p:strVal val="visible"/>
                                      </p:to>
                                    </p:set>
                                    <p:animEffect transition="in" filter="blinds(horizontal)">
                                      <p:cBhvr>
                                        <p:cTn id="15" dur="500"/>
                                        <p:tgtEl>
                                          <p:spTgt spid="121884"/>
                                        </p:tgtEl>
                                      </p:cBhvr>
                                    </p:animEffect>
                                  </p:childTnLst>
                                </p:cTn>
                              </p:par>
                              <p:par>
                                <p:cTn id="16" presetID="3" presetClass="entr" presetSubtype="10" fill="hold" nodeType="withEffect">
                                  <p:stCondLst>
                                    <p:cond delay="0"/>
                                  </p:stCondLst>
                                  <p:childTnLst>
                                    <p:set>
                                      <p:cBhvr>
                                        <p:cTn id="17" dur="1" fill="hold">
                                          <p:stCondLst>
                                            <p:cond delay="0"/>
                                          </p:stCondLst>
                                        </p:cTn>
                                        <p:tgtEl>
                                          <p:spTgt spid="121881"/>
                                        </p:tgtEl>
                                        <p:attrNameLst>
                                          <p:attrName>style.visibility</p:attrName>
                                        </p:attrNameLst>
                                      </p:cBhvr>
                                      <p:to>
                                        <p:strVal val="visible"/>
                                      </p:to>
                                    </p:set>
                                    <p:animEffect transition="in" filter="blinds(horizontal)">
                                      <p:cBhvr>
                                        <p:cTn id="18" dur="500"/>
                                        <p:tgtEl>
                                          <p:spTgt spid="12188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1885"/>
                                        </p:tgtEl>
                                        <p:attrNameLst>
                                          <p:attrName>style.visibility</p:attrName>
                                        </p:attrNameLst>
                                      </p:cBhvr>
                                      <p:to>
                                        <p:strVal val="visible"/>
                                      </p:to>
                                    </p:set>
                                    <p:animEffect transition="in" filter="blinds(horizontal)">
                                      <p:cBhvr>
                                        <p:cTn id="23" dur="500"/>
                                        <p:tgtEl>
                                          <p:spTgt spid="121885"/>
                                        </p:tgtEl>
                                      </p:cBhvr>
                                    </p:animEffect>
                                  </p:childTnLst>
                                </p:cTn>
                              </p:par>
                              <p:par>
                                <p:cTn id="24" presetID="3" presetClass="entr" presetSubtype="10" fill="hold" nodeType="withEffect">
                                  <p:stCondLst>
                                    <p:cond delay="0"/>
                                  </p:stCondLst>
                                  <p:childTnLst>
                                    <p:set>
                                      <p:cBhvr>
                                        <p:cTn id="25" dur="1" fill="hold">
                                          <p:stCondLst>
                                            <p:cond delay="0"/>
                                          </p:stCondLst>
                                        </p:cTn>
                                        <p:tgtEl>
                                          <p:spTgt spid="121882"/>
                                        </p:tgtEl>
                                        <p:attrNameLst>
                                          <p:attrName>style.visibility</p:attrName>
                                        </p:attrNameLst>
                                      </p:cBhvr>
                                      <p:to>
                                        <p:strVal val="visible"/>
                                      </p:to>
                                    </p:set>
                                    <p:animEffect transition="in" filter="blinds(horizontal)">
                                      <p:cBhvr>
                                        <p:cTn id="26" dur="500"/>
                                        <p:tgtEl>
                                          <p:spTgt spid="121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83" grpId="0"/>
      <p:bldP spid="121884" grpId="0"/>
      <p:bldP spid="12188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583538C-94A5-47F0-8313-7130C4D03A78}"/>
              </a:ext>
            </a:extLst>
          </p:cNvPr>
          <p:cNvSpPr>
            <a:spLocks noGrp="1" noChangeArrowheads="1"/>
          </p:cNvSpPr>
          <p:nvPr>
            <p:ph type="title"/>
          </p:nvPr>
        </p:nvSpPr>
        <p:spPr>
          <a:xfrm>
            <a:off x="1150938" y="1066800"/>
            <a:ext cx="4030662" cy="609600"/>
          </a:xfrm>
        </p:spPr>
        <p:txBody>
          <a:bodyPr>
            <a:normAutofit fontScale="90000"/>
          </a:bodyPr>
          <a:lstStyle/>
          <a:p>
            <a:pPr eaLnBrk="1" fontAlgn="auto" hangingPunct="1">
              <a:spcAft>
                <a:spcPts val="0"/>
              </a:spcAft>
              <a:defRPr/>
            </a:pPr>
            <a:r>
              <a:rPr lang="en-US" altLang="ar-SA" sz="3200" dirty="0"/>
              <a:t>Kinematics of Rigid Bodies</a:t>
            </a:r>
          </a:p>
        </p:txBody>
      </p:sp>
      <p:pic>
        <p:nvPicPr>
          <p:cNvPr id="64515" name="Picture 31">
            <a:extLst>
              <a:ext uri="{FF2B5EF4-FFF2-40B4-BE49-F238E27FC236}">
                <a16:creationId xmlns:a16="http://schemas.microsoft.com/office/drawing/2014/main" id="{119D3791-4B1F-481E-B399-582C0CFF0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100263"/>
            <a:ext cx="5334000"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Box 4">
            <a:extLst>
              <a:ext uri="{FF2B5EF4-FFF2-40B4-BE49-F238E27FC236}">
                <a16:creationId xmlns:a16="http://schemas.microsoft.com/office/drawing/2014/main" id="{0DF0EEAC-41D7-42B8-8184-B42026275732}"/>
              </a:ext>
            </a:extLst>
          </p:cNvPr>
          <p:cNvSpPr txBox="1">
            <a:spLocks noChangeArrowheads="1"/>
          </p:cNvSpPr>
          <p:nvPr/>
        </p:nvSpPr>
        <p:spPr bwMode="auto">
          <a:xfrm>
            <a:off x="5292725" y="1979613"/>
            <a:ext cx="727075"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l" rtl="0" eaLnBrk="1" hangingPunct="1">
              <a:lnSpc>
                <a:spcPct val="100000"/>
              </a:lnSpc>
              <a:spcBef>
                <a:spcPct val="0"/>
              </a:spcBef>
              <a:buClrTx/>
              <a:buSzTx/>
              <a:buFontTx/>
              <a:buNone/>
            </a:pPr>
            <a:endParaRPr lang="ar-SA" altLang="ar-SA" sz="100">
              <a:latin typeface="Tahoma" panose="020B0604030504040204" pitchFamily="34" charset="0"/>
              <a:cs typeface="Arial" panose="020B0604020202020204" pitchFamily="34" charset="0"/>
            </a:endParaRPr>
          </a:p>
        </p:txBody>
      </p:sp>
      <p:pic>
        <p:nvPicPr>
          <p:cNvPr id="64517" name="Picture 1">
            <a:extLst>
              <a:ext uri="{FF2B5EF4-FFF2-40B4-BE49-F238E27FC236}">
                <a16:creationId xmlns:a16="http://schemas.microsoft.com/office/drawing/2014/main" id="{12F7E742-829D-43D4-9F45-BDCA2AC71A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3050" y="0"/>
            <a:ext cx="3790950"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514ED3E-31B3-48EB-93E2-C04701CC72A6}"/>
              </a:ext>
            </a:extLst>
          </p:cNvPr>
          <p:cNvSpPr>
            <a:spLocks noGrp="1" noChangeArrowheads="1"/>
          </p:cNvSpPr>
          <p:nvPr>
            <p:ph type="title"/>
          </p:nvPr>
        </p:nvSpPr>
        <p:spPr>
          <a:xfrm>
            <a:off x="838200" y="-257175"/>
            <a:ext cx="4487863" cy="1462088"/>
          </a:xfrm>
        </p:spPr>
        <p:txBody>
          <a:bodyPr/>
          <a:lstStyle/>
          <a:p>
            <a:pPr eaLnBrk="1" fontAlgn="auto" hangingPunct="1">
              <a:spcAft>
                <a:spcPts val="0"/>
              </a:spcAft>
              <a:defRPr/>
            </a:pPr>
            <a:r>
              <a:rPr lang="en-US" altLang="ar-SA" sz="3600"/>
              <a:t>Kinetics of Particles</a:t>
            </a:r>
          </a:p>
        </p:txBody>
      </p:sp>
      <p:pic>
        <p:nvPicPr>
          <p:cNvPr id="66563" name="Picture 3">
            <a:extLst>
              <a:ext uri="{FF2B5EF4-FFF2-40B4-BE49-F238E27FC236}">
                <a16:creationId xmlns:a16="http://schemas.microsoft.com/office/drawing/2014/main" id="{D85A65B2-0FF2-4EC7-99D7-8F2946E1F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362200"/>
            <a:ext cx="6400800"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Box 4">
            <a:extLst>
              <a:ext uri="{FF2B5EF4-FFF2-40B4-BE49-F238E27FC236}">
                <a16:creationId xmlns:a16="http://schemas.microsoft.com/office/drawing/2014/main" id="{FA61FC41-BEC7-4C7A-A3F7-9BB6097B38C3}"/>
              </a:ext>
            </a:extLst>
          </p:cNvPr>
          <p:cNvSpPr txBox="1">
            <a:spLocks noChangeArrowheads="1"/>
          </p:cNvSpPr>
          <p:nvPr/>
        </p:nvSpPr>
        <p:spPr bwMode="auto">
          <a:xfrm>
            <a:off x="5292725" y="2087563"/>
            <a:ext cx="727075"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l" rtl="0" eaLnBrk="1" hangingPunct="1">
              <a:lnSpc>
                <a:spcPct val="100000"/>
              </a:lnSpc>
              <a:spcBef>
                <a:spcPct val="0"/>
              </a:spcBef>
              <a:buClrTx/>
              <a:buSzTx/>
              <a:buFontTx/>
              <a:buNone/>
            </a:pPr>
            <a:endParaRPr lang="ar-SA" altLang="ar-SA" sz="100">
              <a:latin typeface="Tahoma" panose="020B0604030504040204" pitchFamily="34" charset="0"/>
              <a:cs typeface="Arial" panose="020B0604020202020204" pitchFamily="34" charset="0"/>
            </a:endParaRPr>
          </a:p>
        </p:txBody>
      </p:sp>
      <p:sp>
        <p:nvSpPr>
          <p:cNvPr id="66565" name="TextBox 1">
            <a:extLst>
              <a:ext uri="{FF2B5EF4-FFF2-40B4-BE49-F238E27FC236}">
                <a16:creationId xmlns:a16="http://schemas.microsoft.com/office/drawing/2014/main" id="{6F87EDD0-6B04-4908-8061-7FD2210A19B5}"/>
              </a:ext>
            </a:extLst>
          </p:cNvPr>
          <p:cNvSpPr txBox="1">
            <a:spLocks noChangeArrowheads="1"/>
          </p:cNvSpPr>
          <p:nvPr/>
        </p:nvSpPr>
        <p:spPr bwMode="auto">
          <a:xfrm>
            <a:off x="2286000" y="4951413"/>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pPr eaLnBrk="1" hangingPunct="1"/>
            <a:r>
              <a:rPr lang="en-US" altLang="ar-SA">
                <a:latin typeface="Tahoma" panose="020B0604030504040204" pitchFamily="34" charset="0"/>
                <a:cs typeface="Arial" panose="020B0604020202020204" pitchFamily="34" charset="0"/>
              </a:rPr>
              <a:t>Free-Body Diagram</a:t>
            </a:r>
            <a:endParaRPr lang="ar-SA" altLang="ar-SA">
              <a:latin typeface="Tahoma" panose="020B0604030504040204" pitchFamily="34" charset="0"/>
              <a:cs typeface="Arial" panose="020B0604020202020204" pitchFamily="34" charset="0"/>
            </a:endParaRPr>
          </a:p>
        </p:txBody>
      </p:sp>
      <p:pic>
        <p:nvPicPr>
          <p:cNvPr id="66566" name="Picture 1">
            <a:extLst>
              <a:ext uri="{FF2B5EF4-FFF2-40B4-BE49-F238E27FC236}">
                <a16:creationId xmlns:a16="http://schemas.microsoft.com/office/drawing/2014/main" id="{B695F7E2-07B2-4F6E-BCA6-CD03F03BCA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3538" y="33338"/>
            <a:ext cx="3700462"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8">
            <a:extLst>
              <a:ext uri="{FF2B5EF4-FFF2-40B4-BE49-F238E27FC236}">
                <a16:creationId xmlns:a16="http://schemas.microsoft.com/office/drawing/2014/main" id="{1DA996AF-51A8-477E-8032-AAD42CCD4E4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8188" y="5838825"/>
            <a:ext cx="76676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a:extLst>
              <a:ext uri="{FF2B5EF4-FFF2-40B4-BE49-F238E27FC236}">
                <a16:creationId xmlns:a16="http://schemas.microsoft.com/office/drawing/2014/main" id="{9BEFCF0C-4720-4349-8B5E-7E788F9FD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5" y="3295650"/>
            <a:ext cx="17621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Rectangle 2">
            <a:extLst>
              <a:ext uri="{FF2B5EF4-FFF2-40B4-BE49-F238E27FC236}">
                <a16:creationId xmlns:a16="http://schemas.microsoft.com/office/drawing/2014/main" id="{01FE60FD-BFDF-4BE5-8494-910B36F79A51}"/>
              </a:ext>
            </a:extLst>
          </p:cNvPr>
          <p:cNvSpPr>
            <a:spLocks noGrp="1" noChangeArrowheads="1"/>
          </p:cNvSpPr>
          <p:nvPr>
            <p:ph type="title"/>
          </p:nvPr>
        </p:nvSpPr>
        <p:spPr>
          <a:xfrm>
            <a:off x="1295400" y="228600"/>
            <a:ext cx="6705600" cy="1462088"/>
          </a:xfrm>
        </p:spPr>
        <p:txBody>
          <a:bodyPr/>
          <a:lstStyle/>
          <a:p>
            <a:pPr eaLnBrk="1" fontAlgn="auto" hangingPunct="1">
              <a:spcAft>
                <a:spcPts val="0"/>
              </a:spcAft>
              <a:defRPr/>
            </a:pPr>
            <a:r>
              <a:rPr lang="en-US" altLang="ar-SA" sz="3600" dirty="0"/>
              <a:t>Important Forces that should be Included in Free-Body Diagram</a:t>
            </a:r>
          </a:p>
        </p:txBody>
      </p:sp>
      <p:sp>
        <p:nvSpPr>
          <p:cNvPr id="68612" name="TextBox 4">
            <a:extLst>
              <a:ext uri="{FF2B5EF4-FFF2-40B4-BE49-F238E27FC236}">
                <a16:creationId xmlns:a16="http://schemas.microsoft.com/office/drawing/2014/main" id="{94704911-7984-4581-B8AA-41183CFA1187}"/>
              </a:ext>
            </a:extLst>
          </p:cNvPr>
          <p:cNvSpPr txBox="1">
            <a:spLocks noChangeArrowheads="1"/>
          </p:cNvSpPr>
          <p:nvPr/>
        </p:nvSpPr>
        <p:spPr bwMode="auto">
          <a:xfrm>
            <a:off x="5292725" y="2087563"/>
            <a:ext cx="727075"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l" rtl="0" eaLnBrk="1" hangingPunct="1">
              <a:lnSpc>
                <a:spcPct val="100000"/>
              </a:lnSpc>
              <a:spcBef>
                <a:spcPct val="0"/>
              </a:spcBef>
              <a:buClrTx/>
              <a:buSzTx/>
              <a:buFontTx/>
              <a:buNone/>
            </a:pPr>
            <a:endParaRPr lang="ar-SA" altLang="ar-SA" sz="100">
              <a:latin typeface="Tahoma" panose="020B060403050404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D1D68D7-2538-4EE5-9B9A-EBDCD4107959}"/>
              </a:ext>
            </a:extLst>
          </p:cNvPr>
          <p:cNvSpPr txBox="1"/>
          <p:nvPr/>
        </p:nvSpPr>
        <p:spPr>
          <a:xfrm>
            <a:off x="0" y="1890713"/>
            <a:ext cx="4038600" cy="1385887"/>
          </a:xfrm>
          <a:prstGeom prst="rect">
            <a:avLst/>
          </a:prstGeom>
          <a:noFill/>
        </p:spPr>
        <p:txBody>
          <a:bodyPr rtlCol="1">
            <a:spAutoFit/>
          </a:bodyPr>
          <a:lstStyle/>
          <a:p>
            <a:pPr marL="228600" indent="-228600" eaLnBrk="1" fontAlgn="auto" hangingPunct="1">
              <a:spcBef>
                <a:spcPts val="0"/>
              </a:spcBef>
              <a:spcAft>
                <a:spcPts val="0"/>
              </a:spcAft>
              <a:buFont typeface="+mj-lt"/>
              <a:buAutoNum type="arabicPeriod"/>
              <a:defRPr/>
            </a:pPr>
            <a:r>
              <a:rPr lang="en-US" sz="1200" dirty="0">
                <a:latin typeface="+mn-lt"/>
              </a:rPr>
              <a:t>Gravitational force (Weight or </a:t>
            </a:r>
            <a:r>
              <a:rPr lang="en-US" sz="1200" i="1" dirty="0">
                <a:latin typeface="+mn-lt"/>
              </a:rPr>
              <a:t>W</a:t>
            </a:r>
            <a:r>
              <a:rPr lang="en-US" sz="1200" dirty="0">
                <a:latin typeface="+mn-lt"/>
              </a:rPr>
              <a:t>) = mg</a:t>
            </a:r>
          </a:p>
          <a:p>
            <a:pPr marL="342900" indent="-342900" eaLnBrk="1" fontAlgn="auto" hangingPunct="1">
              <a:spcBef>
                <a:spcPts val="0"/>
              </a:spcBef>
              <a:spcAft>
                <a:spcPts val="0"/>
              </a:spcAft>
              <a:buFontTx/>
              <a:buAutoNum type="arabicPeriod"/>
              <a:defRPr/>
            </a:pPr>
            <a:endParaRPr lang="en-US" sz="1200" dirty="0">
              <a:latin typeface="+mn-lt"/>
            </a:endParaRPr>
          </a:p>
          <a:p>
            <a:pPr marL="228600" indent="-228600" eaLnBrk="1" fontAlgn="auto" hangingPunct="1">
              <a:spcBef>
                <a:spcPts val="0"/>
              </a:spcBef>
              <a:spcAft>
                <a:spcPts val="0"/>
              </a:spcAft>
              <a:buFontTx/>
              <a:buAutoNum type="arabicPeriod" startAt="2"/>
              <a:defRPr/>
            </a:pPr>
            <a:r>
              <a:rPr lang="en-US" sz="1200" dirty="0">
                <a:latin typeface="+mn-lt"/>
              </a:rPr>
              <a:t>Normal force (</a:t>
            </a:r>
            <a:r>
              <a:rPr lang="en-US" sz="1200" i="1" dirty="0">
                <a:latin typeface="+mn-lt"/>
              </a:rPr>
              <a:t>N</a:t>
            </a:r>
            <a:r>
              <a:rPr lang="en-US" sz="1200" dirty="0">
                <a:latin typeface="+mn-lt"/>
              </a:rPr>
              <a:t>) = the force acting on the body surfaces by wall or floor</a:t>
            </a:r>
          </a:p>
          <a:p>
            <a:pPr eaLnBrk="1" fontAlgn="auto" hangingPunct="1">
              <a:spcBef>
                <a:spcPts val="0"/>
              </a:spcBef>
              <a:spcAft>
                <a:spcPts val="0"/>
              </a:spcAft>
              <a:defRPr/>
            </a:pPr>
            <a:endParaRPr lang="en-US" sz="1200" dirty="0">
              <a:latin typeface="+mn-lt"/>
            </a:endParaRPr>
          </a:p>
          <a:p>
            <a:pPr marL="228600" indent="-228600" eaLnBrk="1" fontAlgn="auto" hangingPunct="1">
              <a:spcBef>
                <a:spcPts val="0"/>
              </a:spcBef>
              <a:spcAft>
                <a:spcPts val="0"/>
              </a:spcAft>
              <a:buFontTx/>
              <a:buAutoNum type="arabicPeriod" startAt="3"/>
              <a:defRPr/>
            </a:pPr>
            <a:r>
              <a:rPr lang="en-US" sz="1200" dirty="0">
                <a:latin typeface="+mn-lt"/>
              </a:rPr>
              <a:t>Friction force (</a:t>
            </a:r>
            <a:r>
              <a:rPr lang="en-US" sz="1200" i="1" dirty="0">
                <a:latin typeface="+mn-lt"/>
              </a:rPr>
              <a:t>F</a:t>
            </a:r>
            <a:r>
              <a:rPr lang="en-US" sz="1200" i="1" baseline="-25000" dirty="0">
                <a:latin typeface="+mn-lt"/>
              </a:rPr>
              <a:t>f</a:t>
            </a:r>
            <a:r>
              <a:rPr lang="en-US" sz="1200" dirty="0">
                <a:latin typeface="+mn-lt"/>
              </a:rPr>
              <a:t>) = </a:t>
            </a:r>
            <a:r>
              <a:rPr lang="en-US" sz="1200" dirty="0">
                <a:latin typeface="Symbol" panose="05050102010706020507" pitchFamily="18" charset="2"/>
              </a:rPr>
              <a:t>m</a:t>
            </a:r>
            <a:r>
              <a:rPr lang="en-US" sz="1200" baseline="-25000" dirty="0">
                <a:latin typeface="+mn-lt"/>
                <a:ea typeface="Tahoma" panose="020B0604030504040204" pitchFamily="34" charset="0"/>
                <a:cs typeface="Tahoma" panose="020B0604030504040204" pitchFamily="34" charset="0"/>
              </a:rPr>
              <a:t>k</a:t>
            </a:r>
            <a:r>
              <a:rPr lang="en-US" sz="1200" dirty="0">
                <a:latin typeface="Symbol" panose="05050102010706020507" pitchFamily="18" charset="2"/>
              </a:rPr>
              <a:t> </a:t>
            </a:r>
            <a:r>
              <a:rPr lang="en-US" sz="1200" dirty="0">
                <a:latin typeface="+mn-lt"/>
              </a:rPr>
              <a:t>N; where </a:t>
            </a:r>
            <a:r>
              <a:rPr lang="en-US" sz="1200" dirty="0">
                <a:latin typeface="Symbol" panose="05050102010706020507" pitchFamily="18" charset="2"/>
              </a:rPr>
              <a:t>m</a:t>
            </a:r>
            <a:r>
              <a:rPr lang="en-US" sz="1200" baseline="-25000" dirty="0">
                <a:latin typeface="Rockwell" panose="02060603020205020403" pitchFamily="18" charset="0"/>
                <a:ea typeface="Tahoma" panose="020B0604030504040204" pitchFamily="34" charset="0"/>
                <a:cs typeface="Tahoma" panose="020B0604030504040204" pitchFamily="34" charset="0"/>
              </a:rPr>
              <a:t>k</a:t>
            </a:r>
            <a:r>
              <a:rPr lang="en-US" sz="1200" dirty="0">
                <a:latin typeface="Symbol" panose="05050102010706020507" pitchFamily="18" charset="2"/>
              </a:rPr>
              <a:t> = </a:t>
            </a:r>
            <a:r>
              <a:rPr lang="en-US" sz="1200" dirty="0">
                <a:latin typeface="+mn-lt"/>
              </a:rPr>
              <a:t>friction </a:t>
            </a:r>
          </a:p>
          <a:p>
            <a:pPr eaLnBrk="1" fontAlgn="auto" hangingPunct="1">
              <a:spcBef>
                <a:spcPts val="0"/>
              </a:spcBef>
              <a:spcAft>
                <a:spcPts val="0"/>
              </a:spcAft>
              <a:defRPr/>
            </a:pPr>
            <a:r>
              <a:rPr lang="en-US" sz="1200" dirty="0">
                <a:latin typeface="+mn-lt"/>
              </a:rPr>
              <a:t>      coefficient, N = resultant normal force</a:t>
            </a:r>
            <a:endParaRPr lang="ar-SA" sz="1200" dirty="0">
              <a:latin typeface="+mn-lt"/>
            </a:endParaRPr>
          </a:p>
        </p:txBody>
      </p:sp>
      <p:sp>
        <p:nvSpPr>
          <p:cNvPr id="68614" name="TextBox 11">
            <a:extLst>
              <a:ext uri="{FF2B5EF4-FFF2-40B4-BE49-F238E27FC236}">
                <a16:creationId xmlns:a16="http://schemas.microsoft.com/office/drawing/2014/main" id="{094EA0C1-E9C3-4FEB-A19C-6DF76FAF4355}"/>
              </a:ext>
            </a:extLst>
          </p:cNvPr>
          <p:cNvSpPr txBox="1">
            <a:spLocks noChangeArrowheads="1"/>
          </p:cNvSpPr>
          <p:nvPr/>
        </p:nvSpPr>
        <p:spPr bwMode="auto">
          <a:xfrm>
            <a:off x="479425" y="5413375"/>
            <a:ext cx="3325813" cy="12017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pPr eaLnBrk="1" hangingPunct="1"/>
            <a:r>
              <a:rPr lang="en-US" altLang="ar-SA" sz="1200" u="sng">
                <a:solidFill>
                  <a:srgbClr val="FF0000"/>
                </a:solidFill>
                <a:latin typeface="Tahoma" panose="020B0604030504040204" pitchFamily="34" charset="0"/>
                <a:cs typeface="Arial" panose="020B0604020202020204" pitchFamily="34" charset="0"/>
              </a:rPr>
              <a:t>Note:</a:t>
            </a:r>
          </a:p>
          <a:p>
            <a:pPr eaLnBrk="1" hangingPunct="1"/>
            <a:r>
              <a:rPr lang="en-US" altLang="ar-SA" sz="1200">
                <a:solidFill>
                  <a:srgbClr val="FF0000"/>
                </a:solidFill>
                <a:latin typeface="Tahoma" panose="020B0604030504040204" pitchFamily="34" charset="0"/>
                <a:cs typeface="Arial" panose="020B0604020202020204" pitchFamily="34" charset="0"/>
              </a:rPr>
              <a:t>When the body slides:</a:t>
            </a:r>
          </a:p>
          <a:p>
            <a:pPr eaLnBrk="1" hangingPunct="1"/>
            <a:r>
              <a:rPr lang="en-US" altLang="ar-SA" sz="1200">
                <a:solidFill>
                  <a:srgbClr val="FF0000"/>
                </a:solidFill>
                <a:latin typeface="Tahoma" panose="020B0604030504040204" pitchFamily="34" charset="0"/>
                <a:cs typeface="Arial" panose="020B0604020202020204" pitchFamily="34" charset="0"/>
              </a:rPr>
              <a:t>- smoothly</a:t>
            </a:r>
          </a:p>
          <a:p>
            <a:pPr eaLnBrk="1" hangingPunct="1"/>
            <a:r>
              <a:rPr lang="en-US" altLang="ar-SA" sz="1200">
                <a:solidFill>
                  <a:srgbClr val="FF0000"/>
                </a:solidFill>
                <a:latin typeface="Tahoma" panose="020B0604030504040204" pitchFamily="34" charset="0"/>
                <a:cs typeface="Arial" panose="020B0604020202020204" pitchFamily="34" charset="0"/>
              </a:rPr>
              <a:t>- in smooth surface</a:t>
            </a:r>
          </a:p>
          <a:p>
            <a:pPr eaLnBrk="1" hangingPunct="1"/>
            <a:r>
              <a:rPr lang="en-US" altLang="ar-SA" sz="1200">
                <a:solidFill>
                  <a:srgbClr val="FF0000"/>
                </a:solidFill>
                <a:latin typeface="Tahoma" panose="020B0604030504040204" pitchFamily="34" charset="0"/>
                <a:cs typeface="Arial" panose="020B0604020202020204" pitchFamily="34" charset="0"/>
              </a:rPr>
              <a:t>- without friction</a:t>
            </a:r>
          </a:p>
          <a:p>
            <a:pPr eaLnBrk="1" hangingPunct="1"/>
            <a:r>
              <a:rPr lang="en-US" altLang="ar-SA" sz="1200">
                <a:solidFill>
                  <a:srgbClr val="FF0000"/>
                </a:solidFill>
                <a:latin typeface="Tahoma" panose="020B0604030504040204" pitchFamily="34" charset="0"/>
                <a:cs typeface="Arial" panose="020B0604020202020204" pitchFamily="34" charset="0"/>
              </a:rPr>
              <a:t>- freely</a:t>
            </a:r>
          </a:p>
        </p:txBody>
      </p:sp>
      <p:sp>
        <p:nvSpPr>
          <p:cNvPr id="68615" name="Arrow: Right 12">
            <a:extLst>
              <a:ext uri="{FF2B5EF4-FFF2-40B4-BE49-F238E27FC236}">
                <a16:creationId xmlns:a16="http://schemas.microsoft.com/office/drawing/2014/main" id="{72E86B8D-45DF-463E-8175-8671B2741D3D}"/>
              </a:ext>
            </a:extLst>
          </p:cNvPr>
          <p:cNvSpPr>
            <a:spLocks noChangeArrowheads="1"/>
          </p:cNvSpPr>
          <p:nvPr/>
        </p:nvSpPr>
        <p:spPr bwMode="auto">
          <a:xfrm>
            <a:off x="2189163" y="5908675"/>
            <a:ext cx="549275" cy="250825"/>
          </a:xfrm>
          <a:prstGeom prst="rightArrow">
            <a:avLst>
              <a:gd name="adj1" fmla="val 50000"/>
              <a:gd name="adj2" fmla="val 49809"/>
            </a:avLst>
          </a:prstGeom>
          <a:solidFill>
            <a:srgbClr val="FF0000"/>
          </a:solidFill>
          <a:ln w="9525" algn="ctr">
            <a:solidFill>
              <a:schemeClr val="tx1"/>
            </a:solidFill>
            <a:round/>
            <a:headEnd/>
            <a:tailEnd/>
          </a:ln>
        </p:spPr>
        <p:txBody>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pPr algn="ctr" rtl="1" eaLnBrk="1" hangingPunct="1"/>
            <a:endParaRPr lang="ar-SA" altLang="ar-SA">
              <a:latin typeface="Tahoma" panose="020B0604030504040204" pitchFamily="34" charset="0"/>
              <a:cs typeface="Arial" panose="020B0604020202020204" pitchFamily="34" charset="0"/>
            </a:endParaRPr>
          </a:p>
        </p:txBody>
      </p:sp>
      <p:sp>
        <p:nvSpPr>
          <p:cNvPr id="68616" name="TextBox 13">
            <a:extLst>
              <a:ext uri="{FF2B5EF4-FFF2-40B4-BE49-F238E27FC236}">
                <a16:creationId xmlns:a16="http://schemas.microsoft.com/office/drawing/2014/main" id="{E319C503-A5DE-4EDA-8777-89BA98B23561}"/>
              </a:ext>
            </a:extLst>
          </p:cNvPr>
          <p:cNvSpPr txBox="1">
            <a:spLocks noChangeArrowheads="1"/>
          </p:cNvSpPr>
          <p:nvPr/>
        </p:nvSpPr>
        <p:spPr bwMode="auto">
          <a:xfrm>
            <a:off x="2652713" y="5792788"/>
            <a:ext cx="10048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pPr algn="ctr" eaLnBrk="1" hangingPunct="1"/>
            <a:r>
              <a:rPr lang="en-US" altLang="ar-SA" sz="1100" b="1" u="sng">
                <a:solidFill>
                  <a:srgbClr val="FF0000"/>
                </a:solidFill>
                <a:latin typeface="Tahoma" panose="020B0604030504040204" pitchFamily="34" charset="0"/>
                <a:cs typeface="Arial" panose="020B0604020202020204" pitchFamily="34" charset="0"/>
              </a:rPr>
              <a:t>NO </a:t>
            </a:r>
          </a:p>
          <a:p>
            <a:pPr algn="ctr" eaLnBrk="1" hangingPunct="1"/>
            <a:r>
              <a:rPr lang="en-US" altLang="ar-SA" sz="1100" b="1" u="sng">
                <a:solidFill>
                  <a:srgbClr val="FF0000"/>
                </a:solidFill>
                <a:latin typeface="Tahoma" panose="020B0604030504040204" pitchFamily="34" charset="0"/>
                <a:cs typeface="Arial" panose="020B0604020202020204" pitchFamily="34" charset="0"/>
              </a:rPr>
              <a:t>FRICTION</a:t>
            </a:r>
            <a:endParaRPr lang="ar-SA" altLang="ar-SA" sz="1100" b="1" u="sng">
              <a:solidFill>
                <a:srgbClr val="FF0000"/>
              </a:solidFill>
              <a:latin typeface="Tahoma" panose="020B0604030504040204" pitchFamily="34" charset="0"/>
              <a:cs typeface="Arial" panose="020B0604020202020204" pitchFamily="34" charset="0"/>
            </a:endParaRPr>
          </a:p>
        </p:txBody>
      </p:sp>
      <p:sp>
        <p:nvSpPr>
          <p:cNvPr id="68617" name="TextBox 13">
            <a:extLst>
              <a:ext uri="{FF2B5EF4-FFF2-40B4-BE49-F238E27FC236}">
                <a16:creationId xmlns:a16="http://schemas.microsoft.com/office/drawing/2014/main" id="{0A73DF14-F379-461C-A1B4-BF043D0B6701}"/>
              </a:ext>
            </a:extLst>
          </p:cNvPr>
          <p:cNvSpPr txBox="1">
            <a:spLocks noChangeArrowheads="1"/>
          </p:cNvSpPr>
          <p:nvPr/>
        </p:nvSpPr>
        <p:spPr bwMode="auto">
          <a:xfrm>
            <a:off x="585788" y="1579563"/>
            <a:ext cx="193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pPr algn="ctr" eaLnBrk="1" hangingPunct="1"/>
            <a:r>
              <a:rPr lang="en-US" altLang="ar-SA" sz="1400" b="1" u="sng">
                <a:solidFill>
                  <a:srgbClr val="FF0000"/>
                </a:solidFill>
                <a:latin typeface="Tahoma" panose="020B0604030504040204" pitchFamily="34" charset="0"/>
                <a:cs typeface="Arial" panose="020B0604020202020204" pitchFamily="34" charset="0"/>
              </a:rPr>
              <a:t>Friction Force (</a:t>
            </a:r>
            <a:r>
              <a:rPr lang="en-US" altLang="ar-SA" sz="1400" b="1" i="1" u="sng">
                <a:solidFill>
                  <a:srgbClr val="FF0000"/>
                </a:solidFill>
                <a:latin typeface="Tahoma" panose="020B0604030504040204" pitchFamily="34" charset="0"/>
                <a:cs typeface="Arial" panose="020B0604020202020204" pitchFamily="34" charset="0"/>
              </a:rPr>
              <a:t>F</a:t>
            </a:r>
            <a:r>
              <a:rPr lang="en-US" altLang="ar-SA" sz="1400" b="1" i="1" u="sng" baseline="-25000">
                <a:solidFill>
                  <a:srgbClr val="FF0000"/>
                </a:solidFill>
                <a:latin typeface="Tahoma" panose="020B0604030504040204" pitchFamily="34" charset="0"/>
                <a:cs typeface="Arial" panose="020B0604020202020204" pitchFamily="34" charset="0"/>
              </a:rPr>
              <a:t>f</a:t>
            </a:r>
            <a:r>
              <a:rPr lang="en-US" altLang="ar-SA" sz="1400" b="1" u="sng">
                <a:solidFill>
                  <a:srgbClr val="FF0000"/>
                </a:solidFill>
                <a:latin typeface="Tahoma" panose="020B0604030504040204" pitchFamily="34" charset="0"/>
                <a:cs typeface="Arial" panose="020B0604020202020204" pitchFamily="34" charset="0"/>
              </a:rPr>
              <a:t>)</a:t>
            </a:r>
            <a:endParaRPr lang="ar-SA" altLang="ar-SA" sz="1400" b="1" u="sng">
              <a:solidFill>
                <a:srgbClr val="FF0000"/>
              </a:solidFill>
              <a:latin typeface="Tahoma" panose="020B0604030504040204" pitchFamily="34" charset="0"/>
              <a:cs typeface="Arial" panose="020B0604020202020204" pitchFamily="34" charset="0"/>
            </a:endParaRPr>
          </a:p>
        </p:txBody>
      </p:sp>
      <p:sp>
        <p:nvSpPr>
          <p:cNvPr id="68618" name="TextBox 13">
            <a:extLst>
              <a:ext uri="{FF2B5EF4-FFF2-40B4-BE49-F238E27FC236}">
                <a16:creationId xmlns:a16="http://schemas.microsoft.com/office/drawing/2014/main" id="{E455D4FB-BAAE-4ED9-8594-0618991E30C0}"/>
              </a:ext>
            </a:extLst>
          </p:cNvPr>
          <p:cNvSpPr txBox="1">
            <a:spLocks noChangeArrowheads="1"/>
          </p:cNvSpPr>
          <p:nvPr/>
        </p:nvSpPr>
        <p:spPr bwMode="auto">
          <a:xfrm>
            <a:off x="2212975" y="4022725"/>
            <a:ext cx="14986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pPr algn="ctr" eaLnBrk="1" hangingPunct="1"/>
            <a:r>
              <a:rPr lang="en-US" altLang="ar-SA" sz="1400" i="1">
                <a:latin typeface="Tahoma" panose="020B0604030504040204" pitchFamily="34" charset="0"/>
                <a:cs typeface="Arial" panose="020B0604020202020204" pitchFamily="34" charset="0"/>
              </a:rPr>
              <a:t>Motion direction</a:t>
            </a:r>
            <a:endParaRPr lang="ar-SA" altLang="ar-SA" sz="1400" i="1">
              <a:latin typeface="Tahoma" panose="020B060403050404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F8E54A23-2B18-4AA3-9B52-3A4AD3577585}"/>
              </a:ext>
            </a:extLst>
          </p:cNvPr>
          <p:cNvCxnSpPr/>
          <p:nvPr/>
        </p:nvCxnSpPr>
        <p:spPr>
          <a:xfrm>
            <a:off x="3962400" y="1557338"/>
            <a:ext cx="0" cy="5295900"/>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9F9B87CB-C578-4681-A3E5-F42E90DF8D9D}"/>
              </a:ext>
            </a:extLst>
          </p:cNvPr>
          <p:cNvSpPr txBox="1"/>
          <p:nvPr/>
        </p:nvSpPr>
        <p:spPr>
          <a:xfrm>
            <a:off x="4195763" y="1911350"/>
            <a:ext cx="4148137" cy="1384300"/>
          </a:xfrm>
          <a:prstGeom prst="rect">
            <a:avLst/>
          </a:prstGeom>
          <a:noFill/>
        </p:spPr>
        <p:txBody>
          <a:bodyPr rtlCol="1">
            <a:spAutoFit/>
          </a:bodyPr>
          <a:lstStyle/>
          <a:p>
            <a:pPr marL="228600" indent="-228600">
              <a:buFont typeface="+mj-lt"/>
              <a:buAutoNum type="arabicPeriod"/>
              <a:defRPr/>
            </a:pPr>
            <a:r>
              <a:rPr lang="en-US" sz="1200" dirty="0">
                <a:latin typeface="+mn-lt"/>
              </a:rPr>
              <a:t>It can be assumed that the spring doesn't have any mass for analyzing the particle motion.</a:t>
            </a:r>
          </a:p>
          <a:p>
            <a:pPr marL="228600" indent="-228600">
              <a:buFont typeface="+mj-lt"/>
              <a:buAutoNum type="arabicPeriod"/>
              <a:defRPr/>
            </a:pPr>
            <a:endParaRPr lang="en-US" sz="1200" dirty="0">
              <a:latin typeface="+mn-lt"/>
            </a:endParaRPr>
          </a:p>
          <a:p>
            <a:pPr marL="228600" indent="-228600">
              <a:buFont typeface="+mj-lt"/>
              <a:buAutoNum type="arabicPeriod"/>
              <a:defRPr/>
            </a:pPr>
            <a:r>
              <a:rPr lang="en-US" sz="1200" dirty="0">
                <a:latin typeface="+mn-lt"/>
              </a:rPr>
              <a:t>The force of deformation can  be </a:t>
            </a:r>
            <a:r>
              <a:rPr lang="en-US" sz="1200" i="1" dirty="0">
                <a:latin typeface="+mn-lt"/>
              </a:rPr>
              <a:t>F</a:t>
            </a:r>
            <a:r>
              <a:rPr lang="en-US" sz="1200" i="1" baseline="-25000" dirty="0">
                <a:latin typeface="+mn-lt"/>
              </a:rPr>
              <a:t>s</a:t>
            </a:r>
            <a:r>
              <a:rPr lang="en-US" sz="1200" dirty="0">
                <a:latin typeface="+mn-lt"/>
              </a:rPr>
              <a:t> = </a:t>
            </a:r>
            <a:r>
              <a:rPr lang="en-US" sz="1200" i="1" dirty="0">
                <a:latin typeface="+mn-lt"/>
              </a:rPr>
              <a:t>kx</a:t>
            </a:r>
            <a:r>
              <a:rPr lang="en-US" sz="1200" dirty="0">
                <a:latin typeface="+mn-lt"/>
              </a:rPr>
              <a:t>, where </a:t>
            </a:r>
            <a:r>
              <a:rPr lang="en-US" sz="1200" i="1" dirty="0">
                <a:latin typeface="+mn-lt"/>
              </a:rPr>
              <a:t>k </a:t>
            </a:r>
            <a:r>
              <a:rPr lang="en-US" sz="1200" dirty="0">
                <a:latin typeface="+mn-lt"/>
              </a:rPr>
              <a:t>is spring stiffness and </a:t>
            </a:r>
            <a:r>
              <a:rPr lang="en-US" sz="1200" i="1" dirty="0">
                <a:latin typeface="+mn-lt"/>
              </a:rPr>
              <a:t>x </a:t>
            </a:r>
            <a:r>
              <a:rPr lang="en-US" sz="1200" dirty="0">
                <a:latin typeface="+mn-lt"/>
              </a:rPr>
              <a:t>is the distance that the spring is stretched or compressed from its relaxed length. The reaction force on the mass is </a:t>
            </a:r>
            <a:r>
              <a:rPr lang="en-US" sz="1200" i="1" dirty="0">
                <a:latin typeface="Rockwell" panose="02060603020205020403" pitchFamily="18" charset="0"/>
              </a:rPr>
              <a:t>F</a:t>
            </a:r>
            <a:r>
              <a:rPr lang="en-US" sz="1200" i="1" baseline="-25000" dirty="0">
                <a:latin typeface="Rockwell" panose="02060603020205020403" pitchFamily="18" charset="0"/>
              </a:rPr>
              <a:t>m</a:t>
            </a:r>
            <a:r>
              <a:rPr lang="en-US" sz="1200" dirty="0">
                <a:latin typeface="Rockwell" panose="02060603020205020403" pitchFamily="18" charset="0"/>
              </a:rPr>
              <a:t> = -</a:t>
            </a:r>
            <a:r>
              <a:rPr lang="en-US" sz="1200" i="1" dirty="0">
                <a:latin typeface="Rockwell" panose="02060603020205020403" pitchFamily="18" charset="0"/>
              </a:rPr>
              <a:t>kx</a:t>
            </a:r>
            <a:endParaRPr lang="ar-SA" sz="1200" dirty="0">
              <a:latin typeface="+mn-lt"/>
            </a:endParaRPr>
          </a:p>
        </p:txBody>
      </p:sp>
      <p:sp>
        <p:nvSpPr>
          <p:cNvPr id="68621" name="TextBox 13">
            <a:extLst>
              <a:ext uri="{FF2B5EF4-FFF2-40B4-BE49-F238E27FC236}">
                <a16:creationId xmlns:a16="http://schemas.microsoft.com/office/drawing/2014/main" id="{6CFD67A5-9780-4AC3-8935-AB113FFA74C6}"/>
              </a:ext>
            </a:extLst>
          </p:cNvPr>
          <p:cNvSpPr txBox="1">
            <a:spLocks noChangeArrowheads="1"/>
          </p:cNvSpPr>
          <p:nvPr/>
        </p:nvSpPr>
        <p:spPr bwMode="auto">
          <a:xfrm>
            <a:off x="5262563" y="1557338"/>
            <a:ext cx="2146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pPr algn="ctr" eaLnBrk="1" hangingPunct="1"/>
            <a:r>
              <a:rPr lang="en-US" altLang="ar-SA" sz="1400" b="1" u="sng">
                <a:solidFill>
                  <a:srgbClr val="FF0000"/>
                </a:solidFill>
                <a:latin typeface="Tahoma" panose="020B0604030504040204" pitchFamily="34" charset="0"/>
                <a:cs typeface="Arial" panose="020B0604020202020204" pitchFamily="34" charset="0"/>
              </a:rPr>
              <a:t>Spring Force (</a:t>
            </a:r>
            <a:r>
              <a:rPr lang="en-US" altLang="ar-SA" sz="1400" b="1" i="1" u="sng">
                <a:solidFill>
                  <a:srgbClr val="FF0000"/>
                </a:solidFill>
                <a:latin typeface="Tahoma" panose="020B0604030504040204" pitchFamily="34" charset="0"/>
                <a:cs typeface="Arial" panose="020B0604020202020204" pitchFamily="34" charset="0"/>
              </a:rPr>
              <a:t>F</a:t>
            </a:r>
            <a:r>
              <a:rPr lang="en-US" altLang="ar-SA" sz="1400" b="1" i="1" u="sng" baseline="-25000">
                <a:solidFill>
                  <a:srgbClr val="FF0000"/>
                </a:solidFill>
                <a:latin typeface="Tahoma" panose="020B0604030504040204" pitchFamily="34" charset="0"/>
                <a:cs typeface="Arial" panose="020B0604020202020204" pitchFamily="34" charset="0"/>
              </a:rPr>
              <a:t>s</a:t>
            </a:r>
            <a:r>
              <a:rPr lang="en-US" altLang="ar-SA" sz="1400" b="1" u="sng">
                <a:solidFill>
                  <a:srgbClr val="FF0000"/>
                </a:solidFill>
                <a:latin typeface="Tahoma" panose="020B0604030504040204" pitchFamily="34" charset="0"/>
                <a:cs typeface="Arial" panose="020B0604020202020204" pitchFamily="34" charset="0"/>
              </a:rPr>
              <a:t>)</a:t>
            </a:r>
            <a:endParaRPr lang="ar-SA" altLang="ar-SA" sz="1400" b="1" u="sng">
              <a:solidFill>
                <a:srgbClr val="FF0000"/>
              </a:solidFill>
              <a:latin typeface="Tahoma" panose="020B0604030504040204" pitchFamily="34" charset="0"/>
              <a:cs typeface="Arial" panose="020B0604020202020204" pitchFamily="34" charset="0"/>
            </a:endParaRPr>
          </a:p>
        </p:txBody>
      </p:sp>
      <p:pic>
        <p:nvPicPr>
          <p:cNvPr id="68622" name="Picture 3">
            <a:extLst>
              <a:ext uri="{FF2B5EF4-FFF2-40B4-BE49-F238E27FC236}">
                <a16:creationId xmlns:a16="http://schemas.microsoft.com/office/drawing/2014/main" id="{A089FE6D-868C-4910-866E-CBD82BAB7D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429000"/>
            <a:ext cx="5002213"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3" name="TextBox 22">
            <a:extLst>
              <a:ext uri="{FF2B5EF4-FFF2-40B4-BE49-F238E27FC236}">
                <a16:creationId xmlns:a16="http://schemas.microsoft.com/office/drawing/2014/main" id="{04C8709F-B437-4FFA-803F-A7E9A5AB2E69}"/>
              </a:ext>
            </a:extLst>
          </p:cNvPr>
          <p:cNvSpPr txBox="1">
            <a:spLocks noChangeArrowheads="1"/>
          </p:cNvSpPr>
          <p:nvPr/>
        </p:nvSpPr>
        <p:spPr bwMode="auto">
          <a:xfrm>
            <a:off x="512763" y="4718050"/>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pPr eaLnBrk="1" hangingPunct="1"/>
            <a:r>
              <a:rPr lang="en-US" altLang="ar-SA" sz="1400" b="1" i="1">
                <a:latin typeface="Times New Roman" panose="02020603050405020304" pitchFamily="18" charset="0"/>
              </a:rPr>
              <a:t> f</a:t>
            </a:r>
            <a:endParaRPr lang="ar-SA" altLang="ar-SA" sz="1400" b="1" i="1">
              <a:latin typeface="Times New Roman" panose="02020603050405020304" pitchFamily="18" charset="0"/>
            </a:endParaRPr>
          </a:p>
        </p:txBody>
      </p:sp>
      <p:sp>
        <p:nvSpPr>
          <p:cNvPr id="68624" name="TextBox 15">
            <a:extLst>
              <a:ext uri="{FF2B5EF4-FFF2-40B4-BE49-F238E27FC236}">
                <a16:creationId xmlns:a16="http://schemas.microsoft.com/office/drawing/2014/main" id="{DFFBC2D5-FA5D-40CC-BF29-387D1140A69B}"/>
              </a:ext>
            </a:extLst>
          </p:cNvPr>
          <p:cNvSpPr txBox="1">
            <a:spLocks noChangeArrowheads="1"/>
          </p:cNvSpPr>
          <p:nvPr/>
        </p:nvSpPr>
        <p:spPr bwMode="auto">
          <a:xfrm>
            <a:off x="1111250" y="3238500"/>
            <a:ext cx="368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pPr eaLnBrk="1" hangingPunct="1"/>
            <a:r>
              <a:rPr lang="en-US" altLang="ar-SA" sz="1600" b="1" i="1">
                <a:latin typeface="Times New Roman" panose="02020603050405020304" pitchFamily="18" charset="0"/>
              </a:rPr>
              <a:t>W</a:t>
            </a:r>
            <a:endParaRPr lang="ar-SA" altLang="ar-SA" sz="1600" b="1" i="1">
              <a:latin typeface="Times New Roman" panose="02020603050405020304" pitchFamily="18"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صر نائب لرقم الشريحة 5">
            <a:extLst>
              <a:ext uri="{FF2B5EF4-FFF2-40B4-BE49-F238E27FC236}">
                <a16:creationId xmlns:a16="http://schemas.microsoft.com/office/drawing/2014/main" id="{16CC2804-2C28-4F18-BA04-471F9301BEEA}"/>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rtl="0">
              <a:lnSpc>
                <a:spcPct val="100000"/>
              </a:lnSpc>
              <a:spcBef>
                <a:spcPct val="0"/>
              </a:spcBef>
              <a:buClrTx/>
              <a:buSzTx/>
              <a:buFontTx/>
              <a:buNone/>
            </a:pPr>
            <a:fld id="{7DDA35F0-86C6-4CD1-AF28-A2371DA55C13}" type="slidenum">
              <a:rPr lang="en-US" altLang="zh-CN" sz="1400">
                <a:latin typeface="Tahoma" panose="020B0604030504040204" pitchFamily="34" charset="0"/>
                <a:ea typeface="SimSun" panose="02010600030101010101" pitchFamily="2" charset="-122"/>
                <a:cs typeface="Arial" panose="020B0604020202020204" pitchFamily="34" charset="0"/>
              </a:rPr>
              <a:pPr rtl="0">
                <a:lnSpc>
                  <a:spcPct val="100000"/>
                </a:lnSpc>
                <a:spcBef>
                  <a:spcPct val="0"/>
                </a:spcBef>
                <a:buClrTx/>
                <a:buSzTx/>
                <a:buFontTx/>
                <a:buNone/>
              </a:pPr>
              <a:t>29</a:t>
            </a:fld>
            <a:endParaRPr lang="en-US" altLang="zh-CN" sz="1400">
              <a:latin typeface="Tahoma" panose="020B0604030504040204" pitchFamily="34" charset="0"/>
              <a:ea typeface="SimSun" panose="02010600030101010101" pitchFamily="2" charset="-122"/>
              <a:cs typeface="Arial" panose="020B0604020202020204" pitchFamily="34" charset="0"/>
            </a:endParaRPr>
          </a:p>
        </p:txBody>
      </p:sp>
      <p:sp>
        <p:nvSpPr>
          <p:cNvPr id="70659" name="Rectangle 5">
            <a:extLst>
              <a:ext uri="{FF2B5EF4-FFF2-40B4-BE49-F238E27FC236}">
                <a16:creationId xmlns:a16="http://schemas.microsoft.com/office/drawing/2014/main" id="{2F7276D3-906B-4AF4-ADC8-9B1B57CC2DB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sp>
        <p:nvSpPr>
          <p:cNvPr id="58375" name="Rectangle 2">
            <a:extLst>
              <a:ext uri="{FF2B5EF4-FFF2-40B4-BE49-F238E27FC236}">
                <a16:creationId xmlns:a16="http://schemas.microsoft.com/office/drawing/2014/main" id="{A9A48450-6FF6-4AAB-B221-200C6FB31CB1}"/>
              </a:ext>
            </a:extLst>
          </p:cNvPr>
          <p:cNvSpPr txBox="1">
            <a:spLocks noChangeArrowheads="1"/>
          </p:cNvSpPr>
          <p:nvPr/>
        </p:nvSpPr>
        <p:spPr bwMode="auto">
          <a:xfrm>
            <a:off x="457200" y="3077368"/>
            <a:ext cx="82296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algn="r" defTabSz="457200"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algn="r" defTabSz="457200"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algn="r" defTabSz="457200"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algn="r" defTabSz="457200"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gn="ctr" eaLnBrk="1" fontAlgn="auto" hangingPunct="1">
              <a:spcBef>
                <a:spcPct val="0"/>
              </a:spcBef>
              <a:spcAft>
                <a:spcPts val="0"/>
              </a:spcAft>
              <a:buClrTx/>
              <a:buSzTx/>
              <a:buFontTx/>
              <a:buNone/>
              <a:defRPr/>
            </a:pPr>
            <a:r>
              <a:rPr lang="en-US" altLang="zh-CN" sz="4200" cap="all" dirty="0">
                <a:blipFill>
                  <a:blip r:embed="rId2">
                    <a:extLst>
                      <a:ext uri="{28A0092B-C50C-407E-A947-70E740481C1C}">
                        <a14:useLocalDpi xmlns:a14="http://schemas.microsoft.com/office/drawing/2010/main" val="0"/>
                      </a:ext>
                    </a:extLst>
                  </a:blip>
                  <a:tile tx="6350" ty="-127000" sx="65000" sy="64000" flip="none" algn="tl"/>
                </a:blipFill>
                <a:latin typeface="+mj-lt"/>
                <a:ea typeface="SimSun" panose="02010600030101010101" pitchFamily="2" charset="-122"/>
                <a:cs typeface="+mj-cs"/>
              </a:rPr>
              <a:t>Math Revision</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2BC0FBA-FC7F-431C-B010-5565732F2938}"/>
              </a:ext>
            </a:extLst>
          </p:cNvPr>
          <p:cNvSpPr>
            <a:spLocks noGrp="1" noChangeArrowheads="1"/>
          </p:cNvSpPr>
          <p:nvPr>
            <p:ph type="title"/>
          </p:nvPr>
        </p:nvSpPr>
        <p:spPr>
          <a:xfrm>
            <a:off x="685800" y="484632"/>
            <a:ext cx="7772400" cy="1609344"/>
          </a:xfrm>
        </p:spPr>
        <p:txBody>
          <a:bodyPr/>
          <a:lstStyle/>
          <a:p>
            <a:pPr rtl="0" eaLnBrk="1" fontAlgn="auto" hangingPunct="1">
              <a:spcAft>
                <a:spcPts val="0"/>
              </a:spcAft>
              <a:defRPr/>
            </a:pPr>
            <a:r>
              <a:rPr lang="en-US" altLang="ar-SA"/>
              <a:t>Talking Points</a:t>
            </a:r>
          </a:p>
        </p:txBody>
      </p:sp>
      <p:sp>
        <p:nvSpPr>
          <p:cNvPr id="2051" name="Rectangle 3">
            <a:extLst>
              <a:ext uri="{FF2B5EF4-FFF2-40B4-BE49-F238E27FC236}">
                <a16:creationId xmlns:a16="http://schemas.microsoft.com/office/drawing/2014/main" id="{C76B1717-292B-43C8-8F17-0317700804B8}"/>
              </a:ext>
            </a:extLst>
          </p:cNvPr>
          <p:cNvSpPr>
            <a:spLocks noGrp="1"/>
          </p:cNvSpPr>
          <p:nvPr>
            <p:ph idx="1"/>
          </p:nvPr>
        </p:nvSpPr>
        <p:spPr/>
        <p:txBody>
          <a:bodyPr/>
          <a:lstStyle/>
          <a:p>
            <a:pPr algn="l" rtl="0" eaLnBrk="1" hangingPunct="1"/>
            <a:r>
              <a:rPr lang="en-US" altLang="ar-SA"/>
              <a:t>Course Syllabus</a:t>
            </a:r>
          </a:p>
          <a:p>
            <a:pPr algn="l" rtl="0" eaLnBrk="1" hangingPunct="1"/>
            <a:r>
              <a:rPr lang="en-US" altLang="ar-SA"/>
              <a:t>What is dynamics?</a:t>
            </a:r>
          </a:p>
          <a:p>
            <a:pPr algn="l" rtl="0" eaLnBrk="1" hangingPunct="1"/>
            <a:r>
              <a:rPr lang="en-US" altLang="ar-SA"/>
              <a:t>Historical background</a:t>
            </a:r>
          </a:p>
          <a:p>
            <a:pPr algn="l" rtl="0" eaLnBrk="1" hangingPunct="1"/>
            <a:r>
              <a:rPr lang="en-US" altLang="ar-SA"/>
              <a:t>Why do we need to study dynamics</a:t>
            </a:r>
            <a:endParaRPr lang="ar-SA" altLang="ar-SA"/>
          </a:p>
          <a:p>
            <a:pPr algn="l" rtl="0" eaLnBrk="1" hangingPunct="1"/>
            <a:r>
              <a:rPr lang="en-US" altLang="ar-SA"/>
              <a:t>Fundamental concepts</a:t>
            </a:r>
          </a:p>
          <a:p>
            <a:pPr algn="l" rtl="0" eaLnBrk="1" hangingPunct="1"/>
            <a:r>
              <a:rPr lang="en-US" altLang="ar-SA"/>
              <a:t>Units &amp; Measurements</a:t>
            </a:r>
          </a:p>
          <a:p>
            <a:pPr algn="l" rtl="0" eaLnBrk="1" hangingPunct="1"/>
            <a:r>
              <a:rPr lang="en-US" altLang="ar-SA"/>
              <a:t>Notation</a:t>
            </a:r>
          </a:p>
          <a:p>
            <a:pPr algn="l" rtl="0" eaLnBrk="1" hangingPunct="1"/>
            <a:r>
              <a:rPr lang="en-US" altLang="ar-SA"/>
              <a:t>Subject Outline</a:t>
            </a:r>
          </a:p>
          <a:p>
            <a:pPr algn="l" rtl="0" eaLnBrk="1" hangingPunct="1"/>
            <a:r>
              <a:rPr lang="en-US" altLang="ar-SA"/>
              <a:t>Math Revision</a:t>
            </a:r>
          </a:p>
          <a:p>
            <a:pPr algn="l" rtl="0" eaLnBrk="1" hangingPunct="1">
              <a:buFont typeface="Wingdings" panose="05000000000000000000" pitchFamily="2" charset="2"/>
              <a:buNone/>
            </a:pPr>
            <a:endParaRPr lang="en-US" altLang="ar-SA"/>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5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صر نائب لرقم الشريحة 5">
            <a:extLst>
              <a:ext uri="{FF2B5EF4-FFF2-40B4-BE49-F238E27FC236}">
                <a16:creationId xmlns:a16="http://schemas.microsoft.com/office/drawing/2014/main" id="{16CC2804-2C28-4F18-BA04-471F9301BEEA}"/>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rtl="0">
              <a:lnSpc>
                <a:spcPct val="100000"/>
              </a:lnSpc>
              <a:spcBef>
                <a:spcPct val="0"/>
              </a:spcBef>
              <a:buClrTx/>
              <a:buSzTx/>
              <a:buFontTx/>
              <a:buNone/>
            </a:pPr>
            <a:fld id="{4284B359-7BF3-48F1-A67F-2F8489DBD575}" type="slidenum">
              <a:rPr lang="en-US" altLang="zh-CN" sz="1400">
                <a:latin typeface="Tahoma" panose="020B0604030504040204" pitchFamily="34" charset="0"/>
                <a:ea typeface="SimSun" panose="02010600030101010101" pitchFamily="2" charset="-122"/>
                <a:cs typeface="Arial" panose="020B0604020202020204" pitchFamily="34" charset="0"/>
              </a:rPr>
              <a:pPr rtl="0">
                <a:lnSpc>
                  <a:spcPct val="100000"/>
                </a:lnSpc>
                <a:spcBef>
                  <a:spcPct val="0"/>
                </a:spcBef>
                <a:buClrTx/>
                <a:buSzTx/>
                <a:buFontTx/>
                <a:buNone/>
              </a:pPr>
              <a:t>30</a:t>
            </a:fld>
            <a:endParaRPr lang="en-US" altLang="zh-CN" sz="1400">
              <a:latin typeface="Tahoma" panose="020B0604030504040204" pitchFamily="34" charset="0"/>
              <a:ea typeface="SimSun" panose="02010600030101010101" pitchFamily="2" charset="-122"/>
              <a:cs typeface="Arial" panose="020B0604020202020204" pitchFamily="34" charset="0"/>
            </a:endParaRPr>
          </a:p>
        </p:txBody>
      </p:sp>
      <p:sp>
        <p:nvSpPr>
          <p:cNvPr id="71683" name="Rectangle 5">
            <a:extLst>
              <a:ext uri="{FF2B5EF4-FFF2-40B4-BE49-F238E27FC236}">
                <a16:creationId xmlns:a16="http://schemas.microsoft.com/office/drawing/2014/main" id="{CB3FDCF4-C7F7-4DAC-B262-A87791653C3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sp>
        <p:nvSpPr>
          <p:cNvPr id="58375" name="Rectangle 2">
            <a:extLst>
              <a:ext uri="{FF2B5EF4-FFF2-40B4-BE49-F238E27FC236}">
                <a16:creationId xmlns:a16="http://schemas.microsoft.com/office/drawing/2014/main" id="{A9A48450-6FF6-4AAB-B221-200C6FB31CB1}"/>
              </a:ext>
            </a:extLst>
          </p:cNvPr>
          <p:cNvSpPr txBox="1">
            <a:spLocks noChangeArrowheads="1"/>
          </p:cNvSpPr>
          <p:nvPr/>
        </p:nvSpPr>
        <p:spPr bwMode="auto">
          <a:xfrm>
            <a:off x="381000" y="82331"/>
            <a:ext cx="82296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algn="r" defTabSz="457200"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algn="r" defTabSz="457200"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algn="r" defTabSz="457200"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algn="r" defTabSz="457200"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gn="ctr" eaLnBrk="1" fontAlgn="auto" hangingPunct="1">
              <a:spcBef>
                <a:spcPct val="0"/>
              </a:spcBef>
              <a:spcAft>
                <a:spcPts val="0"/>
              </a:spcAft>
              <a:buClrTx/>
              <a:buSzTx/>
              <a:buFontTx/>
              <a:buNone/>
              <a:defRPr/>
            </a:pPr>
            <a:r>
              <a:rPr lang="en-US" altLang="zh-CN" sz="4200" cap="all" dirty="0">
                <a:blipFill>
                  <a:blip r:embed="rId3">
                    <a:extLst>
                      <a:ext uri="{28A0092B-C50C-407E-A947-70E740481C1C}">
                        <a14:useLocalDpi xmlns:a14="http://schemas.microsoft.com/office/drawing/2010/main" val="0"/>
                      </a:ext>
                    </a:extLst>
                  </a:blip>
                  <a:tile tx="6350" ty="-127000" sx="65000" sy="64000" flip="none" algn="tl"/>
                </a:blipFill>
                <a:latin typeface="+mj-lt"/>
                <a:ea typeface="SimSun" panose="02010600030101010101" pitchFamily="2" charset="-122"/>
                <a:cs typeface="+mj-cs"/>
              </a:rPr>
              <a:t>FUNCTIONS</a:t>
            </a:r>
          </a:p>
        </p:txBody>
      </p:sp>
      <p:pic>
        <p:nvPicPr>
          <p:cNvPr id="71685" name="Picture 4">
            <a:extLst>
              <a:ext uri="{FF2B5EF4-FFF2-40B4-BE49-F238E27FC236}">
                <a16:creationId xmlns:a16="http://schemas.microsoft.com/office/drawing/2014/main" id="{64273CE6-637A-4679-9889-FFF204459E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7825" y="1203325"/>
            <a:ext cx="2357438"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5">
            <a:extLst>
              <a:ext uri="{FF2B5EF4-FFF2-40B4-BE49-F238E27FC236}">
                <a16:creationId xmlns:a16="http://schemas.microsoft.com/office/drawing/2014/main" id="{6EFE2838-DDF2-4246-87F7-1E3528CA51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8438" y="1193800"/>
            <a:ext cx="2414587"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TextBox 6">
            <a:extLst>
              <a:ext uri="{FF2B5EF4-FFF2-40B4-BE49-F238E27FC236}">
                <a16:creationId xmlns:a16="http://schemas.microsoft.com/office/drawing/2014/main" id="{77DD3EA1-599D-4F13-9E4A-7A88F12DABF9}"/>
              </a:ext>
            </a:extLst>
          </p:cNvPr>
          <p:cNvSpPr txBox="1">
            <a:spLocks noChangeArrowheads="1"/>
          </p:cNvSpPr>
          <p:nvPr/>
        </p:nvSpPr>
        <p:spPr bwMode="auto">
          <a:xfrm>
            <a:off x="6657975" y="1800225"/>
            <a:ext cx="287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r>
              <a:rPr lang="en-US" altLang="en-US" i="1">
                <a:latin typeface="Times New Roman" panose="02020603050405020304" pitchFamily="18" charset="0"/>
                <a:cs typeface="Times New Roman" panose="02020603050405020304" pitchFamily="18" charset="0"/>
              </a:rPr>
              <a:t>c</a:t>
            </a:r>
          </a:p>
        </p:txBody>
      </p:sp>
      <p:pic>
        <p:nvPicPr>
          <p:cNvPr id="71688" name="Picture 7">
            <a:extLst>
              <a:ext uri="{FF2B5EF4-FFF2-40B4-BE49-F238E27FC236}">
                <a16:creationId xmlns:a16="http://schemas.microsoft.com/office/drawing/2014/main" id="{3E5D989D-8AB7-4920-8941-778F115C75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875" y="1231900"/>
            <a:ext cx="24749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9" name="TextBox 13">
            <a:extLst>
              <a:ext uri="{FF2B5EF4-FFF2-40B4-BE49-F238E27FC236}">
                <a16:creationId xmlns:a16="http://schemas.microsoft.com/office/drawing/2014/main" id="{1DD8F104-99F1-4804-A251-1A7415FC8AAC}"/>
              </a:ext>
            </a:extLst>
          </p:cNvPr>
          <p:cNvSpPr txBox="1">
            <a:spLocks noChangeArrowheads="1"/>
          </p:cNvSpPr>
          <p:nvPr/>
        </p:nvSpPr>
        <p:spPr bwMode="auto">
          <a:xfrm>
            <a:off x="636588" y="1841500"/>
            <a:ext cx="287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r>
              <a:rPr lang="en-US" altLang="en-US" i="1">
                <a:latin typeface="Times New Roman" panose="02020603050405020304" pitchFamily="18" charset="0"/>
                <a:cs typeface="Times New Roman" panose="02020603050405020304" pitchFamily="18" charset="0"/>
              </a:rPr>
              <a:t>c</a:t>
            </a:r>
          </a:p>
        </p:txBody>
      </p:sp>
      <p:cxnSp>
        <p:nvCxnSpPr>
          <p:cNvPr id="10" name="Straight Connector 9">
            <a:extLst>
              <a:ext uri="{FF2B5EF4-FFF2-40B4-BE49-F238E27FC236}">
                <a16:creationId xmlns:a16="http://schemas.microsoft.com/office/drawing/2014/main" id="{6AFFF1DF-3787-4B33-B90C-24FD73DC9CCC}"/>
              </a:ext>
            </a:extLst>
          </p:cNvPr>
          <p:cNvCxnSpPr>
            <a:cxnSpLocks/>
          </p:cNvCxnSpPr>
          <p:nvPr/>
        </p:nvCxnSpPr>
        <p:spPr>
          <a:xfrm>
            <a:off x="8001000" y="1612900"/>
            <a:ext cx="0" cy="9413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4008733-8647-4CEF-A9F8-2CBB110391E8}"/>
              </a:ext>
            </a:extLst>
          </p:cNvPr>
          <p:cNvCxnSpPr>
            <a:cxnSpLocks/>
          </p:cNvCxnSpPr>
          <p:nvPr/>
        </p:nvCxnSpPr>
        <p:spPr>
          <a:xfrm>
            <a:off x="7467600" y="1993900"/>
            <a:ext cx="0" cy="5603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02EB95A4-D1E5-4F7A-BC54-7B6E01F86E90}"/>
              </a:ext>
            </a:extLst>
          </p:cNvPr>
          <p:cNvCxnSpPr>
            <a:cxnSpLocks/>
          </p:cNvCxnSpPr>
          <p:nvPr/>
        </p:nvCxnSpPr>
        <p:spPr>
          <a:xfrm>
            <a:off x="5638800" y="1593850"/>
            <a:ext cx="0" cy="9413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96555EE7-69F9-420B-BDB1-5B55B9ACCC2D}"/>
              </a:ext>
            </a:extLst>
          </p:cNvPr>
          <p:cNvCxnSpPr>
            <a:cxnSpLocks/>
          </p:cNvCxnSpPr>
          <p:nvPr/>
        </p:nvCxnSpPr>
        <p:spPr>
          <a:xfrm>
            <a:off x="5105400" y="1974850"/>
            <a:ext cx="0" cy="5603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F2099798-6F76-4703-9CB0-962B6C4A5C82}"/>
              </a:ext>
            </a:extLst>
          </p:cNvPr>
          <p:cNvCxnSpPr>
            <a:cxnSpLocks/>
          </p:cNvCxnSpPr>
          <p:nvPr/>
        </p:nvCxnSpPr>
        <p:spPr>
          <a:xfrm>
            <a:off x="4495800" y="1993900"/>
            <a:ext cx="14478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73D500D-7D27-44B9-8B0D-BA8269CB249C}"/>
              </a:ext>
            </a:extLst>
          </p:cNvPr>
          <p:cNvCxnSpPr>
            <a:cxnSpLocks/>
          </p:cNvCxnSpPr>
          <p:nvPr/>
        </p:nvCxnSpPr>
        <p:spPr>
          <a:xfrm>
            <a:off x="4495800" y="1593850"/>
            <a:ext cx="14478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1ECD3C68-E68D-4E60-8F86-362D0C9911E8}"/>
              </a:ext>
            </a:extLst>
          </p:cNvPr>
          <p:cNvCxnSpPr>
            <a:cxnSpLocks/>
          </p:cNvCxnSpPr>
          <p:nvPr/>
        </p:nvCxnSpPr>
        <p:spPr>
          <a:xfrm>
            <a:off x="6861175" y="1993900"/>
            <a:ext cx="1444625"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5E29E25-452F-4D25-9566-49792EDE8720}"/>
              </a:ext>
            </a:extLst>
          </p:cNvPr>
          <p:cNvCxnSpPr>
            <a:cxnSpLocks/>
          </p:cNvCxnSpPr>
          <p:nvPr/>
        </p:nvCxnSpPr>
        <p:spPr>
          <a:xfrm>
            <a:off x="6931025" y="1585913"/>
            <a:ext cx="1374775"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1698" name="TextBox 38">
            <a:extLst>
              <a:ext uri="{FF2B5EF4-FFF2-40B4-BE49-F238E27FC236}">
                <a16:creationId xmlns:a16="http://schemas.microsoft.com/office/drawing/2014/main" id="{09238A42-8D19-4FB3-B991-69940538CEED}"/>
              </a:ext>
            </a:extLst>
          </p:cNvPr>
          <p:cNvSpPr txBox="1">
            <a:spLocks noChangeArrowheads="1"/>
          </p:cNvSpPr>
          <p:nvPr/>
        </p:nvSpPr>
        <p:spPr bwMode="auto">
          <a:xfrm>
            <a:off x="4954588" y="2441575"/>
            <a:ext cx="463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r>
              <a:rPr lang="en-US" altLang="en-US" sz="1600" i="1">
                <a:latin typeface="Times New Roman" panose="02020603050405020304" pitchFamily="18" charset="0"/>
                <a:cs typeface="Times New Roman" panose="02020603050405020304" pitchFamily="18" charset="0"/>
              </a:rPr>
              <a:t>x</a:t>
            </a:r>
            <a:r>
              <a:rPr lang="en-US" altLang="en-US" sz="1600" i="1" baseline="-25000">
                <a:latin typeface="Times New Roman" panose="02020603050405020304" pitchFamily="18" charset="0"/>
                <a:cs typeface="Times New Roman" panose="02020603050405020304" pitchFamily="18" charset="0"/>
              </a:rPr>
              <a:t>1</a:t>
            </a:r>
            <a:endParaRPr lang="en-US" altLang="en-US" i="1" baseline="-25000">
              <a:latin typeface="Times New Roman" panose="02020603050405020304" pitchFamily="18" charset="0"/>
              <a:cs typeface="Times New Roman" panose="02020603050405020304" pitchFamily="18" charset="0"/>
            </a:endParaRPr>
          </a:p>
        </p:txBody>
      </p:sp>
      <p:sp>
        <p:nvSpPr>
          <p:cNvPr id="71699" name="TextBox 39">
            <a:extLst>
              <a:ext uri="{FF2B5EF4-FFF2-40B4-BE49-F238E27FC236}">
                <a16:creationId xmlns:a16="http://schemas.microsoft.com/office/drawing/2014/main" id="{B5886A6D-0F41-4E9C-AB6A-D0214F750573}"/>
              </a:ext>
            </a:extLst>
          </p:cNvPr>
          <p:cNvSpPr txBox="1">
            <a:spLocks noChangeArrowheads="1"/>
          </p:cNvSpPr>
          <p:nvPr/>
        </p:nvSpPr>
        <p:spPr bwMode="auto">
          <a:xfrm>
            <a:off x="5516563" y="2441575"/>
            <a:ext cx="463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r>
              <a:rPr lang="en-US" altLang="en-US" sz="1600" i="1">
                <a:latin typeface="Times New Roman" panose="02020603050405020304" pitchFamily="18" charset="0"/>
                <a:cs typeface="Times New Roman" panose="02020603050405020304" pitchFamily="18" charset="0"/>
              </a:rPr>
              <a:t>x</a:t>
            </a:r>
            <a:r>
              <a:rPr lang="en-US" altLang="en-US" sz="1600" i="1" baseline="-25000">
                <a:latin typeface="Times New Roman" panose="02020603050405020304" pitchFamily="18" charset="0"/>
                <a:cs typeface="Times New Roman" panose="02020603050405020304" pitchFamily="18" charset="0"/>
              </a:rPr>
              <a:t>2</a:t>
            </a:r>
            <a:endParaRPr lang="en-US" altLang="en-US" i="1" baseline="-25000">
              <a:latin typeface="Times New Roman" panose="02020603050405020304" pitchFamily="18" charset="0"/>
              <a:cs typeface="Times New Roman" panose="02020603050405020304" pitchFamily="18" charset="0"/>
            </a:endParaRPr>
          </a:p>
        </p:txBody>
      </p:sp>
      <p:sp>
        <p:nvSpPr>
          <p:cNvPr id="71700" name="TextBox 40">
            <a:extLst>
              <a:ext uri="{FF2B5EF4-FFF2-40B4-BE49-F238E27FC236}">
                <a16:creationId xmlns:a16="http://schemas.microsoft.com/office/drawing/2014/main" id="{AE1C8955-036B-4E86-9A1E-B33BEC3D1E97}"/>
              </a:ext>
            </a:extLst>
          </p:cNvPr>
          <p:cNvSpPr txBox="1">
            <a:spLocks noChangeArrowheads="1"/>
          </p:cNvSpPr>
          <p:nvPr/>
        </p:nvSpPr>
        <p:spPr bwMode="auto">
          <a:xfrm>
            <a:off x="7326313" y="2463800"/>
            <a:ext cx="463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r>
              <a:rPr lang="en-US" altLang="en-US" sz="1600" i="1">
                <a:latin typeface="Times New Roman" panose="02020603050405020304" pitchFamily="18" charset="0"/>
                <a:cs typeface="Times New Roman" panose="02020603050405020304" pitchFamily="18" charset="0"/>
              </a:rPr>
              <a:t>x</a:t>
            </a:r>
            <a:r>
              <a:rPr lang="en-US" altLang="en-US" sz="1600" i="1" baseline="-25000">
                <a:latin typeface="Times New Roman" panose="02020603050405020304" pitchFamily="18" charset="0"/>
                <a:cs typeface="Times New Roman" panose="02020603050405020304" pitchFamily="18" charset="0"/>
              </a:rPr>
              <a:t>1</a:t>
            </a:r>
            <a:endParaRPr lang="en-US" altLang="en-US" i="1" baseline="-25000">
              <a:latin typeface="Times New Roman" panose="02020603050405020304" pitchFamily="18" charset="0"/>
              <a:cs typeface="Times New Roman" panose="02020603050405020304" pitchFamily="18" charset="0"/>
            </a:endParaRPr>
          </a:p>
        </p:txBody>
      </p:sp>
      <p:sp>
        <p:nvSpPr>
          <p:cNvPr id="71701" name="TextBox 41">
            <a:extLst>
              <a:ext uri="{FF2B5EF4-FFF2-40B4-BE49-F238E27FC236}">
                <a16:creationId xmlns:a16="http://schemas.microsoft.com/office/drawing/2014/main" id="{1ABAF33B-5AC6-443B-8C02-4D582452F83E}"/>
              </a:ext>
            </a:extLst>
          </p:cNvPr>
          <p:cNvSpPr txBox="1">
            <a:spLocks noChangeArrowheads="1"/>
          </p:cNvSpPr>
          <p:nvPr/>
        </p:nvSpPr>
        <p:spPr bwMode="auto">
          <a:xfrm>
            <a:off x="7888288" y="2463800"/>
            <a:ext cx="463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r>
              <a:rPr lang="en-US" altLang="en-US" sz="1600" i="1">
                <a:latin typeface="Times New Roman" panose="02020603050405020304" pitchFamily="18" charset="0"/>
                <a:cs typeface="Times New Roman" panose="02020603050405020304" pitchFamily="18" charset="0"/>
              </a:rPr>
              <a:t>x</a:t>
            </a:r>
            <a:r>
              <a:rPr lang="en-US" altLang="en-US" sz="1600" i="1" baseline="-25000">
                <a:latin typeface="Times New Roman" panose="02020603050405020304" pitchFamily="18" charset="0"/>
                <a:cs typeface="Times New Roman" panose="02020603050405020304" pitchFamily="18" charset="0"/>
              </a:rPr>
              <a:t>2</a:t>
            </a:r>
            <a:endParaRPr lang="en-US" altLang="en-US" i="1" baseline="-25000">
              <a:latin typeface="Times New Roman" panose="02020603050405020304" pitchFamily="18" charset="0"/>
              <a:cs typeface="Times New Roman" panose="02020603050405020304" pitchFamily="18" charset="0"/>
            </a:endParaRPr>
          </a:p>
        </p:txBody>
      </p:sp>
      <p:sp>
        <p:nvSpPr>
          <p:cNvPr id="71702" name="TextBox 42">
            <a:extLst>
              <a:ext uri="{FF2B5EF4-FFF2-40B4-BE49-F238E27FC236}">
                <a16:creationId xmlns:a16="http://schemas.microsoft.com/office/drawing/2014/main" id="{3B4421A1-431B-47C5-B0D9-BC58262542A9}"/>
              </a:ext>
            </a:extLst>
          </p:cNvPr>
          <p:cNvSpPr txBox="1">
            <a:spLocks noChangeArrowheads="1"/>
          </p:cNvSpPr>
          <p:nvPr/>
        </p:nvSpPr>
        <p:spPr bwMode="auto">
          <a:xfrm>
            <a:off x="5849938" y="1370013"/>
            <a:ext cx="6270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r>
              <a:rPr lang="en-US" altLang="en-US" sz="1600" i="1">
                <a:latin typeface="Times New Roman" panose="02020603050405020304" pitchFamily="18" charset="0"/>
                <a:cs typeface="Times New Roman" panose="02020603050405020304" pitchFamily="18" charset="0"/>
              </a:rPr>
              <a:t>f(x</a:t>
            </a:r>
            <a:r>
              <a:rPr lang="en-US" altLang="en-US" sz="1600" i="1" baseline="-25000">
                <a:latin typeface="Times New Roman" panose="02020603050405020304" pitchFamily="18" charset="0"/>
                <a:cs typeface="Times New Roman" panose="02020603050405020304" pitchFamily="18" charset="0"/>
              </a:rPr>
              <a:t>2</a:t>
            </a:r>
            <a:r>
              <a:rPr lang="en-US" altLang="en-US" sz="1600" i="1">
                <a:latin typeface="Times New Roman" panose="02020603050405020304" pitchFamily="18" charset="0"/>
                <a:cs typeface="Times New Roman" panose="02020603050405020304" pitchFamily="18" charset="0"/>
              </a:rPr>
              <a:t>)</a:t>
            </a:r>
            <a:endParaRPr lang="en-US" altLang="en-US" i="1">
              <a:latin typeface="Times New Roman" panose="02020603050405020304" pitchFamily="18" charset="0"/>
              <a:cs typeface="Times New Roman" panose="02020603050405020304" pitchFamily="18" charset="0"/>
            </a:endParaRPr>
          </a:p>
        </p:txBody>
      </p:sp>
      <p:sp>
        <p:nvSpPr>
          <p:cNvPr id="71703" name="TextBox 43">
            <a:extLst>
              <a:ext uri="{FF2B5EF4-FFF2-40B4-BE49-F238E27FC236}">
                <a16:creationId xmlns:a16="http://schemas.microsoft.com/office/drawing/2014/main" id="{92441176-C647-4871-ACF5-AE68F22E957D}"/>
              </a:ext>
            </a:extLst>
          </p:cNvPr>
          <p:cNvSpPr txBox="1">
            <a:spLocks noChangeArrowheads="1"/>
          </p:cNvSpPr>
          <p:nvPr/>
        </p:nvSpPr>
        <p:spPr bwMode="auto">
          <a:xfrm>
            <a:off x="5849938" y="1809750"/>
            <a:ext cx="627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r>
              <a:rPr lang="en-US" altLang="en-US" sz="1600" i="1">
                <a:latin typeface="Times New Roman" panose="02020603050405020304" pitchFamily="18" charset="0"/>
                <a:cs typeface="Times New Roman" panose="02020603050405020304" pitchFamily="18" charset="0"/>
              </a:rPr>
              <a:t>f(x</a:t>
            </a:r>
            <a:r>
              <a:rPr lang="en-US" altLang="en-US" sz="1600" i="1" baseline="-25000">
                <a:latin typeface="Times New Roman" panose="02020603050405020304" pitchFamily="18" charset="0"/>
                <a:cs typeface="Times New Roman" panose="02020603050405020304" pitchFamily="18" charset="0"/>
              </a:rPr>
              <a:t>1</a:t>
            </a:r>
            <a:r>
              <a:rPr lang="en-US" altLang="en-US" sz="1600" i="1">
                <a:latin typeface="Times New Roman" panose="02020603050405020304" pitchFamily="18" charset="0"/>
                <a:cs typeface="Times New Roman" panose="02020603050405020304" pitchFamily="18" charset="0"/>
              </a:rPr>
              <a:t>)</a:t>
            </a:r>
            <a:endParaRPr lang="en-US" altLang="en-US" i="1">
              <a:latin typeface="Times New Roman" panose="02020603050405020304" pitchFamily="18" charset="0"/>
              <a:cs typeface="Times New Roman" panose="02020603050405020304" pitchFamily="18" charset="0"/>
            </a:endParaRPr>
          </a:p>
        </p:txBody>
      </p:sp>
      <p:sp>
        <p:nvSpPr>
          <p:cNvPr id="71704" name="TextBox 44">
            <a:extLst>
              <a:ext uri="{FF2B5EF4-FFF2-40B4-BE49-F238E27FC236}">
                <a16:creationId xmlns:a16="http://schemas.microsoft.com/office/drawing/2014/main" id="{A50B0F7C-5DA0-4A06-998B-8DFF11041A24}"/>
              </a:ext>
            </a:extLst>
          </p:cNvPr>
          <p:cNvSpPr txBox="1">
            <a:spLocks noChangeArrowheads="1"/>
          </p:cNvSpPr>
          <p:nvPr/>
        </p:nvSpPr>
        <p:spPr bwMode="auto">
          <a:xfrm>
            <a:off x="8232775" y="1370013"/>
            <a:ext cx="6270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r>
              <a:rPr lang="en-US" altLang="en-US" sz="1600" i="1">
                <a:latin typeface="Times New Roman" panose="02020603050405020304" pitchFamily="18" charset="0"/>
                <a:cs typeface="Times New Roman" panose="02020603050405020304" pitchFamily="18" charset="0"/>
              </a:rPr>
              <a:t>f(x</a:t>
            </a:r>
            <a:r>
              <a:rPr lang="en-US" altLang="en-US" sz="1600" i="1" baseline="-25000">
                <a:latin typeface="Times New Roman" panose="02020603050405020304" pitchFamily="18" charset="0"/>
                <a:cs typeface="Times New Roman" panose="02020603050405020304" pitchFamily="18" charset="0"/>
              </a:rPr>
              <a:t>2</a:t>
            </a:r>
            <a:r>
              <a:rPr lang="en-US" altLang="en-US" sz="1600" i="1">
                <a:latin typeface="Times New Roman" panose="02020603050405020304" pitchFamily="18" charset="0"/>
                <a:cs typeface="Times New Roman" panose="02020603050405020304" pitchFamily="18" charset="0"/>
              </a:rPr>
              <a:t>)</a:t>
            </a:r>
            <a:endParaRPr lang="en-US" altLang="en-US" i="1">
              <a:latin typeface="Times New Roman" panose="02020603050405020304" pitchFamily="18" charset="0"/>
              <a:cs typeface="Times New Roman" panose="02020603050405020304" pitchFamily="18" charset="0"/>
            </a:endParaRPr>
          </a:p>
        </p:txBody>
      </p:sp>
      <p:sp>
        <p:nvSpPr>
          <p:cNvPr id="71705" name="TextBox 45">
            <a:extLst>
              <a:ext uri="{FF2B5EF4-FFF2-40B4-BE49-F238E27FC236}">
                <a16:creationId xmlns:a16="http://schemas.microsoft.com/office/drawing/2014/main" id="{69916771-132B-43AB-90E3-1723D799C756}"/>
              </a:ext>
            </a:extLst>
          </p:cNvPr>
          <p:cNvSpPr txBox="1">
            <a:spLocks noChangeArrowheads="1"/>
          </p:cNvSpPr>
          <p:nvPr/>
        </p:nvSpPr>
        <p:spPr bwMode="auto">
          <a:xfrm>
            <a:off x="8232775" y="1809750"/>
            <a:ext cx="627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r>
              <a:rPr lang="en-US" altLang="en-US" sz="1600" i="1">
                <a:latin typeface="Times New Roman" panose="02020603050405020304" pitchFamily="18" charset="0"/>
                <a:cs typeface="Times New Roman" panose="02020603050405020304" pitchFamily="18" charset="0"/>
              </a:rPr>
              <a:t>f(x</a:t>
            </a:r>
            <a:r>
              <a:rPr lang="en-US" altLang="en-US" sz="1600" i="1" baseline="-25000">
                <a:latin typeface="Times New Roman" panose="02020603050405020304" pitchFamily="18" charset="0"/>
                <a:cs typeface="Times New Roman" panose="02020603050405020304" pitchFamily="18" charset="0"/>
              </a:rPr>
              <a:t>1</a:t>
            </a:r>
            <a:r>
              <a:rPr lang="en-US" altLang="en-US" sz="1600" i="1">
                <a:latin typeface="Times New Roman" panose="02020603050405020304" pitchFamily="18" charset="0"/>
                <a:cs typeface="Times New Roman" panose="02020603050405020304" pitchFamily="18" charset="0"/>
              </a:rPr>
              <a:t>)</a:t>
            </a:r>
            <a:endParaRPr lang="en-US" altLang="en-US" i="1">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CCDF9112-FE07-424D-8355-CD7F7E7AE8BD}"/>
              </a:ext>
            </a:extLst>
          </p:cNvPr>
          <p:cNvSpPr txBox="1">
            <a:spLocks noRot="1" noChangeAspect="1" noMove="1" noResize="1" noEditPoints="1" noAdjustHandles="1" noChangeArrowheads="1" noChangeShapeType="1" noTextEdit="1"/>
          </p:cNvSpPr>
          <p:nvPr/>
        </p:nvSpPr>
        <p:spPr>
          <a:xfrm>
            <a:off x="6894856" y="1069193"/>
            <a:ext cx="1680859" cy="378758"/>
          </a:xfrm>
          <a:prstGeom prst="rect">
            <a:avLst/>
          </a:prstGeom>
          <a:blipFill>
            <a:blip r:embed="rId7"/>
            <a:stretch>
              <a:fillRect/>
            </a:stretch>
          </a:blipFill>
        </p:spPr>
        <p:txBody>
          <a:bodyPr/>
          <a:lstStyle/>
          <a:p>
            <a:pPr>
              <a:defRPr/>
            </a:pPr>
            <a:r>
              <a:rPr lang="en-US">
                <a:noFill/>
                <a:latin typeface="Rockwell" panose="02060603020205020403" pitchFamily="18" charset="0"/>
              </a:rPr>
              <a:t> </a:t>
            </a:r>
          </a:p>
        </p:txBody>
      </p:sp>
      <p:sp>
        <p:nvSpPr>
          <p:cNvPr id="49" name="TextBox 48">
            <a:extLst>
              <a:ext uri="{FF2B5EF4-FFF2-40B4-BE49-F238E27FC236}">
                <a16:creationId xmlns:a16="http://schemas.microsoft.com/office/drawing/2014/main" id="{3615CFCA-5538-4642-A980-77C50E59CAE8}"/>
              </a:ext>
            </a:extLst>
          </p:cNvPr>
          <p:cNvSpPr txBox="1">
            <a:spLocks noRot="1" noChangeAspect="1" noMove="1" noResize="1" noEditPoints="1" noAdjustHandles="1" noChangeArrowheads="1" noChangeShapeType="1" noTextEdit="1"/>
          </p:cNvSpPr>
          <p:nvPr/>
        </p:nvSpPr>
        <p:spPr>
          <a:xfrm>
            <a:off x="4372242" y="1048728"/>
            <a:ext cx="1680859" cy="378758"/>
          </a:xfrm>
          <a:prstGeom prst="rect">
            <a:avLst/>
          </a:prstGeom>
          <a:blipFill>
            <a:blip r:embed="rId8"/>
            <a:stretch>
              <a:fillRect/>
            </a:stretch>
          </a:blipFill>
        </p:spPr>
        <p:txBody>
          <a:bodyPr/>
          <a:lstStyle/>
          <a:p>
            <a:pPr>
              <a:defRPr/>
            </a:pPr>
            <a:r>
              <a:rPr lang="en-US">
                <a:noFill/>
                <a:latin typeface="Rockwell" panose="02060603020205020403" pitchFamily="18" charset="0"/>
              </a:rPr>
              <a:t> </a:t>
            </a:r>
          </a:p>
        </p:txBody>
      </p:sp>
      <p:sp>
        <p:nvSpPr>
          <p:cNvPr id="50" name="TextBox 49">
            <a:extLst>
              <a:ext uri="{FF2B5EF4-FFF2-40B4-BE49-F238E27FC236}">
                <a16:creationId xmlns:a16="http://schemas.microsoft.com/office/drawing/2014/main" id="{BB6D9D5A-8685-4004-B690-1084483E9009}"/>
              </a:ext>
            </a:extLst>
          </p:cNvPr>
          <p:cNvSpPr txBox="1">
            <a:spLocks noRot="1" noChangeAspect="1" noMove="1" noResize="1" noEditPoints="1" noAdjustHandles="1" noChangeArrowheads="1" noChangeShapeType="1" noTextEdit="1"/>
          </p:cNvSpPr>
          <p:nvPr/>
        </p:nvSpPr>
        <p:spPr>
          <a:xfrm>
            <a:off x="880637" y="2668289"/>
            <a:ext cx="1680859" cy="276999"/>
          </a:xfrm>
          <a:prstGeom prst="rect">
            <a:avLst/>
          </a:prstGeom>
          <a:blipFill>
            <a:blip r:embed="rId9"/>
            <a:stretch>
              <a:fillRect b="-6667"/>
            </a:stretch>
          </a:blipFill>
        </p:spPr>
        <p:txBody>
          <a:bodyPr/>
          <a:lstStyle/>
          <a:p>
            <a:pPr>
              <a:defRPr/>
            </a:pPr>
            <a:r>
              <a:rPr lang="en-US">
                <a:noFill/>
                <a:latin typeface="Rockwell" panose="02060603020205020403" pitchFamily="18" charset="0"/>
              </a:rPr>
              <a:t> </a:t>
            </a:r>
          </a:p>
        </p:txBody>
      </p:sp>
      <p:sp>
        <p:nvSpPr>
          <p:cNvPr id="51" name="TextBox 50">
            <a:extLst>
              <a:ext uri="{FF2B5EF4-FFF2-40B4-BE49-F238E27FC236}">
                <a16:creationId xmlns:a16="http://schemas.microsoft.com/office/drawing/2014/main" id="{78BB970A-1830-477F-8B72-4E5CBE4B59FD}"/>
              </a:ext>
            </a:extLst>
          </p:cNvPr>
          <p:cNvSpPr txBox="1">
            <a:spLocks noRot="1" noChangeAspect="1" noMove="1" noResize="1" noEditPoints="1" noAdjustHandles="1" noChangeArrowheads="1" noChangeShapeType="1" noTextEdit="1"/>
          </p:cNvSpPr>
          <p:nvPr/>
        </p:nvSpPr>
        <p:spPr>
          <a:xfrm>
            <a:off x="4506976" y="2663305"/>
            <a:ext cx="1680859" cy="276999"/>
          </a:xfrm>
          <a:prstGeom prst="rect">
            <a:avLst/>
          </a:prstGeom>
          <a:blipFill>
            <a:blip r:embed="rId10"/>
            <a:stretch>
              <a:fillRect b="-6667"/>
            </a:stretch>
          </a:blipFill>
        </p:spPr>
        <p:txBody>
          <a:bodyPr/>
          <a:lstStyle/>
          <a:p>
            <a:pPr>
              <a:defRPr/>
            </a:pPr>
            <a:r>
              <a:rPr lang="en-US">
                <a:noFill/>
                <a:latin typeface="Rockwell" panose="02060603020205020403" pitchFamily="18" charset="0"/>
              </a:rPr>
              <a:t> </a:t>
            </a:r>
          </a:p>
        </p:txBody>
      </p:sp>
      <p:sp>
        <p:nvSpPr>
          <p:cNvPr id="52" name="TextBox 51">
            <a:extLst>
              <a:ext uri="{FF2B5EF4-FFF2-40B4-BE49-F238E27FC236}">
                <a16:creationId xmlns:a16="http://schemas.microsoft.com/office/drawing/2014/main" id="{43A5D9E3-B0D9-4688-BB36-FAE197854890}"/>
              </a:ext>
            </a:extLst>
          </p:cNvPr>
          <p:cNvSpPr txBox="1">
            <a:spLocks noRot="1" noChangeAspect="1" noMove="1" noResize="1" noEditPoints="1" noAdjustHandles="1" noChangeArrowheads="1" noChangeShapeType="1" noTextEdit="1"/>
          </p:cNvSpPr>
          <p:nvPr/>
        </p:nvSpPr>
        <p:spPr>
          <a:xfrm>
            <a:off x="6777910" y="2663305"/>
            <a:ext cx="1680859" cy="276999"/>
          </a:xfrm>
          <a:prstGeom prst="rect">
            <a:avLst/>
          </a:prstGeom>
          <a:blipFill>
            <a:blip r:embed="rId11"/>
            <a:stretch>
              <a:fillRect b="-6667"/>
            </a:stretch>
          </a:blipFill>
        </p:spPr>
        <p:txBody>
          <a:bodyPr/>
          <a:lstStyle/>
          <a:p>
            <a:pPr>
              <a:defRPr/>
            </a:pPr>
            <a:r>
              <a:rPr lang="en-US">
                <a:noFill/>
                <a:latin typeface="Rockwell" panose="02060603020205020403" pitchFamily="18" charset="0"/>
              </a:rPr>
              <a:t> </a:t>
            </a:r>
          </a:p>
        </p:txBody>
      </p:sp>
      <p:sp>
        <p:nvSpPr>
          <p:cNvPr id="71711" name="TextBox 50176">
            <a:extLst>
              <a:ext uri="{FF2B5EF4-FFF2-40B4-BE49-F238E27FC236}">
                <a16:creationId xmlns:a16="http://schemas.microsoft.com/office/drawing/2014/main" id="{5CF5B8C9-A482-4147-ACB9-A710019ADE11}"/>
              </a:ext>
            </a:extLst>
          </p:cNvPr>
          <p:cNvSpPr txBox="1">
            <a:spLocks noChangeArrowheads="1"/>
          </p:cNvSpPr>
          <p:nvPr/>
        </p:nvSpPr>
        <p:spPr bwMode="auto">
          <a:xfrm>
            <a:off x="752475" y="2944813"/>
            <a:ext cx="209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pPr algn="ctr"/>
            <a:r>
              <a:rPr lang="en-US" altLang="en-US" sz="1200"/>
              <a:t>Zero order function</a:t>
            </a:r>
          </a:p>
          <a:p>
            <a:pPr algn="ctr"/>
            <a:r>
              <a:rPr lang="en-US" altLang="en-US" sz="1200"/>
              <a:t>Constant value</a:t>
            </a:r>
          </a:p>
        </p:txBody>
      </p:sp>
      <p:sp>
        <p:nvSpPr>
          <p:cNvPr id="71712" name="TextBox 53">
            <a:extLst>
              <a:ext uri="{FF2B5EF4-FFF2-40B4-BE49-F238E27FC236}">
                <a16:creationId xmlns:a16="http://schemas.microsoft.com/office/drawing/2014/main" id="{92A31480-3B2F-4BA2-AD64-429C5DF31FF5}"/>
              </a:ext>
            </a:extLst>
          </p:cNvPr>
          <p:cNvSpPr txBox="1">
            <a:spLocks noChangeArrowheads="1"/>
          </p:cNvSpPr>
          <p:nvPr/>
        </p:nvSpPr>
        <p:spPr bwMode="auto">
          <a:xfrm>
            <a:off x="5302250" y="2943225"/>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pPr algn="ctr"/>
            <a:r>
              <a:rPr lang="en-US" altLang="en-US" sz="1200"/>
              <a:t>1</a:t>
            </a:r>
            <a:r>
              <a:rPr lang="en-US" altLang="en-US" sz="1200" baseline="30000"/>
              <a:t>st</a:t>
            </a:r>
            <a:r>
              <a:rPr lang="en-US" altLang="en-US" sz="1200"/>
              <a:t> order function</a:t>
            </a:r>
          </a:p>
          <a:p>
            <a:pPr algn="ctr"/>
            <a:r>
              <a:rPr lang="en-US" altLang="en-US" sz="1200"/>
              <a:t>Linearly Variable</a:t>
            </a:r>
          </a:p>
        </p:txBody>
      </p:sp>
      <p:pic>
        <p:nvPicPr>
          <p:cNvPr id="71713" name="Picture 50179">
            <a:extLst>
              <a:ext uri="{FF2B5EF4-FFF2-40B4-BE49-F238E27FC236}">
                <a16:creationId xmlns:a16="http://schemas.microsoft.com/office/drawing/2014/main" id="{DF36E210-BA97-49EB-BFCC-49953B79E79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30575" y="3827463"/>
            <a:ext cx="24796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Arc 50180">
            <a:extLst>
              <a:ext uri="{FF2B5EF4-FFF2-40B4-BE49-F238E27FC236}">
                <a16:creationId xmlns:a16="http://schemas.microsoft.com/office/drawing/2014/main" id="{84B7D334-05E2-4E19-950E-83391A85A291}"/>
              </a:ext>
            </a:extLst>
          </p:cNvPr>
          <p:cNvSpPr/>
          <p:nvPr/>
        </p:nvSpPr>
        <p:spPr>
          <a:xfrm rot="5400000">
            <a:off x="2810669" y="3344069"/>
            <a:ext cx="1809750" cy="1763712"/>
          </a:xfrm>
          <a:prstGeom prst="arc">
            <a:avLst>
              <a:gd name="adj1" fmla="val 15966707"/>
              <a:gd name="adj2" fmla="val 10661"/>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7" name="TextBox 56">
            <a:extLst>
              <a:ext uri="{FF2B5EF4-FFF2-40B4-BE49-F238E27FC236}">
                <a16:creationId xmlns:a16="http://schemas.microsoft.com/office/drawing/2014/main" id="{A4928903-8505-43EE-A4F8-17560920DDB2}"/>
              </a:ext>
            </a:extLst>
          </p:cNvPr>
          <p:cNvSpPr txBox="1">
            <a:spLocks noRot="1" noChangeAspect="1" noMove="1" noResize="1" noEditPoints="1" noAdjustHandles="1" noChangeArrowheads="1" noChangeShapeType="1" noTextEdit="1"/>
          </p:cNvSpPr>
          <p:nvPr/>
        </p:nvSpPr>
        <p:spPr>
          <a:xfrm>
            <a:off x="3715515" y="5189789"/>
            <a:ext cx="1680859" cy="276999"/>
          </a:xfrm>
          <a:prstGeom prst="rect">
            <a:avLst/>
          </a:prstGeom>
          <a:blipFill>
            <a:blip r:embed="rId13"/>
            <a:stretch>
              <a:fillRect b="-6522"/>
            </a:stretch>
          </a:blipFill>
        </p:spPr>
        <p:txBody>
          <a:bodyPr/>
          <a:lstStyle/>
          <a:p>
            <a:pPr>
              <a:defRPr/>
            </a:pPr>
            <a:r>
              <a:rPr lang="en-US">
                <a:noFill/>
                <a:latin typeface="Rockwell" panose="02060603020205020403" pitchFamily="18" charset="0"/>
              </a:rPr>
              <a:t> </a:t>
            </a:r>
          </a:p>
        </p:txBody>
      </p:sp>
      <p:sp>
        <p:nvSpPr>
          <p:cNvPr id="71716" name="TextBox 57">
            <a:extLst>
              <a:ext uri="{FF2B5EF4-FFF2-40B4-BE49-F238E27FC236}">
                <a16:creationId xmlns:a16="http://schemas.microsoft.com/office/drawing/2014/main" id="{BB7FEFCC-DE20-4472-8294-664A2E3EA219}"/>
              </a:ext>
            </a:extLst>
          </p:cNvPr>
          <p:cNvSpPr txBox="1">
            <a:spLocks noChangeArrowheads="1"/>
          </p:cNvSpPr>
          <p:nvPr/>
        </p:nvSpPr>
        <p:spPr bwMode="auto">
          <a:xfrm>
            <a:off x="3587750" y="5467350"/>
            <a:ext cx="20970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pPr algn="ctr"/>
            <a:r>
              <a:rPr lang="en-US" altLang="en-US" sz="1200"/>
              <a:t>2</a:t>
            </a:r>
            <a:r>
              <a:rPr lang="en-US" altLang="en-US" sz="1200" baseline="30000"/>
              <a:t>nd</a:t>
            </a:r>
            <a:r>
              <a:rPr lang="en-US" altLang="en-US" sz="1200"/>
              <a:t> order function</a:t>
            </a:r>
          </a:p>
          <a:p>
            <a:pPr algn="ctr"/>
            <a:r>
              <a:rPr lang="en-US" altLang="en-US" sz="1200"/>
              <a:t>Curvilinearly Variable</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صر نائب لرقم الشريحة 5">
            <a:extLst>
              <a:ext uri="{FF2B5EF4-FFF2-40B4-BE49-F238E27FC236}">
                <a16:creationId xmlns:a16="http://schemas.microsoft.com/office/drawing/2014/main" id="{16CC2804-2C28-4F18-BA04-471F9301BEEA}"/>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rtl="0">
              <a:lnSpc>
                <a:spcPct val="100000"/>
              </a:lnSpc>
              <a:spcBef>
                <a:spcPct val="0"/>
              </a:spcBef>
              <a:buClrTx/>
              <a:buSzTx/>
              <a:buFontTx/>
              <a:buNone/>
            </a:pPr>
            <a:fld id="{3BE6E91A-DB9E-47C3-87B0-5FDCC5086EC0}" type="slidenum">
              <a:rPr lang="en-US" altLang="zh-CN" sz="1400">
                <a:latin typeface="Tahoma" panose="020B0604030504040204" pitchFamily="34" charset="0"/>
                <a:ea typeface="SimSun" panose="02010600030101010101" pitchFamily="2" charset="-122"/>
                <a:cs typeface="Arial" panose="020B0604020202020204" pitchFamily="34" charset="0"/>
              </a:rPr>
              <a:pPr rtl="0">
                <a:lnSpc>
                  <a:spcPct val="100000"/>
                </a:lnSpc>
                <a:spcBef>
                  <a:spcPct val="0"/>
                </a:spcBef>
                <a:buClrTx/>
                <a:buSzTx/>
                <a:buFontTx/>
                <a:buNone/>
              </a:pPr>
              <a:t>31</a:t>
            </a:fld>
            <a:endParaRPr lang="en-US" altLang="zh-CN" sz="1400">
              <a:latin typeface="Tahoma" panose="020B0604030504040204" pitchFamily="34" charset="0"/>
              <a:ea typeface="SimSun" panose="02010600030101010101" pitchFamily="2" charset="-122"/>
              <a:cs typeface="Arial" panose="020B0604020202020204" pitchFamily="34" charset="0"/>
            </a:endParaRPr>
          </a:p>
        </p:txBody>
      </p:sp>
      <p:sp>
        <p:nvSpPr>
          <p:cNvPr id="73731" name="Rectangle 5">
            <a:extLst>
              <a:ext uri="{FF2B5EF4-FFF2-40B4-BE49-F238E27FC236}">
                <a16:creationId xmlns:a16="http://schemas.microsoft.com/office/drawing/2014/main" id="{F47EE5AA-AE53-4A2A-A579-9FEA797C3FE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sp>
        <p:nvSpPr>
          <p:cNvPr id="58375" name="Rectangle 2">
            <a:extLst>
              <a:ext uri="{FF2B5EF4-FFF2-40B4-BE49-F238E27FC236}">
                <a16:creationId xmlns:a16="http://schemas.microsoft.com/office/drawing/2014/main" id="{A9A48450-6FF6-4AAB-B221-200C6FB31CB1}"/>
              </a:ext>
            </a:extLst>
          </p:cNvPr>
          <p:cNvSpPr txBox="1">
            <a:spLocks noChangeArrowheads="1"/>
          </p:cNvSpPr>
          <p:nvPr/>
        </p:nvSpPr>
        <p:spPr bwMode="auto">
          <a:xfrm>
            <a:off x="381000" y="82331"/>
            <a:ext cx="82296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algn="r" defTabSz="457200"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algn="r" defTabSz="457200"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algn="r" defTabSz="457200"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algn="r" defTabSz="457200"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gn="ctr" eaLnBrk="1" fontAlgn="auto" hangingPunct="1">
              <a:spcBef>
                <a:spcPct val="0"/>
              </a:spcBef>
              <a:spcAft>
                <a:spcPts val="0"/>
              </a:spcAft>
              <a:buClrTx/>
              <a:buSzTx/>
              <a:buFontTx/>
              <a:buNone/>
              <a:defRPr/>
            </a:pPr>
            <a:r>
              <a:rPr lang="en-US" altLang="zh-CN" sz="4200" cap="all" dirty="0">
                <a:blipFill>
                  <a:blip r:embed="rId4">
                    <a:extLst>
                      <a:ext uri="{28A0092B-C50C-407E-A947-70E740481C1C}">
                        <a14:useLocalDpi xmlns:a14="http://schemas.microsoft.com/office/drawing/2010/main" val="0"/>
                      </a:ext>
                    </a:extLst>
                  </a:blip>
                  <a:tile tx="6350" ty="-127000" sx="65000" sy="64000" flip="none" algn="tl"/>
                </a:blipFill>
                <a:latin typeface="+mj-lt"/>
                <a:ea typeface="SimSun" panose="02010600030101010101" pitchFamily="2" charset="-122"/>
                <a:cs typeface="+mj-cs"/>
              </a:rPr>
              <a:t>Differential Calculus</a:t>
            </a:r>
          </a:p>
        </p:txBody>
      </p:sp>
      <p:sp>
        <p:nvSpPr>
          <p:cNvPr id="37" name="Rectangle 2">
            <a:extLst>
              <a:ext uri="{FF2B5EF4-FFF2-40B4-BE49-F238E27FC236}">
                <a16:creationId xmlns:a16="http://schemas.microsoft.com/office/drawing/2014/main" id="{DC53B96B-D3DB-4BDD-8617-B16408F3CD30}"/>
              </a:ext>
            </a:extLst>
          </p:cNvPr>
          <p:cNvSpPr>
            <a:spLocks noGrp="1" noChangeArrowheads="1"/>
          </p:cNvSpPr>
          <p:nvPr>
            <p:ph type="title"/>
          </p:nvPr>
        </p:nvSpPr>
        <p:spPr>
          <a:xfrm>
            <a:off x="366713" y="685800"/>
            <a:ext cx="8321675" cy="5410200"/>
          </a:xfrm>
        </p:spPr>
        <p:txBody>
          <a:bodyPr>
            <a:noAutofit/>
          </a:bodyPr>
          <a:lstStyle/>
          <a:p>
            <a:pPr marL="342900" indent="-342900" rtl="0">
              <a:buClr>
                <a:schemeClr val="accent2"/>
              </a:buClr>
              <a:buFont typeface="Wingdings" panose="05000000000000000000" pitchFamily="2" charset="2"/>
              <a:buChar char="§"/>
              <a:defRPr/>
            </a:pPr>
            <a:r>
              <a:rPr lang="en-US" altLang="en-US" sz="2400" cap="none" dirty="0">
                <a:solidFill>
                  <a:schemeClr val="tx1"/>
                </a:solidFill>
                <a:latin typeface="+mn-lt"/>
              </a:rPr>
              <a:t>The derivative of a function is the </a:t>
            </a:r>
            <a:r>
              <a:rPr lang="en-US" altLang="en-US" sz="2400" i="1" cap="none" dirty="0">
                <a:solidFill>
                  <a:schemeClr val="tx1"/>
                </a:solidFill>
                <a:latin typeface="+mn-lt"/>
              </a:rPr>
              <a:t>slope</a:t>
            </a:r>
            <a:r>
              <a:rPr lang="en-US" altLang="en-US" sz="2400" cap="none" dirty="0">
                <a:solidFill>
                  <a:schemeClr val="tx1"/>
                </a:solidFill>
                <a:latin typeface="+mn-lt"/>
              </a:rPr>
              <a:t> at a given point.</a:t>
            </a: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r>
              <a:rPr lang="en-US" altLang="en-US" sz="2400" cap="none" dirty="0">
                <a:solidFill>
                  <a:schemeClr val="tx1"/>
                </a:solidFill>
                <a:latin typeface="+mn-lt"/>
              </a:rPr>
              <a:t>Example: Plot the first derivative of the function shown below.</a:t>
            </a: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endParaRPr lang="en-US" altLang="en-US" sz="2400" cap="none" dirty="0">
              <a:solidFill>
                <a:schemeClr val="tx1"/>
              </a:solidFill>
              <a:latin typeface="+mn-lt"/>
            </a:endParaRPr>
          </a:p>
        </p:txBody>
      </p:sp>
      <p:graphicFrame>
        <p:nvGraphicFramePr>
          <p:cNvPr id="73734" name="Object 3">
            <a:extLst>
              <a:ext uri="{FF2B5EF4-FFF2-40B4-BE49-F238E27FC236}">
                <a16:creationId xmlns:a16="http://schemas.microsoft.com/office/drawing/2014/main" id="{C909ABE3-06E5-416B-AC56-D17F9342125D}"/>
              </a:ext>
            </a:extLst>
          </p:cNvPr>
          <p:cNvGraphicFramePr>
            <a:graphicFrameLocks noChangeAspect="1"/>
          </p:cNvGraphicFramePr>
          <p:nvPr>
            <p:ph idx="1"/>
          </p:nvPr>
        </p:nvGraphicFramePr>
        <p:xfrm>
          <a:off x="5943600" y="1219200"/>
          <a:ext cx="2286000" cy="1801813"/>
        </p:xfrm>
        <a:graphic>
          <a:graphicData uri="http://schemas.openxmlformats.org/presentationml/2006/ole">
            <mc:AlternateContent xmlns:mc="http://schemas.openxmlformats.org/markup-compatibility/2006">
              <mc:Choice xmlns:v="urn:schemas-microsoft-com:vml" Requires="v">
                <p:oleObj spid="_x0000_s73740" name="Visio" r:id="rId5" imgW="5449336" imgH="4293704" progId="Visio.Drawing.6">
                  <p:embed/>
                </p:oleObj>
              </mc:Choice>
              <mc:Fallback>
                <p:oleObj name="Visio" r:id="rId5" imgW="5449336" imgH="4293704" progId="Visio.Drawing.6">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1219200"/>
                        <a:ext cx="22860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735" name="Object 4">
            <a:extLst>
              <a:ext uri="{FF2B5EF4-FFF2-40B4-BE49-F238E27FC236}">
                <a16:creationId xmlns:a16="http://schemas.microsoft.com/office/drawing/2014/main" id="{6C2DE7A7-B201-4E7F-91BD-A3796965466B}"/>
              </a:ext>
            </a:extLst>
          </p:cNvPr>
          <p:cNvGraphicFramePr>
            <a:graphicFrameLocks noChangeAspect="1"/>
          </p:cNvGraphicFramePr>
          <p:nvPr/>
        </p:nvGraphicFramePr>
        <p:xfrm>
          <a:off x="1752600" y="2359025"/>
          <a:ext cx="2362200" cy="555625"/>
        </p:xfrm>
        <a:graphic>
          <a:graphicData uri="http://schemas.openxmlformats.org/presentationml/2006/ole">
            <mc:AlternateContent xmlns:mc="http://schemas.openxmlformats.org/markup-compatibility/2006">
              <mc:Choice xmlns:v="urn:schemas-microsoft-com:vml" Requires="v">
                <p:oleObj spid="_x0000_s73741" name="Equation" r:id="rId7" imgW="1663700" imgH="393700" progId="Equation.DSMT4">
                  <p:embed/>
                </p:oleObj>
              </mc:Choice>
              <mc:Fallback>
                <p:oleObj name="Equation" r:id="rId7" imgW="1663700" imgH="3937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2359025"/>
                        <a:ext cx="23622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3736" name="Picture 1">
            <a:extLst>
              <a:ext uri="{FF2B5EF4-FFF2-40B4-BE49-F238E27FC236}">
                <a16:creationId xmlns:a16="http://schemas.microsoft.com/office/drawing/2014/main" id="{6FB62221-5B8B-44B1-B778-5981D6C29F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1308100"/>
            <a:ext cx="332898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rrow: Right 3">
            <a:extLst>
              <a:ext uri="{FF2B5EF4-FFF2-40B4-BE49-F238E27FC236}">
                <a16:creationId xmlns:a16="http://schemas.microsoft.com/office/drawing/2014/main" id="{FE726DA9-9825-4CA4-88D8-F04224A82DE9}"/>
              </a:ext>
            </a:extLst>
          </p:cNvPr>
          <p:cNvSpPr/>
          <p:nvPr/>
        </p:nvSpPr>
        <p:spPr>
          <a:xfrm>
            <a:off x="3692525" y="4800600"/>
            <a:ext cx="14478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pic>
        <p:nvPicPr>
          <p:cNvPr id="73738" name="Picture 10">
            <a:extLst>
              <a:ext uri="{FF2B5EF4-FFF2-40B4-BE49-F238E27FC236}">
                <a16:creationId xmlns:a16="http://schemas.microsoft.com/office/drawing/2014/main" id="{19BBF952-0E71-4DFE-A3B1-33263ACFC76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8963" y="4051300"/>
            <a:ext cx="2971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a:extLst>
              <a:ext uri="{FF2B5EF4-FFF2-40B4-BE49-F238E27FC236}">
                <a16:creationId xmlns:a16="http://schemas.microsoft.com/office/drawing/2014/main" id="{D9F22667-9E14-4E43-BF36-5CB903920BC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49875" y="4051300"/>
            <a:ext cx="33940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صر نائب لرقم الشريحة 5">
            <a:extLst>
              <a:ext uri="{FF2B5EF4-FFF2-40B4-BE49-F238E27FC236}">
                <a16:creationId xmlns:a16="http://schemas.microsoft.com/office/drawing/2014/main" id="{16CC2804-2C28-4F18-BA04-471F9301BEEA}"/>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rtl="0">
              <a:lnSpc>
                <a:spcPct val="100000"/>
              </a:lnSpc>
              <a:spcBef>
                <a:spcPct val="0"/>
              </a:spcBef>
              <a:buClrTx/>
              <a:buSzTx/>
              <a:buFontTx/>
              <a:buNone/>
            </a:pPr>
            <a:fld id="{781E46F1-7A14-49C9-B223-C0097CFF91EB}" type="slidenum">
              <a:rPr lang="en-US" altLang="zh-CN" sz="1400">
                <a:latin typeface="Tahoma" panose="020B0604030504040204" pitchFamily="34" charset="0"/>
                <a:ea typeface="SimSun" panose="02010600030101010101" pitchFamily="2" charset="-122"/>
                <a:cs typeface="Arial" panose="020B0604020202020204" pitchFamily="34" charset="0"/>
              </a:rPr>
              <a:pPr rtl="0">
                <a:lnSpc>
                  <a:spcPct val="100000"/>
                </a:lnSpc>
                <a:spcBef>
                  <a:spcPct val="0"/>
                </a:spcBef>
                <a:buClrTx/>
                <a:buSzTx/>
                <a:buFontTx/>
                <a:buNone/>
              </a:pPr>
              <a:t>32</a:t>
            </a:fld>
            <a:endParaRPr lang="en-US" altLang="zh-CN" sz="1400">
              <a:latin typeface="Tahoma" panose="020B0604030504040204" pitchFamily="34" charset="0"/>
              <a:ea typeface="SimSun" panose="02010600030101010101" pitchFamily="2" charset="-122"/>
              <a:cs typeface="Arial" panose="020B0604020202020204" pitchFamily="34" charset="0"/>
            </a:endParaRPr>
          </a:p>
        </p:txBody>
      </p:sp>
      <p:sp>
        <p:nvSpPr>
          <p:cNvPr id="75779" name="Rectangle 5">
            <a:extLst>
              <a:ext uri="{FF2B5EF4-FFF2-40B4-BE49-F238E27FC236}">
                <a16:creationId xmlns:a16="http://schemas.microsoft.com/office/drawing/2014/main" id="{8074392A-A402-4CF0-8FD3-139A4FB30A9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sp>
        <p:nvSpPr>
          <p:cNvPr id="58375" name="Rectangle 2">
            <a:extLst>
              <a:ext uri="{FF2B5EF4-FFF2-40B4-BE49-F238E27FC236}">
                <a16:creationId xmlns:a16="http://schemas.microsoft.com/office/drawing/2014/main" id="{A9A48450-6FF6-4AAB-B221-200C6FB31CB1}"/>
              </a:ext>
            </a:extLst>
          </p:cNvPr>
          <p:cNvSpPr txBox="1">
            <a:spLocks noChangeArrowheads="1"/>
          </p:cNvSpPr>
          <p:nvPr/>
        </p:nvSpPr>
        <p:spPr bwMode="auto">
          <a:xfrm>
            <a:off x="381000" y="82331"/>
            <a:ext cx="82296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algn="r" defTabSz="457200"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algn="r" defTabSz="457200"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algn="r" defTabSz="457200"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algn="r" defTabSz="457200"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gn="ctr" eaLnBrk="1" fontAlgn="auto" hangingPunct="1">
              <a:spcBef>
                <a:spcPct val="0"/>
              </a:spcBef>
              <a:spcAft>
                <a:spcPts val="0"/>
              </a:spcAft>
              <a:buClrTx/>
              <a:buSzTx/>
              <a:buFontTx/>
              <a:buNone/>
              <a:defRPr/>
            </a:pPr>
            <a:r>
              <a:rPr lang="en-US" altLang="zh-CN" sz="4200" cap="all" dirty="0">
                <a:blipFill>
                  <a:blip r:embed="rId4">
                    <a:extLst>
                      <a:ext uri="{28A0092B-C50C-407E-A947-70E740481C1C}">
                        <a14:useLocalDpi xmlns:a14="http://schemas.microsoft.com/office/drawing/2010/main" val="0"/>
                      </a:ext>
                    </a:extLst>
                  </a:blip>
                  <a:tile tx="6350" ty="-127000" sx="65000" sy="64000" flip="none" algn="tl"/>
                </a:blipFill>
                <a:latin typeface="+mj-lt"/>
                <a:ea typeface="SimSun" panose="02010600030101010101" pitchFamily="2" charset="-122"/>
                <a:cs typeface="+mj-cs"/>
              </a:rPr>
              <a:t>Differential Calculus</a:t>
            </a:r>
            <a:r>
              <a:rPr lang="en-US" altLang="ar-SA" sz="4400" dirty="0"/>
              <a:t> </a:t>
            </a:r>
            <a:r>
              <a:rPr lang="en-US" altLang="ar-SA" sz="4200" cap="all" dirty="0">
                <a:blipFill>
                  <a:blip r:embed="rId4">
                    <a:extLst>
                      <a:ext uri="{28A0092B-C50C-407E-A947-70E740481C1C}">
                        <a14:useLocalDpi xmlns:a14="http://schemas.microsoft.com/office/drawing/2010/main" val="0"/>
                      </a:ext>
                    </a:extLst>
                  </a:blip>
                  <a:tile tx="6350" ty="-127000" sx="65000" sy="64000" flip="none" algn="tl"/>
                </a:blipFill>
                <a:latin typeface="+mj-lt"/>
                <a:ea typeface="SimSun" panose="02010600030101010101" pitchFamily="2" charset="-122"/>
                <a:cs typeface="+mj-cs"/>
              </a:rPr>
              <a:t>(Cont.)</a:t>
            </a:r>
            <a:endParaRPr lang="en-US" altLang="zh-CN" sz="4200" cap="all" dirty="0">
              <a:blipFill>
                <a:blip r:embed="rId4">
                  <a:extLst>
                    <a:ext uri="{28A0092B-C50C-407E-A947-70E740481C1C}">
                      <a14:useLocalDpi xmlns:a14="http://schemas.microsoft.com/office/drawing/2010/main" val="0"/>
                    </a:ext>
                  </a:extLst>
                </a:blip>
                <a:tile tx="6350" ty="-127000" sx="65000" sy="64000" flip="none" algn="tl"/>
              </a:blipFill>
              <a:latin typeface="+mj-lt"/>
              <a:ea typeface="SimSun" panose="02010600030101010101" pitchFamily="2" charset="-122"/>
              <a:cs typeface="+mj-cs"/>
            </a:endParaRPr>
          </a:p>
        </p:txBody>
      </p:sp>
      <p:sp>
        <p:nvSpPr>
          <p:cNvPr id="37" name="Rectangle 2">
            <a:extLst>
              <a:ext uri="{FF2B5EF4-FFF2-40B4-BE49-F238E27FC236}">
                <a16:creationId xmlns:a16="http://schemas.microsoft.com/office/drawing/2014/main" id="{DC53B96B-D3DB-4BDD-8617-B16408F3CD30}"/>
              </a:ext>
            </a:extLst>
          </p:cNvPr>
          <p:cNvSpPr>
            <a:spLocks noGrp="1" noChangeArrowheads="1"/>
          </p:cNvSpPr>
          <p:nvPr>
            <p:ph type="title"/>
          </p:nvPr>
        </p:nvSpPr>
        <p:spPr>
          <a:xfrm>
            <a:off x="366713" y="685800"/>
            <a:ext cx="8321675" cy="3733800"/>
          </a:xfrm>
        </p:spPr>
        <p:txBody>
          <a:bodyPr>
            <a:noAutofit/>
          </a:bodyPr>
          <a:lstStyle/>
          <a:p>
            <a:pPr marL="342900" indent="-342900" rtl="0">
              <a:buClr>
                <a:schemeClr val="accent2"/>
              </a:buClr>
              <a:buFont typeface="Wingdings" panose="05000000000000000000" pitchFamily="2" charset="2"/>
              <a:buChar char="§"/>
              <a:defRPr/>
            </a:pPr>
            <a:r>
              <a:rPr lang="en-US" altLang="en-US" sz="2400" cap="none" dirty="0">
                <a:solidFill>
                  <a:schemeClr val="tx1"/>
                </a:solidFill>
                <a:latin typeface="+mn-lt"/>
              </a:rPr>
              <a:t>Chain Rule.</a:t>
            </a: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r>
              <a:rPr lang="en-US" altLang="en-US" sz="2400" cap="none" dirty="0">
                <a:solidFill>
                  <a:schemeClr val="tx1"/>
                </a:solidFill>
                <a:latin typeface="+mn-lt"/>
              </a:rPr>
              <a:t>Derivatives Table:</a:t>
            </a: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endParaRPr lang="en-US" altLang="en-US" sz="2400" cap="none" dirty="0">
              <a:solidFill>
                <a:schemeClr val="tx1"/>
              </a:solidFill>
              <a:latin typeface="+mn-lt"/>
            </a:endParaRPr>
          </a:p>
        </p:txBody>
      </p:sp>
      <p:graphicFrame>
        <p:nvGraphicFramePr>
          <p:cNvPr id="75782" name="Object 3">
            <a:extLst>
              <a:ext uri="{FF2B5EF4-FFF2-40B4-BE49-F238E27FC236}">
                <a16:creationId xmlns:a16="http://schemas.microsoft.com/office/drawing/2014/main" id="{1151A801-A0FB-4740-AD83-FDE377A8EFA3}"/>
              </a:ext>
            </a:extLst>
          </p:cNvPr>
          <p:cNvGraphicFramePr>
            <a:graphicFrameLocks noChangeAspect="1"/>
          </p:cNvGraphicFramePr>
          <p:nvPr>
            <p:ph idx="1"/>
          </p:nvPr>
        </p:nvGraphicFramePr>
        <p:xfrm>
          <a:off x="2844800" y="906463"/>
          <a:ext cx="1230313" cy="425450"/>
        </p:xfrm>
        <a:graphic>
          <a:graphicData uri="http://schemas.openxmlformats.org/presentationml/2006/ole">
            <mc:AlternateContent xmlns:mc="http://schemas.openxmlformats.org/markup-compatibility/2006">
              <mc:Choice xmlns:v="urn:schemas-microsoft-com:vml" Requires="v">
                <p:oleObj spid="_x0000_s75786" name="Equation" r:id="rId5" imgW="583947" imgH="203112" progId="Equation.DSMT4">
                  <p:embed/>
                </p:oleObj>
              </mc:Choice>
              <mc:Fallback>
                <p:oleObj name="Equation" r:id="rId5" imgW="583947" imgH="203112"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4800" y="906463"/>
                        <a:ext cx="123031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5783" name="Object 4">
            <a:extLst>
              <a:ext uri="{FF2B5EF4-FFF2-40B4-BE49-F238E27FC236}">
                <a16:creationId xmlns:a16="http://schemas.microsoft.com/office/drawing/2014/main" id="{FA29217E-3934-4BFE-BB6D-30B39618796A}"/>
              </a:ext>
            </a:extLst>
          </p:cNvPr>
          <p:cNvGraphicFramePr>
            <a:graphicFrameLocks noChangeAspect="1"/>
          </p:cNvGraphicFramePr>
          <p:nvPr/>
        </p:nvGraphicFramePr>
        <p:xfrm>
          <a:off x="5213350" y="852488"/>
          <a:ext cx="1447800" cy="536575"/>
        </p:xfrm>
        <a:graphic>
          <a:graphicData uri="http://schemas.openxmlformats.org/presentationml/2006/ole">
            <mc:AlternateContent xmlns:mc="http://schemas.openxmlformats.org/markup-compatibility/2006">
              <mc:Choice xmlns:v="urn:schemas-microsoft-com:vml" Requires="v">
                <p:oleObj spid="_x0000_s75787" name="Equation" r:id="rId7" imgW="545626" imgH="203024" progId="Equation.DSMT4">
                  <p:embed/>
                </p:oleObj>
              </mc:Choice>
              <mc:Fallback>
                <p:oleObj name="Equation" r:id="rId7" imgW="545626" imgH="203024"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3350" y="852488"/>
                        <a:ext cx="14478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5784" name="Object 5">
            <a:extLst>
              <a:ext uri="{FF2B5EF4-FFF2-40B4-BE49-F238E27FC236}">
                <a16:creationId xmlns:a16="http://schemas.microsoft.com/office/drawing/2014/main" id="{E7F17F94-0279-4EBE-B34E-126D0FFF35E8}"/>
              </a:ext>
            </a:extLst>
          </p:cNvPr>
          <p:cNvGraphicFramePr>
            <a:graphicFrameLocks noChangeAspect="1"/>
          </p:cNvGraphicFramePr>
          <p:nvPr/>
        </p:nvGraphicFramePr>
        <p:xfrm>
          <a:off x="2971800" y="1428750"/>
          <a:ext cx="3438525" cy="828675"/>
        </p:xfrm>
        <a:graphic>
          <a:graphicData uri="http://schemas.openxmlformats.org/presentationml/2006/ole">
            <mc:AlternateContent xmlns:mc="http://schemas.openxmlformats.org/markup-compatibility/2006">
              <mc:Choice xmlns:v="urn:schemas-microsoft-com:vml" Requires="v">
                <p:oleObj spid="_x0000_s75788" name="Equation" r:id="rId9" imgW="1625600" imgH="393700" progId="Equation.DSMT4">
                  <p:embed/>
                </p:oleObj>
              </mc:Choice>
              <mc:Fallback>
                <p:oleObj name="Equation" r:id="rId9" imgW="1625600" imgH="3937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1428750"/>
                        <a:ext cx="3438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5785" name="Object 4">
            <a:extLst>
              <a:ext uri="{FF2B5EF4-FFF2-40B4-BE49-F238E27FC236}">
                <a16:creationId xmlns:a16="http://schemas.microsoft.com/office/drawing/2014/main" id="{5B271A9C-CCF0-461E-929A-6324D63ECB43}"/>
              </a:ext>
            </a:extLst>
          </p:cNvPr>
          <p:cNvGraphicFramePr>
            <a:graphicFrameLocks noChangeAspect="1"/>
          </p:cNvGraphicFramePr>
          <p:nvPr/>
        </p:nvGraphicFramePr>
        <p:xfrm>
          <a:off x="609600" y="2552700"/>
          <a:ext cx="7696200" cy="4794250"/>
        </p:xfrm>
        <a:graphic>
          <a:graphicData uri="http://schemas.openxmlformats.org/presentationml/2006/ole">
            <mc:AlternateContent xmlns:mc="http://schemas.openxmlformats.org/markup-compatibility/2006">
              <mc:Choice xmlns:v="urn:schemas-microsoft-com:vml" Requires="v">
                <p:oleObj spid="_x0000_s75789" name="Document" r:id="rId11" imgW="6693879" imgH="4763455" progId="Word.Document.8">
                  <p:embed/>
                </p:oleObj>
              </mc:Choice>
              <mc:Fallback>
                <p:oleObj name="Document" r:id="rId11" imgW="6693879" imgH="4763455" progId="Word.Document.8">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2552700"/>
                        <a:ext cx="76962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صر نائب لرقم الشريحة 5">
            <a:extLst>
              <a:ext uri="{FF2B5EF4-FFF2-40B4-BE49-F238E27FC236}">
                <a16:creationId xmlns:a16="http://schemas.microsoft.com/office/drawing/2014/main" id="{16CC2804-2C28-4F18-BA04-471F9301BEEA}"/>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rtl="0">
              <a:lnSpc>
                <a:spcPct val="100000"/>
              </a:lnSpc>
              <a:spcBef>
                <a:spcPct val="0"/>
              </a:spcBef>
              <a:buClrTx/>
              <a:buSzTx/>
              <a:buFontTx/>
              <a:buNone/>
            </a:pPr>
            <a:fld id="{E2EA570C-6E3F-49EF-9149-9115EF92B0A1}" type="slidenum">
              <a:rPr lang="en-US" altLang="zh-CN" sz="1400">
                <a:latin typeface="Tahoma" panose="020B0604030504040204" pitchFamily="34" charset="0"/>
                <a:ea typeface="SimSun" panose="02010600030101010101" pitchFamily="2" charset="-122"/>
                <a:cs typeface="Arial" panose="020B0604020202020204" pitchFamily="34" charset="0"/>
              </a:rPr>
              <a:pPr rtl="0">
                <a:lnSpc>
                  <a:spcPct val="100000"/>
                </a:lnSpc>
                <a:spcBef>
                  <a:spcPct val="0"/>
                </a:spcBef>
                <a:buClrTx/>
                <a:buSzTx/>
                <a:buFontTx/>
                <a:buNone/>
              </a:pPr>
              <a:t>33</a:t>
            </a:fld>
            <a:endParaRPr lang="en-US" altLang="zh-CN" sz="1400">
              <a:latin typeface="Tahoma" panose="020B0604030504040204" pitchFamily="34" charset="0"/>
              <a:ea typeface="SimSun" panose="02010600030101010101" pitchFamily="2" charset="-122"/>
              <a:cs typeface="Arial" panose="020B0604020202020204" pitchFamily="34" charset="0"/>
            </a:endParaRPr>
          </a:p>
        </p:txBody>
      </p:sp>
      <p:sp>
        <p:nvSpPr>
          <p:cNvPr id="77827" name="Rectangle 5">
            <a:extLst>
              <a:ext uri="{FF2B5EF4-FFF2-40B4-BE49-F238E27FC236}">
                <a16:creationId xmlns:a16="http://schemas.microsoft.com/office/drawing/2014/main" id="{E1983544-574E-43B9-83A6-A0EEFA25464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sp>
        <p:nvSpPr>
          <p:cNvPr id="58375" name="Rectangle 2">
            <a:extLst>
              <a:ext uri="{FF2B5EF4-FFF2-40B4-BE49-F238E27FC236}">
                <a16:creationId xmlns:a16="http://schemas.microsoft.com/office/drawing/2014/main" id="{A9A48450-6FF6-4AAB-B221-200C6FB31CB1}"/>
              </a:ext>
            </a:extLst>
          </p:cNvPr>
          <p:cNvSpPr txBox="1">
            <a:spLocks noChangeArrowheads="1"/>
          </p:cNvSpPr>
          <p:nvPr/>
        </p:nvSpPr>
        <p:spPr bwMode="auto">
          <a:xfrm>
            <a:off x="381000" y="82331"/>
            <a:ext cx="82296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algn="r" defTabSz="457200"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algn="r" defTabSz="457200"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algn="r" defTabSz="457200"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algn="r" defTabSz="457200"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gn="ctr" eaLnBrk="1" fontAlgn="auto" hangingPunct="1">
              <a:spcBef>
                <a:spcPct val="0"/>
              </a:spcBef>
              <a:spcAft>
                <a:spcPts val="0"/>
              </a:spcAft>
              <a:buClrTx/>
              <a:buSzTx/>
              <a:buFontTx/>
              <a:buNone/>
              <a:defRPr/>
            </a:pPr>
            <a:r>
              <a:rPr lang="en-US" altLang="zh-CN" sz="4200" cap="all" dirty="0">
                <a:blipFill>
                  <a:blip r:embed="rId4">
                    <a:extLst>
                      <a:ext uri="{28A0092B-C50C-407E-A947-70E740481C1C}">
                        <a14:useLocalDpi xmlns:a14="http://schemas.microsoft.com/office/drawing/2010/main" val="0"/>
                      </a:ext>
                    </a:extLst>
                  </a:blip>
                  <a:tile tx="6350" ty="-127000" sx="65000" sy="64000" flip="none" algn="tl"/>
                </a:blipFill>
                <a:latin typeface="+mj-lt"/>
                <a:ea typeface="SimSun" panose="02010600030101010101" pitchFamily="2" charset="-122"/>
                <a:cs typeface="+mj-cs"/>
              </a:rPr>
              <a:t>INTEGRAL Calculus</a:t>
            </a:r>
          </a:p>
        </p:txBody>
      </p:sp>
      <p:sp>
        <p:nvSpPr>
          <p:cNvPr id="37" name="Rectangle 2">
            <a:extLst>
              <a:ext uri="{FF2B5EF4-FFF2-40B4-BE49-F238E27FC236}">
                <a16:creationId xmlns:a16="http://schemas.microsoft.com/office/drawing/2014/main" id="{DC53B96B-D3DB-4BDD-8617-B16408F3CD30}"/>
              </a:ext>
            </a:extLst>
          </p:cNvPr>
          <p:cNvSpPr>
            <a:spLocks noGrp="1" noChangeArrowheads="1"/>
          </p:cNvSpPr>
          <p:nvPr>
            <p:ph type="title"/>
          </p:nvPr>
        </p:nvSpPr>
        <p:spPr>
          <a:xfrm>
            <a:off x="450850" y="1571625"/>
            <a:ext cx="8323263" cy="4581525"/>
          </a:xfrm>
        </p:spPr>
        <p:txBody>
          <a:bodyPr>
            <a:noAutofit/>
          </a:bodyPr>
          <a:lstStyle/>
          <a:p>
            <a:pPr marL="342900" indent="-342900" rtl="0">
              <a:buClr>
                <a:schemeClr val="accent2"/>
              </a:buClr>
              <a:buFont typeface="Wingdings" panose="05000000000000000000" pitchFamily="2" charset="2"/>
              <a:buChar char="§"/>
              <a:defRPr/>
            </a:pPr>
            <a:r>
              <a:rPr lang="en-US" altLang="en-US" sz="2400" cap="none" dirty="0">
                <a:solidFill>
                  <a:schemeClr val="tx1"/>
                </a:solidFill>
                <a:latin typeface="+mn-lt"/>
              </a:rPr>
              <a:t>Indefinite and Definite Integrals.</a:t>
            </a: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r>
              <a:rPr lang="en-US" altLang="en-US" sz="2400" cap="none" dirty="0">
                <a:solidFill>
                  <a:schemeClr val="tx1"/>
                </a:solidFill>
                <a:latin typeface="+mn-lt"/>
              </a:rPr>
              <a:t>Definite Integral as Area Under the Curve.</a:t>
            </a: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r>
              <a:rPr lang="en-US" altLang="en-US" sz="2400" cap="none" dirty="0">
                <a:solidFill>
                  <a:schemeClr val="tx1"/>
                </a:solidFill>
                <a:latin typeface="+mn-lt"/>
              </a:rPr>
              <a:t>Example: Determine           .   Example: Determine         .     </a:t>
            </a: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endParaRPr lang="en-US" altLang="en-US" sz="2400" cap="none" dirty="0">
              <a:solidFill>
                <a:schemeClr val="tx1"/>
              </a:solidFill>
              <a:latin typeface="+mn-lt"/>
            </a:endParaRPr>
          </a:p>
        </p:txBody>
      </p:sp>
      <p:graphicFrame>
        <p:nvGraphicFramePr>
          <p:cNvPr id="77830" name="Object 3">
            <a:extLst>
              <a:ext uri="{FF2B5EF4-FFF2-40B4-BE49-F238E27FC236}">
                <a16:creationId xmlns:a16="http://schemas.microsoft.com/office/drawing/2014/main" id="{3D3ED599-E71F-4184-A0FD-E28C731E036D}"/>
              </a:ext>
            </a:extLst>
          </p:cNvPr>
          <p:cNvGraphicFramePr>
            <a:graphicFrameLocks noChangeAspect="1"/>
          </p:cNvGraphicFramePr>
          <p:nvPr>
            <p:ph idx="1"/>
          </p:nvPr>
        </p:nvGraphicFramePr>
        <p:xfrm>
          <a:off x="2344738" y="1204913"/>
          <a:ext cx="1268412" cy="608012"/>
        </p:xfrm>
        <a:graphic>
          <a:graphicData uri="http://schemas.openxmlformats.org/presentationml/2006/ole">
            <mc:AlternateContent xmlns:mc="http://schemas.openxmlformats.org/markup-compatibility/2006">
              <mc:Choice xmlns:v="urn:schemas-microsoft-com:vml" Requires="v">
                <p:oleObj spid="_x0000_s77843" name="Equation" r:id="rId5" imgW="583947" imgH="279279" progId="Equation.DSMT4">
                  <p:embed/>
                </p:oleObj>
              </mc:Choice>
              <mc:Fallback>
                <p:oleObj name="Equation" r:id="rId5" imgW="583947" imgH="279279"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4738" y="1204913"/>
                        <a:ext cx="1268412"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7831" name="Object 4">
            <a:extLst>
              <a:ext uri="{FF2B5EF4-FFF2-40B4-BE49-F238E27FC236}">
                <a16:creationId xmlns:a16="http://schemas.microsoft.com/office/drawing/2014/main" id="{B2451A60-BA7D-4F96-8A4E-7AFF4EE9037C}"/>
              </a:ext>
            </a:extLst>
          </p:cNvPr>
          <p:cNvGraphicFramePr>
            <a:graphicFrameLocks noChangeAspect="1"/>
          </p:cNvGraphicFramePr>
          <p:nvPr/>
        </p:nvGraphicFramePr>
        <p:xfrm>
          <a:off x="5818188" y="1204913"/>
          <a:ext cx="1389062" cy="731837"/>
        </p:xfrm>
        <a:graphic>
          <a:graphicData uri="http://schemas.openxmlformats.org/presentationml/2006/ole">
            <mc:AlternateContent xmlns:mc="http://schemas.openxmlformats.org/markup-compatibility/2006">
              <mc:Choice xmlns:v="urn:schemas-microsoft-com:vml" Requires="v">
                <p:oleObj spid="_x0000_s77844" name="Equation" r:id="rId7" imgW="672808" imgH="355446" progId="Equation.DSMT4">
                  <p:embed/>
                </p:oleObj>
              </mc:Choice>
              <mc:Fallback>
                <p:oleObj name="Equation" r:id="rId7" imgW="672808" imgH="355446"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8188" y="1204913"/>
                        <a:ext cx="1389062"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32" name="Text Box 5">
            <a:extLst>
              <a:ext uri="{FF2B5EF4-FFF2-40B4-BE49-F238E27FC236}">
                <a16:creationId xmlns:a16="http://schemas.microsoft.com/office/drawing/2014/main" id="{3BFEF0AF-4E7C-48CD-9296-47D17FEAFD7F}"/>
              </a:ext>
            </a:extLst>
          </p:cNvPr>
          <p:cNvSpPr txBox="1">
            <a:spLocks noChangeArrowheads="1"/>
          </p:cNvSpPr>
          <p:nvPr/>
        </p:nvSpPr>
        <p:spPr bwMode="auto">
          <a:xfrm>
            <a:off x="954088" y="1338263"/>
            <a:ext cx="19224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r>
              <a:rPr lang="en-US" altLang="en-US"/>
              <a:t>Indefinite</a:t>
            </a:r>
            <a:endParaRPr lang="en-US" altLang="en-US" sz="1200"/>
          </a:p>
        </p:txBody>
      </p:sp>
      <p:sp>
        <p:nvSpPr>
          <p:cNvPr id="77833" name="Text Box 6">
            <a:extLst>
              <a:ext uri="{FF2B5EF4-FFF2-40B4-BE49-F238E27FC236}">
                <a16:creationId xmlns:a16="http://schemas.microsoft.com/office/drawing/2014/main" id="{C7B71F24-3EFD-4652-B886-923841DA90FB}"/>
              </a:ext>
            </a:extLst>
          </p:cNvPr>
          <p:cNvSpPr txBox="1">
            <a:spLocks noChangeArrowheads="1"/>
          </p:cNvSpPr>
          <p:nvPr/>
        </p:nvSpPr>
        <p:spPr bwMode="auto">
          <a:xfrm>
            <a:off x="4446588" y="1304925"/>
            <a:ext cx="1371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r>
              <a:rPr lang="en-US" altLang="en-US"/>
              <a:t>Definite</a:t>
            </a:r>
            <a:endParaRPr lang="en-US" altLang="en-US" sz="2000"/>
          </a:p>
        </p:txBody>
      </p:sp>
      <p:graphicFrame>
        <p:nvGraphicFramePr>
          <p:cNvPr id="77834" name="Object 4">
            <a:extLst>
              <a:ext uri="{FF2B5EF4-FFF2-40B4-BE49-F238E27FC236}">
                <a16:creationId xmlns:a16="http://schemas.microsoft.com/office/drawing/2014/main" id="{BCDB85B3-8311-46D3-ACAC-561FFBD97C15}"/>
              </a:ext>
            </a:extLst>
          </p:cNvPr>
          <p:cNvGraphicFramePr>
            <a:graphicFrameLocks noChangeAspect="1"/>
          </p:cNvGraphicFramePr>
          <p:nvPr/>
        </p:nvGraphicFramePr>
        <p:xfrm>
          <a:off x="2540000" y="3286125"/>
          <a:ext cx="2038350" cy="382588"/>
        </p:xfrm>
        <a:graphic>
          <a:graphicData uri="http://schemas.openxmlformats.org/presentationml/2006/ole">
            <mc:AlternateContent xmlns:mc="http://schemas.openxmlformats.org/markup-compatibility/2006">
              <mc:Choice xmlns:v="urn:schemas-microsoft-com:vml" Requires="v">
                <p:oleObj spid="_x0000_s77845" name="Equation" r:id="rId9" imgW="1816100" imgH="342900" progId="Equation.DSMT4">
                  <p:embed/>
                </p:oleObj>
              </mc:Choice>
              <mc:Fallback>
                <p:oleObj name="Equation" r:id="rId9" imgW="1816100" imgH="3429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40000" y="3286125"/>
                        <a:ext cx="20383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7835" name="Object 5">
            <a:extLst>
              <a:ext uri="{FF2B5EF4-FFF2-40B4-BE49-F238E27FC236}">
                <a16:creationId xmlns:a16="http://schemas.microsoft.com/office/drawing/2014/main" id="{573A410B-8D5A-46A0-9428-CC43A37E901B}"/>
              </a:ext>
            </a:extLst>
          </p:cNvPr>
          <p:cNvGraphicFramePr>
            <a:graphicFrameLocks noChangeAspect="1"/>
          </p:cNvGraphicFramePr>
          <p:nvPr/>
        </p:nvGraphicFramePr>
        <p:xfrm>
          <a:off x="892175" y="2292350"/>
          <a:ext cx="2300288" cy="1890713"/>
        </p:xfrm>
        <a:graphic>
          <a:graphicData uri="http://schemas.openxmlformats.org/presentationml/2006/ole">
            <mc:AlternateContent xmlns:mc="http://schemas.openxmlformats.org/markup-compatibility/2006">
              <mc:Choice xmlns:v="urn:schemas-microsoft-com:vml" Requires="v">
                <p:oleObj spid="_x0000_s77846" name="Visio" r:id="rId11" imgW="3345810" imgH="2748925" progId="Visio.Drawing.6">
                  <p:embed/>
                </p:oleObj>
              </mc:Choice>
              <mc:Fallback>
                <p:oleObj name="Visio" r:id="rId11" imgW="3345810" imgH="2748925" progId="Visio.Drawing.6">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2175" y="2292350"/>
                        <a:ext cx="2300288"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Rectangle 2">
            <a:extLst>
              <a:ext uri="{FF2B5EF4-FFF2-40B4-BE49-F238E27FC236}">
                <a16:creationId xmlns:a16="http://schemas.microsoft.com/office/drawing/2014/main" id="{42147014-C433-4EAC-80A2-3EB150937768}"/>
              </a:ext>
            </a:extLst>
          </p:cNvPr>
          <p:cNvSpPr txBox="1">
            <a:spLocks noChangeArrowheads="1"/>
          </p:cNvSpPr>
          <p:nvPr/>
        </p:nvSpPr>
        <p:spPr>
          <a:xfrm>
            <a:off x="5011738" y="2103438"/>
            <a:ext cx="2922587" cy="639762"/>
          </a:xfrm>
          <a:prstGeom prst="rect">
            <a:avLst/>
          </a:prstGeom>
        </p:spPr>
        <p:txBody>
          <a:bodyPr anchor="ctr">
            <a:normAutofit/>
          </a:bodyPr>
          <a:lstStyle>
            <a:lvl1pPr algn="l" rtl="1" eaLnBrk="0" fontAlgn="base" hangingPunct="0">
              <a:lnSpc>
                <a:spcPct val="90000"/>
              </a:lnSpc>
              <a:spcBef>
                <a:spcPct val="0"/>
              </a:spcBef>
              <a:spcAft>
                <a:spcPct val="0"/>
              </a:spcAft>
              <a:defRPr sz="4200" kern="1200" cap="all">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vl2pPr algn="l" rtl="1" eaLnBrk="0" fontAlgn="base" hangingPunct="0">
              <a:lnSpc>
                <a:spcPct val="90000"/>
              </a:lnSpc>
              <a:spcBef>
                <a:spcPct val="0"/>
              </a:spcBef>
              <a:spcAft>
                <a:spcPct val="0"/>
              </a:spcAft>
              <a:defRPr sz="4200">
                <a:solidFill>
                  <a:schemeClr val="tx1"/>
                </a:solidFill>
                <a:latin typeface="Rockwell Condensed" panose="02060603050405020104" pitchFamily="18" charset="0"/>
              </a:defRPr>
            </a:lvl2pPr>
            <a:lvl3pPr algn="l" rtl="1" eaLnBrk="0" fontAlgn="base" hangingPunct="0">
              <a:lnSpc>
                <a:spcPct val="90000"/>
              </a:lnSpc>
              <a:spcBef>
                <a:spcPct val="0"/>
              </a:spcBef>
              <a:spcAft>
                <a:spcPct val="0"/>
              </a:spcAft>
              <a:defRPr sz="4200">
                <a:solidFill>
                  <a:schemeClr val="tx1"/>
                </a:solidFill>
                <a:latin typeface="Rockwell Condensed" panose="02060603050405020104" pitchFamily="18" charset="0"/>
              </a:defRPr>
            </a:lvl3pPr>
            <a:lvl4pPr algn="l" rtl="1" eaLnBrk="0" fontAlgn="base" hangingPunct="0">
              <a:lnSpc>
                <a:spcPct val="90000"/>
              </a:lnSpc>
              <a:spcBef>
                <a:spcPct val="0"/>
              </a:spcBef>
              <a:spcAft>
                <a:spcPct val="0"/>
              </a:spcAft>
              <a:defRPr sz="4200">
                <a:solidFill>
                  <a:schemeClr val="tx1"/>
                </a:solidFill>
                <a:latin typeface="Rockwell Condensed" panose="02060603050405020104" pitchFamily="18" charset="0"/>
              </a:defRPr>
            </a:lvl4pPr>
            <a:lvl5pPr algn="l" rtl="1" eaLnBrk="0" fontAlgn="base" hangingPunct="0">
              <a:lnSpc>
                <a:spcPct val="90000"/>
              </a:lnSpc>
              <a:spcBef>
                <a:spcPct val="0"/>
              </a:spcBef>
              <a:spcAft>
                <a:spcPct val="0"/>
              </a:spcAft>
              <a:defRPr sz="4200">
                <a:solidFill>
                  <a:schemeClr val="tx1"/>
                </a:solidFill>
                <a:latin typeface="Rockwell Condensed" panose="02060603050405020104" pitchFamily="18" charset="0"/>
              </a:defRPr>
            </a:lvl5pPr>
            <a:lvl6pPr marL="457200" algn="l" rtl="1" fontAlgn="base">
              <a:lnSpc>
                <a:spcPct val="90000"/>
              </a:lnSpc>
              <a:spcBef>
                <a:spcPct val="0"/>
              </a:spcBef>
              <a:spcAft>
                <a:spcPct val="0"/>
              </a:spcAft>
              <a:defRPr sz="4200">
                <a:solidFill>
                  <a:schemeClr val="tx1"/>
                </a:solidFill>
                <a:latin typeface="Rockwell Condensed" panose="02060603050405020104" pitchFamily="18" charset="0"/>
              </a:defRPr>
            </a:lvl6pPr>
            <a:lvl7pPr marL="914400" algn="l" rtl="1" fontAlgn="base">
              <a:lnSpc>
                <a:spcPct val="90000"/>
              </a:lnSpc>
              <a:spcBef>
                <a:spcPct val="0"/>
              </a:spcBef>
              <a:spcAft>
                <a:spcPct val="0"/>
              </a:spcAft>
              <a:defRPr sz="4200">
                <a:solidFill>
                  <a:schemeClr val="tx1"/>
                </a:solidFill>
                <a:latin typeface="Rockwell Condensed" panose="02060603050405020104" pitchFamily="18" charset="0"/>
              </a:defRPr>
            </a:lvl7pPr>
            <a:lvl8pPr marL="1371600" algn="l" rtl="1" fontAlgn="base">
              <a:lnSpc>
                <a:spcPct val="90000"/>
              </a:lnSpc>
              <a:spcBef>
                <a:spcPct val="0"/>
              </a:spcBef>
              <a:spcAft>
                <a:spcPct val="0"/>
              </a:spcAft>
              <a:defRPr sz="4200">
                <a:solidFill>
                  <a:schemeClr val="tx1"/>
                </a:solidFill>
                <a:latin typeface="Rockwell Condensed" panose="02060603050405020104" pitchFamily="18" charset="0"/>
              </a:defRPr>
            </a:lvl8pPr>
            <a:lvl9pPr marL="1828800" algn="l" rtl="1" fontAlgn="base">
              <a:lnSpc>
                <a:spcPct val="90000"/>
              </a:lnSpc>
              <a:spcBef>
                <a:spcPct val="0"/>
              </a:spcBef>
              <a:spcAft>
                <a:spcPct val="0"/>
              </a:spcAft>
              <a:defRPr sz="4200">
                <a:solidFill>
                  <a:schemeClr val="tx1"/>
                </a:solidFill>
                <a:latin typeface="Rockwell Condensed" panose="02060603050405020104" pitchFamily="18" charset="0"/>
              </a:defRPr>
            </a:lvl9pPr>
          </a:lstStyle>
          <a:p>
            <a:pPr defTabSz="914400">
              <a:defRPr/>
            </a:pPr>
            <a:r>
              <a:rPr lang="en-US" altLang="en-US" sz="1400" cap="none" dirty="0">
                <a:solidFill>
                  <a:schemeClr val="tx1"/>
                </a:solidFill>
                <a:latin typeface="+mn-lt"/>
              </a:rPr>
              <a:t>Exact Area as Definite Integral</a:t>
            </a:r>
          </a:p>
        </p:txBody>
      </p:sp>
      <p:graphicFrame>
        <p:nvGraphicFramePr>
          <p:cNvPr id="77837" name="Object 3">
            <a:extLst>
              <a:ext uri="{FF2B5EF4-FFF2-40B4-BE49-F238E27FC236}">
                <a16:creationId xmlns:a16="http://schemas.microsoft.com/office/drawing/2014/main" id="{12EB427E-7F58-4E35-9D6A-2098414FC4F8}"/>
              </a:ext>
            </a:extLst>
          </p:cNvPr>
          <p:cNvGraphicFramePr>
            <a:graphicFrameLocks noChangeAspect="1"/>
          </p:cNvGraphicFramePr>
          <p:nvPr/>
        </p:nvGraphicFramePr>
        <p:xfrm>
          <a:off x="5105400" y="2503488"/>
          <a:ext cx="2582863" cy="758825"/>
        </p:xfrm>
        <a:graphic>
          <a:graphicData uri="http://schemas.openxmlformats.org/presentationml/2006/ole">
            <mc:AlternateContent xmlns:mc="http://schemas.openxmlformats.org/markup-compatibility/2006">
              <mc:Choice xmlns:v="urn:schemas-microsoft-com:vml" Requires="v">
                <p:oleObj spid="_x0000_s77847" name="Equation" r:id="rId13" imgW="1333500" imgH="393700" progId="Equation.DSMT4">
                  <p:embed/>
                </p:oleObj>
              </mc:Choice>
              <mc:Fallback>
                <p:oleObj name="Equation" r:id="rId13" imgW="1333500" imgH="393700" progId="Equation.DSMT4">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05400" y="2503488"/>
                        <a:ext cx="258286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7838" name="Object 4">
            <a:extLst>
              <a:ext uri="{FF2B5EF4-FFF2-40B4-BE49-F238E27FC236}">
                <a16:creationId xmlns:a16="http://schemas.microsoft.com/office/drawing/2014/main" id="{5589FCAD-844D-4A8E-804B-FC4038BFA302}"/>
              </a:ext>
            </a:extLst>
          </p:cNvPr>
          <p:cNvGraphicFramePr>
            <a:graphicFrameLocks noChangeAspect="1"/>
          </p:cNvGraphicFramePr>
          <p:nvPr/>
        </p:nvGraphicFramePr>
        <p:xfrm>
          <a:off x="3743325" y="4046538"/>
          <a:ext cx="869950" cy="628650"/>
        </p:xfrm>
        <a:graphic>
          <a:graphicData uri="http://schemas.openxmlformats.org/presentationml/2006/ole">
            <mc:AlternateContent xmlns:mc="http://schemas.openxmlformats.org/markup-compatibility/2006">
              <mc:Choice xmlns:v="urn:schemas-microsoft-com:vml" Requires="v">
                <p:oleObj spid="_x0000_s77848" name="Equation" r:id="rId15" imgW="457200" imgH="330200" progId="Equation.DSMT4">
                  <p:embed/>
                </p:oleObj>
              </mc:Choice>
              <mc:Fallback>
                <p:oleObj name="Equation" r:id="rId15" imgW="457200" imgH="330200" progId="Equation.DSMT4">
                  <p:embed/>
                  <p:pic>
                    <p:nvPicPr>
                      <p:cNvPr id="0"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43325" y="4046538"/>
                        <a:ext cx="8699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7839" name="Object 5">
            <a:extLst>
              <a:ext uri="{FF2B5EF4-FFF2-40B4-BE49-F238E27FC236}">
                <a16:creationId xmlns:a16="http://schemas.microsoft.com/office/drawing/2014/main" id="{E90341AC-FD0B-4EDE-A89F-C6744523236A}"/>
              </a:ext>
            </a:extLst>
          </p:cNvPr>
          <p:cNvGraphicFramePr>
            <a:graphicFrameLocks noChangeAspect="1"/>
          </p:cNvGraphicFramePr>
          <p:nvPr/>
        </p:nvGraphicFramePr>
        <p:xfrm>
          <a:off x="892175" y="4506913"/>
          <a:ext cx="3482975" cy="1558925"/>
        </p:xfrm>
        <a:graphic>
          <a:graphicData uri="http://schemas.openxmlformats.org/presentationml/2006/ole">
            <mc:AlternateContent xmlns:mc="http://schemas.openxmlformats.org/markup-compatibility/2006">
              <mc:Choice xmlns:v="urn:schemas-microsoft-com:vml" Requires="v">
                <p:oleObj spid="_x0000_s77849" name="Visio" r:id="rId17" imgW="5823224" imgH="2606438" progId="Visio.Drawing.6">
                  <p:embed/>
                </p:oleObj>
              </mc:Choice>
              <mc:Fallback>
                <p:oleObj name="Visio" r:id="rId17" imgW="5823224" imgH="2606438" progId="Visio.Drawing.6">
                  <p:embed/>
                  <p:pic>
                    <p:nvPicPr>
                      <p:cNvPr id="0" name="Object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92175" y="4506913"/>
                        <a:ext cx="34829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7840" name="Object 6">
            <a:extLst>
              <a:ext uri="{FF2B5EF4-FFF2-40B4-BE49-F238E27FC236}">
                <a16:creationId xmlns:a16="http://schemas.microsoft.com/office/drawing/2014/main" id="{7A209E6B-398B-4D05-B0E2-A9229AEE75BA}"/>
              </a:ext>
            </a:extLst>
          </p:cNvPr>
          <p:cNvGraphicFramePr>
            <a:graphicFrameLocks noChangeAspect="1"/>
          </p:cNvGraphicFramePr>
          <p:nvPr/>
        </p:nvGraphicFramePr>
        <p:xfrm>
          <a:off x="498475" y="6099175"/>
          <a:ext cx="4049713" cy="574675"/>
        </p:xfrm>
        <a:graphic>
          <a:graphicData uri="http://schemas.openxmlformats.org/presentationml/2006/ole">
            <mc:AlternateContent xmlns:mc="http://schemas.openxmlformats.org/markup-compatibility/2006">
              <mc:Choice xmlns:v="urn:schemas-microsoft-com:vml" Requires="v">
                <p:oleObj spid="_x0000_s77850" name="Equation" r:id="rId19" imgW="2324100" imgH="330200" progId="Equation.DSMT4">
                  <p:embed/>
                </p:oleObj>
              </mc:Choice>
              <mc:Fallback>
                <p:oleObj name="Equation" r:id="rId19" imgW="2324100" imgH="330200" progId="Equation.DSMT4">
                  <p:embed/>
                  <p:pic>
                    <p:nvPicPr>
                      <p:cNvPr id="0" name="Object 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8475" y="6099175"/>
                        <a:ext cx="40497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7841" name="Object 4">
            <a:extLst>
              <a:ext uri="{FF2B5EF4-FFF2-40B4-BE49-F238E27FC236}">
                <a16:creationId xmlns:a16="http://schemas.microsoft.com/office/drawing/2014/main" id="{A2FBE50D-EB40-4311-AD3D-9C49E24B5F6D}"/>
              </a:ext>
            </a:extLst>
          </p:cNvPr>
          <p:cNvGraphicFramePr>
            <a:graphicFrameLocks noChangeAspect="1"/>
          </p:cNvGraphicFramePr>
          <p:nvPr/>
        </p:nvGraphicFramePr>
        <p:xfrm>
          <a:off x="7688263" y="4046538"/>
          <a:ext cx="776287" cy="612775"/>
        </p:xfrm>
        <a:graphic>
          <a:graphicData uri="http://schemas.openxmlformats.org/presentationml/2006/ole">
            <mc:AlternateContent xmlns:mc="http://schemas.openxmlformats.org/markup-compatibility/2006">
              <mc:Choice xmlns:v="urn:schemas-microsoft-com:vml" Requires="v">
                <p:oleObj spid="_x0000_s77851" name="Equation" r:id="rId21" imgW="419100" imgH="330200" progId="Equation.DSMT4">
                  <p:embed/>
                </p:oleObj>
              </mc:Choice>
              <mc:Fallback>
                <p:oleObj name="Equation" r:id="rId21" imgW="419100" imgH="330200" progId="Equation.DSMT4">
                  <p:embed/>
                  <p:pic>
                    <p:nvPicPr>
                      <p:cNvPr id="0" name="Object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88263" y="4046538"/>
                        <a:ext cx="77628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7842" name="Picture 7">
            <a:extLst>
              <a:ext uri="{FF2B5EF4-FFF2-40B4-BE49-F238E27FC236}">
                <a16:creationId xmlns:a16="http://schemas.microsoft.com/office/drawing/2014/main" id="{AC95D81C-F198-4F22-ADF7-9DCD88ABBE4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949825" y="4624388"/>
            <a:ext cx="3302000"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صر نائب لرقم الشريحة 5">
            <a:extLst>
              <a:ext uri="{FF2B5EF4-FFF2-40B4-BE49-F238E27FC236}">
                <a16:creationId xmlns:a16="http://schemas.microsoft.com/office/drawing/2014/main" id="{16CC2804-2C28-4F18-BA04-471F9301BEEA}"/>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rtl="0">
              <a:lnSpc>
                <a:spcPct val="100000"/>
              </a:lnSpc>
              <a:spcBef>
                <a:spcPct val="0"/>
              </a:spcBef>
              <a:buClrTx/>
              <a:buSzTx/>
              <a:buFontTx/>
              <a:buNone/>
            </a:pPr>
            <a:fld id="{45AEBDD6-5D49-483D-82DC-DCF431CA335B}" type="slidenum">
              <a:rPr lang="en-US" altLang="zh-CN" sz="1400">
                <a:latin typeface="Tahoma" panose="020B0604030504040204" pitchFamily="34" charset="0"/>
                <a:ea typeface="SimSun" panose="02010600030101010101" pitchFamily="2" charset="-122"/>
                <a:cs typeface="Arial" panose="020B0604020202020204" pitchFamily="34" charset="0"/>
              </a:rPr>
              <a:pPr rtl="0">
                <a:lnSpc>
                  <a:spcPct val="100000"/>
                </a:lnSpc>
                <a:spcBef>
                  <a:spcPct val="0"/>
                </a:spcBef>
                <a:buClrTx/>
                <a:buSzTx/>
                <a:buFontTx/>
                <a:buNone/>
              </a:pPr>
              <a:t>34</a:t>
            </a:fld>
            <a:endParaRPr lang="en-US" altLang="zh-CN" sz="1400">
              <a:latin typeface="Tahoma" panose="020B0604030504040204" pitchFamily="34" charset="0"/>
              <a:ea typeface="SimSun" panose="02010600030101010101" pitchFamily="2" charset="-122"/>
              <a:cs typeface="Arial" panose="020B0604020202020204" pitchFamily="34" charset="0"/>
            </a:endParaRPr>
          </a:p>
        </p:txBody>
      </p:sp>
      <p:sp>
        <p:nvSpPr>
          <p:cNvPr id="79875" name="Rectangle 5">
            <a:extLst>
              <a:ext uri="{FF2B5EF4-FFF2-40B4-BE49-F238E27FC236}">
                <a16:creationId xmlns:a16="http://schemas.microsoft.com/office/drawing/2014/main" id="{81A6F2FA-BFC9-4ABA-9B99-DA4668FE8F7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sp>
        <p:nvSpPr>
          <p:cNvPr id="58375" name="Rectangle 2">
            <a:extLst>
              <a:ext uri="{FF2B5EF4-FFF2-40B4-BE49-F238E27FC236}">
                <a16:creationId xmlns:a16="http://schemas.microsoft.com/office/drawing/2014/main" id="{A9A48450-6FF6-4AAB-B221-200C6FB31CB1}"/>
              </a:ext>
            </a:extLst>
          </p:cNvPr>
          <p:cNvSpPr txBox="1">
            <a:spLocks noChangeArrowheads="1"/>
          </p:cNvSpPr>
          <p:nvPr/>
        </p:nvSpPr>
        <p:spPr bwMode="auto">
          <a:xfrm>
            <a:off x="381000" y="82331"/>
            <a:ext cx="82296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algn="r" defTabSz="457200"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algn="r" defTabSz="457200"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algn="r" defTabSz="457200"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algn="r" defTabSz="457200"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gn="ctr" eaLnBrk="1" fontAlgn="auto" hangingPunct="1">
              <a:spcBef>
                <a:spcPct val="0"/>
              </a:spcBef>
              <a:spcAft>
                <a:spcPts val="0"/>
              </a:spcAft>
              <a:buClrTx/>
              <a:buSzTx/>
              <a:buFontTx/>
              <a:buNone/>
              <a:defRPr/>
            </a:pPr>
            <a:r>
              <a:rPr lang="en-US" altLang="zh-CN" sz="4200" cap="all" dirty="0">
                <a:blipFill>
                  <a:blip r:embed="rId4">
                    <a:extLst>
                      <a:ext uri="{28A0092B-C50C-407E-A947-70E740481C1C}">
                        <a14:useLocalDpi xmlns:a14="http://schemas.microsoft.com/office/drawing/2010/main" val="0"/>
                      </a:ext>
                    </a:extLst>
                  </a:blip>
                  <a:tile tx="6350" ty="-127000" sx="65000" sy="64000" flip="none" algn="tl"/>
                </a:blipFill>
                <a:latin typeface="+mj-lt"/>
                <a:ea typeface="SimSun" panose="02010600030101010101" pitchFamily="2" charset="-122"/>
                <a:cs typeface="+mj-cs"/>
              </a:rPr>
              <a:t>INTEGRAL Calculus</a:t>
            </a:r>
            <a:r>
              <a:rPr lang="en-US" altLang="ar-SA" sz="4400" dirty="0"/>
              <a:t> </a:t>
            </a:r>
            <a:r>
              <a:rPr lang="en-US" altLang="ar-SA" sz="4200" cap="all" dirty="0">
                <a:blipFill>
                  <a:blip r:embed="rId4">
                    <a:extLst>
                      <a:ext uri="{28A0092B-C50C-407E-A947-70E740481C1C}">
                        <a14:useLocalDpi xmlns:a14="http://schemas.microsoft.com/office/drawing/2010/main" val="0"/>
                      </a:ext>
                    </a:extLst>
                  </a:blip>
                  <a:tile tx="6350" ty="-127000" sx="65000" sy="64000" flip="none" algn="tl"/>
                </a:blipFill>
                <a:latin typeface="+mj-lt"/>
                <a:ea typeface="SimSun" panose="02010600030101010101" pitchFamily="2" charset="-122"/>
                <a:cs typeface="+mj-cs"/>
              </a:rPr>
              <a:t>(Cont.)</a:t>
            </a:r>
            <a:endParaRPr lang="en-US" altLang="zh-CN" sz="4200" cap="all" dirty="0">
              <a:blipFill>
                <a:blip r:embed="rId4">
                  <a:extLst>
                    <a:ext uri="{28A0092B-C50C-407E-A947-70E740481C1C}">
                      <a14:useLocalDpi xmlns:a14="http://schemas.microsoft.com/office/drawing/2010/main" val="0"/>
                    </a:ext>
                  </a:extLst>
                </a:blip>
                <a:tile tx="6350" ty="-127000" sx="65000" sy="64000" flip="none" algn="tl"/>
              </a:blipFill>
              <a:latin typeface="+mj-lt"/>
              <a:ea typeface="SimSun" panose="02010600030101010101" pitchFamily="2" charset="-122"/>
              <a:cs typeface="+mj-cs"/>
            </a:endParaRPr>
          </a:p>
        </p:txBody>
      </p:sp>
      <p:sp>
        <p:nvSpPr>
          <p:cNvPr id="37" name="Rectangle 2">
            <a:extLst>
              <a:ext uri="{FF2B5EF4-FFF2-40B4-BE49-F238E27FC236}">
                <a16:creationId xmlns:a16="http://schemas.microsoft.com/office/drawing/2014/main" id="{DC53B96B-D3DB-4BDD-8617-B16408F3CD30}"/>
              </a:ext>
            </a:extLst>
          </p:cNvPr>
          <p:cNvSpPr>
            <a:spLocks noGrp="1" noChangeArrowheads="1"/>
          </p:cNvSpPr>
          <p:nvPr>
            <p:ph type="title"/>
          </p:nvPr>
        </p:nvSpPr>
        <p:spPr>
          <a:xfrm>
            <a:off x="366713" y="785813"/>
            <a:ext cx="8321675" cy="1866900"/>
          </a:xfrm>
        </p:spPr>
        <p:txBody>
          <a:bodyPr>
            <a:noAutofit/>
          </a:bodyPr>
          <a:lstStyle/>
          <a:p>
            <a:pPr marL="342900" indent="-342900" rtl="0">
              <a:buClr>
                <a:schemeClr val="accent2"/>
              </a:buClr>
              <a:buFont typeface="Wingdings" panose="05000000000000000000" pitchFamily="2" charset="2"/>
              <a:buChar char="§"/>
              <a:defRPr/>
            </a:pPr>
            <a:r>
              <a:rPr lang="en-US" altLang="en-US" sz="2400" cap="none" dirty="0">
                <a:solidFill>
                  <a:schemeClr val="tx1"/>
                </a:solidFill>
                <a:latin typeface="+mn-lt"/>
              </a:rPr>
              <a:t>Integral Table:</a:t>
            </a: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br>
              <a:rPr lang="en-US" altLang="en-US" sz="2400" cap="none" dirty="0">
                <a:solidFill>
                  <a:schemeClr val="tx1"/>
                </a:solidFill>
                <a:latin typeface="+mn-lt"/>
              </a:rPr>
            </a:br>
            <a:endParaRPr lang="en-US" altLang="en-US" sz="2400" cap="none" dirty="0">
              <a:solidFill>
                <a:schemeClr val="tx1"/>
              </a:solidFill>
              <a:latin typeface="+mn-lt"/>
            </a:endParaRPr>
          </a:p>
        </p:txBody>
      </p:sp>
      <p:graphicFrame>
        <p:nvGraphicFramePr>
          <p:cNvPr id="79878" name="Object 3">
            <a:extLst>
              <a:ext uri="{FF2B5EF4-FFF2-40B4-BE49-F238E27FC236}">
                <a16:creationId xmlns:a16="http://schemas.microsoft.com/office/drawing/2014/main" id="{26D57FAE-6912-41D0-B45D-C82BFB771AB1}"/>
              </a:ext>
            </a:extLst>
          </p:cNvPr>
          <p:cNvGraphicFramePr>
            <a:graphicFrameLocks noChangeAspect="1"/>
          </p:cNvGraphicFramePr>
          <p:nvPr>
            <p:ph idx="1"/>
          </p:nvPr>
        </p:nvGraphicFramePr>
        <p:xfrm>
          <a:off x="180975" y="1146175"/>
          <a:ext cx="8826500" cy="5126038"/>
        </p:xfrm>
        <a:graphic>
          <a:graphicData uri="http://schemas.openxmlformats.org/presentationml/2006/ole">
            <mc:AlternateContent xmlns:mc="http://schemas.openxmlformats.org/markup-compatibility/2006">
              <mc:Choice xmlns:v="urn:schemas-microsoft-com:vml" Requires="v">
                <p:oleObj spid="_x0000_s79879" name="Document" r:id="rId5" imgW="6948510" imgH="4293879" progId="Word.Document.8">
                  <p:embed/>
                </p:oleObj>
              </mc:Choice>
              <mc:Fallback>
                <p:oleObj name="Document" r:id="rId5" imgW="6948510" imgH="4293879"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1146175"/>
                        <a:ext cx="8826500"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C25B16F6-6935-434C-B468-6E80E2D8D486}"/>
              </a:ext>
            </a:extLst>
          </p:cNvPr>
          <p:cNvSpPr>
            <a:spLocks noGrp="1" noChangeArrowheads="1"/>
          </p:cNvSpPr>
          <p:nvPr>
            <p:ph type="title"/>
          </p:nvPr>
        </p:nvSpPr>
        <p:spPr>
          <a:xfrm>
            <a:off x="565150" y="330457"/>
            <a:ext cx="8229600" cy="703263"/>
          </a:xfrm>
        </p:spPr>
        <p:txBody>
          <a:bodyPr/>
          <a:lstStyle/>
          <a:p>
            <a:pPr algn="ctr" eaLnBrk="1" fontAlgn="auto" hangingPunct="1">
              <a:spcAft>
                <a:spcPts val="0"/>
              </a:spcAft>
              <a:defRPr/>
            </a:pPr>
            <a:r>
              <a:rPr lang="en-US" altLang="zh-CN" dirty="0">
                <a:ea typeface="SimSun" panose="02010600030101010101" pitchFamily="2" charset="-122"/>
              </a:rPr>
              <a:t>Basic Vector Algebra</a:t>
            </a:r>
          </a:p>
        </p:txBody>
      </p:sp>
      <p:sp>
        <p:nvSpPr>
          <p:cNvPr id="50178" name="عنصر نائب لرقم الشريحة 5">
            <a:extLst>
              <a:ext uri="{FF2B5EF4-FFF2-40B4-BE49-F238E27FC236}">
                <a16:creationId xmlns:a16="http://schemas.microsoft.com/office/drawing/2014/main" id="{16CC2804-2C28-4F18-BA04-471F9301BEEA}"/>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rtl="0">
              <a:lnSpc>
                <a:spcPct val="100000"/>
              </a:lnSpc>
              <a:spcBef>
                <a:spcPct val="0"/>
              </a:spcBef>
              <a:buClrTx/>
              <a:buSzTx/>
              <a:buFontTx/>
              <a:buNone/>
            </a:pPr>
            <a:fld id="{EBE0A48A-599B-4F7E-948D-0F8762D90E87}" type="slidenum">
              <a:rPr lang="en-US" altLang="zh-CN" sz="1400">
                <a:latin typeface="Tahoma" panose="020B0604030504040204" pitchFamily="34" charset="0"/>
                <a:ea typeface="SimSun" panose="02010600030101010101" pitchFamily="2" charset="-122"/>
                <a:cs typeface="Arial" panose="020B0604020202020204" pitchFamily="34" charset="0"/>
              </a:rPr>
              <a:pPr rtl="0">
                <a:lnSpc>
                  <a:spcPct val="100000"/>
                </a:lnSpc>
                <a:spcBef>
                  <a:spcPct val="0"/>
                </a:spcBef>
                <a:buClrTx/>
                <a:buSzTx/>
                <a:buFontTx/>
                <a:buNone/>
              </a:pPr>
              <a:t>35</a:t>
            </a:fld>
            <a:endParaRPr lang="en-US" altLang="zh-CN" sz="1400">
              <a:latin typeface="Tahoma" panose="020B0604030504040204" pitchFamily="34" charset="0"/>
              <a:ea typeface="SimSun" panose="02010600030101010101" pitchFamily="2" charset="-122"/>
              <a:cs typeface="Arial" panose="020B0604020202020204" pitchFamily="34" charset="0"/>
            </a:endParaRPr>
          </a:p>
        </p:txBody>
      </p:sp>
      <p:sp>
        <p:nvSpPr>
          <p:cNvPr id="81924" name="Rectangle 5">
            <a:extLst>
              <a:ext uri="{FF2B5EF4-FFF2-40B4-BE49-F238E27FC236}">
                <a16:creationId xmlns:a16="http://schemas.microsoft.com/office/drawing/2014/main" id="{AB0C5FDC-D357-454E-9EAC-A6CAAEC1F4E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sp>
        <p:nvSpPr>
          <p:cNvPr id="81925" name="Rectangle 7">
            <a:extLst>
              <a:ext uri="{FF2B5EF4-FFF2-40B4-BE49-F238E27FC236}">
                <a16:creationId xmlns:a16="http://schemas.microsoft.com/office/drawing/2014/main" id="{D00FA287-EF4F-4B3D-BC32-684BFD34ED00}"/>
              </a:ext>
            </a:extLst>
          </p:cNvPr>
          <p:cNvSpPr>
            <a:spLocks noChangeArrowheads="1"/>
          </p:cNvSpPr>
          <p:nvPr/>
        </p:nvSpPr>
        <p:spPr bwMode="auto">
          <a:xfrm>
            <a:off x="76200" y="3295650"/>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rtl="0" eaLnBrk="1" hangingPunct="1">
              <a:lnSpc>
                <a:spcPct val="100000"/>
              </a:lnSpc>
              <a:spcBef>
                <a:spcPct val="0"/>
              </a:spcBef>
              <a:buClrTx/>
              <a:buSzTx/>
              <a:buFontTx/>
              <a:buNone/>
            </a:pPr>
            <a:r>
              <a:rPr lang="en-US" altLang="zh-CN" sz="2400">
                <a:solidFill>
                  <a:srgbClr val="FF0000"/>
                </a:solidFill>
                <a:ea typeface="SimSun" panose="02010600030101010101" pitchFamily="2" charset="-122"/>
                <a:cs typeface="Arial" panose="020B0604020202020204" pitchFamily="34" charset="0"/>
              </a:rPr>
              <a:t>Vectors</a:t>
            </a:r>
            <a:r>
              <a:rPr lang="en-US" altLang="zh-CN" sz="2400">
                <a:ea typeface="SimSun" panose="02010600030101010101" pitchFamily="2" charset="-122"/>
                <a:cs typeface="Arial" panose="020B0604020202020204" pitchFamily="34" charset="0"/>
              </a:rPr>
              <a:t> are quantities having both a </a:t>
            </a:r>
            <a:r>
              <a:rPr lang="en-US" altLang="zh-CN" sz="2400">
                <a:solidFill>
                  <a:srgbClr val="0000FF"/>
                </a:solidFill>
                <a:ea typeface="SimSun" panose="02010600030101010101" pitchFamily="2" charset="-122"/>
                <a:cs typeface="Arial" panose="020B0604020202020204" pitchFamily="34" charset="0"/>
              </a:rPr>
              <a:t>magnitude</a:t>
            </a:r>
            <a:r>
              <a:rPr lang="en-US" altLang="zh-CN" sz="2400">
                <a:ea typeface="SimSun" panose="02010600030101010101" pitchFamily="2" charset="-122"/>
                <a:cs typeface="Arial" panose="020B0604020202020204" pitchFamily="34" charset="0"/>
              </a:rPr>
              <a:t> and a </a:t>
            </a:r>
            <a:r>
              <a:rPr lang="en-US" altLang="zh-CN" sz="2400">
                <a:solidFill>
                  <a:srgbClr val="0000FF"/>
                </a:solidFill>
                <a:ea typeface="SimSun" panose="02010600030101010101" pitchFamily="2" charset="-122"/>
                <a:cs typeface="Arial" panose="020B0604020202020204" pitchFamily="34" charset="0"/>
              </a:rPr>
              <a:t>direction</a:t>
            </a:r>
            <a:r>
              <a:rPr lang="en-US" altLang="zh-CN" sz="2400">
                <a:ea typeface="SimSun" panose="02010600030101010101" pitchFamily="2" charset="-122"/>
                <a:cs typeface="Arial" panose="020B0604020202020204" pitchFamily="34" charset="0"/>
              </a:rPr>
              <a:t>. </a:t>
            </a:r>
          </a:p>
          <a:p>
            <a:pPr lvl="1" algn="ctr" rtl="0" eaLnBrk="1" hangingPunct="1">
              <a:lnSpc>
                <a:spcPct val="100000"/>
              </a:lnSpc>
              <a:spcBef>
                <a:spcPct val="0"/>
              </a:spcBef>
              <a:spcAft>
                <a:spcPct val="0"/>
              </a:spcAft>
              <a:buClrTx/>
              <a:buSzTx/>
              <a:buFontTx/>
              <a:buChar char="•"/>
            </a:pPr>
            <a:r>
              <a:rPr lang="en-US" altLang="zh-CN" sz="2400">
                <a:ea typeface="SimSun" panose="02010600030101010101" pitchFamily="2" charset="-122"/>
                <a:cs typeface="Arial" panose="020B0604020202020204" pitchFamily="34" charset="0"/>
              </a:rPr>
              <a:t>Position, displacement, velocity, acceleration, force, moment, impulse, momentum, etc.</a:t>
            </a:r>
          </a:p>
        </p:txBody>
      </p:sp>
      <p:sp>
        <p:nvSpPr>
          <p:cNvPr id="81926" name="Rectangle 8">
            <a:extLst>
              <a:ext uri="{FF2B5EF4-FFF2-40B4-BE49-F238E27FC236}">
                <a16:creationId xmlns:a16="http://schemas.microsoft.com/office/drawing/2014/main" id="{B4421797-5B89-427C-83C3-2777EE3D60F6}"/>
              </a:ext>
            </a:extLst>
          </p:cNvPr>
          <p:cNvSpPr>
            <a:spLocks noChangeArrowheads="1"/>
          </p:cNvSpPr>
          <p:nvPr/>
        </p:nvSpPr>
        <p:spPr bwMode="auto">
          <a:xfrm>
            <a:off x="107950" y="1833563"/>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rtl="0" eaLnBrk="1" hangingPunct="1">
              <a:lnSpc>
                <a:spcPct val="100000"/>
              </a:lnSpc>
              <a:spcBef>
                <a:spcPct val="0"/>
              </a:spcBef>
              <a:buClrTx/>
              <a:buSzTx/>
              <a:buFontTx/>
              <a:buNone/>
            </a:pPr>
            <a:r>
              <a:rPr lang="en-US" altLang="zh-CN" sz="2400">
                <a:solidFill>
                  <a:srgbClr val="FF0000"/>
                </a:solidFill>
                <a:ea typeface="SimSun" panose="02010600030101010101" pitchFamily="2" charset="-122"/>
                <a:cs typeface="Arial" panose="020B0604020202020204" pitchFamily="34" charset="0"/>
              </a:rPr>
              <a:t>Scalars</a:t>
            </a:r>
            <a:r>
              <a:rPr lang="en-US" altLang="zh-CN" sz="2400">
                <a:ea typeface="SimSun" panose="02010600030101010101" pitchFamily="2" charset="-122"/>
                <a:cs typeface="Arial" panose="020B0604020202020204" pitchFamily="34" charset="0"/>
              </a:rPr>
              <a:t> are quantities having only </a:t>
            </a:r>
            <a:r>
              <a:rPr lang="en-US" altLang="zh-CN" sz="2400">
                <a:solidFill>
                  <a:srgbClr val="0000FF"/>
                </a:solidFill>
                <a:ea typeface="SimSun" panose="02010600030101010101" pitchFamily="2" charset="-122"/>
                <a:cs typeface="Arial" panose="020B0604020202020204" pitchFamily="34" charset="0"/>
              </a:rPr>
              <a:t>magnitude</a:t>
            </a:r>
            <a:r>
              <a:rPr lang="en-US" altLang="zh-CN" sz="2400">
                <a:ea typeface="SimSun" panose="02010600030101010101" pitchFamily="2" charset="-122"/>
                <a:cs typeface="Arial" panose="020B0604020202020204" pitchFamily="34" charset="0"/>
              </a:rPr>
              <a:t>.</a:t>
            </a:r>
          </a:p>
          <a:p>
            <a:pPr lvl="1" algn="ctr" rtl="0" eaLnBrk="1" hangingPunct="1">
              <a:lnSpc>
                <a:spcPct val="100000"/>
              </a:lnSpc>
              <a:spcBef>
                <a:spcPct val="0"/>
              </a:spcBef>
              <a:spcAft>
                <a:spcPct val="0"/>
              </a:spcAft>
              <a:buClrTx/>
              <a:buSzTx/>
              <a:buFontTx/>
              <a:buChar char="•"/>
            </a:pPr>
            <a:r>
              <a:rPr lang="en-US" altLang="zh-CN" sz="2400">
                <a:ea typeface="SimSun" panose="02010600030101010101" pitchFamily="2" charset="-122"/>
                <a:cs typeface="Arial" panose="020B0604020202020204" pitchFamily="34" charset="0"/>
              </a:rPr>
              <a:t>Length or distance, speed, mass, time, work, energy, power, etc.</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77103229-E57B-46CF-8103-BC42FB10951D}"/>
              </a:ext>
            </a:extLst>
          </p:cNvPr>
          <p:cNvSpPr>
            <a:spLocks noGrp="1" noChangeArrowheads="1"/>
          </p:cNvSpPr>
          <p:nvPr>
            <p:ph type="title"/>
          </p:nvPr>
        </p:nvSpPr>
        <p:spPr>
          <a:xfrm>
            <a:off x="457200" y="685800"/>
            <a:ext cx="8229600" cy="847725"/>
          </a:xfrm>
        </p:spPr>
        <p:txBody>
          <a:bodyPr/>
          <a:lstStyle/>
          <a:p>
            <a:pPr algn="ctr" eaLnBrk="1" fontAlgn="auto" hangingPunct="1">
              <a:spcAft>
                <a:spcPts val="0"/>
              </a:spcAft>
              <a:defRPr/>
            </a:pPr>
            <a:r>
              <a:rPr lang="en-US" altLang="zh-CN">
                <a:ea typeface="SimSun" panose="02010600030101010101" pitchFamily="2" charset="-122"/>
              </a:rPr>
              <a:t>Coordinate System</a:t>
            </a:r>
            <a:r>
              <a:rPr lang="en-US" altLang="zh-CN" sz="5400">
                <a:ea typeface="SimSun" panose="02010600030101010101" pitchFamily="2" charset="-122"/>
              </a:rPr>
              <a:t> </a:t>
            </a:r>
          </a:p>
        </p:txBody>
      </p:sp>
      <p:sp>
        <p:nvSpPr>
          <p:cNvPr id="51202" name="عنصر نائب لرقم الشريحة 5">
            <a:extLst>
              <a:ext uri="{FF2B5EF4-FFF2-40B4-BE49-F238E27FC236}">
                <a16:creationId xmlns:a16="http://schemas.microsoft.com/office/drawing/2014/main" id="{639D092E-F293-4099-A7E6-52DCE16E2936}"/>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rtl="0">
              <a:lnSpc>
                <a:spcPct val="100000"/>
              </a:lnSpc>
              <a:spcBef>
                <a:spcPct val="0"/>
              </a:spcBef>
              <a:buClrTx/>
              <a:buSzTx/>
              <a:buFontTx/>
              <a:buNone/>
            </a:pPr>
            <a:fld id="{669EDE29-363E-4C98-952D-F3453D263EDC}" type="slidenum">
              <a:rPr lang="en-US" altLang="zh-CN" sz="1400">
                <a:latin typeface="Tahoma" panose="020B0604030504040204" pitchFamily="34" charset="0"/>
                <a:ea typeface="SimSun" panose="02010600030101010101" pitchFamily="2" charset="-122"/>
                <a:cs typeface="Arial" panose="020B0604020202020204" pitchFamily="34" charset="0"/>
              </a:rPr>
              <a:pPr rtl="0">
                <a:lnSpc>
                  <a:spcPct val="100000"/>
                </a:lnSpc>
                <a:spcBef>
                  <a:spcPct val="0"/>
                </a:spcBef>
                <a:buClrTx/>
                <a:buSzTx/>
                <a:buFontTx/>
                <a:buNone/>
              </a:pPr>
              <a:t>36</a:t>
            </a:fld>
            <a:endParaRPr lang="en-US" altLang="zh-CN" sz="1400">
              <a:latin typeface="Tahoma" panose="020B0604030504040204" pitchFamily="34" charset="0"/>
              <a:ea typeface="SimSun" panose="02010600030101010101" pitchFamily="2" charset="-122"/>
              <a:cs typeface="Arial" panose="020B0604020202020204" pitchFamily="34" charset="0"/>
            </a:endParaRPr>
          </a:p>
        </p:txBody>
      </p:sp>
      <p:sp>
        <p:nvSpPr>
          <p:cNvPr id="82948" name="Rectangle 5">
            <a:extLst>
              <a:ext uri="{FF2B5EF4-FFF2-40B4-BE49-F238E27FC236}">
                <a16:creationId xmlns:a16="http://schemas.microsoft.com/office/drawing/2014/main" id="{BE6F628A-A930-49FE-B143-3DCB116642C5}"/>
              </a:ext>
            </a:extLst>
          </p:cNvPr>
          <p:cNvSpPr>
            <a:spLocks noChangeArrowheads="1"/>
          </p:cNvSpPr>
          <p:nvPr/>
        </p:nvSpPr>
        <p:spPr bwMode="auto">
          <a:xfrm>
            <a:off x="0" y="2647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graphicFrame>
        <p:nvGraphicFramePr>
          <p:cNvPr id="82949" name="Object 4">
            <a:extLst>
              <a:ext uri="{FF2B5EF4-FFF2-40B4-BE49-F238E27FC236}">
                <a16:creationId xmlns:a16="http://schemas.microsoft.com/office/drawing/2014/main" id="{8F19E512-73A7-41A8-9848-A3DD8323E8E7}"/>
              </a:ext>
            </a:extLst>
          </p:cNvPr>
          <p:cNvGraphicFramePr>
            <a:graphicFrameLocks noChangeAspect="1"/>
          </p:cNvGraphicFramePr>
          <p:nvPr/>
        </p:nvGraphicFramePr>
        <p:xfrm>
          <a:off x="990600" y="2408238"/>
          <a:ext cx="4392613" cy="3160712"/>
        </p:xfrm>
        <a:graphic>
          <a:graphicData uri="http://schemas.openxmlformats.org/presentationml/2006/ole">
            <mc:AlternateContent xmlns:mc="http://schemas.openxmlformats.org/markup-compatibility/2006">
              <mc:Choice xmlns:v="urn:schemas-microsoft-com:vml" Requires="v">
                <p:oleObj spid="_x0000_s82951" name="Visio" r:id="rId3" imgW="2685109" imgH="1940244" progId="Visio.Drawing.6">
                  <p:embed/>
                </p:oleObj>
              </mc:Choice>
              <mc:Fallback>
                <p:oleObj name="Visio" r:id="rId3" imgW="2685109" imgH="1940244" progId="Visio.Drawing.6">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408238"/>
                        <a:ext cx="4392613" cy="31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50" name="Text Box 6">
            <a:extLst>
              <a:ext uri="{FF2B5EF4-FFF2-40B4-BE49-F238E27FC236}">
                <a16:creationId xmlns:a16="http://schemas.microsoft.com/office/drawing/2014/main" id="{66DD5963-A256-460F-87D5-3153ADB8E85B}"/>
              </a:ext>
            </a:extLst>
          </p:cNvPr>
          <p:cNvSpPr txBox="1">
            <a:spLocks noChangeArrowheads="1"/>
          </p:cNvSpPr>
          <p:nvPr/>
        </p:nvSpPr>
        <p:spPr bwMode="auto">
          <a:xfrm>
            <a:off x="5795963" y="2420938"/>
            <a:ext cx="1976437"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just" eaLnBrk="1" hangingPunct="1">
              <a:lnSpc>
                <a:spcPct val="100000"/>
              </a:lnSpc>
              <a:spcBef>
                <a:spcPct val="0"/>
              </a:spcBef>
              <a:buClrTx/>
              <a:buSzTx/>
              <a:buFontTx/>
              <a:buNone/>
            </a:pPr>
            <a:r>
              <a:rPr lang="en-US" altLang="zh-CN" sz="2400">
                <a:solidFill>
                  <a:srgbClr val="FF0000"/>
                </a:solidFill>
                <a:ea typeface="SimSun" panose="02010600030101010101" pitchFamily="2" charset="-122"/>
                <a:cs typeface="Arial" panose="020B0604020202020204" pitchFamily="34" charset="0"/>
              </a:rPr>
              <a:t>Rectangular or Cartesian Coordinate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4C5478C7-D978-4660-999D-0F5CED30CBA7}"/>
              </a:ext>
            </a:extLst>
          </p:cNvPr>
          <p:cNvSpPr>
            <a:spLocks noGrp="1" noChangeArrowheads="1"/>
          </p:cNvSpPr>
          <p:nvPr>
            <p:ph type="title"/>
          </p:nvPr>
        </p:nvSpPr>
        <p:spPr>
          <a:xfrm>
            <a:off x="914400" y="1066800"/>
            <a:ext cx="8229600" cy="703263"/>
          </a:xfrm>
        </p:spPr>
        <p:txBody>
          <a:bodyPr>
            <a:normAutofit fontScale="90000"/>
          </a:bodyPr>
          <a:lstStyle/>
          <a:p>
            <a:pPr algn="ctr" eaLnBrk="1" fontAlgn="auto" hangingPunct="1">
              <a:spcAft>
                <a:spcPts val="0"/>
              </a:spcAft>
              <a:defRPr/>
            </a:pPr>
            <a:r>
              <a:rPr lang="en-US" altLang="zh-CN">
                <a:ea typeface="SimSun" panose="02010600030101010101" pitchFamily="2" charset="-122"/>
              </a:rPr>
              <a:t>Vectors in Cartesian Coordinate</a:t>
            </a:r>
            <a:r>
              <a:rPr lang="en-US" altLang="zh-CN" sz="3600">
                <a:ea typeface="SimSun" panose="02010600030101010101" pitchFamily="2" charset="-122"/>
              </a:rPr>
              <a:t> </a:t>
            </a:r>
            <a:r>
              <a:rPr lang="en-US" altLang="zh-CN">
                <a:ea typeface="SimSun" panose="02010600030101010101" pitchFamily="2" charset="-122"/>
              </a:rPr>
              <a:t>System</a:t>
            </a:r>
            <a:r>
              <a:rPr lang="en-US" altLang="zh-CN" sz="5400">
                <a:ea typeface="SimSun" panose="02010600030101010101" pitchFamily="2" charset="-122"/>
              </a:rPr>
              <a:t> </a:t>
            </a:r>
          </a:p>
        </p:txBody>
      </p:sp>
      <p:sp>
        <p:nvSpPr>
          <p:cNvPr id="52226" name="عنصر نائب لرقم الشريحة 5">
            <a:extLst>
              <a:ext uri="{FF2B5EF4-FFF2-40B4-BE49-F238E27FC236}">
                <a16:creationId xmlns:a16="http://schemas.microsoft.com/office/drawing/2014/main" id="{5981CE9D-3807-4BD5-A96F-6500D0403473}"/>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rtl="0">
              <a:lnSpc>
                <a:spcPct val="100000"/>
              </a:lnSpc>
              <a:spcBef>
                <a:spcPct val="0"/>
              </a:spcBef>
              <a:buClrTx/>
              <a:buSzTx/>
              <a:buFontTx/>
              <a:buNone/>
            </a:pPr>
            <a:fld id="{E72B2C89-9BA9-44DA-ABFF-0D70582A2CFD}" type="slidenum">
              <a:rPr lang="en-US" altLang="zh-CN" sz="1400">
                <a:latin typeface="Tahoma" panose="020B0604030504040204" pitchFamily="34" charset="0"/>
                <a:ea typeface="SimSun" panose="02010600030101010101" pitchFamily="2" charset="-122"/>
                <a:cs typeface="Arial" panose="020B0604020202020204" pitchFamily="34" charset="0"/>
              </a:rPr>
              <a:pPr rtl="0">
                <a:lnSpc>
                  <a:spcPct val="100000"/>
                </a:lnSpc>
                <a:spcBef>
                  <a:spcPct val="0"/>
                </a:spcBef>
                <a:buClrTx/>
                <a:buSzTx/>
                <a:buFontTx/>
                <a:buNone/>
              </a:pPr>
              <a:t>37</a:t>
            </a:fld>
            <a:endParaRPr lang="en-US" altLang="zh-CN" sz="1400">
              <a:latin typeface="Tahoma" panose="020B0604030504040204" pitchFamily="34" charset="0"/>
              <a:ea typeface="SimSun" panose="02010600030101010101" pitchFamily="2" charset="-122"/>
              <a:cs typeface="Arial" panose="020B0604020202020204" pitchFamily="34" charset="0"/>
            </a:endParaRPr>
          </a:p>
        </p:txBody>
      </p:sp>
      <p:sp>
        <p:nvSpPr>
          <p:cNvPr id="83972" name="Rectangle 5">
            <a:extLst>
              <a:ext uri="{FF2B5EF4-FFF2-40B4-BE49-F238E27FC236}">
                <a16:creationId xmlns:a16="http://schemas.microsoft.com/office/drawing/2014/main" id="{8492373B-D893-439B-8C4D-E53C9C4F49B1}"/>
              </a:ext>
            </a:extLst>
          </p:cNvPr>
          <p:cNvSpPr>
            <a:spLocks noChangeArrowheads="1"/>
          </p:cNvSpPr>
          <p:nvPr/>
        </p:nvSpPr>
        <p:spPr bwMode="auto">
          <a:xfrm>
            <a:off x="0" y="2376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graphicFrame>
        <p:nvGraphicFramePr>
          <p:cNvPr id="83973" name="Object 6">
            <a:extLst>
              <a:ext uri="{FF2B5EF4-FFF2-40B4-BE49-F238E27FC236}">
                <a16:creationId xmlns:a16="http://schemas.microsoft.com/office/drawing/2014/main" id="{E9CD6053-E4CD-4257-B920-2EA248C1CD13}"/>
              </a:ext>
            </a:extLst>
          </p:cNvPr>
          <p:cNvGraphicFramePr>
            <a:graphicFrameLocks noChangeAspect="1"/>
          </p:cNvGraphicFramePr>
          <p:nvPr/>
        </p:nvGraphicFramePr>
        <p:xfrm>
          <a:off x="762000" y="4102100"/>
          <a:ext cx="2354263" cy="2376488"/>
        </p:xfrm>
        <a:graphic>
          <a:graphicData uri="http://schemas.openxmlformats.org/presentationml/2006/ole">
            <mc:AlternateContent xmlns:mc="http://schemas.openxmlformats.org/markup-compatibility/2006">
              <mc:Choice xmlns:v="urn:schemas-microsoft-com:vml" Requires="v">
                <p:oleObj spid="_x0000_s83982" name="Visio" r:id="rId3" imgW="2792327" imgH="2822764" progId="Visio.Drawing.6">
                  <p:embed/>
                </p:oleObj>
              </mc:Choice>
              <mc:Fallback>
                <p:oleObj name="Visio" r:id="rId3" imgW="2792327" imgH="2822764" progId="Visio.Drawing.6">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102100"/>
                        <a:ext cx="2354263"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3974" name="Rectangle 9">
            <a:extLst>
              <a:ext uri="{FF2B5EF4-FFF2-40B4-BE49-F238E27FC236}">
                <a16:creationId xmlns:a16="http://schemas.microsoft.com/office/drawing/2014/main" id="{7B851DC0-694C-4D56-821F-2ECE0A0F64B6}"/>
              </a:ext>
            </a:extLst>
          </p:cNvPr>
          <p:cNvSpPr>
            <a:spLocks noChangeArrowheads="1"/>
          </p:cNvSpPr>
          <p:nvPr/>
        </p:nvSpPr>
        <p:spPr bwMode="auto">
          <a:xfrm>
            <a:off x="3492500" y="2301875"/>
            <a:ext cx="4811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latin typeface="Times New Roman" panose="02020603050405020304" pitchFamily="18" charset="0"/>
                <a:ea typeface="SimSun" panose="02010600030101010101" pitchFamily="2" charset="-122"/>
                <a:cs typeface="Times New Roman" panose="02020603050405020304" pitchFamily="18" charset="0"/>
              </a:rPr>
              <a:t>A = </a:t>
            </a:r>
            <a:r>
              <a:rPr lang="en-US" altLang="zh-CN" sz="2400" i="1">
                <a:latin typeface="Times New Roman" panose="02020603050405020304" pitchFamily="18" charset="0"/>
                <a:ea typeface="SimSun" panose="02010600030101010101" pitchFamily="2" charset="-122"/>
                <a:cs typeface="Times New Roman" panose="02020603050405020304" pitchFamily="18" charset="0"/>
              </a:rPr>
              <a:t>A</a:t>
            </a:r>
            <a:r>
              <a:rPr lang="en-US" altLang="zh-CN" sz="2400" baseline="-30000">
                <a:latin typeface="Times New Roman" panose="02020603050405020304" pitchFamily="18" charset="0"/>
                <a:ea typeface="SimSun" panose="02010600030101010101" pitchFamily="2" charset="-122"/>
                <a:cs typeface="Times New Roman" panose="02020603050405020304" pitchFamily="18" charset="0"/>
              </a:rPr>
              <a:t>1</a:t>
            </a:r>
            <a:r>
              <a:rPr lang="en-US" altLang="zh-CN" sz="2400" u="sng">
                <a:latin typeface="Times New Roman" panose="02020603050405020304" pitchFamily="18" charset="0"/>
                <a:ea typeface="SimSun" panose="02010600030101010101" pitchFamily="2" charset="-122"/>
                <a:cs typeface="Times New Roman" panose="02020603050405020304" pitchFamily="18" charset="0"/>
              </a:rPr>
              <a:t>i</a:t>
            </a:r>
            <a:r>
              <a:rPr lang="en-US" altLang="zh-CN" sz="2400">
                <a:latin typeface="Times New Roman" panose="02020603050405020304" pitchFamily="18" charset="0"/>
                <a:ea typeface="SimSun" panose="02010600030101010101" pitchFamily="2" charset="-122"/>
                <a:cs typeface="Times New Roman" panose="02020603050405020304" pitchFamily="18" charset="0"/>
              </a:rPr>
              <a:t> + </a:t>
            </a:r>
            <a:r>
              <a:rPr lang="en-US" altLang="zh-CN" sz="2400" i="1">
                <a:latin typeface="Times New Roman" panose="02020603050405020304" pitchFamily="18" charset="0"/>
                <a:ea typeface="SimSun" panose="02010600030101010101" pitchFamily="2" charset="-122"/>
                <a:cs typeface="Times New Roman" panose="02020603050405020304" pitchFamily="18" charset="0"/>
              </a:rPr>
              <a:t>A</a:t>
            </a:r>
            <a:r>
              <a:rPr lang="en-US" altLang="zh-CN" sz="2400" baseline="-30000">
                <a:latin typeface="Times New Roman" panose="02020603050405020304" pitchFamily="18" charset="0"/>
                <a:ea typeface="SimSun" panose="02010600030101010101" pitchFamily="2" charset="-122"/>
                <a:cs typeface="Times New Roman" panose="02020603050405020304" pitchFamily="18" charset="0"/>
              </a:rPr>
              <a:t>2</a:t>
            </a:r>
            <a:r>
              <a:rPr lang="en-US" altLang="zh-CN" sz="2400" u="sng">
                <a:latin typeface="Times New Roman" panose="02020603050405020304" pitchFamily="18" charset="0"/>
                <a:ea typeface="SimSun" panose="02010600030101010101" pitchFamily="2" charset="-122"/>
                <a:cs typeface="Times New Roman" panose="02020603050405020304" pitchFamily="18" charset="0"/>
              </a:rPr>
              <a:t>j</a:t>
            </a:r>
            <a:r>
              <a:rPr lang="en-US" altLang="zh-CN" sz="2400">
                <a:latin typeface="Times New Roman" panose="02020603050405020304" pitchFamily="18" charset="0"/>
                <a:ea typeface="SimSun" panose="02010600030101010101" pitchFamily="2" charset="-122"/>
                <a:cs typeface="Times New Roman" panose="02020603050405020304" pitchFamily="18" charset="0"/>
              </a:rPr>
              <a:t> + </a:t>
            </a:r>
            <a:r>
              <a:rPr lang="en-US" altLang="zh-CN" sz="2400" i="1">
                <a:latin typeface="Times New Roman" panose="02020603050405020304" pitchFamily="18" charset="0"/>
                <a:ea typeface="SimSun" panose="02010600030101010101" pitchFamily="2" charset="-122"/>
                <a:cs typeface="Times New Roman" panose="02020603050405020304" pitchFamily="18" charset="0"/>
              </a:rPr>
              <a:t>A</a:t>
            </a:r>
            <a:r>
              <a:rPr lang="en-US" altLang="zh-CN" sz="2400" baseline="-30000">
                <a:latin typeface="Times New Roman" panose="02020603050405020304" pitchFamily="18" charset="0"/>
                <a:ea typeface="SimSun" panose="02010600030101010101" pitchFamily="2" charset="-122"/>
                <a:cs typeface="Times New Roman" panose="02020603050405020304" pitchFamily="18" charset="0"/>
              </a:rPr>
              <a:t>3</a:t>
            </a:r>
            <a:r>
              <a:rPr lang="en-US" altLang="zh-CN" sz="2400" u="sng">
                <a:latin typeface="Times New Roman" panose="02020603050405020304" pitchFamily="18" charset="0"/>
                <a:ea typeface="SimSun" panose="02010600030101010101" pitchFamily="2" charset="-122"/>
                <a:cs typeface="Times New Roman" panose="02020603050405020304" pitchFamily="18" charset="0"/>
              </a:rPr>
              <a:t>k</a:t>
            </a:r>
            <a:r>
              <a:rPr lang="en-US" altLang="zh-CN" sz="2400">
                <a:latin typeface="Times New Roman" panose="02020603050405020304" pitchFamily="18" charset="0"/>
                <a:ea typeface="SimSun" panose="02010600030101010101" pitchFamily="2" charset="-122"/>
                <a:cs typeface="Times New Roman" panose="02020603050405020304" pitchFamily="18" charset="0"/>
              </a:rPr>
              <a:t> = (</a:t>
            </a:r>
            <a:r>
              <a:rPr lang="en-US" altLang="zh-CN" sz="2400" i="1">
                <a:latin typeface="Times New Roman" panose="02020603050405020304" pitchFamily="18" charset="0"/>
                <a:ea typeface="SimSun" panose="02010600030101010101" pitchFamily="2" charset="-122"/>
                <a:cs typeface="Times New Roman" panose="02020603050405020304" pitchFamily="18" charset="0"/>
              </a:rPr>
              <a:t>A</a:t>
            </a:r>
            <a:r>
              <a:rPr lang="en-US" altLang="zh-CN" sz="2400" baseline="-30000">
                <a:latin typeface="Times New Roman" panose="02020603050405020304" pitchFamily="18" charset="0"/>
                <a:ea typeface="SimSun" panose="02010600030101010101" pitchFamily="2" charset="-122"/>
                <a:cs typeface="Times New Roman" panose="02020603050405020304" pitchFamily="18" charset="0"/>
              </a:rPr>
              <a:t>1</a:t>
            </a:r>
            <a:r>
              <a:rPr lang="en-US" altLang="zh-CN" sz="2400">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i="1">
                <a:latin typeface="Times New Roman" panose="02020603050405020304" pitchFamily="18" charset="0"/>
                <a:ea typeface="SimSun" panose="02010600030101010101" pitchFamily="2" charset="-122"/>
                <a:cs typeface="Times New Roman" panose="02020603050405020304" pitchFamily="18" charset="0"/>
              </a:rPr>
              <a:t>A</a:t>
            </a:r>
            <a:r>
              <a:rPr lang="en-US" altLang="zh-CN" sz="2400" baseline="-30000">
                <a:latin typeface="Times New Roman" panose="02020603050405020304" pitchFamily="18" charset="0"/>
                <a:ea typeface="SimSun" panose="02010600030101010101" pitchFamily="2" charset="-122"/>
                <a:cs typeface="Times New Roman" panose="02020603050405020304" pitchFamily="18" charset="0"/>
              </a:rPr>
              <a:t>2</a:t>
            </a:r>
            <a:r>
              <a:rPr lang="en-US" altLang="zh-CN" sz="2400">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i="1">
                <a:latin typeface="Times New Roman" panose="02020603050405020304" pitchFamily="18" charset="0"/>
                <a:ea typeface="SimSun" panose="02010600030101010101" pitchFamily="2" charset="-122"/>
                <a:cs typeface="Times New Roman" panose="02020603050405020304" pitchFamily="18" charset="0"/>
              </a:rPr>
              <a:t>A</a:t>
            </a:r>
            <a:r>
              <a:rPr lang="en-US" altLang="zh-CN" sz="2400" baseline="-30000">
                <a:latin typeface="Times New Roman" panose="02020603050405020304" pitchFamily="18" charset="0"/>
                <a:ea typeface="SimSun" panose="02010600030101010101" pitchFamily="2" charset="-122"/>
                <a:cs typeface="Times New Roman" panose="02020603050405020304" pitchFamily="18" charset="0"/>
              </a:rPr>
              <a:t>3</a:t>
            </a:r>
            <a:r>
              <a:rPr lang="en-US" altLang="zh-CN" sz="2400">
                <a:latin typeface="Times New Roman" panose="02020603050405020304" pitchFamily="18" charset="0"/>
                <a:ea typeface="SimSun" panose="02010600030101010101" pitchFamily="2" charset="-122"/>
                <a:cs typeface="Times New Roman" panose="02020603050405020304" pitchFamily="18" charset="0"/>
              </a:rPr>
              <a:t>)</a:t>
            </a:r>
            <a:r>
              <a:rPr lang="en-US" altLang="zh-CN" sz="2400">
                <a:latin typeface="Tahoma" panose="020B0604030504040204" pitchFamily="34" charset="0"/>
                <a:ea typeface="SimSun" panose="02010600030101010101" pitchFamily="2" charset="-122"/>
                <a:cs typeface="Times New Roman" panose="02020603050405020304" pitchFamily="18" charset="0"/>
              </a:rPr>
              <a:t> </a:t>
            </a:r>
          </a:p>
        </p:txBody>
      </p:sp>
      <p:sp>
        <p:nvSpPr>
          <p:cNvPr id="83975" name="Rectangle 11">
            <a:extLst>
              <a:ext uri="{FF2B5EF4-FFF2-40B4-BE49-F238E27FC236}">
                <a16:creationId xmlns:a16="http://schemas.microsoft.com/office/drawing/2014/main" id="{A6AAA8C4-9AED-423B-AE00-2E4D831B2917}"/>
              </a:ext>
            </a:extLst>
          </p:cNvPr>
          <p:cNvSpPr>
            <a:spLocks noChangeArrowheads="1"/>
          </p:cNvSpPr>
          <p:nvPr/>
        </p:nvSpPr>
        <p:spPr bwMode="auto">
          <a:xfrm>
            <a:off x="3492500" y="2859088"/>
            <a:ext cx="4895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u="sng">
                <a:solidFill>
                  <a:srgbClr val="0000FF"/>
                </a:solidFill>
                <a:ea typeface="SimSun" panose="02010600030101010101" pitchFamily="2" charset="-122"/>
                <a:cs typeface="Times New Roman" panose="02020603050405020304" pitchFamily="18" charset="0"/>
              </a:rPr>
              <a:t>i</a:t>
            </a:r>
            <a:r>
              <a:rPr lang="en-US" altLang="zh-CN" sz="2400">
                <a:ea typeface="SimSun" panose="02010600030101010101" pitchFamily="2" charset="-122"/>
                <a:cs typeface="Times New Roman" panose="02020603050405020304" pitchFamily="18" charset="0"/>
              </a:rPr>
              <a:t>, </a:t>
            </a:r>
            <a:r>
              <a:rPr lang="en-US" altLang="zh-CN" sz="2400" u="sng">
                <a:solidFill>
                  <a:srgbClr val="0000FF"/>
                </a:solidFill>
                <a:ea typeface="SimSun" panose="02010600030101010101" pitchFamily="2" charset="-122"/>
                <a:cs typeface="Times New Roman" panose="02020603050405020304" pitchFamily="18" charset="0"/>
              </a:rPr>
              <a:t>j</a:t>
            </a:r>
            <a:r>
              <a:rPr lang="en-US" altLang="zh-CN" sz="2400">
                <a:ea typeface="SimSun" panose="02010600030101010101" pitchFamily="2" charset="-122"/>
                <a:cs typeface="Times New Roman" panose="02020603050405020304" pitchFamily="18" charset="0"/>
              </a:rPr>
              <a:t>, and </a:t>
            </a:r>
            <a:r>
              <a:rPr lang="en-US" altLang="zh-CN" sz="2400" u="sng">
                <a:solidFill>
                  <a:srgbClr val="0000FF"/>
                </a:solidFill>
                <a:ea typeface="SimSun" panose="02010600030101010101" pitchFamily="2" charset="-122"/>
                <a:cs typeface="Times New Roman" panose="02020603050405020304" pitchFamily="18" charset="0"/>
              </a:rPr>
              <a:t>k</a:t>
            </a:r>
            <a:r>
              <a:rPr lang="en-US" altLang="zh-CN" sz="2400">
                <a:ea typeface="SimSun" panose="02010600030101010101" pitchFamily="2" charset="-122"/>
                <a:cs typeface="Times New Roman" panose="02020603050405020304" pitchFamily="18" charset="0"/>
              </a:rPr>
              <a:t> are </a:t>
            </a:r>
            <a:r>
              <a:rPr lang="en-US" altLang="zh-CN" sz="2400">
                <a:solidFill>
                  <a:srgbClr val="FF0000"/>
                </a:solidFill>
                <a:ea typeface="SimSun" panose="02010600030101010101" pitchFamily="2" charset="-122"/>
                <a:cs typeface="Times New Roman" panose="02020603050405020304" pitchFamily="18" charset="0"/>
              </a:rPr>
              <a:t>unit vectors</a:t>
            </a:r>
            <a:r>
              <a:rPr lang="en-US" altLang="zh-CN" sz="2400">
                <a:ea typeface="SimSun" panose="02010600030101010101" pitchFamily="2" charset="-122"/>
                <a:cs typeface="Times New Roman" panose="02020603050405020304" pitchFamily="18" charset="0"/>
              </a:rPr>
              <a:t> pointing in the positive </a:t>
            </a:r>
            <a:r>
              <a:rPr lang="en-US" altLang="zh-CN" sz="2400" i="1">
                <a:solidFill>
                  <a:srgbClr val="0000FF"/>
                </a:solidFill>
                <a:ea typeface="SimSun" panose="02010600030101010101" pitchFamily="2" charset="-122"/>
                <a:cs typeface="Times New Roman" panose="02020603050405020304" pitchFamily="18" charset="0"/>
              </a:rPr>
              <a:t>x</a:t>
            </a:r>
            <a:r>
              <a:rPr lang="en-US" altLang="zh-CN" sz="2400">
                <a:ea typeface="SimSun" panose="02010600030101010101" pitchFamily="2" charset="-122"/>
                <a:cs typeface="Times New Roman" panose="02020603050405020304" pitchFamily="18" charset="0"/>
              </a:rPr>
              <a:t>, </a:t>
            </a:r>
            <a:r>
              <a:rPr lang="en-US" altLang="zh-CN" sz="2400" i="1">
                <a:solidFill>
                  <a:srgbClr val="0000FF"/>
                </a:solidFill>
                <a:ea typeface="SimSun" panose="02010600030101010101" pitchFamily="2" charset="-122"/>
                <a:cs typeface="Times New Roman" panose="02020603050405020304" pitchFamily="18" charset="0"/>
              </a:rPr>
              <a:t>y</a:t>
            </a:r>
            <a:r>
              <a:rPr lang="en-US" altLang="zh-CN" sz="2400">
                <a:ea typeface="SimSun" panose="02010600030101010101" pitchFamily="2" charset="-122"/>
                <a:cs typeface="Times New Roman" panose="02020603050405020304" pitchFamily="18" charset="0"/>
              </a:rPr>
              <a:t>, and </a:t>
            </a:r>
            <a:r>
              <a:rPr lang="en-US" altLang="zh-CN" sz="2400" i="1">
                <a:solidFill>
                  <a:srgbClr val="0000FF"/>
                </a:solidFill>
                <a:ea typeface="SimSun" panose="02010600030101010101" pitchFamily="2" charset="-122"/>
                <a:cs typeface="Times New Roman" panose="02020603050405020304" pitchFamily="18" charset="0"/>
              </a:rPr>
              <a:t>z</a:t>
            </a:r>
            <a:r>
              <a:rPr lang="en-US" altLang="zh-CN" sz="2400">
                <a:ea typeface="SimSun" panose="02010600030101010101" pitchFamily="2" charset="-122"/>
                <a:cs typeface="Times New Roman" panose="02020603050405020304" pitchFamily="18" charset="0"/>
              </a:rPr>
              <a:t> directions </a:t>
            </a:r>
          </a:p>
        </p:txBody>
      </p:sp>
      <p:sp>
        <p:nvSpPr>
          <p:cNvPr id="83976" name="Rectangle 13">
            <a:extLst>
              <a:ext uri="{FF2B5EF4-FFF2-40B4-BE49-F238E27FC236}">
                <a16:creationId xmlns:a16="http://schemas.microsoft.com/office/drawing/2014/main" id="{585E87AF-AE8C-4F2F-9AC6-E8A1D109D709}"/>
              </a:ext>
            </a:extLst>
          </p:cNvPr>
          <p:cNvSpPr>
            <a:spLocks noChangeArrowheads="1"/>
          </p:cNvSpPr>
          <p:nvPr/>
        </p:nvSpPr>
        <p:spPr bwMode="auto">
          <a:xfrm>
            <a:off x="3479800" y="4873625"/>
            <a:ext cx="48244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i="1">
                <a:ea typeface="SimSun" panose="02010600030101010101" pitchFamily="2" charset="-122"/>
                <a:cs typeface="Times New Roman" panose="02020603050405020304" pitchFamily="18" charset="0"/>
              </a:rPr>
              <a:t>A</a:t>
            </a:r>
            <a:r>
              <a:rPr lang="en-US" altLang="zh-CN" sz="2400" baseline="-30000">
                <a:ea typeface="SimSun" panose="02010600030101010101" pitchFamily="2" charset="-122"/>
                <a:cs typeface="Times New Roman" panose="02020603050405020304" pitchFamily="18" charset="0"/>
              </a:rPr>
              <a:t>1</a:t>
            </a:r>
            <a:r>
              <a:rPr lang="en-US" altLang="zh-CN" sz="2400">
                <a:ea typeface="SimSun" panose="02010600030101010101" pitchFamily="2" charset="-122"/>
                <a:cs typeface="Times New Roman" panose="02020603050405020304" pitchFamily="18" charset="0"/>
              </a:rPr>
              <a:t>, </a:t>
            </a:r>
            <a:r>
              <a:rPr lang="en-US" altLang="zh-CN" sz="2400" i="1">
                <a:ea typeface="SimSun" panose="02010600030101010101" pitchFamily="2" charset="-122"/>
                <a:cs typeface="Times New Roman" panose="02020603050405020304" pitchFamily="18" charset="0"/>
              </a:rPr>
              <a:t>A</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 and </a:t>
            </a:r>
            <a:r>
              <a:rPr lang="en-US" altLang="zh-CN" sz="2400" i="1">
                <a:ea typeface="SimSun" panose="02010600030101010101" pitchFamily="2" charset="-122"/>
                <a:cs typeface="Times New Roman" panose="02020603050405020304" pitchFamily="18" charset="0"/>
              </a:rPr>
              <a:t>A</a:t>
            </a:r>
            <a:r>
              <a:rPr lang="en-US" altLang="zh-CN" sz="2400" baseline="-30000">
                <a:ea typeface="SimSun" panose="02010600030101010101" pitchFamily="2" charset="-122"/>
                <a:cs typeface="Times New Roman" panose="02020603050405020304" pitchFamily="18" charset="0"/>
              </a:rPr>
              <a:t>3</a:t>
            </a:r>
            <a:r>
              <a:rPr lang="en-US" altLang="zh-CN" sz="2400">
                <a:ea typeface="SimSun" panose="02010600030101010101" pitchFamily="2" charset="-122"/>
                <a:cs typeface="Times New Roman" panose="02020603050405020304" pitchFamily="18" charset="0"/>
              </a:rPr>
              <a:t> are called </a:t>
            </a:r>
            <a:r>
              <a:rPr lang="en-US" altLang="zh-CN" sz="2400" i="1">
                <a:ea typeface="SimSun" panose="02010600030101010101" pitchFamily="2" charset="-122"/>
                <a:cs typeface="Times New Roman" panose="02020603050405020304" pitchFamily="18" charset="0"/>
              </a:rPr>
              <a:t>x</a:t>
            </a:r>
            <a:r>
              <a:rPr lang="en-US" altLang="zh-CN" sz="2400">
                <a:ea typeface="SimSun" panose="02010600030101010101" pitchFamily="2" charset="-122"/>
                <a:cs typeface="Times New Roman" panose="02020603050405020304" pitchFamily="18" charset="0"/>
              </a:rPr>
              <a:t>, </a:t>
            </a:r>
            <a:r>
              <a:rPr lang="en-US" altLang="zh-CN" sz="2400" i="1">
                <a:ea typeface="SimSun" panose="02010600030101010101" pitchFamily="2" charset="-122"/>
                <a:cs typeface="Times New Roman" panose="02020603050405020304" pitchFamily="18" charset="0"/>
              </a:rPr>
              <a:t>y</a:t>
            </a:r>
            <a:r>
              <a:rPr lang="en-US" altLang="zh-CN" sz="2400">
                <a:ea typeface="SimSun" panose="02010600030101010101" pitchFamily="2" charset="-122"/>
                <a:cs typeface="Times New Roman" panose="02020603050405020304" pitchFamily="18" charset="0"/>
              </a:rPr>
              <a:t>, and </a:t>
            </a:r>
            <a:r>
              <a:rPr lang="en-US" altLang="zh-CN" sz="2400" i="1">
                <a:ea typeface="SimSun" panose="02010600030101010101" pitchFamily="2" charset="-122"/>
                <a:cs typeface="Times New Roman" panose="02020603050405020304" pitchFamily="18" charset="0"/>
              </a:rPr>
              <a:t>z</a:t>
            </a:r>
            <a:r>
              <a:rPr lang="en-US" altLang="zh-CN" sz="2400">
                <a:ea typeface="SimSun" panose="02010600030101010101" pitchFamily="2" charset="-122"/>
                <a:cs typeface="Times New Roman" panose="02020603050405020304" pitchFamily="18" charset="0"/>
              </a:rPr>
              <a:t> </a:t>
            </a:r>
            <a:r>
              <a:rPr lang="en-US" altLang="zh-CN" sz="2400">
                <a:solidFill>
                  <a:srgbClr val="FF0000"/>
                </a:solidFill>
                <a:ea typeface="SimSun" panose="02010600030101010101" pitchFamily="2" charset="-122"/>
                <a:cs typeface="Times New Roman" panose="02020603050405020304" pitchFamily="18" charset="0"/>
              </a:rPr>
              <a:t>component</a:t>
            </a:r>
            <a:r>
              <a:rPr lang="en-US" altLang="zh-CN" sz="2400">
                <a:ea typeface="SimSun" panose="02010600030101010101" pitchFamily="2" charset="-122"/>
                <a:cs typeface="Times New Roman" panose="02020603050405020304" pitchFamily="18" charset="0"/>
              </a:rPr>
              <a:t> of vector A</a:t>
            </a:r>
            <a:r>
              <a:rPr lang="en-US" altLang="zh-CN" sz="1800">
                <a:ea typeface="SimSun" panose="02010600030101010101" pitchFamily="2" charset="-122"/>
                <a:cs typeface="Times New Roman" panose="02020603050405020304" pitchFamily="18" charset="0"/>
              </a:rPr>
              <a:t> </a:t>
            </a:r>
          </a:p>
        </p:txBody>
      </p:sp>
      <p:sp>
        <p:nvSpPr>
          <p:cNvPr id="83977" name="Rectangle 15">
            <a:extLst>
              <a:ext uri="{FF2B5EF4-FFF2-40B4-BE49-F238E27FC236}">
                <a16:creationId xmlns:a16="http://schemas.microsoft.com/office/drawing/2014/main" id="{4AD721BA-65D1-4539-B48B-B0CD27E8C289}"/>
              </a:ext>
            </a:extLst>
          </p:cNvPr>
          <p:cNvSpPr>
            <a:spLocks noChangeArrowheads="1"/>
          </p:cNvSpPr>
          <p:nvPr/>
        </p:nvSpPr>
        <p:spPr bwMode="auto">
          <a:xfrm>
            <a:off x="0" y="2376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graphicFrame>
        <p:nvGraphicFramePr>
          <p:cNvPr id="83978" name="Object 14">
            <a:extLst>
              <a:ext uri="{FF2B5EF4-FFF2-40B4-BE49-F238E27FC236}">
                <a16:creationId xmlns:a16="http://schemas.microsoft.com/office/drawing/2014/main" id="{A270CBB4-5EC6-4475-89F0-DCF6A43AFCB9}"/>
              </a:ext>
            </a:extLst>
          </p:cNvPr>
          <p:cNvGraphicFramePr>
            <a:graphicFrameLocks noChangeAspect="1"/>
          </p:cNvGraphicFramePr>
          <p:nvPr/>
        </p:nvGraphicFramePr>
        <p:xfrm>
          <a:off x="609600" y="1785938"/>
          <a:ext cx="2641600" cy="2665412"/>
        </p:xfrm>
        <a:graphic>
          <a:graphicData uri="http://schemas.openxmlformats.org/presentationml/2006/ole">
            <mc:AlternateContent xmlns:mc="http://schemas.openxmlformats.org/markup-compatibility/2006">
              <mc:Choice xmlns:v="urn:schemas-microsoft-com:vml" Requires="v">
                <p:oleObj spid="_x0000_s83983" name="Visio" r:id="rId5" imgW="2792327" imgH="2822764" progId="Visio.Drawing.6">
                  <p:embed/>
                </p:oleObj>
              </mc:Choice>
              <mc:Fallback>
                <p:oleObj name="Visio" r:id="rId5" imgW="2792327" imgH="2822764" progId="Visio.Drawing.6">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785938"/>
                        <a:ext cx="26416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3979" name="Straight Connector 2">
            <a:extLst>
              <a:ext uri="{FF2B5EF4-FFF2-40B4-BE49-F238E27FC236}">
                <a16:creationId xmlns:a16="http://schemas.microsoft.com/office/drawing/2014/main" id="{48480DC6-E669-49E0-A6EB-FD0DBA1356CC}"/>
              </a:ext>
            </a:extLst>
          </p:cNvPr>
          <p:cNvCxnSpPr>
            <a:cxnSpLocks noChangeShapeType="1"/>
          </p:cNvCxnSpPr>
          <p:nvPr/>
        </p:nvCxnSpPr>
        <p:spPr bwMode="auto">
          <a:xfrm>
            <a:off x="1371600" y="54864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3980" name="Straight Connector 12">
            <a:extLst>
              <a:ext uri="{FF2B5EF4-FFF2-40B4-BE49-F238E27FC236}">
                <a16:creationId xmlns:a16="http://schemas.microsoft.com/office/drawing/2014/main" id="{977DBB86-EF67-44D0-A9BD-F9E6D44B23AB}"/>
              </a:ext>
            </a:extLst>
          </p:cNvPr>
          <p:cNvCxnSpPr>
            <a:cxnSpLocks noChangeShapeType="1"/>
          </p:cNvCxnSpPr>
          <p:nvPr/>
        </p:nvCxnSpPr>
        <p:spPr bwMode="auto">
          <a:xfrm>
            <a:off x="1828800" y="54864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3981" name="Straight Connector 13">
            <a:extLst>
              <a:ext uri="{FF2B5EF4-FFF2-40B4-BE49-F238E27FC236}">
                <a16:creationId xmlns:a16="http://schemas.microsoft.com/office/drawing/2014/main" id="{02AB7E05-DF12-4236-BC65-94A529954389}"/>
              </a:ext>
            </a:extLst>
          </p:cNvPr>
          <p:cNvCxnSpPr>
            <a:cxnSpLocks noChangeShapeType="1"/>
          </p:cNvCxnSpPr>
          <p:nvPr/>
        </p:nvCxnSpPr>
        <p:spPr bwMode="auto">
          <a:xfrm>
            <a:off x="1447800" y="5943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5">
            <a:extLst>
              <a:ext uri="{FF2B5EF4-FFF2-40B4-BE49-F238E27FC236}">
                <a16:creationId xmlns:a16="http://schemas.microsoft.com/office/drawing/2014/main" id="{7CF74E98-E07E-4362-8C12-2663C9EA1FE1}"/>
              </a:ext>
            </a:extLst>
          </p:cNvPr>
          <p:cNvSpPr>
            <a:spLocks noGrp="1" noChangeArrowheads="1"/>
          </p:cNvSpPr>
          <p:nvPr>
            <p:ph type="title"/>
          </p:nvPr>
        </p:nvSpPr>
        <p:spPr>
          <a:xfrm>
            <a:off x="457200" y="990600"/>
            <a:ext cx="8229600" cy="703263"/>
          </a:xfrm>
        </p:spPr>
        <p:txBody>
          <a:bodyPr>
            <a:normAutofit fontScale="90000"/>
          </a:bodyPr>
          <a:lstStyle/>
          <a:p>
            <a:pPr algn="ctr" eaLnBrk="1" fontAlgn="auto" hangingPunct="1">
              <a:spcAft>
                <a:spcPts val="0"/>
              </a:spcAft>
              <a:defRPr/>
            </a:pPr>
            <a:r>
              <a:rPr lang="en-US" altLang="zh-CN">
                <a:ea typeface="SimSun" panose="02010600030101010101" pitchFamily="2" charset="-122"/>
              </a:rPr>
              <a:t>Vectors in Cartesian Coordinate System</a:t>
            </a:r>
            <a:r>
              <a:rPr lang="en-US" altLang="zh-CN" sz="5400">
                <a:ea typeface="SimSun" panose="02010600030101010101" pitchFamily="2" charset="-122"/>
              </a:rPr>
              <a:t> </a:t>
            </a:r>
          </a:p>
        </p:txBody>
      </p:sp>
      <p:sp>
        <p:nvSpPr>
          <p:cNvPr id="53250" name="عنصر نائب لرقم الشريحة 5">
            <a:extLst>
              <a:ext uri="{FF2B5EF4-FFF2-40B4-BE49-F238E27FC236}">
                <a16:creationId xmlns:a16="http://schemas.microsoft.com/office/drawing/2014/main" id="{AA24F665-487A-48D4-BE36-86E91E588D0E}"/>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rtl="0">
              <a:lnSpc>
                <a:spcPct val="100000"/>
              </a:lnSpc>
              <a:spcBef>
                <a:spcPct val="0"/>
              </a:spcBef>
              <a:buClrTx/>
              <a:buSzTx/>
              <a:buFontTx/>
              <a:buNone/>
            </a:pPr>
            <a:fld id="{D7D24B9F-DAB6-4DC5-A3CE-7A4D8F41907B}" type="slidenum">
              <a:rPr lang="en-US" altLang="zh-CN" sz="1400">
                <a:latin typeface="Tahoma" panose="020B0604030504040204" pitchFamily="34" charset="0"/>
                <a:ea typeface="SimSun" panose="02010600030101010101" pitchFamily="2" charset="-122"/>
                <a:cs typeface="Arial" panose="020B0604020202020204" pitchFamily="34" charset="0"/>
              </a:rPr>
              <a:pPr rtl="0">
                <a:lnSpc>
                  <a:spcPct val="100000"/>
                </a:lnSpc>
                <a:spcBef>
                  <a:spcPct val="0"/>
                </a:spcBef>
                <a:buClrTx/>
                <a:buSzTx/>
                <a:buFontTx/>
                <a:buNone/>
              </a:pPr>
              <a:t>38</a:t>
            </a:fld>
            <a:endParaRPr lang="en-US" altLang="zh-CN" sz="1400">
              <a:latin typeface="Tahoma" panose="020B0604030504040204" pitchFamily="34" charset="0"/>
              <a:ea typeface="SimSun" panose="02010600030101010101" pitchFamily="2" charset="-122"/>
              <a:cs typeface="Arial" panose="020B0604020202020204" pitchFamily="34" charset="0"/>
            </a:endParaRPr>
          </a:p>
        </p:txBody>
      </p:sp>
      <p:sp>
        <p:nvSpPr>
          <p:cNvPr id="84996" name="Rectangle 7">
            <a:extLst>
              <a:ext uri="{FF2B5EF4-FFF2-40B4-BE49-F238E27FC236}">
                <a16:creationId xmlns:a16="http://schemas.microsoft.com/office/drawing/2014/main" id="{795D135D-1D21-4726-9FCB-EB5BF578B462}"/>
              </a:ext>
            </a:extLst>
          </p:cNvPr>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graphicFrame>
        <p:nvGraphicFramePr>
          <p:cNvPr id="84997" name="Object 6">
            <a:extLst>
              <a:ext uri="{FF2B5EF4-FFF2-40B4-BE49-F238E27FC236}">
                <a16:creationId xmlns:a16="http://schemas.microsoft.com/office/drawing/2014/main" id="{78BF482F-95B0-4E42-ADE3-610DA7AB80BD}"/>
              </a:ext>
            </a:extLst>
          </p:cNvPr>
          <p:cNvGraphicFramePr>
            <a:graphicFrameLocks noChangeAspect="1"/>
          </p:cNvGraphicFramePr>
          <p:nvPr/>
        </p:nvGraphicFramePr>
        <p:xfrm>
          <a:off x="3105150" y="1952625"/>
          <a:ext cx="3138488" cy="577850"/>
        </p:xfrm>
        <a:graphic>
          <a:graphicData uri="http://schemas.openxmlformats.org/presentationml/2006/ole">
            <mc:AlternateContent xmlns:mc="http://schemas.openxmlformats.org/markup-compatibility/2006">
              <mc:Choice xmlns:v="urn:schemas-microsoft-com:vml" Requires="v">
                <p:oleObj spid="_x0000_s85009" name="Equation" r:id="rId3" imgW="1600200" imgH="292100" progId="Equation.DSMT4">
                  <p:embed/>
                </p:oleObj>
              </mc:Choice>
              <mc:Fallback>
                <p:oleObj name="Equation" r:id="rId3" imgW="1600200" imgH="2921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5150" y="1952625"/>
                        <a:ext cx="313848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998" name="Rectangle 8">
            <a:extLst>
              <a:ext uri="{FF2B5EF4-FFF2-40B4-BE49-F238E27FC236}">
                <a16:creationId xmlns:a16="http://schemas.microsoft.com/office/drawing/2014/main" id="{4D723342-F0C4-40A5-B21A-63D81E4C3A1B}"/>
              </a:ext>
            </a:extLst>
          </p:cNvPr>
          <p:cNvSpPr>
            <a:spLocks noChangeArrowheads="1"/>
          </p:cNvSpPr>
          <p:nvPr/>
        </p:nvSpPr>
        <p:spPr bwMode="auto">
          <a:xfrm>
            <a:off x="650875" y="2055813"/>
            <a:ext cx="24876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Arial" panose="020B0604020202020204" pitchFamily="34" charset="0"/>
              </a:rPr>
              <a:t>Magnitude of A: </a:t>
            </a:r>
          </a:p>
        </p:txBody>
      </p:sp>
      <p:sp>
        <p:nvSpPr>
          <p:cNvPr id="84999" name="Rectangle 9">
            <a:extLst>
              <a:ext uri="{FF2B5EF4-FFF2-40B4-BE49-F238E27FC236}">
                <a16:creationId xmlns:a16="http://schemas.microsoft.com/office/drawing/2014/main" id="{40FAE783-D290-4670-8F56-3E94920BC772}"/>
              </a:ext>
            </a:extLst>
          </p:cNvPr>
          <p:cNvSpPr>
            <a:spLocks noChangeArrowheads="1"/>
          </p:cNvSpPr>
          <p:nvPr/>
        </p:nvSpPr>
        <p:spPr bwMode="auto">
          <a:xfrm>
            <a:off x="654050" y="2805113"/>
            <a:ext cx="2260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Arial" panose="020B0604020202020204" pitchFamily="34" charset="0"/>
              </a:rPr>
              <a:t>Direction of A: </a:t>
            </a:r>
          </a:p>
        </p:txBody>
      </p:sp>
      <p:sp>
        <p:nvSpPr>
          <p:cNvPr id="85000" name="Rectangle 11">
            <a:extLst>
              <a:ext uri="{FF2B5EF4-FFF2-40B4-BE49-F238E27FC236}">
                <a16:creationId xmlns:a16="http://schemas.microsoft.com/office/drawing/2014/main" id="{6E0C8B69-B29A-43FC-94FC-B0AD738DDCCF}"/>
              </a:ext>
            </a:extLst>
          </p:cNvPr>
          <p:cNvSpPr>
            <a:spLocks noChangeArrowheads="1"/>
          </p:cNvSpPr>
          <p:nvPr/>
        </p:nvSpPr>
        <p:spPr bwMode="auto">
          <a:xfrm>
            <a:off x="0" y="3195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graphicFrame>
        <p:nvGraphicFramePr>
          <p:cNvPr id="85001" name="Object 10">
            <a:extLst>
              <a:ext uri="{FF2B5EF4-FFF2-40B4-BE49-F238E27FC236}">
                <a16:creationId xmlns:a16="http://schemas.microsoft.com/office/drawing/2014/main" id="{5F199110-51E0-481E-9103-6C8BDC44425E}"/>
              </a:ext>
            </a:extLst>
          </p:cNvPr>
          <p:cNvGraphicFramePr>
            <a:graphicFrameLocks noChangeAspect="1"/>
          </p:cNvGraphicFramePr>
          <p:nvPr/>
        </p:nvGraphicFramePr>
        <p:xfrm>
          <a:off x="3200400" y="2733675"/>
          <a:ext cx="3097213" cy="923925"/>
        </p:xfrm>
        <a:graphic>
          <a:graphicData uri="http://schemas.openxmlformats.org/presentationml/2006/ole">
            <mc:AlternateContent xmlns:mc="http://schemas.openxmlformats.org/markup-compatibility/2006">
              <mc:Choice xmlns:v="urn:schemas-microsoft-com:vml" Requires="v">
                <p:oleObj spid="_x0000_s85010" name="Equation" r:id="rId5" imgW="1562100" imgH="469900" progId="Equation.DSMT4">
                  <p:embed/>
                </p:oleObj>
              </mc:Choice>
              <mc:Fallback>
                <p:oleObj name="Equation" r:id="rId5" imgW="1562100" imgH="46990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2733675"/>
                        <a:ext cx="30972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5002" name="Rectangle 12">
            <a:extLst>
              <a:ext uri="{FF2B5EF4-FFF2-40B4-BE49-F238E27FC236}">
                <a16:creationId xmlns:a16="http://schemas.microsoft.com/office/drawing/2014/main" id="{809D5661-5ED4-4B92-BFAB-B06CC77E7CE9}"/>
              </a:ext>
            </a:extLst>
          </p:cNvPr>
          <p:cNvSpPr>
            <a:spLocks noChangeArrowheads="1"/>
          </p:cNvSpPr>
          <p:nvPr/>
        </p:nvSpPr>
        <p:spPr bwMode="auto">
          <a:xfrm>
            <a:off x="2949575" y="3656013"/>
            <a:ext cx="42656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solidFill>
                  <a:srgbClr val="0000FF"/>
                </a:solidFill>
                <a:ea typeface="SimSun" panose="02010600030101010101" pitchFamily="2" charset="-122"/>
                <a:cs typeface="Arial" panose="020B0604020202020204" pitchFamily="34" charset="0"/>
              </a:rPr>
              <a:t>It is a unit directional vector !</a:t>
            </a:r>
          </a:p>
        </p:txBody>
      </p:sp>
      <p:sp>
        <p:nvSpPr>
          <p:cNvPr id="85003" name="Rectangle 13">
            <a:extLst>
              <a:ext uri="{FF2B5EF4-FFF2-40B4-BE49-F238E27FC236}">
                <a16:creationId xmlns:a16="http://schemas.microsoft.com/office/drawing/2014/main" id="{79E4964A-436B-48B3-B1EC-B6F7FEF6318B}"/>
              </a:ext>
            </a:extLst>
          </p:cNvPr>
          <p:cNvSpPr>
            <a:spLocks noChangeArrowheads="1"/>
          </p:cNvSpPr>
          <p:nvPr/>
        </p:nvSpPr>
        <p:spPr bwMode="auto">
          <a:xfrm>
            <a:off x="654050" y="4418013"/>
            <a:ext cx="5965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solidFill>
                  <a:srgbClr val="FF0000"/>
                </a:solidFill>
                <a:ea typeface="SimSun" panose="02010600030101010101" pitchFamily="2" charset="-122"/>
                <a:cs typeface="Arial" panose="020B0604020202020204" pitchFamily="34" charset="0"/>
              </a:rPr>
              <a:t>Equality</a:t>
            </a:r>
            <a:r>
              <a:rPr lang="en-US" altLang="zh-CN" sz="2400">
                <a:ea typeface="SimSun" panose="02010600030101010101" pitchFamily="2" charset="-122"/>
                <a:cs typeface="Arial" panose="020B0604020202020204" pitchFamily="34" charset="0"/>
              </a:rPr>
              <a:t>: If A = B, it means </a:t>
            </a:r>
            <a:r>
              <a:rPr lang="en-US" altLang="zh-CN" sz="2400" i="1">
                <a:ea typeface="SimSun" panose="02010600030101010101" pitchFamily="2" charset="-122"/>
                <a:cs typeface="Arial" panose="020B0604020202020204" pitchFamily="34" charset="0"/>
              </a:rPr>
              <a:t>A</a:t>
            </a:r>
            <a:r>
              <a:rPr lang="en-US" altLang="zh-CN" sz="2400">
                <a:ea typeface="SimSun" panose="02010600030101010101" pitchFamily="2" charset="-122"/>
                <a:cs typeface="Arial" panose="020B0604020202020204" pitchFamily="34" charset="0"/>
              </a:rPr>
              <a:t> = </a:t>
            </a:r>
            <a:r>
              <a:rPr lang="en-US" altLang="zh-CN" sz="2400" i="1">
                <a:ea typeface="SimSun" panose="02010600030101010101" pitchFamily="2" charset="-122"/>
                <a:cs typeface="Arial" panose="020B0604020202020204" pitchFamily="34" charset="0"/>
              </a:rPr>
              <a:t>B</a:t>
            </a:r>
            <a:r>
              <a:rPr lang="en-US" altLang="zh-CN" sz="2400">
                <a:ea typeface="SimSun" panose="02010600030101010101" pitchFamily="2" charset="-122"/>
                <a:cs typeface="Arial" panose="020B0604020202020204" pitchFamily="34" charset="0"/>
              </a:rPr>
              <a:t> and also </a:t>
            </a:r>
          </a:p>
        </p:txBody>
      </p:sp>
      <p:graphicFrame>
        <p:nvGraphicFramePr>
          <p:cNvPr id="85004" name="Object 14">
            <a:extLst>
              <a:ext uri="{FF2B5EF4-FFF2-40B4-BE49-F238E27FC236}">
                <a16:creationId xmlns:a16="http://schemas.microsoft.com/office/drawing/2014/main" id="{61BE7A7C-DA9F-4AA8-ADBE-D49982599BDF}"/>
              </a:ext>
            </a:extLst>
          </p:cNvPr>
          <p:cNvGraphicFramePr>
            <a:graphicFrameLocks noChangeAspect="1"/>
          </p:cNvGraphicFramePr>
          <p:nvPr/>
        </p:nvGraphicFramePr>
        <p:xfrm>
          <a:off x="6858000" y="4432300"/>
          <a:ext cx="688975" cy="414338"/>
        </p:xfrm>
        <a:graphic>
          <a:graphicData uri="http://schemas.openxmlformats.org/presentationml/2006/ole">
            <mc:AlternateContent xmlns:mc="http://schemas.openxmlformats.org/markup-compatibility/2006">
              <mc:Choice xmlns:v="urn:schemas-microsoft-com:vml" Requires="v">
                <p:oleObj spid="_x0000_s85011" name="Equation" r:id="rId7" imgW="355292" imgH="215713" progId="Equation.DSMT4">
                  <p:embed/>
                </p:oleObj>
              </mc:Choice>
              <mc:Fallback>
                <p:oleObj name="Equation" r:id="rId7" imgW="355292" imgH="215713"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4432300"/>
                        <a:ext cx="6889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5005" name="Rectangle 16">
            <a:extLst>
              <a:ext uri="{FF2B5EF4-FFF2-40B4-BE49-F238E27FC236}">
                <a16:creationId xmlns:a16="http://schemas.microsoft.com/office/drawing/2014/main" id="{470A2DD2-50C1-490F-87C1-786CCCB30DF8}"/>
              </a:ext>
            </a:extLst>
          </p:cNvPr>
          <p:cNvSpPr>
            <a:spLocks noChangeArrowheads="1"/>
          </p:cNvSpPr>
          <p:nvPr/>
        </p:nvSpPr>
        <p:spPr bwMode="auto">
          <a:xfrm>
            <a:off x="684213" y="5095875"/>
            <a:ext cx="77025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solidFill>
                  <a:srgbClr val="00FF00"/>
                </a:solidFill>
                <a:ea typeface="SimSun" panose="02010600030101010101" pitchFamily="2" charset="-122"/>
                <a:cs typeface="Arial" panose="020B0604020202020204" pitchFamily="34" charset="0"/>
              </a:rPr>
              <a:t>Does the equality of two vectors necessarily imply that they are identical? </a:t>
            </a:r>
          </a:p>
        </p:txBody>
      </p:sp>
      <p:cxnSp>
        <p:nvCxnSpPr>
          <p:cNvPr id="85006" name="Straight Connector 13">
            <a:extLst>
              <a:ext uri="{FF2B5EF4-FFF2-40B4-BE49-F238E27FC236}">
                <a16:creationId xmlns:a16="http://schemas.microsoft.com/office/drawing/2014/main" id="{780BEFB1-A922-44D2-BF94-F283AA0AE5A6}"/>
              </a:ext>
            </a:extLst>
          </p:cNvPr>
          <p:cNvCxnSpPr>
            <a:cxnSpLocks noChangeShapeType="1"/>
          </p:cNvCxnSpPr>
          <p:nvPr/>
        </p:nvCxnSpPr>
        <p:spPr bwMode="auto">
          <a:xfrm>
            <a:off x="4648200" y="30480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5007" name="Straight Connector 14">
            <a:extLst>
              <a:ext uri="{FF2B5EF4-FFF2-40B4-BE49-F238E27FC236}">
                <a16:creationId xmlns:a16="http://schemas.microsoft.com/office/drawing/2014/main" id="{5CAF60A3-82F1-4428-AD94-69D30FC0F14B}"/>
              </a:ext>
            </a:extLst>
          </p:cNvPr>
          <p:cNvCxnSpPr>
            <a:cxnSpLocks noChangeShapeType="1"/>
          </p:cNvCxnSpPr>
          <p:nvPr/>
        </p:nvCxnSpPr>
        <p:spPr bwMode="auto">
          <a:xfrm>
            <a:off x="5257800" y="30480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5008" name="Straight Connector 15">
            <a:extLst>
              <a:ext uri="{FF2B5EF4-FFF2-40B4-BE49-F238E27FC236}">
                <a16:creationId xmlns:a16="http://schemas.microsoft.com/office/drawing/2014/main" id="{E868EB94-711C-4A3D-97A1-FA864F6EBCCF}"/>
              </a:ext>
            </a:extLst>
          </p:cNvPr>
          <p:cNvCxnSpPr>
            <a:cxnSpLocks noChangeShapeType="1"/>
          </p:cNvCxnSpPr>
          <p:nvPr/>
        </p:nvCxnSpPr>
        <p:spPr bwMode="auto">
          <a:xfrm>
            <a:off x="5943600" y="30480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a:extLst>
              <a:ext uri="{FF2B5EF4-FFF2-40B4-BE49-F238E27FC236}">
                <a16:creationId xmlns:a16="http://schemas.microsoft.com/office/drawing/2014/main" id="{632DAB90-2101-4FE1-8A85-5A835137A8CC}"/>
              </a:ext>
            </a:extLst>
          </p:cNvPr>
          <p:cNvSpPr>
            <a:spLocks noGrp="1" noChangeArrowheads="1"/>
          </p:cNvSpPr>
          <p:nvPr>
            <p:ph type="title"/>
          </p:nvPr>
        </p:nvSpPr>
        <p:spPr>
          <a:xfrm>
            <a:off x="468313" y="838200"/>
            <a:ext cx="8229600" cy="703263"/>
          </a:xfrm>
        </p:spPr>
        <p:txBody>
          <a:bodyPr/>
          <a:lstStyle/>
          <a:p>
            <a:pPr algn="ctr" eaLnBrk="1" fontAlgn="auto" hangingPunct="1">
              <a:spcAft>
                <a:spcPts val="0"/>
              </a:spcAft>
              <a:defRPr/>
            </a:pPr>
            <a:r>
              <a:rPr lang="en-US" altLang="zh-CN">
                <a:ea typeface="SimSun" panose="02010600030101010101" pitchFamily="2" charset="-122"/>
              </a:rPr>
              <a:t>Addition of Vectors</a:t>
            </a:r>
          </a:p>
        </p:txBody>
      </p:sp>
      <p:sp>
        <p:nvSpPr>
          <p:cNvPr id="54275" name="عنصر نائب لرقم الشريحة 5">
            <a:extLst>
              <a:ext uri="{FF2B5EF4-FFF2-40B4-BE49-F238E27FC236}">
                <a16:creationId xmlns:a16="http://schemas.microsoft.com/office/drawing/2014/main" id="{94E34955-41CF-4C2F-BF29-85444A880240}"/>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rtl="0">
              <a:lnSpc>
                <a:spcPct val="100000"/>
              </a:lnSpc>
              <a:spcBef>
                <a:spcPct val="0"/>
              </a:spcBef>
              <a:buClrTx/>
              <a:buSzTx/>
              <a:buFontTx/>
              <a:buNone/>
            </a:pPr>
            <a:fld id="{824EB7F7-8A11-46AC-BC07-EB1B84DB7617}" type="slidenum">
              <a:rPr lang="en-US" altLang="zh-CN" sz="1400">
                <a:latin typeface="Tahoma" panose="020B0604030504040204" pitchFamily="34" charset="0"/>
                <a:ea typeface="SimSun" panose="02010600030101010101" pitchFamily="2" charset="-122"/>
                <a:cs typeface="Arial" panose="020B0604020202020204" pitchFamily="34" charset="0"/>
              </a:rPr>
              <a:pPr rtl="0">
                <a:lnSpc>
                  <a:spcPct val="100000"/>
                </a:lnSpc>
                <a:spcBef>
                  <a:spcPct val="0"/>
                </a:spcBef>
                <a:buClrTx/>
                <a:buSzTx/>
                <a:buFontTx/>
                <a:buNone/>
              </a:pPr>
              <a:t>39</a:t>
            </a:fld>
            <a:endParaRPr lang="en-US" altLang="zh-CN" sz="1400">
              <a:latin typeface="Tahoma" panose="020B0604030504040204" pitchFamily="34" charset="0"/>
              <a:ea typeface="SimSun" panose="02010600030101010101" pitchFamily="2" charset="-122"/>
              <a:cs typeface="Arial" panose="020B0604020202020204" pitchFamily="34" charset="0"/>
            </a:endParaRPr>
          </a:p>
        </p:txBody>
      </p:sp>
      <p:sp>
        <p:nvSpPr>
          <p:cNvPr id="86020" name="Rectangle 5">
            <a:extLst>
              <a:ext uri="{FF2B5EF4-FFF2-40B4-BE49-F238E27FC236}">
                <a16:creationId xmlns:a16="http://schemas.microsoft.com/office/drawing/2014/main" id="{2B9D3E4E-5CD1-4FF8-9C9F-FDB4B4DCAC72}"/>
              </a:ext>
            </a:extLst>
          </p:cNvPr>
          <p:cNvSpPr>
            <a:spLocks noChangeArrowheads="1"/>
          </p:cNvSpPr>
          <p:nvPr/>
        </p:nvSpPr>
        <p:spPr bwMode="auto">
          <a:xfrm>
            <a:off x="506413" y="2312988"/>
            <a:ext cx="2260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Times New Roman" panose="02020603050405020304" pitchFamily="18" charset="0"/>
              </a:rPr>
              <a:t>A = (</a:t>
            </a:r>
            <a:r>
              <a:rPr lang="en-US" altLang="zh-CN" sz="2400" i="1">
                <a:ea typeface="SimSun" panose="02010600030101010101" pitchFamily="2" charset="-122"/>
                <a:cs typeface="Times New Roman" panose="02020603050405020304" pitchFamily="18" charset="0"/>
              </a:rPr>
              <a:t>A</a:t>
            </a:r>
            <a:r>
              <a:rPr lang="en-US" altLang="zh-CN" sz="2400" baseline="-30000">
                <a:ea typeface="SimSun" panose="02010600030101010101" pitchFamily="2" charset="-122"/>
                <a:cs typeface="Times New Roman" panose="02020603050405020304" pitchFamily="18" charset="0"/>
              </a:rPr>
              <a:t>1</a:t>
            </a:r>
            <a:r>
              <a:rPr lang="en-US" altLang="zh-CN" sz="2400">
                <a:ea typeface="SimSun" panose="02010600030101010101" pitchFamily="2" charset="-122"/>
                <a:cs typeface="Times New Roman" panose="02020603050405020304" pitchFamily="18" charset="0"/>
              </a:rPr>
              <a:t>, </a:t>
            </a:r>
            <a:r>
              <a:rPr lang="en-US" altLang="zh-CN" sz="2400" i="1">
                <a:ea typeface="SimSun" panose="02010600030101010101" pitchFamily="2" charset="-122"/>
                <a:cs typeface="Times New Roman" panose="02020603050405020304" pitchFamily="18" charset="0"/>
              </a:rPr>
              <a:t>A</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 </a:t>
            </a:r>
            <a:r>
              <a:rPr lang="en-US" altLang="zh-CN" sz="2400" i="1">
                <a:ea typeface="SimSun" panose="02010600030101010101" pitchFamily="2" charset="-122"/>
                <a:cs typeface="Times New Roman" panose="02020603050405020304" pitchFamily="18" charset="0"/>
              </a:rPr>
              <a:t>A</a:t>
            </a:r>
            <a:r>
              <a:rPr lang="en-US" altLang="zh-CN" sz="2400" baseline="-30000">
                <a:ea typeface="SimSun" panose="02010600030101010101" pitchFamily="2" charset="-122"/>
                <a:cs typeface="Times New Roman" panose="02020603050405020304" pitchFamily="18" charset="0"/>
              </a:rPr>
              <a:t>3</a:t>
            </a:r>
            <a:r>
              <a:rPr lang="en-US" altLang="zh-CN" sz="2400">
                <a:ea typeface="SimSun" panose="02010600030101010101" pitchFamily="2" charset="-122"/>
                <a:cs typeface="Times New Roman" panose="02020603050405020304" pitchFamily="18" charset="0"/>
              </a:rPr>
              <a:t>)</a:t>
            </a:r>
            <a:r>
              <a:rPr lang="en-US" altLang="zh-CN" sz="1800">
                <a:ea typeface="SimSun" panose="02010600030101010101" pitchFamily="2" charset="-122"/>
                <a:cs typeface="Times New Roman" panose="02020603050405020304" pitchFamily="18" charset="0"/>
              </a:rPr>
              <a:t> </a:t>
            </a:r>
          </a:p>
        </p:txBody>
      </p:sp>
      <p:sp>
        <p:nvSpPr>
          <p:cNvPr id="86021" name="Rectangle 7">
            <a:extLst>
              <a:ext uri="{FF2B5EF4-FFF2-40B4-BE49-F238E27FC236}">
                <a16:creationId xmlns:a16="http://schemas.microsoft.com/office/drawing/2014/main" id="{E01F3A60-45C0-465C-AF94-1D2AA9E780D9}"/>
              </a:ext>
            </a:extLst>
          </p:cNvPr>
          <p:cNvSpPr>
            <a:spLocks noChangeArrowheads="1"/>
          </p:cNvSpPr>
          <p:nvPr/>
        </p:nvSpPr>
        <p:spPr bwMode="auto">
          <a:xfrm>
            <a:off x="555625" y="2890838"/>
            <a:ext cx="2144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Times New Roman" panose="02020603050405020304" pitchFamily="18" charset="0"/>
              </a:rPr>
              <a:t>B = (</a:t>
            </a:r>
            <a:r>
              <a:rPr lang="en-US" altLang="zh-CN" sz="2400" i="1">
                <a:ea typeface="SimSun" panose="02010600030101010101" pitchFamily="2" charset="-122"/>
                <a:cs typeface="Times New Roman" panose="02020603050405020304" pitchFamily="18" charset="0"/>
              </a:rPr>
              <a:t>B</a:t>
            </a:r>
            <a:r>
              <a:rPr lang="en-US" altLang="zh-CN" sz="2400" baseline="-30000">
                <a:ea typeface="SimSun" panose="02010600030101010101" pitchFamily="2" charset="-122"/>
                <a:cs typeface="Times New Roman" panose="02020603050405020304" pitchFamily="18" charset="0"/>
              </a:rPr>
              <a:t>1</a:t>
            </a:r>
            <a:r>
              <a:rPr lang="en-US" altLang="zh-CN" sz="2400">
                <a:ea typeface="SimSun" panose="02010600030101010101" pitchFamily="2" charset="-122"/>
                <a:cs typeface="Times New Roman" panose="02020603050405020304" pitchFamily="18" charset="0"/>
              </a:rPr>
              <a:t>, </a:t>
            </a:r>
            <a:r>
              <a:rPr lang="en-US" altLang="zh-CN" sz="2400" i="1">
                <a:ea typeface="SimSun" panose="02010600030101010101" pitchFamily="2" charset="-122"/>
                <a:cs typeface="Times New Roman" panose="02020603050405020304" pitchFamily="18" charset="0"/>
              </a:rPr>
              <a:t>B</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 </a:t>
            </a:r>
            <a:r>
              <a:rPr lang="en-US" altLang="zh-CN" sz="2400" i="1">
                <a:ea typeface="SimSun" panose="02010600030101010101" pitchFamily="2" charset="-122"/>
                <a:cs typeface="Times New Roman" panose="02020603050405020304" pitchFamily="18" charset="0"/>
              </a:rPr>
              <a:t>B</a:t>
            </a:r>
            <a:r>
              <a:rPr lang="en-US" altLang="zh-CN" sz="2400" baseline="-30000">
                <a:ea typeface="SimSun" panose="02010600030101010101" pitchFamily="2" charset="-122"/>
                <a:cs typeface="Times New Roman" panose="02020603050405020304" pitchFamily="18" charset="0"/>
              </a:rPr>
              <a:t>3</a:t>
            </a:r>
            <a:r>
              <a:rPr lang="en-US" altLang="zh-CN" sz="2400">
                <a:ea typeface="SimSun" panose="02010600030101010101" pitchFamily="2" charset="-122"/>
                <a:cs typeface="Times New Roman" panose="02020603050405020304" pitchFamily="18" charset="0"/>
              </a:rPr>
              <a:t>)</a:t>
            </a:r>
            <a:r>
              <a:rPr lang="en-US" altLang="zh-CN" sz="1800">
                <a:ea typeface="SimSun" panose="02010600030101010101" pitchFamily="2" charset="-122"/>
                <a:cs typeface="Times New Roman" panose="02020603050405020304" pitchFamily="18" charset="0"/>
              </a:rPr>
              <a:t> </a:t>
            </a:r>
          </a:p>
        </p:txBody>
      </p:sp>
      <p:sp>
        <p:nvSpPr>
          <p:cNvPr id="86022" name="Rectangle 9">
            <a:extLst>
              <a:ext uri="{FF2B5EF4-FFF2-40B4-BE49-F238E27FC236}">
                <a16:creationId xmlns:a16="http://schemas.microsoft.com/office/drawing/2014/main" id="{CE975C04-726B-4B9D-A30D-EB6568648BD7}"/>
              </a:ext>
            </a:extLst>
          </p:cNvPr>
          <p:cNvSpPr>
            <a:spLocks noChangeArrowheads="1"/>
          </p:cNvSpPr>
          <p:nvPr/>
        </p:nvSpPr>
        <p:spPr bwMode="auto">
          <a:xfrm>
            <a:off x="3046413" y="2601913"/>
            <a:ext cx="4746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Times New Roman" panose="02020603050405020304" pitchFamily="18" charset="0"/>
              </a:rPr>
              <a:t>A + B = (</a:t>
            </a:r>
            <a:r>
              <a:rPr lang="en-US" altLang="zh-CN" sz="2400" i="1">
                <a:ea typeface="SimSun" panose="02010600030101010101" pitchFamily="2" charset="-122"/>
                <a:cs typeface="Times New Roman" panose="02020603050405020304" pitchFamily="18" charset="0"/>
              </a:rPr>
              <a:t>A</a:t>
            </a:r>
            <a:r>
              <a:rPr lang="en-US" altLang="zh-CN" sz="2400" baseline="-30000">
                <a:ea typeface="SimSun" panose="02010600030101010101" pitchFamily="2" charset="-122"/>
                <a:cs typeface="Times New Roman" panose="02020603050405020304" pitchFamily="18" charset="0"/>
              </a:rPr>
              <a:t>1</a:t>
            </a:r>
            <a:r>
              <a:rPr lang="en-US" altLang="zh-CN" sz="2400">
                <a:ea typeface="SimSun" panose="02010600030101010101" pitchFamily="2" charset="-122"/>
                <a:cs typeface="Times New Roman" panose="02020603050405020304" pitchFamily="18" charset="0"/>
              </a:rPr>
              <a:t> + </a:t>
            </a:r>
            <a:r>
              <a:rPr lang="en-US" altLang="zh-CN" sz="2400" i="1">
                <a:ea typeface="SimSun" panose="02010600030101010101" pitchFamily="2" charset="-122"/>
                <a:cs typeface="Times New Roman" panose="02020603050405020304" pitchFamily="18" charset="0"/>
              </a:rPr>
              <a:t>B</a:t>
            </a:r>
            <a:r>
              <a:rPr lang="en-US" altLang="zh-CN" sz="2400" baseline="-30000">
                <a:ea typeface="SimSun" panose="02010600030101010101" pitchFamily="2" charset="-122"/>
                <a:cs typeface="Times New Roman" panose="02020603050405020304" pitchFamily="18" charset="0"/>
              </a:rPr>
              <a:t>1</a:t>
            </a:r>
            <a:r>
              <a:rPr lang="en-US" altLang="zh-CN" sz="2400">
                <a:ea typeface="SimSun" panose="02010600030101010101" pitchFamily="2" charset="-122"/>
                <a:cs typeface="Times New Roman" panose="02020603050405020304" pitchFamily="18" charset="0"/>
              </a:rPr>
              <a:t>, </a:t>
            </a:r>
            <a:r>
              <a:rPr lang="en-US" altLang="zh-CN" sz="2400" i="1">
                <a:ea typeface="SimSun" panose="02010600030101010101" pitchFamily="2" charset="-122"/>
                <a:cs typeface="Times New Roman" panose="02020603050405020304" pitchFamily="18" charset="0"/>
              </a:rPr>
              <a:t>A</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 + </a:t>
            </a:r>
            <a:r>
              <a:rPr lang="en-US" altLang="zh-CN" sz="2400" i="1">
                <a:ea typeface="SimSun" panose="02010600030101010101" pitchFamily="2" charset="-122"/>
                <a:cs typeface="Times New Roman" panose="02020603050405020304" pitchFamily="18" charset="0"/>
              </a:rPr>
              <a:t>B</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 </a:t>
            </a:r>
            <a:r>
              <a:rPr lang="en-US" altLang="zh-CN" sz="2400" i="1">
                <a:ea typeface="SimSun" panose="02010600030101010101" pitchFamily="2" charset="-122"/>
                <a:cs typeface="Times New Roman" panose="02020603050405020304" pitchFamily="18" charset="0"/>
              </a:rPr>
              <a:t>A</a:t>
            </a:r>
            <a:r>
              <a:rPr lang="en-US" altLang="zh-CN" sz="2400" baseline="-30000">
                <a:ea typeface="SimSun" panose="02010600030101010101" pitchFamily="2" charset="-122"/>
                <a:cs typeface="Times New Roman" panose="02020603050405020304" pitchFamily="18" charset="0"/>
              </a:rPr>
              <a:t>3</a:t>
            </a:r>
            <a:r>
              <a:rPr lang="en-US" altLang="zh-CN" sz="2400">
                <a:ea typeface="SimSun" panose="02010600030101010101" pitchFamily="2" charset="-122"/>
                <a:cs typeface="Times New Roman" panose="02020603050405020304" pitchFamily="18" charset="0"/>
              </a:rPr>
              <a:t> + </a:t>
            </a:r>
            <a:r>
              <a:rPr lang="en-US" altLang="zh-CN" sz="2400" i="1">
                <a:ea typeface="SimSun" panose="02010600030101010101" pitchFamily="2" charset="-122"/>
                <a:cs typeface="Times New Roman" panose="02020603050405020304" pitchFamily="18" charset="0"/>
              </a:rPr>
              <a:t>B</a:t>
            </a:r>
            <a:r>
              <a:rPr lang="en-US" altLang="zh-CN" sz="2400" baseline="-30000">
                <a:ea typeface="SimSun" panose="02010600030101010101" pitchFamily="2" charset="-122"/>
                <a:cs typeface="Times New Roman" panose="02020603050405020304" pitchFamily="18" charset="0"/>
              </a:rPr>
              <a:t>3</a:t>
            </a:r>
            <a:r>
              <a:rPr lang="en-US" altLang="zh-CN" sz="2400">
                <a:ea typeface="SimSun" panose="02010600030101010101" pitchFamily="2" charset="-122"/>
                <a:cs typeface="Times New Roman" panose="02020603050405020304" pitchFamily="18" charset="0"/>
              </a:rPr>
              <a:t>) </a:t>
            </a:r>
          </a:p>
        </p:txBody>
      </p:sp>
      <p:sp>
        <p:nvSpPr>
          <p:cNvPr id="86023" name="AutoShape 10">
            <a:extLst>
              <a:ext uri="{FF2B5EF4-FFF2-40B4-BE49-F238E27FC236}">
                <a16:creationId xmlns:a16="http://schemas.microsoft.com/office/drawing/2014/main" id="{8A1397A3-FE82-4906-9045-CAF6FA0A79C7}"/>
              </a:ext>
            </a:extLst>
          </p:cNvPr>
          <p:cNvSpPr>
            <a:spLocks noChangeArrowheads="1"/>
          </p:cNvSpPr>
          <p:nvPr/>
        </p:nvSpPr>
        <p:spPr bwMode="auto">
          <a:xfrm>
            <a:off x="2716213" y="2674938"/>
            <a:ext cx="287337" cy="360362"/>
          </a:xfrm>
          <a:prstGeom prst="rightArrow">
            <a:avLst>
              <a:gd name="adj1" fmla="val 50000"/>
              <a:gd name="adj2" fmla="val 2500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sp>
        <p:nvSpPr>
          <p:cNvPr id="86024" name="Rectangle 11">
            <a:extLst>
              <a:ext uri="{FF2B5EF4-FFF2-40B4-BE49-F238E27FC236}">
                <a16:creationId xmlns:a16="http://schemas.microsoft.com/office/drawing/2014/main" id="{2BCBE087-99D4-495E-99BE-E7378F8A87C1}"/>
              </a:ext>
            </a:extLst>
          </p:cNvPr>
          <p:cNvSpPr>
            <a:spLocks noChangeArrowheads="1"/>
          </p:cNvSpPr>
          <p:nvPr/>
        </p:nvSpPr>
        <p:spPr bwMode="auto">
          <a:xfrm>
            <a:off x="355600" y="3390900"/>
            <a:ext cx="408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Arial" panose="020B0604020202020204" pitchFamily="34" charset="0"/>
              </a:rPr>
              <a:t>Geometrical representation</a:t>
            </a:r>
          </a:p>
        </p:txBody>
      </p:sp>
      <p:pic>
        <p:nvPicPr>
          <p:cNvPr id="86025" name="Picture 12">
            <a:extLst>
              <a:ext uri="{FF2B5EF4-FFF2-40B4-BE49-F238E27FC236}">
                <a16:creationId xmlns:a16="http://schemas.microsoft.com/office/drawing/2014/main" id="{756034EF-903C-4C34-AA1F-D4651622E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4113213"/>
            <a:ext cx="2447925"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6" name="Picture 13">
            <a:extLst>
              <a:ext uri="{FF2B5EF4-FFF2-40B4-BE49-F238E27FC236}">
                <a16:creationId xmlns:a16="http://schemas.microsoft.com/office/drawing/2014/main" id="{B98CBC34-C520-4585-AD0F-C22DAE075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00" y="4113213"/>
            <a:ext cx="2303463"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7" name="Picture 14">
            <a:extLst>
              <a:ext uri="{FF2B5EF4-FFF2-40B4-BE49-F238E27FC236}">
                <a16:creationId xmlns:a16="http://schemas.microsoft.com/office/drawing/2014/main" id="{B533A491-BC16-416C-8C44-A912AB4AD0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3" y="5480050"/>
            <a:ext cx="25146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8" name="Picture 15">
            <a:extLst>
              <a:ext uri="{FF2B5EF4-FFF2-40B4-BE49-F238E27FC236}">
                <a16:creationId xmlns:a16="http://schemas.microsoft.com/office/drawing/2014/main" id="{17B1C1E7-6B46-409B-9200-2CAD01A70F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9263" y="5553075"/>
            <a:ext cx="21717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9" name="Rectangle 16">
            <a:extLst>
              <a:ext uri="{FF2B5EF4-FFF2-40B4-BE49-F238E27FC236}">
                <a16:creationId xmlns:a16="http://schemas.microsoft.com/office/drawing/2014/main" id="{3FFB358D-4B04-4177-AAD7-4A41788DF5D3}"/>
              </a:ext>
            </a:extLst>
          </p:cNvPr>
          <p:cNvSpPr>
            <a:spLocks noChangeArrowheads="1"/>
          </p:cNvSpPr>
          <p:nvPr/>
        </p:nvSpPr>
        <p:spPr bwMode="auto">
          <a:xfrm>
            <a:off x="3641725" y="1952625"/>
            <a:ext cx="5129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solidFill>
                  <a:srgbClr val="0000FF"/>
                </a:solidFill>
                <a:latin typeface="Tahoma" panose="020B0604030504040204" pitchFamily="34" charset="0"/>
                <a:ea typeface="SimSun" panose="02010600030101010101" pitchFamily="2" charset="-122"/>
                <a:cs typeface="Arial" panose="020B0604020202020204" pitchFamily="34" charset="0"/>
              </a:rPr>
              <a:t>Adding </a:t>
            </a:r>
            <a:r>
              <a:rPr lang="en-US" altLang="zh-CN" sz="2400">
                <a:solidFill>
                  <a:srgbClr val="0000FF"/>
                </a:solidFill>
                <a:ea typeface="SimSun" panose="02010600030101010101" pitchFamily="2" charset="-122"/>
                <a:cs typeface="Arial" panose="020B0604020202020204" pitchFamily="34" charset="0"/>
              </a:rPr>
              <a:t>corresponding</a:t>
            </a:r>
            <a:r>
              <a:rPr lang="en-US" altLang="zh-CN" sz="2400">
                <a:solidFill>
                  <a:srgbClr val="0000FF"/>
                </a:solidFill>
                <a:latin typeface="Tahoma" panose="020B0604030504040204" pitchFamily="34" charset="0"/>
                <a:ea typeface="SimSun" panose="02010600030101010101" pitchFamily="2" charset="-122"/>
                <a:cs typeface="Arial" panose="020B0604020202020204" pitchFamily="34" charset="0"/>
              </a:rPr>
              <a:t> components</a:t>
            </a:r>
            <a:r>
              <a:rPr lang="en-US" altLang="zh-CN" sz="1800">
                <a:latin typeface="Tahoma" panose="020B0604030504040204" pitchFamily="34" charset="0"/>
                <a:ea typeface="SimSun" panose="02010600030101010101" pitchFamily="2" charset="-122"/>
                <a:cs typeface="Arial" panose="020B0604020202020204" pitchFamily="34" charset="0"/>
              </a:rPr>
              <a:t> </a:t>
            </a:r>
          </a:p>
        </p:txBody>
      </p:sp>
      <p:sp>
        <p:nvSpPr>
          <p:cNvPr id="86030" name="AutoShape 18">
            <a:extLst>
              <a:ext uri="{FF2B5EF4-FFF2-40B4-BE49-F238E27FC236}">
                <a16:creationId xmlns:a16="http://schemas.microsoft.com/office/drawing/2014/main" id="{202080F2-F434-445E-9611-C4760CB042B2}"/>
              </a:ext>
            </a:extLst>
          </p:cNvPr>
          <p:cNvSpPr>
            <a:spLocks noChangeArrowheads="1"/>
          </p:cNvSpPr>
          <p:nvPr/>
        </p:nvSpPr>
        <p:spPr bwMode="auto">
          <a:xfrm rot="7735238">
            <a:off x="5631657" y="2494756"/>
            <a:ext cx="503238" cy="142875"/>
          </a:xfrm>
          <a:prstGeom prst="rightArrow">
            <a:avLst>
              <a:gd name="adj1" fmla="val 50000"/>
              <a:gd name="adj2" fmla="val 88056"/>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sp>
        <p:nvSpPr>
          <p:cNvPr id="86031" name="Rectangle 19">
            <a:extLst>
              <a:ext uri="{FF2B5EF4-FFF2-40B4-BE49-F238E27FC236}">
                <a16:creationId xmlns:a16="http://schemas.microsoft.com/office/drawing/2014/main" id="{3B2F41EA-B21E-48BC-9AE7-B37427A7C3BA}"/>
              </a:ext>
            </a:extLst>
          </p:cNvPr>
          <p:cNvSpPr>
            <a:spLocks noChangeArrowheads="1"/>
          </p:cNvSpPr>
          <p:nvPr/>
        </p:nvSpPr>
        <p:spPr bwMode="auto">
          <a:xfrm>
            <a:off x="5176838" y="3895725"/>
            <a:ext cx="3541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a:ea typeface="SimSun" panose="02010600030101010101" pitchFamily="2" charset="-122"/>
                <a:cs typeface="Arial" panose="020B0604020202020204" pitchFamily="34" charset="0"/>
              </a:rPr>
              <a:t>(a) A pair of vectors A and B </a:t>
            </a:r>
          </a:p>
        </p:txBody>
      </p:sp>
      <p:sp>
        <p:nvSpPr>
          <p:cNvPr id="86032" name="Rectangle 20">
            <a:extLst>
              <a:ext uri="{FF2B5EF4-FFF2-40B4-BE49-F238E27FC236}">
                <a16:creationId xmlns:a16="http://schemas.microsoft.com/office/drawing/2014/main" id="{11E48275-A6A2-414E-B7D6-4FE15C422113}"/>
              </a:ext>
            </a:extLst>
          </p:cNvPr>
          <p:cNvSpPr>
            <a:spLocks noChangeArrowheads="1"/>
          </p:cNvSpPr>
          <p:nvPr/>
        </p:nvSpPr>
        <p:spPr bwMode="auto">
          <a:xfrm>
            <a:off x="5219700" y="4329113"/>
            <a:ext cx="41687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a:ea typeface="SimSun" panose="02010600030101010101" pitchFamily="2" charset="-122"/>
                <a:cs typeface="Arial" panose="020B0604020202020204" pitchFamily="34" charset="0"/>
              </a:rPr>
              <a:t>(b) Added by the head-to-tail method</a:t>
            </a:r>
            <a:r>
              <a:rPr lang="en-US" altLang="zh-CN" sz="1800">
                <a:ea typeface="SimSun" panose="02010600030101010101" pitchFamily="2" charset="-122"/>
                <a:cs typeface="Arial" panose="020B0604020202020204" pitchFamily="34" charset="0"/>
              </a:rPr>
              <a:t> </a:t>
            </a:r>
          </a:p>
        </p:txBody>
      </p:sp>
      <p:sp>
        <p:nvSpPr>
          <p:cNvPr id="86033" name="Rectangle 21">
            <a:extLst>
              <a:ext uri="{FF2B5EF4-FFF2-40B4-BE49-F238E27FC236}">
                <a16:creationId xmlns:a16="http://schemas.microsoft.com/office/drawing/2014/main" id="{2552C1C5-50CA-4675-B5BF-35D2A4D5F630}"/>
              </a:ext>
            </a:extLst>
          </p:cNvPr>
          <p:cNvSpPr>
            <a:spLocks noChangeArrowheads="1"/>
          </p:cNvSpPr>
          <p:nvPr/>
        </p:nvSpPr>
        <p:spPr bwMode="auto">
          <a:xfrm>
            <a:off x="5089525" y="5119688"/>
            <a:ext cx="4008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a:ea typeface="SimSun" panose="02010600030101010101" pitchFamily="2" charset="-122"/>
                <a:cs typeface="Arial" panose="020B0604020202020204" pitchFamily="34" charset="0"/>
              </a:rPr>
              <a:t>(c) Added by parallelogram law</a:t>
            </a:r>
            <a:r>
              <a:rPr lang="en-US" altLang="zh-CN" sz="1800">
                <a:ea typeface="SimSun" panose="02010600030101010101" pitchFamily="2" charset="-122"/>
                <a:cs typeface="Arial" panose="020B0604020202020204" pitchFamily="34" charset="0"/>
              </a:rPr>
              <a:t> </a:t>
            </a:r>
          </a:p>
        </p:txBody>
      </p:sp>
      <p:sp>
        <p:nvSpPr>
          <p:cNvPr id="86034" name="Rectangle 23">
            <a:extLst>
              <a:ext uri="{FF2B5EF4-FFF2-40B4-BE49-F238E27FC236}">
                <a16:creationId xmlns:a16="http://schemas.microsoft.com/office/drawing/2014/main" id="{FEECF6B7-F676-4AF6-B8D5-DD253526802E}"/>
              </a:ext>
            </a:extLst>
          </p:cNvPr>
          <p:cNvSpPr>
            <a:spLocks noChangeArrowheads="1"/>
          </p:cNvSpPr>
          <p:nvPr/>
        </p:nvSpPr>
        <p:spPr bwMode="auto">
          <a:xfrm>
            <a:off x="5170488" y="5695950"/>
            <a:ext cx="3236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a:ea typeface="SimSun" panose="02010600030101010101" pitchFamily="2" charset="-122"/>
                <a:cs typeface="Arial" panose="020B0604020202020204" pitchFamily="34" charset="0"/>
              </a:rPr>
              <a:t>(d) B is subtracted from A</a:t>
            </a:r>
            <a:r>
              <a:rPr lang="en-US" altLang="zh-CN" sz="1800">
                <a:ea typeface="SimSun" panose="02010600030101010101" pitchFamily="2" charset="-122"/>
                <a:cs typeface="Arial" panose="020B0604020202020204"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ED68EBD-2421-45D4-8F05-7F30C09D05EE}"/>
              </a:ext>
            </a:extLst>
          </p:cNvPr>
          <p:cNvSpPr>
            <a:spLocks noGrp="1" noChangeArrowheads="1"/>
          </p:cNvSpPr>
          <p:nvPr>
            <p:ph type="title" idx="4294967295"/>
          </p:nvPr>
        </p:nvSpPr>
        <p:spPr>
          <a:xfrm>
            <a:off x="1350963" y="214313"/>
            <a:ext cx="7793037" cy="1462087"/>
          </a:xfrm>
        </p:spPr>
        <p:txBody>
          <a:bodyPr/>
          <a:lstStyle/>
          <a:p>
            <a:pPr eaLnBrk="1" fontAlgn="auto" hangingPunct="1">
              <a:spcAft>
                <a:spcPts val="0"/>
              </a:spcAft>
              <a:defRPr/>
            </a:pPr>
            <a:r>
              <a:rPr lang="en-US" altLang="ar-SA" dirty="0"/>
              <a:t>Course syllabus </a:t>
            </a:r>
          </a:p>
        </p:txBody>
      </p:sp>
      <p:sp>
        <p:nvSpPr>
          <p:cNvPr id="20483" name="Rectangle 19">
            <a:extLst>
              <a:ext uri="{FF2B5EF4-FFF2-40B4-BE49-F238E27FC236}">
                <a16:creationId xmlns:a16="http://schemas.microsoft.com/office/drawing/2014/main" id="{1C0D5F72-106C-4301-A809-865F2E9D0995}"/>
              </a:ext>
            </a:extLst>
          </p:cNvPr>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solidFill>
                <a:srgbClr val="000000"/>
              </a:solidFill>
              <a:latin typeface="Tahoma" panose="020B0604030504040204" pitchFamily="34" charset="0"/>
              <a:cs typeface="Arial" panose="020B0604020202020204" pitchFamily="34" charset="0"/>
            </a:endParaRPr>
          </a:p>
        </p:txBody>
      </p:sp>
      <p:sp>
        <p:nvSpPr>
          <p:cNvPr id="20484" name="Rectangle 21">
            <a:extLst>
              <a:ext uri="{FF2B5EF4-FFF2-40B4-BE49-F238E27FC236}">
                <a16:creationId xmlns:a16="http://schemas.microsoft.com/office/drawing/2014/main" id="{943AC48D-3AA0-4113-9A15-19B1A4FCF1BC}"/>
              </a:ext>
            </a:extLst>
          </p:cNvPr>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solidFill>
                <a:srgbClr val="000000"/>
              </a:solidFill>
              <a:latin typeface="Tahoma" panose="020B0604030504040204" pitchFamily="34" charset="0"/>
              <a:cs typeface="Arial" panose="020B0604020202020204" pitchFamily="34" charset="0"/>
            </a:endParaRPr>
          </a:p>
        </p:txBody>
      </p:sp>
      <p:sp>
        <p:nvSpPr>
          <p:cNvPr id="20485" name="Rectangle 2">
            <a:extLst>
              <a:ext uri="{FF2B5EF4-FFF2-40B4-BE49-F238E27FC236}">
                <a16:creationId xmlns:a16="http://schemas.microsoft.com/office/drawing/2014/main" id="{7E00D5A7-7261-4870-9B86-824A419B503E}"/>
              </a:ext>
            </a:extLst>
          </p:cNvPr>
          <p:cNvSpPr>
            <a:spLocks noChangeArrowheads="1"/>
          </p:cNvSpPr>
          <p:nvPr/>
        </p:nvSpPr>
        <p:spPr bwMode="auto">
          <a:xfrm>
            <a:off x="190500" y="1393825"/>
            <a:ext cx="87630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169988" algn="l"/>
                <a:tab pos="1882775" algn="l"/>
              </a:tabLst>
              <a:defRPr>
                <a:solidFill>
                  <a:schemeClr val="tx1"/>
                </a:solidFill>
                <a:latin typeface="Rockwell" panose="020B0604020202020204" pitchFamily="18" charset="0"/>
              </a:defRPr>
            </a:lvl1pPr>
            <a:lvl2pPr marL="742950" indent="-285750">
              <a:tabLst>
                <a:tab pos="1169988" algn="l"/>
                <a:tab pos="1882775" algn="l"/>
              </a:tabLst>
              <a:defRPr>
                <a:solidFill>
                  <a:schemeClr val="tx1"/>
                </a:solidFill>
                <a:latin typeface="Rockwell" panose="020B0604020202020204" pitchFamily="18" charset="0"/>
              </a:defRPr>
            </a:lvl2pPr>
            <a:lvl3pPr marL="1143000" indent="-228600">
              <a:tabLst>
                <a:tab pos="1169988" algn="l"/>
                <a:tab pos="1882775" algn="l"/>
              </a:tabLst>
              <a:defRPr>
                <a:solidFill>
                  <a:schemeClr val="tx1"/>
                </a:solidFill>
                <a:latin typeface="Rockwell" panose="020B0604020202020204" pitchFamily="18" charset="0"/>
              </a:defRPr>
            </a:lvl3pPr>
            <a:lvl4pPr marL="1600200" indent="-228600">
              <a:tabLst>
                <a:tab pos="1169988" algn="l"/>
                <a:tab pos="1882775" algn="l"/>
              </a:tabLst>
              <a:defRPr>
                <a:solidFill>
                  <a:schemeClr val="tx1"/>
                </a:solidFill>
                <a:latin typeface="Rockwell" panose="020B0604020202020204" pitchFamily="18" charset="0"/>
              </a:defRPr>
            </a:lvl4pPr>
            <a:lvl5pPr marL="2057400" indent="-228600">
              <a:tabLst>
                <a:tab pos="1169988" algn="l"/>
                <a:tab pos="1882775" algn="l"/>
              </a:tabLst>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tabLst>
                <a:tab pos="1169988" algn="l"/>
                <a:tab pos="1882775" algn="l"/>
              </a:tabLs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tabLst>
                <a:tab pos="1169988" algn="l"/>
                <a:tab pos="1882775" algn="l"/>
              </a:tabLs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tabLst>
                <a:tab pos="1169988" algn="l"/>
                <a:tab pos="1882775" algn="l"/>
              </a:tabLs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tabLst>
                <a:tab pos="1169988" algn="l"/>
                <a:tab pos="1882775" algn="l"/>
              </a:tabLst>
              <a:defRPr>
                <a:solidFill>
                  <a:schemeClr val="tx1"/>
                </a:solidFill>
                <a:latin typeface="Rockwell" panose="020B0604020202020204" pitchFamily="18" charset="0"/>
              </a:defRPr>
            </a:lvl9pPr>
          </a:lstStyle>
          <a:p>
            <a:pPr>
              <a:lnSpc>
                <a:spcPct val="115000"/>
              </a:lnSpc>
            </a:pPr>
            <a:r>
              <a:rPr lang="en-CA" altLang="en-US" sz="1600" b="1">
                <a:latin typeface="Times New Roman" panose="02020603050405020304" pitchFamily="18" charset="0"/>
                <a:ea typeface="Calibri" panose="020F0502020204030204" pitchFamily="34" charset="0"/>
                <a:cs typeface="Arial" panose="020B0604020202020204" pitchFamily="34" charset="0"/>
              </a:rPr>
              <a:t>Course:                       </a:t>
            </a:r>
            <a:r>
              <a:rPr lang="en-CA" altLang="en-US" sz="1600">
                <a:latin typeface="Times New Roman" panose="02020603050405020304" pitchFamily="18" charset="0"/>
                <a:ea typeface="Calibri" panose="020F0502020204030204" pitchFamily="34" charset="0"/>
                <a:cs typeface="Arial" panose="020B0604020202020204" pitchFamily="34" charset="0"/>
              </a:rPr>
              <a:t>Dynamics (804222)/(8041102)</a:t>
            </a:r>
            <a:endParaRPr lang="en-US" altLang="en-US" sz="2000">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CA" altLang="en-US" sz="1600" b="1">
                <a:latin typeface="Times New Roman" panose="02020603050405020304" pitchFamily="18" charset="0"/>
                <a:ea typeface="Calibri" panose="020F0502020204030204" pitchFamily="34" charset="0"/>
                <a:cs typeface="Arial" panose="020B0604020202020204" pitchFamily="34" charset="0"/>
              </a:rPr>
              <a:t> </a:t>
            </a:r>
            <a:endParaRPr lang="en-US" altLang="en-US" sz="2000">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CA" altLang="en-US" sz="1600" b="1">
                <a:latin typeface="Times New Roman" panose="02020603050405020304" pitchFamily="18" charset="0"/>
                <a:ea typeface="Calibri" panose="020F0502020204030204" pitchFamily="34" charset="0"/>
                <a:cs typeface="Arial" panose="020B0604020202020204" pitchFamily="34" charset="0"/>
              </a:rPr>
              <a:t>Prerequisite:               </a:t>
            </a:r>
            <a:r>
              <a:rPr lang="en-CA" altLang="en-US" sz="1600">
                <a:latin typeface="Times New Roman" panose="02020603050405020304" pitchFamily="18" charset="0"/>
                <a:ea typeface="Calibri" panose="020F0502020204030204" pitchFamily="34" charset="0"/>
                <a:cs typeface="Arial" panose="020B0604020202020204" pitchFamily="34" charset="0"/>
              </a:rPr>
              <a:t>Static </a:t>
            </a:r>
            <a:endParaRPr lang="en-US" altLang="en-US" sz="2000">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CA" altLang="en-US" sz="1600" b="1">
                <a:latin typeface="Times New Roman" panose="02020603050405020304" pitchFamily="18" charset="0"/>
                <a:ea typeface="Calibri" panose="020F0502020204030204" pitchFamily="34" charset="0"/>
                <a:cs typeface="Arial" panose="020B0604020202020204" pitchFamily="34" charset="0"/>
              </a:rPr>
              <a:t> </a:t>
            </a:r>
            <a:endParaRPr lang="en-US" altLang="en-US" sz="2000">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CA" altLang="en-US" sz="1600" b="1">
                <a:latin typeface="Times New Roman" panose="02020603050405020304" pitchFamily="18" charset="0"/>
                <a:ea typeface="Calibri" panose="020F0502020204030204" pitchFamily="34" charset="0"/>
                <a:cs typeface="Arial" panose="020B0604020202020204" pitchFamily="34" charset="0"/>
              </a:rPr>
              <a:t>Credit:                         </a:t>
            </a:r>
            <a:r>
              <a:rPr lang="en-CA" altLang="en-US" sz="1600">
                <a:latin typeface="Times New Roman" panose="02020603050405020304" pitchFamily="18" charset="0"/>
                <a:ea typeface="Calibri" panose="020F0502020204030204" pitchFamily="34" charset="0"/>
                <a:cs typeface="Arial" panose="020B0604020202020204" pitchFamily="34" charset="0"/>
              </a:rPr>
              <a:t>3 credit hours</a:t>
            </a:r>
            <a:endParaRPr lang="en-US" altLang="en-US" sz="2000">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CA" altLang="en-US" sz="1600" b="1">
                <a:latin typeface="Times New Roman" panose="02020603050405020304" pitchFamily="18" charset="0"/>
                <a:ea typeface="Calibri" panose="020F0502020204030204" pitchFamily="34" charset="0"/>
                <a:cs typeface="Arial" panose="020B0604020202020204" pitchFamily="34" charset="0"/>
              </a:rPr>
              <a:t> </a:t>
            </a:r>
            <a:endParaRPr lang="en-US" altLang="en-US" sz="2000">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CA" altLang="en-US" sz="1600" b="1">
                <a:latin typeface="Times New Roman" panose="02020603050405020304" pitchFamily="18" charset="0"/>
                <a:ea typeface="Calibri" panose="020F0502020204030204" pitchFamily="34" charset="0"/>
                <a:cs typeface="Arial" panose="020B0604020202020204" pitchFamily="34" charset="0"/>
              </a:rPr>
              <a:t>Reference books:        </a:t>
            </a:r>
            <a:r>
              <a:rPr lang="en-US" altLang="en-US" sz="1600">
                <a:latin typeface="Times New Roman" panose="02020603050405020304" pitchFamily="18" charset="0"/>
                <a:ea typeface="Calibri" panose="020F0502020204030204" pitchFamily="34" charset="0"/>
                <a:cs typeface="Arial" panose="020B0604020202020204" pitchFamily="34" charset="0"/>
              </a:rPr>
              <a:t>Russel C. Hibbeler, Engineering Mechanics: Dynamics</a:t>
            </a:r>
            <a:r>
              <a:rPr lang="id-ID" altLang="en-US" sz="1600">
                <a:latin typeface="Times New Roman" panose="02020603050405020304" pitchFamily="18" charset="0"/>
                <a:ea typeface="Calibri" panose="020F0502020204030204" pitchFamily="34" charset="0"/>
                <a:cs typeface="Arial" panose="020B0604020202020204" pitchFamily="34" charset="0"/>
              </a:rPr>
              <a:t>.</a:t>
            </a:r>
            <a:endParaRPr lang="en-US" altLang="en-US" sz="2000">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CA" altLang="en-US" sz="1600" b="1">
                <a:latin typeface="Times New Roman" panose="02020603050405020304" pitchFamily="18" charset="0"/>
                <a:ea typeface="Calibri" panose="020F0502020204030204" pitchFamily="34" charset="0"/>
                <a:cs typeface="Arial" panose="020B0604020202020204" pitchFamily="34" charset="0"/>
              </a:rPr>
              <a:t> </a:t>
            </a:r>
            <a:endParaRPr lang="en-US" alt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CA" altLang="en-US" sz="1600" b="1">
                <a:latin typeface="Times New Roman" panose="02020603050405020304" pitchFamily="18" charset="0"/>
                <a:ea typeface="Calibri" panose="020F0502020204030204" pitchFamily="34" charset="0"/>
                <a:cs typeface="Arial" panose="020B0604020202020204" pitchFamily="34" charset="0"/>
              </a:rPr>
              <a:t>Description:       	</a:t>
            </a:r>
            <a:r>
              <a:rPr lang="en-CA" altLang="en-US" sz="1600">
                <a:latin typeface="Times New Roman" panose="02020603050405020304" pitchFamily="18" charset="0"/>
                <a:ea typeface="Calibri" panose="020F0502020204030204" pitchFamily="34" charset="0"/>
                <a:cs typeface="Arial" panose="020B0604020202020204" pitchFamily="34" charset="0"/>
              </a:rPr>
              <a:t>This</a:t>
            </a:r>
            <a:r>
              <a:rPr lang="en-CA" altLang="en-US" sz="1600" b="1">
                <a:latin typeface="Times New Roman" panose="02020603050405020304" pitchFamily="18" charset="0"/>
                <a:ea typeface="Calibri" panose="020F0502020204030204" pitchFamily="34" charset="0"/>
                <a:cs typeface="Arial" panose="020B0604020202020204" pitchFamily="34" charset="0"/>
              </a:rPr>
              <a:t> </a:t>
            </a:r>
            <a:r>
              <a:rPr lang="en-CA" altLang="en-US" sz="1600">
                <a:latin typeface="Times New Roman" panose="02020603050405020304" pitchFamily="18" charset="0"/>
                <a:ea typeface="Calibri" panose="020F0502020204030204" pitchFamily="34" charset="0"/>
                <a:cs typeface="Arial" panose="020B0604020202020204" pitchFamily="34" charset="0"/>
              </a:rPr>
              <a:t>course provides an introduction to dynamics and cover the fundamentals </a:t>
            </a:r>
          </a:p>
          <a:p>
            <a:pPr algn="just">
              <a:lnSpc>
                <a:spcPct val="115000"/>
              </a:lnSpc>
            </a:pPr>
            <a:r>
              <a:rPr lang="en-CA" altLang="en-US" sz="1600">
                <a:latin typeface="Times New Roman" panose="02020603050405020304" pitchFamily="18" charset="0"/>
                <a:ea typeface="Calibri" panose="020F0502020204030204" pitchFamily="34" charset="0"/>
                <a:cs typeface="Arial" panose="020B0604020202020204" pitchFamily="34" charset="0"/>
              </a:rPr>
              <a:t>                                     of formulation off dynamics problems. Kinematics of a particle, linear </a:t>
            </a:r>
          </a:p>
          <a:p>
            <a:pPr algn="just">
              <a:lnSpc>
                <a:spcPct val="115000"/>
              </a:lnSpc>
            </a:pPr>
            <a:r>
              <a:rPr lang="en-CA" altLang="en-US" sz="1600">
                <a:latin typeface="Times New Roman" panose="02020603050405020304" pitchFamily="18" charset="0"/>
                <a:ea typeface="Calibri" panose="020F0502020204030204" pitchFamily="34" charset="0"/>
                <a:cs typeface="Arial" panose="020B0604020202020204" pitchFamily="34" charset="0"/>
              </a:rPr>
              <a:t>                                     motion and trajectories of particles, plane motion (with cartesian, polar,</a:t>
            </a:r>
          </a:p>
          <a:p>
            <a:pPr algn="just">
              <a:lnSpc>
                <a:spcPct val="115000"/>
              </a:lnSpc>
            </a:pPr>
            <a:r>
              <a:rPr lang="en-CA" altLang="en-US" sz="1600">
                <a:latin typeface="Times New Roman" panose="02020603050405020304" pitchFamily="18" charset="0"/>
                <a:ea typeface="Calibri" panose="020F0502020204030204" pitchFamily="34" charset="0"/>
                <a:cs typeface="Arial" panose="020B0604020202020204" pitchFamily="34" charset="0"/>
              </a:rPr>
              <a:t>                                     normal-tangential coordinates), work, kinetic and potential energy, impulse</a:t>
            </a:r>
          </a:p>
          <a:p>
            <a:pPr algn="just">
              <a:lnSpc>
                <a:spcPct val="115000"/>
              </a:lnSpc>
            </a:pPr>
            <a:r>
              <a:rPr lang="en-CA" altLang="en-US" sz="1600">
                <a:latin typeface="Times New Roman" panose="02020603050405020304" pitchFamily="18" charset="0"/>
                <a:ea typeface="Calibri" panose="020F0502020204030204" pitchFamily="34" charset="0"/>
                <a:cs typeface="Arial" panose="020B0604020202020204" pitchFamily="34" charset="0"/>
              </a:rPr>
              <a:t>                                     and momentum, and rigid body kinematics &amp; kinetics will be discussed in </a:t>
            </a:r>
          </a:p>
          <a:p>
            <a:pPr algn="just">
              <a:lnSpc>
                <a:spcPct val="115000"/>
              </a:lnSpc>
            </a:pPr>
            <a:r>
              <a:rPr lang="en-CA" altLang="en-US" sz="1600">
                <a:latin typeface="Times New Roman" panose="02020603050405020304" pitchFamily="18" charset="0"/>
                <a:ea typeface="Calibri" panose="020F0502020204030204" pitchFamily="34" charset="0"/>
                <a:cs typeface="Arial" panose="020B0604020202020204" pitchFamily="34" charset="0"/>
              </a:rPr>
              <a:t>                                     the course.   </a:t>
            </a:r>
            <a:endParaRPr lang="en-US" alt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CA" altLang="en-US" sz="1600">
                <a:latin typeface="Times New Roman" panose="02020603050405020304" pitchFamily="18" charset="0"/>
                <a:ea typeface="Calibri" panose="020F0502020204030204" pitchFamily="34" charset="0"/>
                <a:cs typeface="Arial" panose="020B0604020202020204" pitchFamily="34" charset="0"/>
              </a:rPr>
              <a:t> </a:t>
            </a:r>
            <a:endParaRPr lang="en-US" altLang="en-US" sz="2000">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BD60831D-07EA-4CEB-AE40-EAA26B8F8011}"/>
              </a:ext>
            </a:extLst>
          </p:cNvPr>
          <p:cNvSpPr>
            <a:spLocks noGrp="1" noChangeArrowheads="1"/>
          </p:cNvSpPr>
          <p:nvPr>
            <p:ph type="title"/>
          </p:nvPr>
        </p:nvSpPr>
        <p:spPr>
          <a:xfrm>
            <a:off x="676275" y="839788"/>
            <a:ext cx="8229600" cy="847725"/>
          </a:xfrm>
        </p:spPr>
        <p:txBody>
          <a:bodyPr/>
          <a:lstStyle/>
          <a:p>
            <a:pPr algn="ctr" eaLnBrk="1" fontAlgn="auto" hangingPunct="1">
              <a:spcAft>
                <a:spcPts val="0"/>
              </a:spcAft>
              <a:defRPr/>
            </a:pPr>
            <a:r>
              <a:rPr lang="en-US" altLang="zh-CN">
                <a:ea typeface="SimSun" panose="02010600030101010101" pitchFamily="2" charset="-122"/>
              </a:rPr>
              <a:t>Multiplication of a Vector by a Scalar</a:t>
            </a:r>
          </a:p>
        </p:txBody>
      </p:sp>
      <p:sp>
        <p:nvSpPr>
          <p:cNvPr id="55298" name="عنصر نائب لرقم الشريحة 5">
            <a:extLst>
              <a:ext uri="{FF2B5EF4-FFF2-40B4-BE49-F238E27FC236}">
                <a16:creationId xmlns:a16="http://schemas.microsoft.com/office/drawing/2014/main" id="{D88F68FB-CCE6-4F95-A97B-C29238C265F6}"/>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rtl="0">
              <a:lnSpc>
                <a:spcPct val="100000"/>
              </a:lnSpc>
              <a:spcBef>
                <a:spcPct val="0"/>
              </a:spcBef>
              <a:buClrTx/>
              <a:buSzTx/>
              <a:buFontTx/>
              <a:buNone/>
            </a:pPr>
            <a:fld id="{32AF7126-6BD4-4A4E-9931-61A64F73516E}" type="slidenum">
              <a:rPr lang="en-US" altLang="zh-CN" sz="1400">
                <a:latin typeface="Tahoma" panose="020B0604030504040204" pitchFamily="34" charset="0"/>
                <a:ea typeface="SimSun" panose="02010600030101010101" pitchFamily="2" charset="-122"/>
                <a:cs typeface="Arial" panose="020B0604020202020204" pitchFamily="34" charset="0"/>
              </a:rPr>
              <a:pPr rtl="0">
                <a:lnSpc>
                  <a:spcPct val="100000"/>
                </a:lnSpc>
                <a:spcBef>
                  <a:spcPct val="0"/>
                </a:spcBef>
                <a:buClrTx/>
                <a:buSzTx/>
                <a:buFontTx/>
                <a:buNone/>
              </a:pPr>
              <a:t>40</a:t>
            </a:fld>
            <a:endParaRPr lang="en-US" altLang="zh-CN" sz="1400">
              <a:latin typeface="Tahoma" panose="020B0604030504040204" pitchFamily="34" charset="0"/>
              <a:ea typeface="SimSun" panose="02010600030101010101" pitchFamily="2" charset="-122"/>
              <a:cs typeface="Arial" panose="020B0604020202020204" pitchFamily="34" charset="0"/>
            </a:endParaRPr>
          </a:p>
        </p:txBody>
      </p:sp>
      <p:sp>
        <p:nvSpPr>
          <p:cNvPr id="87044" name="Rectangle 5">
            <a:extLst>
              <a:ext uri="{FF2B5EF4-FFF2-40B4-BE49-F238E27FC236}">
                <a16:creationId xmlns:a16="http://schemas.microsoft.com/office/drawing/2014/main" id="{27F71C7E-E4AF-4AA2-990E-F71B1C27742F}"/>
              </a:ext>
            </a:extLst>
          </p:cNvPr>
          <p:cNvSpPr>
            <a:spLocks noChangeArrowheads="1"/>
          </p:cNvSpPr>
          <p:nvPr/>
        </p:nvSpPr>
        <p:spPr bwMode="auto">
          <a:xfrm>
            <a:off x="1347788" y="1868488"/>
            <a:ext cx="3030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i="1">
                <a:ea typeface="Batang" panose="020B0503020000020004" pitchFamily="18" charset="-127"/>
                <a:cs typeface="Times New Roman" panose="02020603050405020304" pitchFamily="18" charset="0"/>
              </a:rPr>
              <a:t>α</a:t>
            </a:r>
            <a:r>
              <a:rPr lang="en-US" altLang="zh-CN" sz="2400">
                <a:ea typeface="Batang" panose="020B0503020000020004" pitchFamily="18" charset="-127"/>
                <a:cs typeface="Times New Roman" panose="02020603050405020304" pitchFamily="18" charset="0"/>
              </a:rPr>
              <a:t>A = (</a:t>
            </a:r>
            <a:r>
              <a:rPr lang="en-US" altLang="zh-CN" sz="2400" i="1">
                <a:ea typeface="Batang" panose="020B0503020000020004" pitchFamily="18" charset="-127"/>
                <a:cs typeface="Times New Roman" panose="02020603050405020304" pitchFamily="18" charset="0"/>
              </a:rPr>
              <a:t>αA</a:t>
            </a:r>
            <a:r>
              <a:rPr lang="en-US" altLang="zh-CN" sz="2400" baseline="-30000">
                <a:ea typeface="Batang" panose="020B0503020000020004" pitchFamily="18" charset="-127"/>
                <a:cs typeface="Times New Roman" panose="02020603050405020304" pitchFamily="18" charset="0"/>
              </a:rPr>
              <a:t>1</a:t>
            </a:r>
            <a:r>
              <a:rPr lang="en-US" altLang="zh-CN" sz="2400">
                <a:ea typeface="Batang" panose="020B0503020000020004" pitchFamily="18" charset="-127"/>
                <a:cs typeface="Times New Roman" panose="02020603050405020304" pitchFamily="18" charset="0"/>
              </a:rPr>
              <a:t>, </a:t>
            </a:r>
            <a:r>
              <a:rPr lang="en-US" altLang="zh-CN" sz="2400" i="1">
                <a:ea typeface="Batang" panose="020B0503020000020004" pitchFamily="18" charset="-127"/>
                <a:cs typeface="Times New Roman" panose="02020603050405020304" pitchFamily="18" charset="0"/>
              </a:rPr>
              <a:t>αA</a:t>
            </a:r>
            <a:r>
              <a:rPr lang="en-US" altLang="zh-CN" sz="2400" baseline="-30000">
                <a:ea typeface="Batang" panose="020B0503020000020004" pitchFamily="18" charset="-127"/>
                <a:cs typeface="Times New Roman" panose="02020603050405020304" pitchFamily="18" charset="0"/>
              </a:rPr>
              <a:t>2</a:t>
            </a:r>
            <a:r>
              <a:rPr lang="en-US" altLang="zh-CN" sz="2400">
                <a:ea typeface="Batang" panose="020B0503020000020004" pitchFamily="18" charset="-127"/>
                <a:cs typeface="Times New Roman" panose="02020603050405020304" pitchFamily="18" charset="0"/>
              </a:rPr>
              <a:t>, </a:t>
            </a:r>
            <a:r>
              <a:rPr lang="en-US" altLang="zh-CN" sz="2400" i="1">
                <a:ea typeface="Batang" panose="020B0503020000020004" pitchFamily="18" charset="-127"/>
                <a:cs typeface="Times New Roman" panose="02020603050405020304" pitchFamily="18" charset="0"/>
              </a:rPr>
              <a:t>αA</a:t>
            </a:r>
            <a:r>
              <a:rPr lang="en-US" altLang="zh-CN" sz="2400" baseline="-30000">
                <a:ea typeface="Batang" panose="020B0503020000020004" pitchFamily="18" charset="-127"/>
                <a:cs typeface="Times New Roman" panose="02020603050405020304" pitchFamily="18" charset="0"/>
              </a:rPr>
              <a:t>3</a:t>
            </a:r>
            <a:r>
              <a:rPr lang="en-US" altLang="zh-CN" sz="2400">
                <a:ea typeface="Batang" panose="020B0503020000020004" pitchFamily="18" charset="-127"/>
                <a:cs typeface="Times New Roman" panose="02020603050405020304" pitchFamily="18" charset="0"/>
              </a:rPr>
              <a:t>), </a:t>
            </a:r>
          </a:p>
        </p:txBody>
      </p:sp>
      <p:sp>
        <p:nvSpPr>
          <p:cNvPr id="87045" name="Rectangle 6">
            <a:extLst>
              <a:ext uri="{FF2B5EF4-FFF2-40B4-BE49-F238E27FC236}">
                <a16:creationId xmlns:a16="http://schemas.microsoft.com/office/drawing/2014/main" id="{D23C0DB5-8867-4F95-9B51-82A8805C741E}"/>
              </a:ext>
            </a:extLst>
          </p:cNvPr>
          <p:cNvSpPr>
            <a:spLocks noChangeArrowheads="1"/>
          </p:cNvSpPr>
          <p:nvPr/>
        </p:nvSpPr>
        <p:spPr bwMode="auto">
          <a:xfrm>
            <a:off x="4156075" y="1868488"/>
            <a:ext cx="2795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i="1">
                <a:latin typeface="Symbol" panose="05050102010706020507" pitchFamily="18" charset="2"/>
                <a:ea typeface="Batang" panose="020B0503020000020004" pitchFamily="18" charset="-127"/>
                <a:cs typeface="Arial" panose="020B0604020202020204" pitchFamily="34" charset="0"/>
              </a:rPr>
              <a:t>a</a:t>
            </a:r>
            <a:r>
              <a:rPr lang="en-US" altLang="zh-CN" sz="2400">
                <a:ea typeface="SimSun" panose="02010600030101010101" pitchFamily="2" charset="-122"/>
                <a:cs typeface="Arial" panose="020B0604020202020204" pitchFamily="34" charset="0"/>
              </a:rPr>
              <a:t> is a real number</a:t>
            </a:r>
            <a:r>
              <a:rPr lang="en-US" altLang="zh-CN" sz="1800">
                <a:ea typeface="SimSun" panose="02010600030101010101" pitchFamily="2" charset="-122"/>
                <a:cs typeface="Arial" panose="020B0604020202020204" pitchFamily="34" charset="0"/>
              </a:rPr>
              <a:t> </a:t>
            </a:r>
          </a:p>
        </p:txBody>
      </p:sp>
      <p:sp>
        <p:nvSpPr>
          <p:cNvPr id="87046" name="Rectangle 7">
            <a:extLst>
              <a:ext uri="{FF2B5EF4-FFF2-40B4-BE49-F238E27FC236}">
                <a16:creationId xmlns:a16="http://schemas.microsoft.com/office/drawing/2014/main" id="{63158914-ABB5-49A2-8DC0-F67952A9E4D6}"/>
              </a:ext>
            </a:extLst>
          </p:cNvPr>
          <p:cNvSpPr>
            <a:spLocks noChangeArrowheads="1"/>
          </p:cNvSpPr>
          <p:nvPr/>
        </p:nvSpPr>
        <p:spPr bwMode="auto">
          <a:xfrm>
            <a:off x="2268538" y="2586038"/>
            <a:ext cx="55800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Arial" panose="020B0604020202020204" pitchFamily="34" charset="0"/>
              </a:rPr>
              <a:t>multiply the length of the vector by </a:t>
            </a:r>
            <a:r>
              <a:rPr lang="en-US" altLang="zh-CN" sz="2400" i="1">
                <a:latin typeface="Symbol" panose="05050102010706020507" pitchFamily="18" charset="2"/>
                <a:ea typeface="Batang" panose="020B0503020000020004" pitchFamily="18" charset="-127"/>
                <a:cs typeface="Arial" panose="020B0604020202020204" pitchFamily="34" charset="0"/>
              </a:rPr>
              <a:t>a</a:t>
            </a:r>
            <a:r>
              <a:rPr lang="en-US" altLang="zh-CN" sz="2400" i="1">
                <a:ea typeface="Batang" panose="020B0503020000020004" pitchFamily="18" charset="-127"/>
                <a:cs typeface="Arial" panose="020B0604020202020204" pitchFamily="34" charset="0"/>
              </a:rPr>
              <a:t>,</a:t>
            </a:r>
            <a:endParaRPr lang="en-US" altLang="zh-CN" sz="2400">
              <a:ea typeface="SimSun" panose="02010600030101010101" pitchFamily="2" charset="-122"/>
              <a:cs typeface="Arial" panose="020B0604020202020204" pitchFamily="34" charset="0"/>
            </a:endParaRPr>
          </a:p>
          <a:p>
            <a:pPr algn="ctr" eaLnBrk="1" hangingPunct="1">
              <a:lnSpc>
                <a:spcPct val="100000"/>
              </a:lnSpc>
              <a:spcBef>
                <a:spcPct val="0"/>
              </a:spcBef>
              <a:buClrTx/>
              <a:buSzTx/>
              <a:buFontTx/>
              <a:buNone/>
            </a:pPr>
            <a:r>
              <a:rPr lang="en-US" altLang="zh-CN" sz="2400">
                <a:ea typeface="SimSun" panose="02010600030101010101" pitchFamily="2" charset="-122"/>
                <a:cs typeface="Arial" panose="020B0604020202020204" pitchFamily="34" charset="0"/>
              </a:rPr>
              <a:t>the direction </a:t>
            </a:r>
            <a:r>
              <a:rPr lang="en-US" altLang="zh-CN" sz="2400">
                <a:solidFill>
                  <a:srgbClr val="0000FF"/>
                </a:solidFill>
                <a:ea typeface="SimSun" panose="02010600030101010101" pitchFamily="2" charset="-122"/>
                <a:cs typeface="Arial" panose="020B0604020202020204" pitchFamily="34" charset="0"/>
              </a:rPr>
              <a:t>unchanged</a:t>
            </a:r>
            <a:r>
              <a:rPr lang="en-US" altLang="zh-CN" sz="2400">
                <a:ea typeface="SimSun" panose="02010600030101010101" pitchFamily="2" charset="-122"/>
                <a:cs typeface="Arial" panose="020B0604020202020204" pitchFamily="34" charset="0"/>
              </a:rPr>
              <a:t> </a:t>
            </a:r>
          </a:p>
        </p:txBody>
      </p:sp>
      <p:sp>
        <p:nvSpPr>
          <p:cNvPr id="87047" name="Rectangle 9">
            <a:extLst>
              <a:ext uri="{FF2B5EF4-FFF2-40B4-BE49-F238E27FC236}">
                <a16:creationId xmlns:a16="http://schemas.microsoft.com/office/drawing/2014/main" id="{9A926954-E4FF-4198-8669-AF302B7CF227}"/>
              </a:ext>
            </a:extLst>
          </p:cNvPr>
          <p:cNvSpPr>
            <a:spLocks noChangeArrowheads="1"/>
          </p:cNvSpPr>
          <p:nvPr/>
        </p:nvSpPr>
        <p:spPr bwMode="auto">
          <a:xfrm>
            <a:off x="676275" y="2590800"/>
            <a:ext cx="1235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Arial" panose="020B0604020202020204" pitchFamily="34" charset="0"/>
              </a:rPr>
              <a:t>If </a:t>
            </a:r>
            <a:r>
              <a:rPr lang="en-US" altLang="zh-CN" sz="2400" i="1">
                <a:ea typeface="Batang" panose="020B0503020000020004" pitchFamily="18" charset="-127"/>
                <a:cs typeface="Arial" panose="020B0604020202020204" pitchFamily="34" charset="0"/>
              </a:rPr>
              <a:t>α</a:t>
            </a:r>
            <a:r>
              <a:rPr lang="en-US" altLang="zh-CN" sz="2400">
                <a:ea typeface="Batang" panose="020B0503020000020004" pitchFamily="18" charset="-127"/>
                <a:cs typeface="Arial" panose="020B0604020202020204" pitchFamily="34" charset="0"/>
              </a:rPr>
              <a:t> </a:t>
            </a:r>
            <a:r>
              <a:rPr lang="en-US" altLang="zh-CN" sz="2400">
                <a:ea typeface="SimSun" panose="02010600030101010101" pitchFamily="2" charset="-122"/>
                <a:cs typeface="Arial" panose="020B0604020202020204" pitchFamily="34" charset="0"/>
              </a:rPr>
              <a:t>&gt; 0,</a:t>
            </a:r>
          </a:p>
        </p:txBody>
      </p:sp>
      <p:sp>
        <p:nvSpPr>
          <p:cNvPr id="87048" name="Rectangle 13">
            <a:extLst>
              <a:ext uri="{FF2B5EF4-FFF2-40B4-BE49-F238E27FC236}">
                <a16:creationId xmlns:a16="http://schemas.microsoft.com/office/drawing/2014/main" id="{954E1EEA-9F6E-4163-8D0A-3E9FD058A373}"/>
              </a:ext>
            </a:extLst>
          </p:cNvPr>
          <p:cNvSpPr>
            <a:spLocks noChangeArrowheads="1"/>
          </p:cNvSpPr>
          <p:nvPr/>
        </p:nvSpPr>
        <p:spPr bwMode="auto">
          <a:xfrm>
            <a:off x="693738" y="3946525"/>
            <a:ext cx="3395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solidFill>
                  <a:srgbClr val="00FF00"/>
                </a:solidFill>
                <a:ea typeface="SimSun" panose="02010600030101010101" pitchFamily="2" charset="-122"/>
                <a:cs typeface="Arial" panose="020B0604020202020204" pitchFamily="34" charset="0"/>
              </a:rPr>
              <a:t>What happens if </a:t>
            </a:r>
            <a:r>
              <a:rPr lang="en-US" altLang="zh-CN" sz="2400" i="1">
                <a:solidFill>
                  <a:srgbClr val="00FF00"/>
                </a:solidFill>
                <a:ea typeface="Batang" panose="020B0503020000020004" pitchFamily="18" charset="-127"/>
                <a:cs typeface="Arial" panose="020B0604020202020204" pitchFamily="34" charset="0"/>
              </a:rPr>
              <a:t>α</a:t>
            </a:r>
            <a:r>
              <a:rPr lang="en-US" altLang="zh-CN" sz="2400">
                <a:solidFill>
                  <a:srgbClr val="00FF00"/>
                </a:solidFill>
                <a:ea typeface="SimSun" panose="02010600030101010101" pitchFamily="2" charset="-122"/>
                <a:cs typeface="Arial" panose="020B0604020202020204" pitchFamily="34" charset="0"/>
              </a:rPr>
              <a:t> &lt; 0?</a:t>
            </a:r>
          </a:p>
        </p:txBody>
      </p:sp>
      <p:sp>
        <p:nvSpPr>
          <p:cNvPr id="87049" name="Rectangle 14">
            <a:extLst>
              <a:ext uri="{FF2B5EF4-FFF2-40B4-BE49-F238E27FC236}">
                <a16:creationId xmlns:a16="http://schemas.microsoft.com/office/drawing/2014/main" id="{26703361-5D0E-48BC-BDFF-6C299CA2B96F}"/>
              </a:ext>
            </a:extLst>
          </p:cNvPr>
          <p:cNvSpPr>
            <a:spLocks noChangeArrowheads="1"/>
          </p:cNvSpPr>
          <p:nvPr/>
        </p:nvSpPr>
        <p:spPr bwMode="auto">
          <a:xfrm>
            <a:off x="3203575" y="4948238"/>
            <a:ext cx="5759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Arial" panose="020B0604020202020204" pitchFamily="34" charset="0"/>
              </a:rPr>
              <a:t>multiply the length of the vector by </a:t>
            </a:r>
            <a:r>
              <a:rPr lang="en-US" altLang="zh-CN" sz="2400" i="1">
                <a:latin typeface="Symbol" panose="05050102010706020507" pitchFamily="18" charset="2"/>
                <a:ea typeface="Batang" panose="020B0503020000020004" pitchFamily="18" charset="-127"/>
                <a:cs typeface="Arial" panose="020B0604020202020204" pitchFamily="34" charset="0"/>
              </a:rPr>
              <a:t>a</a:t>
            </a:r>
            <a:r>
              <a:rPr lang="en-US" altLang="zh-CN" sz="2400" i="1">
                <a:ea typeface="Batang" panose="020B0503020000020004" pitchFamily="18" charset="-127"/>
                <a:cs typeface="Arial" panose="020B0604020202020204" pitchFamily="34" charset="0"/>
              </a:rPr>
              <a:t>,</a:t>
            </a:r>
            <a:r>
              <a:rPr lang="en-US" altLang="zh-CN" sz="2400">
                <a:ea typeface="SimSun" panose="02010600030101010101" pitchFamily="2" charset="-122"/>
                <a:cs typeface="Arial" panose="020B0604020202020204" pitchFamily="34" charset="0"/>
              </a:rPr>
              <a:t> </a:t>
            </a:r>
          </a:p>
          <a:p>
            <a:pPr algn="ctr" eaLnBrk="1" hangingPunct="1">
              <a:lnSpc>
                <a:spcPct val="100000"/>
              </a:lnSpc>
              <a:spcBef>
                <a:spcPct val="0"/>
              </a:spcBef>
              <a:buClrTx/>
              <a:buSzTx/>
              <a:buFontTx/>
              <a:buNone/>
            </a:pPr>
            <a:r>
              <a:rPr lang="en-US" altLang="zh-CN" sz="2400">
                <a:ea typeface="SimSun" panose="02010600030101010101" pitchFamily="2" charset="-122"/>
                <a:cs typeface="Arial" panose="020B0604020202020204" pitchFamily="34" charset="0"/>
              </a:rPr>
              <a:t>the direction </a:t>
            </a:r>
            <a:r>
              <a:rPr lang="en-US" altLang="zh-CN" sz="2400">
                <a:solidFill>
                  <a:srgbClr val="0000FF"/>
                </a:solidFill>
                <a:ea typeface="SimSun" panose="02010600030101010101" pitchFamily="2" charset="-122"/>
                <a:cs typeface="Arial" panose="020B0604020202020204" pitchFamily="34" charset="0"/>
              </a:rPr>
              <a:t>changed</a:t>
            </a:r>
            <a:r>
              <a:rPr lang="en-US" altLang="zh-CN" sz="2400">
                <a:ea typeface="SimSun" panose="02010600030101010101" pitchFamily="2" charset="-122"/>
                <a:cs typeface="Arial" panose="020B0604020202020204" pitchFamily="34" charset="0"/>
              </a:rPr>
              <a:t> by </a:t>
            </a:r>
            <a:r>
              <a:rPr lang="en-US" altLang="zh-CN" sz="2400">
                <a:solidFill>
                  <a:srgbClr val="0000FF"/>
                </a:solidFill>
                <a:ea typeface="SimSun" panose="02010600030101010101" pitchFamily="2" charset="-122"/>
                <a:cs typeface="Arial" panose="020B0604020202020204" pitchFamily="34" charset="0"/>
              </a:rPr>
              <a:t>180°</a:t>
            </a:r>
          </a:p>
        </p:txBody>
      </p:sp>
      <p:sp>
        <p:nvSpPr>
          <p:cNvPr id="87050" name="Rectangle 15">
            <a:extLst>
              <a:ext uri="{FF2B5EF4-FFF2-40B4-BE49-F238E27FC236}">
                <a16:creationId xmlns:a16="http://schemas.microsoft.com/office/drawing/2014/main" id="{9D89E4F3-3769-4048-91FA-CA21BF117634}"/>
              </a:ext>
            </a:extLst>
          </p:cNvPr>
          <p:cNvSpPr>
            <a:spLocks noChangeArrowheads="1"/>
          </p:cNvSpPr>
          <p:nvPr/>
        </p:nvSpPr>
        <p:spPr bwMode="auto">
          <a:xfrm>
            <a:off x="1755775" y="5038725"/>
            <a:ext cx="1235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Arial" panose="020B0604020202020204" pitchFamily="34" charset="0"/>
              </a:rPr>
              <a:t>If </a:t>
            </a:r>
            <a:r>
              <a:rPr lang="en-US" altLang="zh-CN" sz="2400" i="1">
                <a:ea typeface="Batang" panose="020B0503020000020004" pitchFamily="18" charset="-127"/>
                <a:cs typeface="Arial" panose="020B0604020202020204" pitchFamily="34" charset="0"/>
              </a:rPr>
              <a:t>α</a:t>
            </a:r>
            <a:r>
              <a:rPr lang="en-US" altLang="zh-CN" sz="2400">
                <a:ea typeface="Batang" panose="020B0503020000020004" pitchFamily="18" charset="-127"/>
                <a:cs typeface="Arial" panose="020B0604020202020204" pitchFamily="34" charset="0"/>
              </a:rPr>
              <a:t> </a:t>
            </a:r>
            <a:r>
              <a:rPr lang="en-US" altLang="zh-CN" sz="2400">
                <a:ea typeface="SimSun" panose="02010600030101010101" pitchFamily="2" charset="-122"/>
                <a:cs typeface="Arial" panose="020B0604020202020204" pitchFamily="34" charset="0"/>
              </a:rPr>
              <a:t>&lt; 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a:extLst>
              <a:ext uri="{FF2B5EF4-FFF2-40B4-BE49-F238E27FC236}">
                <a16:creationId xmlns:a16="http://schemas.microsoft.com/office/drawing/2014/main" id="{D0CAE014-E58B-4AC4-B8D1-87EBAC4878B2}"/>
              </a:ext>
            </a:extLst>
          </p:cNvPr>
          <p:cNvSpPr>
            <a:spLocks noGrp="1" noChangeArrowheads="1"/>
          </p:cNvSpPr>
          <p:nvPr>
            <p:ph type="title"/>
          </p:nvPr>
        </p:nvSpPr>
        <p:spPr>
          <a:xfrm>
            <a:off x="533400" y="762000"/>
            <a:ext cx="8229600" cy="774700"/>
          </a:xfrm>
        </p:spPr>
        <p:txBody>
          <a:bodyPr>
            <a:normAutofit fontScale="90000"/>
          </a:bodyPr>
          <a:lstStyle/>
          <a:p>
            <a:pPr algn="ctr" eaLnBrk="1" fontAlgn="auto" hangingPunct="1">
              <a:spcAft>
                <a:spcPts val="0"/>
              </a:spcAft>
              <a:defRPr/>
            </a:pPr>
            <a:r>
              <a:rPr lang="en-US" altLang="zh-CN">
                <a:ea typeface="SimSun" panose="02010600030101010101" pitchFamily="2" charset="-122"/>
              </a:rPr>
              <a:t>Basic Properties of Vector Algebra</a:t>
            </a:r>
            <a:r>
              <a:rPr lang="en-US" altLang="zh-CN" sz="5400">
                <a:ea typeface="SimSun" panose="02010600030101010101" pitchFamily="2" charset="-122"/>
              </a:rPr>
              <a:t> </a:t>
            </a:r>
          </a:p>
        </p:txBody>
      </p:sp>
      <p:sp>
        <p:nvSpPr>
          <p:cNvPr id="56322" name="عنصر نائب لرقم الشريحة 5">
            <a:extLst>
              <a:ext uri="{FF2B5EF4-FFF2-40B4-BE49-F238E27FC236}">
                <a16:creationId xmlns:a16="http://schemas.microsoft.com/office/drawing/2014/main" id="{D778752B-2F48-4C31-8389-0C34175D4A65}"/>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rtl="0">
              <a:lnSpc>
                <a:spcPct val="100000"/>
              </a:lnSpc>
              <a:spcBef>
                <a:spcPct val="0"/>
              </a:spcBef>
              <a:buClrTx/>
              <a:buSzTx/>
              <a:buFontTx/>
              <a:buNone/>
            </a:pPr>
            <a:fld id="{195E1D88-E14B-48D0-86FA-66B3FC0A3A2A}" type="slidenum">
              <a:rPr lang="en-US" altLang="zh-CN" sz="1400">
                <a:latin typeface="Tahoma" panose="020B0604030504040204" pitchFamily="34" charset="0"/>
                <a:ea typeface="SimSun" panose="02010600030101010101" pitchFamily="2" charset="-122"/>
                <a:cs typeface="Arial" panose="020B0604020202020204" pitchFamily="34" charset="0"/>
              </a:rPr>
              <a:pPr rtl="0">
                <a:lnSpc>
                  <a:spcPct val="100000"/>
                </a:lnSpc>
                <a:spcBef>
                  <a:spcPct val="0"/>
                </a:spcBef>
                <a:buClrTx/>
                <a:buSzTx/>
                <a:buFontTx/>
                <a:buNone/>
              </a:pPr>
              <a:t>41</a:t>
            </a:fld>
            <a:endParaRPr lang="en-US" altLang="zh-CN" sz="1400">
              <a:latin typeface="Tahoma" panose="020B0604030504040204" pitchFamily="34" charset="0"/>
              <a:ea typeface="SimSun" panose="02010600030101010101" pitchFamily="2" charset="-122"/>
              <a:cs typeface="Arial" panose="020B0604020202020204" pitchFamily="34" charset="0"/>
            </a:endParaRPr>
          </a:p>
        </p:txBody>
      </p:sp>
      <p:sp>
        <p:nvSpPr>
          <p:cNvPr id="88068" name="Rectangle 5">
            <a:extLst>
              <a:ext uri="{FF2B5EF4-FFF2-40B4-BE49-F238E27FC236}">
                <a16:creationId xmlns:a16="http://schemas.microsoft.com/office/drawing/2014/main" id="{2B7AAEE1-C0E2-4367-B3A9-372E7E72D3C6}"/>
              </a:ext>
            </a:extLst>
          </p:cNvPr>
          <p:cNvSpPr>
            <a:spLocks noChangeArrowheads="1"/>
          </p:cNvSpPr>
          <p:nvPr/>
        </p:nvSpPr>
        <p:spPr bwMode="auto">
          <a:xfrm>
            <a:off x="1077913" y="2493963"/>
            <a:ext cx="6157912"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tabLst>
                <a:tab pos="228600" algn="l"/>
              </a:tabLst>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tabLst>
                <a:tab pos="228600" algn="l"/>
              </a:tabLst>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tabLst>
                <a:tab pos="228600" algn="l"/>
              </a:tabLst>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tabLst>
                <a:tab pos="228600" algn="l"/>
              </a:tabLst>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tabLst>
                <a:tab pos="228600" algn="l"/>
              </a:tabLst>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tabLst>
                <a:tab pos="228600" algn="l"/>
              </a:tabLst>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tabLst>
                <a:tab pos="228600" algn="l"/>
              </a:tabLst>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tabLst>
                <a:tab pos="228600" algn="l"/>
              </a:tabLst>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tabLst>
                <a:tab pos="228600" algn="l"/>
              </a:tabLst>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Times New Roman" panose="02020603050405020304" pitchFamily="18" charset="0"/>
              </a:rPr>
              <a:t>1. Commutative law: A + B = B + A.</a:t>
            </a:r>
          </a:p>
          <a:p>
            <a:pPr algn="ctr" eaLnBrk="1" hangingPunct="1">
              <a:lnSpc>
                <a:spcPct val="100000"/>
              </a:lnSpc>
              <a:spcBef>
                <a:spcPct val="0"/>
              </a:spcBef>
              <a:buClrTx/>
              <a:buSzTx/>
              <a:buFontTx/>
              <a:buNone/>
            </a:pPr>
            <a:endParaRPr lang="en-US" altLang="zh-CN" sz="1200">
              <a:ea typeface="SimSun" panose="02010600030101010101" pitchFamily="2" charset="-122"/>
              <a:cs typeface="Times New Roman" panose="02020603050405020304" pitchFamily="18" charset="0"/>
            </a:endParaRPr>
          </a:p>
          <a:p>
            <a:pPr algn="ctr" eaLnBrk="1" hangingPunct="1">
              <a:lnSpc>
                <a:spcPct val="100000"/>
              </a:lnSpc>
              <a:spcBef>
                <a:spcPct val="0"/>
              </a:spcBef>
              <a:buClrTx/>
              <a:buSzTx/>
              <a:buFontTx/>
              <a:buNone/>
            </a:pPr>
            <a:r>
              <a:rPr lang="en-US" altLang="zh-CN" sz="2400">
                <a:ea typeface="SimSun" panose="02010600030101010101" pitchFamily="2" charset="-122"/>
                <a:cs typeface="Times New Roman" panose="02020603050405020304" pitchFamily="18" charset="0"/>
              </a:rPr>
              <a:t>2. Associate law: (A + B) + C = A + (B + C).</a:t>
            </a:r>
          </a:p>
          <a:p>
            <a:pPr algn="ctr" eaLnBrk="1" hangingPunct="1">
              <a:lnSpc>
                <a:spcPct val="100000"/>
              </a:lnSpc>
              <a:spcBef>
                <a:spcPct val="0"/>
              </a:spcBef>
              <a:buClrTx/>
              <a:buSzTx/>
              <a:buFontTx/>
              <a:buNone/>
            </a:pPr>
            <a:endParaRPr lang="en-US" altLang="zh-CN" sz="1200">
              <a:ea typeface="SimSun" panose="02010600030101010101" pitchFamily="2" charset="-122"/>
              <a:cs typeface="Times New Roman" panose="02020603050405020304" pitchFamily="18" charset="0"/>
            </a:endParaRPr>
          </a:p>
          <a:p>
            <a:pPr algn="ctr" eaLnBrk="1" hangingPunct="1">
              <a:lnSpc>
                <a:spcPct val="100000"/>
              </a:lnSpc>
              <a:spcBef>
                <a:spcPct val="0"/>
              </a:spcBef>
              <a:buClrTx/>
              <a:buSzTx/>
              <a:buFontTx/>
              <a:buNone/>
            </a:pPr>
            <a:r>
              <a:rPr lang="en-US" altLang="zh-CN" sz="2400">
                <a:ea typeface="SimSun" panose="02010600030101010101" pitchFamily="2" charset="-122"/>
                <a:cs typeface="Times New Roman" panose="02020603050405020304" pitchFamily="18" charset="0"/>
              </a:rPr>
              <a:t>3. Zero vector (0, 0, 0): A + (0, 0, 0) = A.</a:t>
            </a:r>
          </a:p>
          <a:p>
            <a:pPr algn="ctr" eaLnBrk="1" hangingPunct="1">
              <a:lnSpc>
                <a:spcPct val="100000"/>
              </a:lnSpc>
              <a:spcBef>
                <a:spcPct val="0"/>
              </a:spcBef>
              <a:buClrTx/>
              <a:buSzTx/>
              <a:buFontTx/>
              <a:buNone/>
            </a:pPr>
            <a:endParaRPr lang="en-US" altLang="zh-CN" sz="1200">
              <a:ea typeface="SimSun" panose="02010600030101010101" pitchFamily="2" charset="-122"/>
              <a:cs typeface="Times New Roman" panose="02020603050405020304" pitchFamily="18" charset="0"/>
            </a:endParaRPr>
          </a:p>
          <a:p>
            <a:pPr algn="ctr" eaLnBrk="1" hangingPunct="1">
              <a:lnSpc>
                <a:spcPct val="100000"/>
              </a:lnSpc>
              <a:spcBef>
                <a:spcPct val="0"/>
              </a:spcBef>
              <a:buClrTx/>
              <a:buSzTx/>
              <a:buFontTx/>
              <a:buNone/>
            </a:pPr>
            <a:r>
              <a:rPr lang="en-US" altLang="zh-CN" sz="2400">
                <a:ea typeface="Batang" panose="020B0503020000020004" pitchFamily="18" charset="-127"/>
                <a:cs typeface="Times New Roman" panose="02020603050405020304" pitchFamily="18" charset="0"/>
              </a:rPr>
              <a:t>4. Negative vector:</a:t>
            </a:r>
            <a:r>
              <a:rPr lang="en-US" altLang="zh-CN" sz="2400">
                <a:ea typeface="SimSun" panose="02010600030101010101" pitchFamily="2" charset="-122"/>
                <a:cs typeface="Times New Roman" panose="02020603050405020304" pitchFamily="18" charset="0"/>
              </a:rPr>
              <a:t> -A = (-</a:t>
            </a:r>
            <a:r>
              <a:rPr lang="en-US" altLang="zh-CN" sz="2400" i="1">
                <a:ea typeface="SimSun" panose="02010600030101010101" pitchFamily="2" charset="-122"/>
                <a:cs typeface="Times New Roman" panose="02020603050405020304" pitchFamily="18" charset="0"/>
              </a:rPr>
              <a:t>A</a:t>
            </a:r>
            <a:r>
              <a:rPr lang="en-US" altLang="zh-CN" sz="2400" baseline="-30000">
                <a:ea typeface="SimSun" panose="02010600030101010101" pitchFamily="2" charset="-122"/>
                <a:cs typeface="Times New Roman" panose="02020603050405020304" pitchFamily="18" charset="0"/>
              </a:rPr>
              <a:t>1</a:t>
            </a:r>
            <a:r>
              <a:rPr lang="en-US" altLang="zh-CN" sz="2400">
                <a:ea typeface="SimSun" panose="02010600030101010101" pitchFamily="2" charset="-122"/>
                <a:cs typeface="Times New Roman" panose="02020603050405020304" pitchFamily="18" charset="0"/>
              </a:rPr>
              <a:t>, -</a:t>
            </a:r>
            <a:r>
              <a:rPr lang="en-US" altLang="zh-CN" sz="2400" i="1">
                <a:ea typeface="SimSun" panose="02010600030101010101" pitchFamily="2" charset="-122"/>
                <a:cs typeface="Times New Roman" panose="02020603050405020304" pitchFamily="18" charset="0"/>
              </a:rPr>
              <a:t>A</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 -</a:t>
            </a:r>
            <a:r>
              <a:rPr lang="en-US" altLang="zh-CN" sz="2400" i="1">
                <a:ea typeface="SimSun" panose="02010600030101010101" pitchFamily="2" charset="-122"/>
                <a:cs typeface="Times New Roman" panose="02020603050405020304" pitchFamily="18" charset="0"/>
              </a:rPr>
              <a:t>A</a:t>
            </a:r>
            <a:r>
              <a:rPr lang="en-US" altLang="zh-CN" sz="2400" baseline="-30000">
                <a:ea typeface="SimSun" panose="02010600030101010101" pitchFamily="2" charset="-122"/>
                <a:cs typeface="Times New Roman" panose="02020603050405020304" pitchFamily="18" charset="0"/>
              </a:rPr>
              <a:t>3</a:t>
            </a:r>
            <a:r>
              <a:rPr lang="en-US" altLang="zh-CN" sz="2400">
                <a:ea typeface="SimSun" panose="02010600030101010101" pitchFamily="2" charset="-122"/>
                <a:cs typeface="Times New Roman" panose="02020603050405020304" pitchFamily="18" charset="0"/>
              </a:rPr>
              <a:t>).</a:t>
            </a:r>
          </a:p>
          <a:p>
            <a:pPr algn="ctr" eaLnBrk="1" hangingPunct="1">
              <a:lnSpc>
                <a:spcPct val="100000"/>
              </a:lnSpc>
              <a:spcBef>
                <a:spcPct val="0"/>
              </a:spcBef>
              <a:buClrTx/>
              <a:buSzTx/>
              <a:buFontTx/>
              <a:buNone/>
            </a:pPr>
            <a:endParaRPr lang="en-US" altLang="zh-CN" sz="1200">
              <a:ea typeface="SimSun" panose="02010600030101010101" pitchFamily="2" charset="-122"/>
              <a:cs typeface="Times New Roman" panose="02020603050405020304" pitchFamily="18" charset="0"/>
            </a:endParaRPr>
          </a:p>
          <a:p>
            <a:pPr algn="ctr" eaLnBrk="1" hangingPunct="1">
              <a:lnSpc>
                <a:spcPct val="100000"/>
              </a:lnSpc>
              <a:spcBef>
                <a:spcPct val="0"/>
              </a:spcBef>
              <a:buClrTx/>
              <a:buSzTx/>
              <a:buFontTx/>
              <a:buNone/>
            </a:pPr>
            <a:r>
              <a:rPr lang="en-US" altLang="zh-CN" sz="2400">
                <a:ea typeface="Batang" panose="020B0503020000020004" pitchFamily="18" charset="-127"/>
                <a:cs typeface="Times New Roman" panose="02020603050405020304" pitchFamily="18" charset="0"/>
              </a:rPr>
              <a:t>5.</a:t>
            </a:r>
            <a:r>
              <a:rPr lang="en-US" altLang="zh-CN" sz="2400" i="1">
                <a:ea typeface="Batang" panose="020B0503020000020004" pitchFamily="18" charset="-127"/>
                <a:cs typeface="Times New Roman" panose="02020603050405020304" pitchFamily="18" charset="0"/>
              </a:rPr>
              <a:t> α</a:t>
            </a:r>
            <a:r>
              <a:rPr lang="en-US" altLang="zh-CN" sz="2400">
                <a:ea typeface="SimSun" panose="02010600030101010101" pitchFamily="2" charset="-122"/>
                <a:cs typeface="Times New Roman" panose="02020603050405020304" pitchFamily="18" charset="0"/>
              </a:rPr>
              <a:t>(A + B) = </a:t>
            </a:r>
            <a:r>
              <a:rPr lang="en-US" altLang="zh-CN" sz="2400" i="1">
                <a:ea typeface="Batang" panose="020B0503020000020004" pitchFamily="18" charset="-127"/>
                <a:cs typeface="Times New Roman" panose="02020603050405020304" pitchFamily="18" charset="0"/>
              </a:rPr>
              <a:t>α</a:t>
            </a:r>
            <a:r>
              <a:rPr lang="en-US" altLang="zh-CN" sz="2400">
                <a:ea typeface="SimSun" panose="02010600030101010101" pitchFamily="2" charset="-122"/>
                <a:cs typeface="Times New Roman" panose="02020603050405020304" pitchFamily="18" charset="0"/>
              </a:rPr>
              <a:t>A +</a:t>
            </a:r>
            <a:r>
              <a:rPr lang="en-US" altLang="zh-CN" sz="2400" i="1">
                <a:ea typeface="Batang" panose="020B0503020000020004" pitchFamily="18" charset="-127"/>
                <a:cs typeface="Times New Roman" panose="02020603050405020304" pitchFamily="18" charset="0"/>
              </a:rPr>
              <a:t>α</a:t>
            </a:r>
            <a:r>
              <a:rPr lang="en-US" altLang="zh-CN" sz="2400">
                <a:ea typeface="SimSun" panose="02010600030101010101" pitchFamily="2" charset="-122"/>
                <a:cs typeface="Times New Roman" panose="02020603050405020304" pitchFamily="18" charset="0"/>
              </a:rPr>
              <a:t>B.</a:t>
            </a:r>
          </a:p>
          <a:p>
            <a:pPr algn="ctr" eaLnBrk="1" hangingPunct="1">
              <a:lnSpc>
                <a:spcPct val="100000"/>
              </a:lnSpc>
              <a:spcBef>
                <a:spcPct val="0"/>
              </a:spcBef>
              <a:buClrTx/>
              <a:buSzTx/>
              <a:buFontTx/>
              <a:buNone/>
            </a:pPr>
            <a:endParaRPr lang="en-US" altLang="zh-CN" sz="1200">
              <a:ea typeface="SimSun" panose="02010600030101010101" pitchFamily="2" charset="-122"/>
              <a:cs typeface="Times New Roman" panose="02020603050405020304" pitchFamily="18" charset="0"/>
            </a:endParaRPr>
          </a:p>
          <a:p>
            <a:pPr algn="ctr" eaLnBrk="1" hangingPunct="1">
              <a:lnSpc>
                <a:spcPct val="100000"/>
              </a:lnSpc>
              <a:spcBef>
                <a:spcPct val="0"/>
              </a:spcBef>
              <a:buClrTx/>
              <a:buSzTx/>
              <a:buFontTx/>
              <a:buNone/>
            </a:pPr>
            <a:r>
              <a:rPr lang="en-US" altLang="zh-CN" sz="2400">
                <a:ea typeface="SimSun" panose="02010600030101010101" pitchFamily="2" charset="-122"/>
                <a:cs typeface="Times New Roman" panose="02020603050405020304" pitchFamily="18" charset="0"/>
              </a:rPr>
              <a:t>6. (</a:t>
            </a:r>
            <a:r>
              <a:rPr lang="en-US" altLang="zh-CN" sz="2400" i="1">
                <a:ea typeface="Batang" panose="020B0503020000020004" pitchFamily="18" charset="-127"/>
                <a:cs typeface="Times New Roman" panose="02020603050405020304" pitchFamily="18" charset="0"/>
              </a:rPr>
              <a:t>αβ</a:t>
            </a:r>
            <a:r>
              <a:rPr lang="en-US" altLang="zh-CN" sz="2400">
                <a:ea typeface="SimSun" panose="02010600030101010101" pitchFamily="2" charset="-122"/>
                <a:cs typeface="Times New Roman" panose="02020603050405020304" pitchFamily="18" charset="0"/>
              </a:rPr>
              <a:t>)A = </a:t>
            </a:r>
            <a:r>
              <a:rPr lang="en-US" altLang="zh-CN" sz="2400" i="1">
                <a:ea typeface="Batang" panose="020B0503020000020004" pitchFamily="18" charset="-127"/>
                <a:cs typeface="Times New Roman" panose="02020603050405020304" pitchFamily="18" charset="0"/>
              </a:rPr>
              <a:t>α</a:t>
            </a:r>
            <a:r>
              <a:rPr lang="en-US" altLang="zh-CN" sz="2400">
                <a:ea typeface="SimSun" panose="02010600030101010101" pitchFamily="2" charset="-122"/>
                <a:cs typeface="Times New Roman" panose="02020603050405020304" pitchFamily="18" charset="0"/>
              </a:rPr>
              <a:t>(</a:t>
            </a:r>
            <a:r>
              <a:rPr lang="en-US" altLang="zh-CN" sz="2400" i="1">
                <a:ea typeface="Batang" panose="020B0503020000020004" pitchFamily="18" charset="-127"/>
                <a:cs typeface="Times New Roman" panose="02020603050405020304" pitchFamily="18" charset="0"/>
              </a:rPr>
              <a:t>β</a:t>
            </a:r>
            <a:r>
              <a:rPr lang="en-US" altLang="zh-CN" sz="2400">
                <a:ea typeface="SimSun" panose="02010600030101010101" pitchFamily="2" charset="-122"/>
                <a:cs typeface="Times New Roman" panose="02020603050405020304" pitchFamily="18" charset="0"/>
              </a:rPr>
              <a:t>A)</a:t>
            </a:r>
          </a:p>
          <a:p>
            <a:pPr algn="ctr" eaLnBrk="1" hangingPunct="1">
              <a:lnSpc>
                <a:spcPct val="100000"/>
              </a:lnSpc>
              <a:spcBef>
                <a:spcPct val="0"/>
              </a:spcBef>
              <a:buClrTx/>
              <a:buSzTx/>
              <a:buFontTx/>
              <a:buNone/>
            </a:pPr>
            <a:endParaRPr lang="en-US" altLang="zh-CN" sz="1200">
              <a:ea typeface="SimSun" panose="02010600030101010101" pitchFamily="2" charset="-122"/>
              <a:cs typeface="Times New Roman" panose="02020603050405020304" pitchFamily="18" charset="0"/>
            </a:endParaRPr>
          </a:p>
          <a:p>
            <a:pPr algn="ctr" eaLnBrk="1" hangingPunct="1">
              <a:lnSpc>
                <a:spcPct val="100000"/>
              </a:lnSpc>
              <a:spcBef>
                <a:spcPct val="0"/>
              </a:spcBef>
              <a:buClrTx/>
              <a:buSzTx/>
              <a:buFontTx/>
              <a:buNone/>
            </a:pPr>
            <a:r>
              <a:rPr lang="en-US" altLang="zh-CN" sz="2400">
                <a:ea typeface="SimSun" panose="02010600030101010101" pitchFamily="2" charset="-122"/>
                <a:cs typeface="Times New Roman" panose="02020603050405020304" pitchFamily="18" charset="0"/>
              </a:rPr>
              <a:t>7. (</a:t>
            </a:r>
            <a:r>
              <a:rPr lang="en-US" altLang="zh-CN" sz="2400" i="1">
                <a:ea typeface="Batang" panose="020B0503020000020004" pitchFamily="18" charset="-127"/>
                <a:cs typeface="Times New Roman" panose="02020603050405020304" pitchFamily="18" charset="0"/>
              </a:rPr>
              <a:t>α</a:t>
            </a:r>
            <a:r>
              <a:rPr lang="en-US" altLang="zh-CN" sz="2400">
                <a:ea typeface="SimSun" panose="02010600030101010101" pitchFamily="2" charset="-122"/>
                <a:cs typeface="Times New Roman" panose="02020603050405020304" pitchFamily="18" charset="0"/>
              </a:rPr>
              <a:t> + </a:t>
            </a:r>
            <a:r>
              <a:rPr lang="en-US" altLang="zh-CN" sz="2400" i="1">
                <a:ea typeface="Batang" panose="020B0503020000020004" pitchFamily="18" charset="-127"/>
                <a:cs typeface="Times New Roman" panose="02020603050405020304" pitchFamily="18" charset="0"/>
              </a:rPr>
              <a:t>β</a:t>
            </a:r>
            <a:r>
              <a:rPr lang="en-US" altLang="zh-CN" sz="2400">
                <a:ea typeface="SimSun" panose="02010600030101010101" pitchFamily="2" charset="-122"/>
                <a:cs typeface="Times New Roman" panose="02020603050405020304" pitchFamily="18" charset="0"/>
              </a:rPr>
              <a:t>)A = </a:t>
            </a:r>
            <a:r>
              <a:rPr lang="en-US" altLang="zh-CN" sz="2400" i="1">
                <a:ea typeface="Batang" panose="020B0503020000020004" pitchFamily="18" charset="-127"/>
                <a:cs typeface="Times New Roman" panose="02020603050405020304" pitchFamily="18" charset="0"/>
              </a:rPr>
              <a:t>α</a:t>
            </a:r>
            <a:r>
              <a:rPr lang="en-US" altLang="zh-CN" sz="2400">
                <a:ea typeface="SimSun" panose="02010600030101010101" pitchFamily="2" charset="-122"/>
                <a:cs typeface="Times New Roman" panose="02020603050405020304" pitchFamily="18" charset="0"/>
              </a:rPr>
              <a:t>A + </a:t>
            </a:r>
            <a:r>
              <a:rPr lang="en-US" altLang="zh-CN" sz="2400" i="1">
                <a:ea typeface="Batang" panose="020B0503020000020004" pitchFamily="18" charset="-127"/>
                <a:cs typeface="Times New Roman" panose="02020603050405020304" pitchFamily="18" charset="0"/>
              </a:rPr>
              <a:t>β</a:t>
            </a:r>
            <a:r>
              <a:rPr lang="en-US" altLang="zh-CN" sz="2400">
                <a:ea typeface="SimSun" panose="02010600030101010101" pitchFamily="2" charset="-122"/>
                <a:cs typeface="Times New Roman" panose="02020603050405020304" pitchFamily="18" charset="0"/>
              </a:rPr>
              <a:t>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3888F079-2329-4DDB-A39F-B22F72068298}"/>
              </a:ext>
            </a:extLst>
          </p:cNvPr>
          <p:cNvSpPr>
            <a:spLocks noGrp="1" noChangeArrowheads="1"/>
          </p:cNvSpPr>
          <p:nvPr>
            <p:ph type="title"/>
          </p:nvPr>
        </p:nvSpPr>
        <p:spPr>
          <a:xfrm>
            <a:off x="533400" y="762000"/>
            <a:ext cx="8229600" cy="774700"/>
          </a:xfrm>
        </p:spPr>
        <p:txBody>
          <a:bodyPr>
            <a:normAutofit fontScale="90000"/>
          </a:bodyPr>
          <a:lstStyle/>
          <a:p>
            <a:pPr algn="ctr" eaLnBrk="1" fontAlgn="auto" hangingPunct="1">
              <a:spcAft>
                <a:spcPts val="0"/>
              </a:spcAft>
              <a:defRPr/>
            </a:pPr>
            <a:r>
              <a:rPr lang="en-US" altLang="ar-SA"/>
              <a:t>Vector triangles and the laws of sines and cosines</a:t>
            </a:r>
            <a:r>
              <a:rPr lang="en-US" altLang="zh-CN" sz="5400">
                <a:ea typeface="SimSun" panose="02010600030101010101" pitchFamily="2" charset="-122"/>
              </a:rPr>
              <a:t> </a:t>
            </a:r>
          </a:p>
        </p:txBody>
      </p:sp>
      <p:sp>
        <p:nvSpPr>
          <p:cNvPr id="57346" name="عنصر نائب لرقم الشريحة 5">
            <a:extLst>
              <a:ext uri="{FF2B5EF4-FFF2-40B4-BE49-F238E27FC236}">
                <a16:creationId xmlns:a16="http://schemas.microsoft.com/office/drawing/2014/main" id="{7AFE4669-1669-4222-9107-4F210C600E15}"/>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rtl="0">
              <a:lnSpc>
                <a:spcPct val="100000"/>
              </a:lnSpc>
              <a:spcBef>
                <a:spcPct val="0"/>
              </a:spcBef>
              <a:buClrTx/>
              <a:buSzTx/>
              <a:buFontTx/>
              <a:buNone/>
            </a:pPr>
            <a:fld id="{48F92B50-8D01-434F-9732-477EB16A7B37}" type="slidenum">
              <a:rPr lang="en-US" altLang="zh-CN" sz="1400">
                <a:latin typeface="Tahoma" panose="020B0604030504040204" pitchFamily="34" charset="0"/>
                <a:ea typeface="SimSun" panose="02010600030101010101" pitchFamily="2" charset="-122"/>
                <a:cs typeface="Arial" panose="020B0604020202020204" pitchFamily="34" charset="0"/>
              </a:rPr>
              <a:pPr rtl="0">
                <a:lnSpc>
                  <a:spcPct val="100000"/>
                </a:lnSpc>
                <a:spcBef>
                  <a:spcPct val="0"/>
                </a:spcBef>
                <a:buClrTx/>
                <a:buSzTx/>
                <a:buFontTx/>
                <a:buNone/>
              </a:pPr>
              <a:t>42</a:t>
            </a:fld>
            <a:endParaRPr lang="en-US" altLang="zh-CN" sz="1400">
              <a:latin typeface="Tahoma" panose="020B0604030504040204" pitchFamily="34" charset="0"/>
              <a:ea typeface="SimSun" panose="02010600030101010101" pitchFamily="2" charset="-122"/>
              <a:cs typeface="Arial" panose="020B0604020202020204" pitchFamily="34" charset="0"/>
            </a:endParaRPr>
          </a:p>
        </p:txBody>
      </p:sp>
      <p:pic>
        <p:nvPicPr>
          <p:cNvPr id="89092" name="Picture 1">
            <a:extLst>
              <a:ext uri="{FF2B5EF4-FFF2-40B4-BE49-F238E27FC236}">
                <a16:creationId xmlns:a16="http://schemas.microsoft.com/office/drawing/2014/main" id="{5D035427-CB8E-4AE7-A9D0-52ADAEF962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563" y="2965450"/>
            <a:ext cx="228600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2">
            <a:extLst>
              <a:ext uri="{FF2B5EF4-FFF2-40B4-BE49-F238E27FC236}">
                <a16:creationId xmlns:a16="http://schemas.microsoft.com/office/drawing/2014/main" id="{42247FA7-07DC-4FA7-B412-3C18DF7447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1513" y="3546475"/>
            <a:ext cx="57356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3">
            <a:extLst>
              <a:ext uri="{FF2B5EF4-FFF2-40B4-BE49-F238E27FC236}">
                <a16:creationId xmlns:a16="http://schemas.microsoft.com/office/drawing/2014/main" id="{39BDF64F-FDFA-43FC-A7A7-61C8DED380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911350"/>
            <a:ext cx="64198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C91C18D3-C7A3-4A3D-98A6-4F8ED32A9438}"/>
              </a:ext>
            </a:extLst>
          </p:cNvPr>
          <p:cNvSpPr>
            <a:spLocks noGrp="1" noChangeArrowheads="1"/>
          </p:cNvSpPr>
          <p:nvPr>
            <p:ph type="title"/>
          </p:nvPr>
        </p:nvSpPr>
        <p:spPr>
          <a:xfrm>
            <a:off x="1219200" y="762000"/>
            <a:ext cx="8229600" cy="703263"/>
          </a:xfrm>
        </p:spPr>
        <p:txBody>
          <a:bodyPr/>
          <a:lstStyle/>
          <a:p>
            <a:pPr algn="ctr" eaLnBrk="1" fontAlgn="auto" hangingPunct="1">
              <a:spcAft>
                <a:spcPts val="0"/>
              </a:spcAft>
              <a:defRPr/>
            </a:pPr>
            <a:r>
              <a:rPr lang="en-US" altLang="zh-CN">
                <a:ea typeface="SimSun" panose="02010600030101010101" pitchFamily="2" charset="-122"/>
              </a:rPr>
              <a:t>Dot Product</a:t>
            </a:r>
          </a:p>
        </p:txBody>
      </p:sp>
      <p:sp>
        <p:nvSpPr>
          <p:cNvPr id="58370" name="عنصر نائب لرقم الشريحة 5">
            <a:extLst>
              <a:ext uri="{FF2B5EF4-FFF2-40B4-BE49-F238E27FC236}">
                <a16:creationId xmlns:a16="http://schemas.microsoft.com/office/drawing/2014/main" id="{3A27B37E-DFBB-403F-A0EA-F1A2E9C70986}"/>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rtl="0">
              <a:lnSpc>
                <a:spcPct val="100000"/>
              </a:lnSpc>
              <a:spcBef>
                <a:spcPct val="0"/>
              </a:spcBef>
              <a:buClrTx/>
              <a:buSzTx/>
              <a:buFontTx/>
              <a:buNone/>
            </a:pPr>
            <a:fld id="{9755D028-A0EA-4444-ADF9-5E9495099990}" type="slidenum">
              <a:rPr lang="en-US" altLang="zh-CN" sz="1400">
                <a:latin typeface="Tahoma" panose="020B0604030504040204" pitchFamily="34" charset="0"/>
                <a:ea typeface="SimSun" panose="02010600030101010101" pitchFamily="2" charset="-122"/>
                <a:cs typeface="Arial" panose="020B0604020202020204" pitchFamily="34" charset="0"/>
              </a:rPr>
              <a:pPr rtl="0">
                <a:lnSpc>
                  <a:spcPct val="100000"/>
                </a:lnSpc>
                <a:spcBef>
                  <a:spcPct val="0"/>
                </a:spcBef>
                <a:buClrTx/>
                <a:buSzTx/>
                <a:buFontTx/>
                <a:buNone/>
              </a:pPr>
              <a:t>43</a:t>
            </a:fld>
            <a:endParaRPr lang="en-US" altLang="zh-CN" sz="1400">
              <a:latin typeface="Tahoma" panose="020B0604030504040204" pitchFamily="34" charset="0"/>
              <a:ea typeface="SimSun" panose="02010600030101010101" pitchFamily="2" charset="-122"/>
              <a:cs typeface="Arial" panose="020B0604020202020204" pitchFamily="34" charset="0"/>
            </a:endParaRPr>
          </a:p>
        </p:txBody>
      </p:sp>
      <p:sp>
        <p:nvSpPr>
          <p:cNvPr id="90116" name="Rectangle 5">
            <a:extLst>
              <a:ext uri="{FF2B5EF4-FFF2-40B4-BE49-F238E27FC236}">
                <a16:creationId xmlns:a16="http://schemas.microsoft.com/office/drawing/2014/main" id="{584C8B30-7DDB-4943-8FB3-B5D211D7FFBC}"/>
              </a:ext>
            </a:extLst>
          </p:cNvPr>
          <p:cNvSpPr>
            <a:spLocks noChangeArrowheads="1"/>
          </p:cNvSpPr>
          <p:nvPr/>
        </p:nvSpPr>
        <p:spPr bwMode="auto">
          <a:xfrm>
            <a:off x="290513" y="1919288"/>
            <a:ext cx="6251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Times New Roman" panose="02020603050405020304" pitchFamily="18" charset="0"/>
              </a:rPr>
              <a:t>If A = </a:t>
            </a:r>
            <a:r>
              <a:rPr lang="en-US" altLang="zh-CN" sz="2400" i="1">
                <a:ea typeface="SimSun" panose="02010600030101010101" pitchFamily="2" charset="-122"/>
                <a:cs typeface="Times New Roman" panose="02020603050405020304" pitchFamily="18" charset="0"/>
              </a:rPr>
              <a:t>A</a:t>
            </a:r>
            <a:r>
              <a:rPr lang="en-US" altLang="zh-CN" sz="2400" baseline="-30000">
                <a:ea typeface="SimSun" panose="02010600030101010101" pitchFamily="2" charset="-122"/>
                <a:cs typeface="Times New Roman" panose="02020603050405020304" pitchFamily="18" charset="0"/>
              </a:rPr>
              <a:t>1</a:t>
            </a:r>
            <a:r>
              <a:rPr lang="en-US" altLang="zh-CN" sz="2400">
                <a:ea typeface="SimSun" panose="02010600030101010101" pitchFamily="2" charset="-122"/>
                <a:cs typeface="Times New Roman" panose="02020603050405020304" pitchFamily="18" charset="0"/>
              </a:rPr>
              <a:t>i + </a:t>
            </a:r>
            <a:r>
              <a:rPr lang="en-US" altLang="zh-CN" sz="2400" i="1">
                <a:ea typeface="SimSun" panose="02010600030101010101" pitchFamily="2" charset="-122"/>
                <a:cs typeface="Times New Roman" panose="02020603050405020304" pitchFamily="18" charset="0"/>
              </a:rPr>
              <a:t>A</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j + </a:t>
            </a:r>
            <a:r>
              <a:rPr lang="en-US" altLang="zh-CN" sz="2400" i="1">
                <a:ea typeface="SimSun" panose="02010600030101010101" pitchFamily="2" charset="-122"/>
                <a:cs typeface="Times New Roman" panose="02020603050405020304" pitchFamily="18" charset="0"/>
              </a:rPr>
              <a:t>A</a:t>
            </a:r>
            <a:r>
              <a:rPr lang="en-US" altLang="zh-CN" sz="2400" baseline="-30000">
                <a:ea typeface="SimSun" panose="02010600030101010101" pitchFamily="2" charset="-122"/>
                <a:cs typeface="Times New Roman" panose="02020603050405020304" pitchFamily="18" charset="0"/>
              </a:rPr>
              <a:t>3</a:t>
            </a:r>
            <a:r>
              <a:rPr lang="en-US" altLang="zh-CN" sz="2400">
                <a:ea typeface="SimSun" panose="02010600030101010101" pitchFamily="2" charset="-122"/>
                <a:cs typeface="Times New Roman" panose="02020603050405020304" pitchFamily="18" charset="0"/>
              </a:rPr>
              <a:t>k and B = </a:t>
            </a:r>
            <a:r>
              <a:rPr lang="en-US" altLang="zh-CN" sz="2400" i="1">
                <a:ea typeface="SimSun" panose="02010600030101010101" pitchFamily="2" charset="-122"/>
                <a:cs typeface="Times New Roman" panose="02020603050405020304" pitchFamily="18" charset="0"/>
              </a:rPr>
              <a:t>B</a:t>
            </a:r>
            <a:r>
              <a:rPr lang="en-US" altLang="zh-CN" sz="2400" baseline="-30000">
                <a:ea typeface="SimSun" panose="02010600030101010101" pitchFamily="2" charset="-122"/>
                <a:cs typeface="Times New Roman" panose="02020603050405020304" pitchFamily="18" charset="0"/>
              </a:rPr>
              <a:t>1</a:t>
            </a:r>
            <a:r>
              <a:rPr lang="en-US" altLang="zh-CN" sz="2400">
                <a:ea typeface="SimSun" panose="02010600030101010101" pitchFamily="2" charset="-122"/>
                <a:cs typeface="Times New Roman" panose="02020603050405020304" pitchFamily="18" charset="0"/>
              </a:rPr>
              <a:t>i + </a:t>
            </a:r>
            <a:r>
              <a:rPr lang="en-US" altLang="zh-CN" sz="2400" i="1">
                <a:ea typeface="SimSun" panose="02010600030101010101" pitchFamily="2" charset="-122"/>
                <a:cs typeface="Times New Roman" panose="02020603050405020304" pitchFamily="18" charset="0"/>
              </a:rPr>
              <a:t>B</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j + </a:t>
            </a:r>
            <a:r>
              <a:rPr lang="en-US" altLang="zh-CN" sz="2400" i="1">
                <a:ea typeface="SimSun" panose="02010600030101010101" pitchFamily="2" charset="-122"/>
                <a:cs typeface="Times New Roman" panose="02020603050405020304" pitchFamily="18" charset="0"/>
              </a:rPr>
              <a:t>B</a:t>
            </a:r>
            <a:r>
              <a:rPr lang="en-US" altLang="zh-CN" sz="2400" baseline="-30000">
                <a:ea typeface="SimSun" panose="02010600030101010101" pitchFamily="2" charset="-122"/>
                <a:cs typeface="Times New Roman" panose="02020603050405020304" pitchFamily="18" charset="0"/>
              </a:rPr>
              <a:t>3</a:t>
            </a:r>
            <a:r>
              <a:rPr lang="en-US" altLang="zh-CN" sz="2400">
                <a:ea typeface="SimSun" panose="02010600030101010101" pitchFamily="2" charset="-122"/>
                <a:cs typeface="Times New Roman" panose="02020603050405020304" pitchFamily="18" charset="0"/>
              </a:rPr>
              <a:t>k </a:t>
            </a:r>
          </a:p>
        </p:txBody>
      </p:sp>
      <p:sp>
        <p:nvSpPr>
          <p:cNvPr id="90117" name="Rectangle 7">
            <a:extLst>
              <a:ext uri="{FF2B5EF4-FFF2-40B4-BE49-F238E27FC236}">
                <a16:creationId xmlns:a16="http://schemas.microsoft.com/office/drawing/2014/main" id="{5E14D1D4-5AE9-4026-AAD0-93C55FB0E35F}"/>
              </a:ext>
            </a:extLst>
          </p:cNvPr>
          <p:cNvSpPr>
            <a:spLocks noChangeArrowheads="1"/>
          </p:cNvSpPr>
          <p:nvPr/>
        </p:nvSpPr>
        <p:spPr bwMode="auto">
          <a:xfrm>
            <a:off x="684213" y="2424113"/>
            <a:ext cx="36560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Times New Roman" panose="02020603050405020304" pitchFamily="18" charset="0"/>
              </a:rPr>
              <a:t>A . B = </a:t>
            </a:r>
            <a:r>
              <a:rPr lang="en-US" altLang="zh-CN" sz="2400" i="1">
                <a:ea typeface="SimSun" panose="02010600030101010101" pitchFamily="2" charset="-122"/>
                <a:cs typeface="Times New Roman" panose="02020603050405020304" pitchFamily="18" charset="0"/>
              </a:rPr>
              <a:t>A</a:t>
            </a:r>
            <a:r>
              <a:rPr lang="en-US" altLang="zh-CN" sz="2400" baseline="-30000">
                <a:ea typeface="SimSun" panose="02010600030101010101" pitchFamily="2" charset="-122"/>
                <a:cs typeface="Times New Roman" panose="02020603050405020304" pitchFamily="18" charset="0"/>
              </a:rPr>
              <a:t>1</a:t>
            </a:r>
            <a:r>
              <a:rPr lang="en-US" altLang="zh-CN" sz="2400" i="1">
                <a:ea typeface="SimSun" panose="02010600030101010101" pitchFamily="2" charset="-122"/>
                <a:cs typeface="Times New Roman" panose="02020603050405020304" pitchFamily="18" charset="0"/>
              </a:rPr>
              <a:t>B</a:t>
            </a:r>
            <a:r>
              <a:rPr lang="en-US" altLang="zh-CN" sz="2400" baseline="-30000">
                <a:ea typeface="SimSun" panose="02010600030101010101" pitchFamily="2" charset="-122"/>
                <a:cs typeface="Times New Roman" panose="02020603050405020304" pitchFamily="18" charset="0"/>
              </a:rPr>
              <a:t>1</a:t>
            </a:r>
            <a:r>
              <a:rPr lang="en-US" altLang="zh-CN" sz="2400">
                <a:ea typeface="SimSun" panose="02010600030101010101" pitchFamily="2" charset="-122"/>
                <a:cs typeface="Times New Roman" panose="02020603050405020304" pitchFamily="18" charset="0"/>
              </a:rPr>
              <a:t> + </a:t>
            </a:r>
            <a:r>
              <a:rPr lang="en-US" altLang="zh-CN" sz="2400" i="1">
                <a:ea typeface="SimSun" panose="02010600030101010101" pitchFamily="2" charset="-122"/>
                <a:cs typeface="Times New Roman" panose="02020603050405020304" pitchFamily="18" charset="0"/>
              </a:rPr>
              <a:t>A</a:t>
            </a:r>
            <a:r>
              <a:rPr lang="en-US" altLang="zh-CN" sz="2400" baseline="-30000">
                <a:ea typeface="SimSun" panose="02010600030101010101" pitchFamily="2" charset="-122"/>
                <a:cs typeface="Times New Roman" panose="02020603050405020304" pitchFamily="18" charset="0"/>
              </a:rPr>
              <a:t>2</a:t>
            </a:r>
            <a:r>
              <a:rPr lang="en-US" altLang="zh-CN" sz="2400" i="1">
                <a:ea typeface="SimSun" panose="02010600030101010101" pitchFamily="2" charset="-122"/>
                <a:cs typeface="Times New Roman" panose="02020603050405020304" pitchFamily="18" charset="0"/>
              </a:rPr>
              <a:t>B</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 + </a:t>
            </a:r>
            <a:r>
              <a:rPr lang="en-US" altLang="zh-CN" sz="2400" i="1">
                <a:ea typeface="SimSun" panose="02010600030101010101" pitchFamily="2" charset="-122"/>
                <a:cs typeface="Times New Roman" panose="02020603050405020304" pitchFamily="18" charset="0"/>
              </a:rPr>
              <a:t>A</a:t>
            </a:r>
            <a:r>
              <a:rPr lang="en-US" altLang="zh-CN" sz="2400" baseline="-30000">
                <a:ea typeface="SimSun" panose="02010600030101010101" pitchFamily="2" charset="-122"/>
                <a:cs typeface="Times New Roman" panose="02020603050405020304" pitchFamily="18" charset="0"/>
              </a:rPr>
              <a:t>3</a:t>
            </a:r>
            <a:r>
              <a:rPr lang="en-US" altLang="zh-CN" sz="2400" i="1">
                <a:ea typeface="SimSun" panose="02010600030101010101" pitchFamily="2" charset="-122"/>
                <a:cs typeface="Times New Roman" panose="02020603050405020304" pitchFamily="18" charset="0"/>
              </a:rPr>
              <a:t>B</a:t>
            </a:r>
            <a:r>
              <a:rPr lang="en-US" altLang="zh-CN" sz="2400" baseline="-30000">
                <a:ea typeface="SimSun" panose="02010600030101010101" pitchFamily="2" charset="-122"/>
                <a:cs typeface="Times New Roman" panose="02020603050405020304" pitchFamily="18" charset="0"/>
              </a:rPr>
              <a:t>3</a:t>
            </a:r>
          </a:p>
        </p:txBody>
      </p:sp>
      <p:sp>
        <p:nvSpPr>
          <p:cNvPr id="90118" name="WordArt 8">
            <a:extLst>
              <a:ext uri="{FF2B5EF4-FFF2-40B4-BE49-F238E27FC236}">
                <a16:creationId xmlns:a16="http://schemas.microsoft.com/office/drawing/2014/main" id="{579CC8D8-D167-4516-89D6-D72F36AC6DA4}"/>
              </a:ext>
            </a:extLst>
          </p:cNvPr>
          <p:cNvSpPr>
            <a:spLocks noChangeArrowheads="1" noChangeShapeType="1" noTextEdit="1"/>
          </p:cNvSpPr>
          <p:nvPr/>
        </p:nvSpPr>
        <p:spPr bwMode="auto">
          <a:xfrm>
            <a:off x="4346575" y="2281238"/>
            <a:ext cx="4162425" cy="874712"/>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contourClr>
                <a:srgbClr val="FFE701"/>
              </a:contourClr>
            </a:sp3d>
          </a:bodyPr>
          <a:lstStyle/>
          <a:p>
            <a:pPr algn="ctr"/>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It's Scalar, NOT Vector!</a:t>
            </a:r>
            <a:endParaRPr lang="ar-SA" sz="3600" kern="10">
              <a:ln w="9525">
                <a:round/>
                <a:headEnd/>
                <a:tailEnd/>
              </a:ln>
              <a:gradFill rotWithShape="1">
                <a:gsLst>
                  <a:gs pos="0">
                    <a:srgbClr val="FFE701"/>
                  </a:gs>
                  <a:gs pos="100000">
                    <a:srgbClr val="FE3E02"/>
                  </a:gs>
                </a:gsLst>
                <a:lin ang="5400000" scaled="1"/>
              </a:gradFill>
              <a:latin typeface="Impact" panose="020B0806030902050204" pitchFamily="34" charset="0"/>
            </a:endParaRPr>
          </a:p>
        </p:txBody>
      </p:sp>
      <p:sp>
        <p:nvSpPr>
          <p:cNvPr id="90119" name="Rectangle 9">
            <a:extLst>
              <a:ext uri="{FF2B5EF4-FFF2-40B4-BE49-F238E27FC236}">
                <a16:creationId xmlns:a16="http://schemas.microsoft.com/office/drawing/2014/main" id="{DEA9CA3B-C7F1-49BA-BC16-4EFA249F73D2}"/>
              </a:ext>
            </a:extLst>
          </p:cNvPr>
          <p:cNvSpPr>
            <a:spLocks noChangeArrowheads="1"/>
          </p:cNvSpPr>
          <p:nvPr/>
        </p:nvSpPr>
        <p:spPr bwMode="auto">
          <a:xfrm>
            <a:off x="458788" y="3217863"/>
            <a:ext cx="4516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Arial" panose="020B0604020202020204" pitchFamily="34" charset="0"/>
              </a:rPr>
              <a:t>Another name: </a:t>
            </a:r>
            <a:r>
              <a:rPr lang="en-US" altLang="zh-CN" sz="2400">
                <a:solidFill>
                  <a:srgbClr val="FF0000"/>
                </a:solidFill>
                <a:ea typeface="SimSun" panose="02010600030101010101" pitchFamily="2" charset="-122"/>
                <a:cs typeface="Arial" panose="020B0604020202020204" pitchFamily="34" charset="0"/>
              </a:rPr>
              <a:t>scalar product</a:t>
            </a:r>
            <a:r>
              <a:rPr lang="en-US" altLang="zh-CN" sz="2400">
                <a:ea typeface="SimSun" panose="02010600030101010101" pitchFamily="2" charset="-122"/>
                <a:cs typeface="Arial" panose="020B0604020202020204" pitchFamily="34" charset="0"/>
              </a:rPr>
              <a:t>.</a:t>
            </a:r>
            <a:r>
              <a:rPr lang="en-US" altLang="zh-CN" sz="1800">
                <a:ea typeface="SimSun" panose="02010600030101010101" pitchFamily="2" charset="-122"/>
                <a:cs typeface="Arial" panose="020B0604020202020204" pitchFamily="34" charset="0"/>
              </a:rPr>
              <a:t> </a:t>
            </a:r>
          </a:p>
        </p:txBody>
      </p:sp>
      <p:sp>
        <p:nvSpPr>
          <p:cNvPr id="90120" name="Rectangle 11">
            <a:extLst>
              <a:ext uri="{FF2B5EF4-FFF2-40B4-BE49-F238E27FC236}">
                <a16:creationId xmlns:a16="http://schemas.microsoft.com/office/drawing/2014/main" id="{CB6D5D5E-36E5-4567-B215-E00832F9889D}"/>
              </a:ext>
            </a:extLst>
          </p:cNvPr>
          <p:cNvSpPr>
            <a:spLocks noChangeArrowheads="1"/>
          </p:cNvSpPr>
          <p:nvPr/>
        </p:nvSpPr>
        <p:spPr bwMode="auto">
          <a:xfrm>
            <a:off x="458788" y="3860800"/>
            <a:ext cx="82280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Times New Roman" panose="02020603050405020304" pitchFamily="18" charset="0"/>
              </a:rPr>
              <a:t>Example: If A = (1, -3, 2) and B = (4, 5, -8), the dot product of A and B is -27.</a:t>
            </a:r>
          </a:p>
        </p:txBody>
      </p:sp>
      <p:sp>
        <p:nvSpPr>
          <p:cNvPr id="90121" name="Rectangle 12">
            <a:extLst>
              <a:ext uri="{FF2B5EF4-FFF2-40B4-BE49-F238E27FC236}">
                <a16:creationId xmlns:a16="http://schemas.microsoft.com/office/drawing/2014/main" id="{86E98819-FD1D-45C0-8D4E-05D14F2AFAA9}"/>
              </a:ext>
            </a:extLst>
          </p:cNvPr>
          <p:cNvSpPr>
            <a:spLocks noChangeArrowheads="1"/>
          </p:cNvSpPr>
          <p:nvPr/>
        </p:nvSpPr>
        <p:spPr bwMode="auto">
          <a:xfrm>
            <a:off x="352425" y="4800600"/>
            <a:ext cx="5208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Arial" panose="020B0604020202020204" pitchFamily="34" charset="0"/>
              </a:rPr>
              <a:t>Basic properties of the dot product: </a:t>
            </a:r>
          </a:p>
        </p:txBody>
      </p:sp>
      <p:sp>
        <p:nvSpPr>
          <p:cNvPr id="90122" name="Rectangle 14">
            <a:extLst>
              <a:ext uri="{FF2B5EF4-FFF2-40B4-BE49-F238E27FC236}">
                <a16:creationId xmlns:a16="http://schemas.microsoft.com/office/drawing/2014/main" id="{B41CCB04-6A05-4210-8EC2-019FE9328749}"/>
              </a:ext>
            </a:extLst>
          </p:cNvPr>
          <p:cNvSpPr>
            <a:spLocks noChangeArrowheads="1"/>
          </p:cNvSpPr>
          <p:nvPr/>
        </p:nvSpPr>
        <p:spPr bwMode="auto">
          <a:xfrm>
            <a:off x="2273300" y="5297488"/>
            <a:ext cx="397351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tabLst>
                <a:tab pos="228600" algn="l"/>
              </a:tabLst>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tabLst>
                <a:tab pos="228600" algn="l"/>
              </a:tabLst>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tabLst>
                <a:tab pos="228600" algn="l"/>
              </a:tabLst>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tabLst>
                <a:tab pos="228600" algn="l"/>
              </a:tabLst>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tabLst>
                <a:tab pos="228600" algn="l"/>
              </a:tabLst>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tabLst>
                <a:tab pos="228600" algn="l"/>
              </a:tabLst>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tabLst>
                <a:tab pos="228600" algn="l"/>
              </a:tabLst>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tabLst>
                <a:tab pos="228600" algn="l"/>
              </a:tabLst>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tabLst>
                <a:tab pos="228600" algn="l"/>
              </a:tabLst>
              <a:defRPr sz="1600">
                <a:solidFill>
                  <a:schemeClr val="tx1"/>
                </a:solidFill>
                <a:latin typeface="Rockwell" panose="020B0604020202020204" pitchFamily="18" charset="0"/>
              </a:defRPr>
            </a:lvl9pPr>
          </a:lstStyle>
          <a:p>
            <a:pPr algn="ctr" rtl="0" eaLnBrk="1" hangingPunct="1">
              <a:lnSpc>
                <a:spcPct val="100000"/>
              </a:lnSpc>
              <a:spcBef>
                <a:spcPct val="0"/>
              </a:spcBef>
              <a:buClrTx/>
              <a:buSzTx/>
              <a:buFontTx/>
              <a:buAutoNum type="arabicPeriod"/>
            </a:pPr>
            <a:r>
              <a:rPr lang="en-US" altLang="zh-CN" sz="2400">
                <a:ea typeface="SimSun" panose="02010600030101010101" pitchFamily="2" charset="-122"/>
                <a:cs typeface="Times New Roman" panose="02020603050405020304" pitchFamily="18" charset="0"/>
              </a:rPr>
              <a:t> A . B = B . A</a:t>
            </a:r>
          </a:p>
          <a:p>
            <a:pPr algn="ctr" rtl="0" eaLnBrk="1" hangingPunct="1">
              <a:lnSpc>
                <a:spcPct val="100000"/>
              </a:lnSpc>
              <a:spcBef>
                <a:spcPct val="0"/>
              </a:spcBef>
              <a:buClrTx/>
              <a:buSzTx/>
              <a:buFontTx/>
              <a:buAutoNum type="arabicPeriod"/>
            </a:pPr>
            <a:r>
              <a:rPr lang="en-US" altLang="zh-CN" sz="2400">
                <a:ea typeface="SimSun" panose="02010600030101010101" pitchFamily="2" charset="-122"/>
                <a:cs typeface="Times New Roman" panose="02020603050405020304" pitchFamily="18" charset="0"/>
              </a:rPr>
              <a:t> (A + B) . C = A . C + B . C</a:t>
            </a:r>
          </a:p>
          <a:p>
            <a:pPr algn="ctr" rtl="0" eaLnBrk="1" hangingPunct="1">
              <a:lnSpc>
                <a:spcPct val="100000"/>
              </a:lnSpc>
              <a:spcBef>
                <a:spcPct val="0"/>
              </a:spcBef>
              <a:buClrTx/>
              <a:buSzTx/>
              <a:buFontTx/>
              <a:buAutoNum type="arabicPeriod"/>
            </a:pPr>
            <a:r>
              <a:rPr lang="en-US" altLang="zh-CN" sz="2400">
                <a:ea typeface="SimSun" panose="02010600030101010101" pitchFamily="2" charset="-122"/>
                <a:cs typeface="Times New Roman" panose="02020603050405020304" pitchFamily="18" charset="0"/>
              </a:rPr>
              <a:t> A . (0, 0, 0) = (0, 0, 0)</a:t>
            </a:r>
          </a:p>
          <a:p>
            <a:pPr algn="ctr" rtl="0" eaLnBrk="1" hangingPunct="1">
              <a:lnSpc>
                <a:spcPct val="100000"/>
              </a:lnSpc>
              <a:spcBef>
                <a:spcPct val="0"/>
              </a:spcBef>
              <a:buClrTx/>
              <a:buSzTx/>
              <a:buFontTx/>
              <a:buAutoNum type="arabicPeriod"/>
            </a:pPr>
            <a:r>
              <a:rPr lang="en-US" altLang="zh-CN" sz="2400">
                <a:ea typeface="SimSun" panose="02010600030101010101" pitchFamily="2" charset="-122"/>
                <a:cs typeface="Times New Roman" panose="02020603050405020304" pitchFamily="18" charset="0"/>
              </a:rPr>
              <a:t> A . A = |A|</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 = </a:t>
            </a:r>
            <a:r>
              <a:rPr lang="en-US" altLang="zh-CN" sz="2400" i="1">
                <a:ea typeface="SimSun" panose="02010600030101010101" pitchFamily="2" charset="-122"/>
                <a:cs typeface="Times New Roman" panose="02020603050405020304" pitchFamily="18" charset="0"/>
              </a:rPr>
              <a:t>A</a:t>
            </a:r>
            <a:r>
              <a:rPr lang="en-US" altLang="zh-CN" sz="2400" baseline="30000">
                <a:ea typeface="SimSun" panose="02010600030101010101" pitchFamily="2" charset="-122"/>
                <a:cs typeface="Times New Roman" panose="02020603050405020304" pitchFamily="18" charset="0"/>
              </a:rPr>
              <a:t>2</a:t>
            </a:r>
          </a:p>
        </p:txBody>
      </p:sp>
      <p:cxnSp>
        <p:nvCxnSpPr>
          <p:cNvPr id="90123" name="Straight Connector 10">
            <a:extLst>
              <a:ext uri="{FF2B5EF4-FFF2-40B4-BE49-F238E27FC236}">
                <a16:creationId xmlns:a16="http://schemas.microsoft.com/office/drawing/2014/main" id="{24A84F8E-E988-4DDB-9842-C7DFB54A757F}"/>
              </a:ext>
            </a:extLst>
          </p:cNvPr>
          <p:cNvCxnSpPr>
            <a:cxnSpLocks noChangeShapeType="1"/>
          </p:cNvCxnSpPr>
          <p:nvPr/>
        </p:nvCxnSpPr>
        <p:spPr bwMode="auto">
          <a:xfrm>
            <a:off x="1600200" y="2281238"/>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0124" name="Straight Connector 11">
            <a:extLst>
              <a:ext uri="{FF2B5EF4-FFF2-40B4-BE49-F238E27FC236}">
                <a16:creationId xmlns:a16="http://schemas.microsoft.com/office/drawing/2014/main" id="{9FA1D347-811D-4D1A-9364-B92A5A924556}"/>
              </a:ext>
            </a:extLst>
          </p:cNvPr>
          <p:cNvCxnSpPr>
            <a:cxnSpLocks noChangeShapeType="1"/>
          </p:cNvCxnSpPr>
          <p:nvPr/>
        </p:nvCxnSpPr>
        <p:spPr bwMode="auto">
          <a:xfrm>
            <a:off x="2363788" y="22860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0125" name="Straight Connector 12">
            <a:extLst>
              <a:ext uri="{FF2B5EF4-FFF2-40B4-BE49-F238E27FC236}">
                <a16:creationId xmlns:a16="http://schemas.microsoft.com/office/drawing/2014/main" id="{D712AFD4-E376-4D46-AD28-D7A3FB1F1ABF}"/>
              </a:ext>
            </a:extLst>
          </p:cNvPr>
          <p:cNvCxnSpPr>
            <a:cxnSpLocks noChangeShapeType="1"/>
          </p:cNvCxnSpPr>
          <p:nvPr/>
        </p:nvCxnSpPr>
        <p:spPr bwMode="auto">
          <a:xfrm>
            <a:off x="3124200" y="2281238"/>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0126" name="Straight Connector 13">
            <a:extLst>
              <a:ext uri="{FF2B5EF4-FFF2-40B4-BE49-F238E27FC236}">
                <a16:creationId xmlns:a16="http://schemas.microsoft.com/office/drawing/2014/main" id="{FF275CF3-8AA4-46AE-97DC-DBA2BD2AC792}"/>
              </a:ext>
            </a:extLst>
          </p:cNvPr>
          <p:cNvCxnSpPr>
            <a:cxnSpLocks noChangeShapeType="1"/>
          </p:cNvCxnSpPr>
          <p:nvPr/>
        </p:nvCxnSpPr>
        <p:spPr bwMode="auto">
          <a:xfrm>
            <a:off x="4648200" y="2281238"/>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0127" name="Straight Connector 14">
            <a:extLst>
              <a:ext uri="{FF2B5EF4-FFF2-40B4-BE49-F238E27FC236}">
                <a16:creationId xmlns:a16="http://schemas.microsoft.com/office/drawing/2014/main" id="{29DFFD0B-B442-4945-9EF2-8899282CAFB3}"/>
              </a:ext>
            </a:extLst>
          </p:cNvPr>
          <p:cNvCxnSpPr>
            <a:cxnSpLocks noChangeShapeType="1"/>
          </p:cNvCxnSpPr>
          <p:nvPr/>
        </p:nvCxnSpPr>
        <p:spPr bwMode="auto">
          <a:xfrm>
            <a:off x="5368925" y="2281238"/>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0128" name="Straight Connector 15">
            <a:extLst>
              <a:ext uri="{FF2B5EF4-FFF2-40B4-BE49-F238E27FC236}">
                <a16:creationId xmlns:a16="http://schemas.microsoft.com/office/drawing/2014/main" id="{9499A3B0-44A4-4AFE-9F5A-89E7F27B47F8}"/>
              </a:ext>
            </a:extLst>
          </p:cNvPr>
          <p:cNvCxnSpPr>
            <a:cxnSpLocks noChangeShapeType="1"/>
          </p:cNvCxnSpPr>
          <p:nvPr/>
        </p:nvCxnSpPr>
        <p:spPr bwMode="auto">
          <a:xfrm>
            <a:off x="6080125" y="2281238"/>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a:extLst>
              <a:ext uri="{FF2B5EF4-FFF2-40B4-BE49-F238E27FC236}">
                <a16:creationId xmlns:a16="http://schemas.microsoft.com/office/drawing/2014/main" id="{6436279F-14B2-4491-8DC3-F0C658635BFE}"/>
              </a:ext>
            </a:extLst>
          </p:cNvPr>
          <p:cNvSpPr>
            <a:spLocks noGrp="1" noChangeArrowheads="1"/>
          </p:cNvSpPr>
          <p:nvPr>
            <p:ph type="title"/>
          </p:nvPr>
        </p:nvSpPr>
        <p:spPr>
          <a:xfrm>
            <a:off x="457200" y="704850"/>
            <a:ext cx="8229600" cy="774700"/>
          </a:xfrm>
        </p:spPr>
        <p:txBody>
          <a:bodyPr>
            <a:normAutofit fontScale="90000"/>
          </a:bodyPr>
          <a:lstStyle/>
          <a:p>
            <a:pPr algn="ctr" eaLnBrk="1" fontAlgn="auto" hangingPunct="1">
              <a:spcAft>
                <a:spcPts val="0"/>
              </a:spcAft>
              <a:defRPr/>
            </a:pPr>
            <a:r>
              <a:rPr lang="en-US" altLang="zh-CN">
                <a:ea typeface="SimSun" panose="02010600030101010101" pitchFamily="2" charset="-122"/>
              </a:rPr>
              <a:t>Geometric Interpretation </a:t>
            </a:r>
            <a:r>
              <a:rPr lang="en-US" altLang="zh-CN" sz="5400">
                <a:ea typeface="SimSun" panose="02010600030101010101" pitchFamily="2" charset="-122"/>
              </a:rPr>
              <a:t>of</a:t>
            </a:r>
            <a:r>
              <a:rPr lang="en-US" altLang="zh-CN">
                <a:ea typeface="SimSun" panose="02010600030101010101" pitchFamily="2" charset="-122"/>
              </a:rPr>
              <a:t> Dot Product</a:t>
            </a:r>
          </a:p>
        </p:txBody>
      </p:sp>
      <p:sp>
        <p:nvSpPr>
          <p:cNvPr id="59394" name="عنصر نائب لرقم الشريحة 5">
            <a:extLst>
              <a:ext uri="{FF2B5EF4-FFF2-40B4-BE49-F238E27FC236}">
                <a16:creationId xmlns:a16="http://schemas.microsoft.com/office/drawing/2014/main" id="{1A34F807-4148-4217-AE4B-F31214C98D2F}"/>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rtl="0">
              <a:lnSpc>
                <a:spcPct val="100000"/>
              </a:lnSpc>
              <a:spcBef>
                <a:spcPct val="0"/>
              </a:spcBef>
              <a:buClrTx/>
              <a:buSzTx/>
              <a:buFontTx/>
              <a:buNone/>
            </a:pPr>
            <a:fld id="{D1C3FC1A-7CDB-448C-B7EE-5FFC398D5CD0}" type="slidenum">
              <a:rPr lang="en-US" altLang="zh-CN" sz="1400">
                <a:latin typeface="Tahoma" panose="020B0604030504040204" pitchFamily="34" charset="0"/>
                <a:ea typeface="SimSun" panose="02010600030101010101" pitchFamily="2" charset="-122"/>
                <a:cs typeface="Arial" panose="020B0604020202020204" pitchFamily="34" charset="0"/>
              </a:rPr>
              <a:pPr rtl="0">
                <a:lnSpc>
                  <a:spcPct val="100000"/>
                </a:lnSpc>
                <a:spcBef>
                  <a:spcPct val="0"/>
                </a:spcBef>
                <a:buClrTx/>
                <a:buSzTx/>
                <a:buFontTx/>
                <a:buNone/>
              </a:pPr>
              <a:t>44</a:t>
            </a:fld>
            <a:endParaRPr lang="en-US" altLang="zh-CN" sz="1400">
              <a:latin typeface="Tahoma" panose="020B0604030504040204" pitchFamily="34" charset="0"/>
              <a:ea typeface="SimSun" panose="02010600030101010101" pitchFamily="2" charset="-122"/>
              <a:cs typeface="Arial" panose="020B0604020202020204" pitchFamily="34" charset="0"/>
            </a:endParaRPr>
          </a:p>
        </p:txBody>
      </p:sp>
      <p:pic>
        <p:nvPicPr>
          <p:cNvPr id="91140" name="Picture 4">
            <a:extLst>
              <a:ext uri="{FF2B5EF4-FFF2-40B4-BE49-F238E27FC236}">
                <a16:creationId xmlns:a16="http://schemas.microsoft.com/office/drawing/2014/main" id="{1BF60E15-89E8-4451-B6C2-6A1CAF218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184400"/>
            <a:ext cx="23526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Rectangle 6">
            <a:extLst>
              <a:ext uri="{FF2B5EF4-FFF2-40B4-BE49-F238E27FC236}">
                <a16:creationId xmlns:a16="http://schemas.microsoft.com/office/drawing/2014/main" id="{7AE50283-4BA5-48FD-9503-F029320F0526}"/>
              </a:ext>
            </a:extLst>
          </p:cNvPr>
          <p:cNvSpPr>
            <a:spLocks noChangeArrowheads="1"/>
          </p:cNvSpPr>
          <p:nvPr/>
        </p:nvSpPr>
        <p:spPr bwMode="auto">
          <a:xfrm>
            <a:off x="3127375" y="2614613"/>
            <a:ext cx="4806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Times New Roman" panose="02020603050405020304" pitchFamily="18" charset="0"/>
              </a:rPr>
              <a:t>A . B = |A||B|cos</a:t>
            </a:r>
            <a:r>
              <a:rPr lang="en-US" altLang="ar-SA" sz="2400" i="1">
                <a:solidFill>
                  <a:srgbClr val="000000"/>
                </a:solidFill>
                <a:latin typeface="Symbol" panose="05050102010706020507" pitchFamily="18" charset="2"/>
                <a:ea typeface="SimSun" panose="02010600030101010101" pitchFamily="2" charset="-122"/>
              </a:rPr>
              <a:t>q</a:t>
            </a:r>
            <a:r>
              <a:rPr lang="en-US" altLang="zh-CN" sz="2400" i="1" baseline="-25000">
                <a:ea typeface="SimSun" panose="02010600030101010101" pitchFamily="2" charset="-122"/>
                <a:cs typeface="Times New Roman" panose="02020603050405020304" pitchFamily="18" charset="0"/>
              </a:rPr>
              <a:t>AB</a:t>
            </a:r>
            <a:r>
              <a:rPr lang="en-US" altLang="zh-CN" sz="2400" baseline="-25000">
                <a:ea typeface="SimSun" panose="02010600030101010101" pitchFamily="2" charset="-122"/>
                <a:cs typeface="Times New Roman" panose="02020603050405020304" pitchFamily="18" charset="0"/>
              </a:rPr>
              <a:t> </a:t>
            </a:r>
            <a:r>
              <a:rPr lang="en-US" altLang="zh-CN" sz="2400">
                <a:ea typeface="SimSun" panose="02010600030101010101" pitchFamily="2" charset="-122"/>
                <a:cs typeface="Times New Roman" panose="02020603050405020304" pitchFamily="18" charset="0"/>
              </a:rPr>
              <a:t> = </a:t>
            </a:r>
            <a:r>
              <a:rPr lang="en-US" altLang="zh-CN" sz="2400" i="1">
                <a:ea typeface="SimSun" panose="02010600030101010101" pitchFamily="2" charset="-122"/>
                <a:cs typeface="Times New Roman" panose="02020603050405020304" pitchFamily="18" charset="0"/>
              </a:rPr>
              <a:t>AB</a:t>
            </a:r>
            <a:r>
              <a:rPr lang="en-US" altLang="zh-CN" sz="2400">
                <a:ea typeface="SimSun" panose="02010600030101010101" pitchFamily="2" charset="-122"/>
                <a:cs typeface="Times New Roman" panose="02020603050405020304" pitchFamily="18" charset="0"/>
              </a:rPr>
              <a:t>cos</a:t>
            </a:r>
            <a:r>
              <a:rPr lang="en-US" altLang="ar-SA" sz="2400" i="1">
                <a:solidFill>
                  <a:srgbClr val="000000"/>
                </a:solidFill>
                <a:latin typeface="Symbol" panose="05050102010706020507" pitchFamily="18" charset="2"/>
                <a:ea typeface="SimSun" panose="02010600030101010101" pitchFamily="2" charset="-122"/>
              </a:rPr>
              <a:t>q</a:t>
            </a:r>
            <a:r>
              <a:rPr lang="en-US" altLang="zh-CN" sz="2400" i="1" baseline="-25000">
                <a:ea typeface="SimSun" panose="02010600030101010101" pitchFamily="2" charset="-122"/>
                <a:cs typeface="Times New Roman" panose="02020603050405020304" pitchFamily="18" charset="0"/>
              </a:rPr>
              <a:t>AB</a:t>
            </a:r>
          </a:p>
        </p:txBody>
      </p:sp>
      <p:sp>
        <p:nvSpPr>
          <p:cNvPr id="91142" name="Rectangle 8">
            <a:extLst>
              <a:ext uri="{FF2B5EF4-FFF2-40B4-BE49-F238E27FC236}">
                <a16:creationId xmlns:a16="http://schemas.microsoft.com/office/drawing/2014/main" id="{DB78D072-DA5D-4609-8D47-1D36D998366E}"/>
              </a:ext>
            </a:extLst>
          </p:cNvPr>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graphicFrame>
        <p:nvGraphicFramePr>
          <p:cNvPr id="91143" name="Object 7">
            <a:extLst>
              <a:ext uri="{FF2B5EF4-FFF2-40B4-BE49-F238E27FC236}">
                <a16:creationId xmlns:a16="http://schemas.microsoft.com/office/drawing/2014/main" id="{7BB0E860-1F19-4491-8E6B-01771EC25E2B}"/>
              </a:ext>
            </a:extLst>
          </p:cNvPr>
          <p:cNvGraphicFramePr>
            <a:graphicFrameLocks noChangeAspect="1"/>
          </p:cNvGraphicFramePr>
          <p:nvPr/>
        </p:nvGraphicFramePr>
        <p:xfrm>
          <a:off x="4500563" y="3408363"/>
          <a:ext cx="1584325" cy="811212"/>
        </p:xfrm>
        <a:graphic>
          <a:graphicData uri="http://schemas.openxmlformats.org/presentationml/2006/ole">
            <mc:AlternateContent xmlns:mc="http://schemas.openxmlformats.org/markup-compatibility/2006">
              <mc:Choice xmlns:v="urn:schemas-microsoft-com:vml" Requires="v">
                <p:oleObj spid="_x0000_s91152" name="Equation" r:id="rId4" imgW="875920" imgH="444307" progId="Equation.DSMT4">
                  <p:embed/>
                </p:oleObj>
              </mc:Choice>
              <mc:Fallback>
                <p:oleObj name="Equation" r:id="rId4" imgW="875920" imgH="444307"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3408363"/>
                        <a:ext cx="1584325"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1144" name="Rectangle 10">
            <a:extLst>
              <a:ext uri="{FF2B5EF4-FFF2-40B4-BE49-F238E27FC236}">
                <a16:creationId xmlns:a16="http://schemas.microsoft.com/office/drawing/2014/main" id="{C804E617-3FB2-49F5-9826-B0E0C07A39E9}"/>
              </a:ext>
            </a:extLst>
          </p:cNvPr>
          <p:cNvSpPr>
            <a:spLocks noChangeArrowheads="1"/>
          </p:cNvSpPr>
          <p:nvPr/>
        </p:nvSpPr>
        <p:spPr bwMode="auto">
          <a:xfrm>
            <a:off x="706438" y="4554538"/>
            <a:ext cx="3263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solidFill>
                  <a:srgbClr val="000000"/>
                </a:solidFill>
                <a:ea typeface="SimSun" panose="02010600030101010101" pitchFamily="2" charset="-122"/>
                <a:cs typeface="Times New Roman" panose="02020603050405020304" pitchFamily="18" charset="0"/>
              </a:rPr>
              <a:t>If two nonzero vectors</a:t>
            </a:r>
          </a:p>
          <a:p>
            <a:pPr algn="ctr" eaLnBrk="1" hangingPunct="1">
              <a:lnSpc>
                <a:spcPct val="100000"/>
              </a:lnSpc>
              <a:spcBef>
                <a:spcPct val="0"/>
              </a:spcBef>
              <a:buClrTx/>
              <a:buSzTx/>
              <a:buFontTx/>
              <a:buNone/>
            </a:pPr>
            <a:r>
              <a:rPr lang="en-US" altLang="zh-CN" sz="2400">
                <a:solidFill>
                  <a:srgbClr val="000000"/>
                </a:solidFill>
                <a:ea typeface="SimSun" panose="02010600030101010101" pitchFamily="2" charset="-122"/>
                <a:cs typeface="Times New Roman" panose="02020603050405020304" pitchFamily="18" charset="0"/>
              </a:rPr>
              <a:t> A . B = 0, then </a:t>
            </a:r>
          </a:p>
        </p:txBody>
      </p:sp>
      <p:sp>
        <p:nvSpPr>
          <p:cNvPr id="91145" name="WordArt 11">
            <a:extLst>
              <a:ext uri="{FF2B5EF4-FFF2-40B4-BE49-F238E27FC236}">
                <a16:creationId xmlns:a16="http://schemas.microsoft.com/office/drawing/2014/main" id="{FC11EDDC-B250-4755-8288-D5467707D010}"/>
              </a:ext>
            </a:extLst>
          </p:cNvPr>
          <p:cNvSpPr>
            <a:spLocks noChangeArrowheads="1" noChangeShapeType="1" noTextEdit="1"/>
          </p:cNvSpPr>
          <p:nvPr/>
        </p:nvSpPr>
        <p:spPr bwMode="auto">
          <a:xfrm rot="5400000">
            <a:off x="3960019" y="4595019"/>
            <a:ext cx="719138"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ar-SA"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mn-cs"/>
                <a:ea typeface="+mn-cs"/>
              </a:rPr>
              <a:t>?</a:t>
            </a:r>
          </a:p>
        </p:txBody>
      </p:sp>
      <p:sp>
        <p:nvSpPr>
          <p:cNvPr id="91146" name="Rectangle 12">
            <a:extLst>
              <a:ext uri="{FF2B5EF4-FFF2-40B4-BE49-F238E27FC236}">
                <a16:creationId xmlns:a16="http://schemas.microsoft.com/office/drawing/2014/main" id="{7D4F7BFF-E27B-4A73-990A-1DB9B2BD1531}"/>
              </a:ext>
            </a:extLst>
          </p:cNvPr>
          <p:cNvSpPr>
            <a:spLocks noChangeArrowheads="1"/>
          </p:cNvSpPr>
          <p:nvPr/>
        </p:nvSpPr>
        <p:spPr bwMode="auto">
          <a:xfrm>
            <a:off x="5462588" y="5748338"/>
            <a:ext cx="22018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solidFill>
                  <a:srgbClr val="0000FF"/>
                </a:solidFill>
                <a:ea typeface="SimSun" panose="02010600030101010101" pitchFamily="2" charset="-122"/>
                <a:cs typeface="Arial" panose="020B0604020202020204" pitchFamily="34" charset="0"/>
              </a:rPr>
              <a:t>Perpendicular</a:t>
            </a:r>
          </a:p>
        </p:txBody>
      </p:sp>
      <p:sp>
        <p:nvSpPr>
          <p:cNvPr id="91147" name="Rectangle 14">
            <a:extLst>
              <a:ext uri="{FF2B5EF4-FFF2-40B4-BE49-F238E27FC236}">
                <a16:creationId xmlns:a16="http://schemas.microsoft.com/office/drawing/2014/main" id="{EFE19DB4-9A86-482C-A89D-B4F0C434590F}"/>
              </a:ext>
            </a:extLst>
          </p:cNvPr>
          <p:cNvSpPr>
            <a:spLocks noChangeArrowheads="1"/>
          </p:cNvSpPr>
          <p:nvPr/>
        </p:nvSpPr>
        <p:spPr bwMode="auto">
          <a:xfrm>
            <a:off x="4856163" y="4632325"/>
            <a:ext cx="1592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latin typeface="Times New Roman" panose="02020603050405020304" pitchFamily="18" charset="0"/>
                <a:ea typeface="SimSun" panose="02010600030101010101" pitchFamily="2" charset="-122"/>
                <a:cs typeface="Times New Roman" panose="02020603050405020304" pitchFamily="18" charset="0"/>
              </a:rPr>
              <a:t>cos</a:t>
            </a:r>
            <a:r>
              <a:rPr lang="en-US" altLang="ar-SA" sz="2400" i="1">
                <a:solidFill>
                  <a:srgbClr val="000000"/>
                </a:solidFill>
                <a:latin typeface="Symbol" panose="05050102010706020507" pitchFamily="18" charset="2"/>
                <a:ea typeface="SimSun" panose="02010600030101010101" pitchFamily="2" charset="-122"/>
              </a:rPr>
              <a:t>q</a:t>
            </a:r>
            <a:r>
              <a:rPr lang="en-US" altLang="ar-SA" sz="2400" i="1" baseline="-25000">
                <a:solidFill>
                  <a:srgbClr val="000000"/>
                </a:solidFill>
                <a:latin typeface="Symbol" panose="05050102010706020507" pitchFamily="18" charset="2"/>
                <a:ea typeface="SimSun" panose="02010600030101010101" pitchFamily="2" charset="-122"/>
              </a:rPr>
              <a:t>AB</a:t>
            </a:r>
            <a:r>
              <a:rPr lang="en-US" altLang="ar-SA" sz="2400">
                <a:solidFill>
                  <a:srgbClr val="000000"/>
                </a:solidFill>
                <a:latin typeface="Symbol" panose="05050102010706020507" pitchFamily="18" charset="2"/>
                <a:ea typeface="SimSun" panose="02010600030101010101" pitchFamily="2" charset="-122"/>
              </a:rPr>
              <a:t> = 0 </a:t>
            </a:r>
            <a:endParaRPr lang="en-US" altLang="zh-CN" sz="2400" i="1">
              <a:solidFill>
                <a:srgbClr val="000000"/>
              </a:solidFill>
              <a:latin typeface="Symbol" panose="05050102010706020507" pitchFamily="18" charset="2"/>
              <a:ea typeface="SimSun" panose="02010600030101010101" pitchFamily="2" charset="-122"/>
              <a:cs typeface="Times New Roman" panose="02020603050405020304" pitchFamily="18" charset="0"/>
            </a:endParaRPr>
          </a:p>
        </p:txBody>
      </p:sp>
      <p:sp>
        <p:nvSpPr>
          <p:cNvPr id="91148" name="Rectangle 18">
            <a:extLst>
              <a:ext uri="{FF2B5EF4-FFF2-40B4-BE49-F238E27FC236}">
                <a16:creationId xmlns:a16="http://schemas.microsoft.com/office/drawing/2014/main" id="{6355793E-9528-42A1-A7CC-710FC640B00D}"/>
              </a:ext>
            </a:extLst>
          </p:cNvPr>
          <p:cNvSpPr>
            <a:spLocks noChangeArrowheads="1"/>
          </p:cNvSpPr>
          <p:nvPr/>
        </p:nvSpPr>
        <p:spPr bwMode="auto">
          <a:xfrm>
            <a:off x="6748463" y="4632325"/>
            <a:ext cx="1458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ar-SA" sz="2400" i="1">
                <a:solidFill>
                  <a:srgbClr val="000000"/>
                </a:solidFill>
                <a:latin typeface="Symbol" panose="05050102010706020507" pitchFamily="18" charset="2"/>
                <a:cs typeface="Arial" panose="020B0604020202020204" pitchFamily="34" charset="0"/>
              </a:rPr>
              <a:t>q</a:t>
            </a:r>
            <a:r>
              <a:rPr lang="en-US" altLang="ar-SA" sz="2400" i="1" baseline="-25000">
                <a:solidFill>
                  <a:srgbClr val="000000"/>
                </a:solidFill>
                <a:latin typeface="Symbol" panose="05050102010706020507" pitchFamily="18" charset="2"/>
                <a:cs typeface="Arial" panose="020B0604020202020204" pitchFamily="34" charset="0"/>
              </a:rPr>
              <a:t>AB</a:t>
            </a:r>
            <a:r>
              <a:rPr lang="en-US" altLang="ar-SA" sz="2400">
                <a:solidFill>
                  <a:srgbClr val="000000"/>
                </a:solidFill>
                <a:latin typeface="Symbol" panose="05050102010706020507" pitchFamily="18" charset="2"/>
                <a:cs typeface="Arial" panose="020B0604020202020204" pitchFamily="34" charset="0"/>
              </a:rPr>
              <a:t>  = 90°</a:t>
            </a:r>
            <a:endParaRPr lang="en-US" altLang="en-US" sz="2400">
              <a:solidFill>
                <a:srgbClr val="000000"/>
              </a:solidFill>
              <a:latin typeface="Symbol" panose="05050102010706020507" pitchFamily="18" charset="2"/>
              <a:cs typeface="Arial" panose="020B0604020202020204" pitchFamily="34" charset="0"/>
            </a:endParaRPr>
          </a:p>
        </p:txBody>
      </p:sp>
      <p:sp>
        <p:nvSpPr>
          <p:cNvPr id="91149" name="AutoShape 19">
            <a:extLst>
              <a:ext uri="{FF2B5EF4-FFF2-40B4-BE49-F238E27FC236}">
                <a16:creationId xmlns:a16="http://schemas.microsoft.com/office/drawing/2014/main" id="{B96EEF29-43DE-43B5-BA34-1956D628FC60}"/>
              </a:ext>
            </a:extLst>
          </p:cNvPr>
          <p:cNvSpPr>
            <a:spLocks noChangeArrowheads="1"/>
          </p:cNvSpPr>
          <p:nvPr/>
        </p:nvSpPr>
        <p:spPr bwMode="auto">
          <a:xfrm>
            <a:off x="6372225" y="4703763"/>
            <a:ext cx="215900" cy="360362"/>
          </a:xfrm>
          <a:prstGeom prst="rightArrow">
            <a:avLst>
              <a:gd name="adj1" fmla="val 50000"/>
              <a:gd name="adj2" fmla="val 2500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sp>
        <p:nvSpPr>
          <p:cNvPr id="91150" name="AutoShape 20">
            <a:extLst>
              <a:ext uri="{FF2B5EF4-FFF2-40B4-BE49-F238E27FC236}">
                <a16:creationId xmlns:a16="http://schemas.microsoft.com/office/drawing/2014/main" id="{FD3504A1-41B3-4317-99C9-7DB2E37C4873}"/>
              </a:ext>
            </a:extLst>
          </p:cNvPr>
          <p:cNvSpPr>
            <a:spLocks noChangeArrowheads="1"/>
          </p:cNvSpPr>
          <p:nvPr/>
        </p:nvSpPr>
        <p:spPr bwMode="auto">
          <a:xfrm rot="7064659">
            <a:off x="6985001" y="5243512"/>
            <a:ext cx="576262" cy="360363"/>
          </a:xfrm>
          <a:prstGeom prst="rightArrow">
            <a:avLst>
              <a:gd name="adj1" fmla="val 50000"/>
              <a:gd name="adj2" fmla="val 39978"/>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sp>
        <p:nvSpPr>
          <p:cNvPr id="91151" name="TextBox 1">
            <a:extLst>
              <a:ext uri="{FF2B5EF4-FFF2-40B4-BE49-F238E27FC236}">
                <a16:creationId xmlns:a16="http://schemas.microsoft.com/office/drawing/2014/main" id="{92C939EC-D50F-489F-885C-C660B95D7DDB}"/>
              </a:ext>
            </a:extLst>
          </p:cNvPr>
          <p:cNvSpPr txBox="1">
            <a:spLocks noChangeArrowheads="1"/>
          </p:cNvSpPr>
          <p:nvPr/>
        </p:nvSpPr>
        <p:spPr bwMode="auto">
          <a:xfrm>
            <a:off x="4881563" y="3743325"/>
            <a:ext cx="457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pPr eaLnBrk="1" hangingPunct="1"/>
            <a:r>
              <a:rPr lang="en-US" altLang="ar-SA" i="1" baseline="-25000">
                <a:latin typeface="Tahoma" panose="020B0604030504040204" pitchFamily="34" charset="0"/>
                <a:cs typeface="Arial" panose="020B0604020202020204" pitchFamily="34" charset="0"/>
              </a:rPr>
              <a:t>AB</a:t>
            </a:r>
            <a:endParaRPr lang="ar-SA" altLang="ar-SA" i="1" baseline="-25000">
              <a:latin typeface="Tahoma" panose="020B0604030504040204" pitchFamily="34" charset="0"/>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30AC852F-684A-4D33-8611-4DF3EDA1CDC8}"/>
              </a:ext>
            </a:extLst>
          </p:cNvPr>
          <p:cNvSpPr>
            <a:spLocks noGrp="1" noChangeArrowheads="1"/>
          </p:cNvSpPr>
          <p:nvPr>
            <p:ph type="title"/>
          </p:nvPr>
        </p:nvSpPr>
        <p:spPr>
          <a:xfrm>
            <a:off x="457200" y="762000"/>
            <a:ext cx="8229600" cy="774700"/>
          </a:xfrm>
        </p:spPr>
        <p:txBody>
          <a:bodyPr/>
          <a:lstStyle/>
          <a:p>
            <a:pPr algn="ctr" eaLnBrk="1" fontAlgn="auto" hangingPunct="1">
              <a:spcAft>
                <a:spcPts val="0"/>
              </a:spcAft>
              <a:defRPr/>
            </a:pPr>
            <a:r>
              <a:rPr lang="en-US" altLang="zh-CN">
                <a:ea typeface="SimSun" panose="02010600030101010101" pitchFamily="2" charset="-122"/>
              </a:rPr>
              <a:t>Cross Product</a:t>
            </a:r>
          </a:p>
        </p:txBody>
      </p:sp>
      <p:sp>
        <p:nvSpPr>
          <p:cNvPr id="60418" name="عنصر نائب لرقم الشريحة 5">
            <a:extLst>
              <a:ext uri="{FF2B5EF4-FFF2-40B4-BE49-F238E27FC236}">
                <a16:creationId xmlns:a16="http://schemas.microsoft.com/office/drawing/2014/main" id="{11C6C942-63BC-4BBD-925D-0BEB8E068563}"/>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rtl="0">
              <a:lnSpc>
                <a:spcPct val="100000"/>
              </a:lnSpc>
              <a:spcBef>
                <a:spcPct val="0"/>
              </a:spcBef>
              <a:buClrTx/>
              <a:buSzTx/>
              <a:buFontTx/>
              <a:buNone/>
            </a:pPr>
            <a:fld id="{83BB983D-2DA1-46E9-B66F-7C16AB707ABC}" type="slidenum">
              <a:rPr lang="en-US" altLang="zh-CN" sz="1400">
                <a:latin typeface="Tahoma" panose="020B0604030504040204" pitchFamily="34" charset="0"/>
                <a:ea typeface="SimSun" panose="02010600030101010101" pitchFamily="2" charset="-122"/>
                <a:cs typeface="Arial" panose="020B0604020202020204" pitchFamily="34" charset="0"/>
              </a:rPr>
              <a:pPr rtl="0">
                <a:lnSpc>
                  <a:spcPct val="100000"/>
                </a:lnSpc>
                <a:spcBef>
                  <a:spcPct val="0"/>
                </a:spcBef>
                <a:buClrTx/>
                <a:buSzTx/>
                <a:buFontTx/>
                <a:buNone/>
              </a:pPr>
              <a:t>45</a:t>
            </a:fld>
            <a:endParaRPr lang="en-US" altLang="zh-CN" sz="1400">
              <a:latin typeface="Tahoma" panose="020B0604030504040204" pitchFamily="34" charset="0"/>
              <a:ea typeface="SimSun" panose="02010600030101010101" pitchFamily="2" charset="-122"/>
              <a:cs typeface="Arial" panose="020B0604020202020204" pitchFamily="34" charset="0"/>
            </a:endParaRPr>
          </a:p>
        </p:txBody>
      </p:sp>
      <p:sp>
        <p:nvSpPr>
          <p:cNvPr id="92164" name="Rectangle 4">
            <a:extLst>
              <a:ext uri="{FF2B5EF4-FFF2-40B4-BE49-F238E27FC236}">
                <a16:creationId xmlns:a16="http://schemas.microsoft.com/office/drawing/2014/main" id="{FF07DEDC-39DF-45FB-8C27-079D1565FBE2}"/>
              </a:ext>
            </a:extLst>
          </p:cNvPr>
          <p:cNvSpPr>
            <a:spLocks noChangeArrowheads="1"/>
          </p:cNvSpPr>
          <p:nvPr/>
        </p:nvSpPr>
        <p:spPr bwMode="auto">
          <a:xfrm>
            <a:off x="371475" y="2092325"/>
            <a:ext cx="6251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Times New Roman" panose="02020603050405020304" pitchFamily="18" charset="0"/>
              </a:rPr>
              <a:t>If A = </a:t>
            </a:r>
            <a:r>
              <a:rPr lang="en-US" altLang="zh-CN" sz="2400" i="1">
                <a:ea typeface="SimSun" panose="02010600030101010101" pitchFamily="2" charset="-122"/>
                <a:cs typeface="Times New Roman" panose="02020603050405020304" pitchFamily="18" charset="0"/>
              </a:rPr>
              <a:t>A</a:t>
            </a:r>
            <a:r>
              <a:rPr lang="en-US" altLang="zh-CN" sz="2400" baseline="-30000">
                <a:ea typeface="SimSun" panose="02010600030101010101" pitchFamily="2" charset="-122"/>
                <a:cs typeface="Times New Roman" panose="02020603050405020304" pitchFamily="18" charset="0"/>
              </a:rPr>
              <a:t>1</a:t>
            </a:r>
            <a:r>
              <a:rPr lang="en-US" altLang="zh-CN" sz="2400">
                <a:ea typeface="SimSun" panose="02010600030101010101" pitchFamily="2" charset="-122"/>
                <a:cs typeface="Times New Roman" panose="02020603050405020304" pitchFamily="18" charset="0"/>
              </a:rPr>
              <a:t>i + </a:t>
            </a:r>
            <a:r>
              <a:rPr lang="en-US" altLang="zh-CN" sz="2400" i="1">
                <a:ea typeface="SimSun" panose="02010600030101010101" pitchFamily="2" charset="-122"/>
                <a:cs typeface="Times New Roman" panose="02020603050405020304" pitchFamily="18" charset="0"/>
              </a:rPr>
              <a:t>A</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j + </a:t>
            </a:r>
            <a:r>
              <a:rPr lang="en-US" altLang="zh-CN" sz="2400" i="1">
                <a:ea typeface="SimSun" panose="02010600030101010101" pitchFamily="2" charset="-122"/>
                <a:cs typeface="Times New Roman" panose="02020603050405020304" pitchFamily="18" charset="0"/>
              </a:rPr>
              <a:t>A</a:t>
            </a:r>
            <a:r>
              <a:rPr lang="en-US" altLang="zh-CN" sz="2400" baseline="-30000">
                <a:ea typeface="SimSun" panose="02010600030101010101" pitchFamily="2" charset="-122"/>
                <a:cs typeface="Times New Roman" panose="02020603050405020304" pitchFamily="18" charset="0"/>
              </a:rPr>
              <a:t>3</a:t>
            </a:r>
            <a:r>
              <a:rPr lang="en-US" altLang="zh-CN" sz="2400">
                <a:ea typeface="SimSun" panose="02010600030101010101" pitchFamily="2" charset="-122"/>
                <a:cs typeface="Times New Roman" panose="02020603050405020304" pitchFamily="18" charset="0"/>
              </a:rPr>
              <a:t>k and B = </a:t>
            </a:r>
            <a:r>
              <a:rPr lang="en-US" altLang="zh-CN" sz="2400" i="1">
                <a:ea typeface="SimSun" panose="02010600030101010101" pitchFamily="2" charset="-122"/>
                <a:cs typeface="Times New Roman" panose="02020603050405020304" pitchFamily="18" charset="0"/>
              </a:rPr>
              <a:t>B</a:t>
            </a:r>
            <a:r>
              <a:rPr lang="en-US" altLang="zh-CN" sz="2400" baseline="-30000">
                <a:ea typeface="SimSun" panose="02010600030101010101" pitchFamily="2" charset="-122"/>
                <a:cs typeface="Times New Roman" panose="02020603050405020304" pitchFamily="18" charset="0"/>
              </a:rPr>
              <a:t>1</a:t>
            </a:r>
            <a:r>
              <a:rPr lang="en-US" altLang="zh-CN" sz="2400">
                <a:ea typeface="SimSun" panose="02010600030101010101" pitchFamily="2" charset="-122"/>
                <a:cs typeface="Times New Roman" panose="02020603050405020304" pitchFamily="18" charset="0"/>
              </a:rPr>
              <a:t>i + </a:t>
            </a:r>
            <a:r>
              <a:rPr lang="en-US" altLang="zh-CN" sz="2400" i="1">
                <a:ea typeface="SimSun" panose="02010600030101010101" pitchFamily="2" charset="-122"/>
                <a:cs typeface="Times New Roman" panose="02020603050405020304" pitchFamily="18" charset="0"/>
              </a:rPr>
              <a:t>B</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j + </a:t>
            </a:r>
            <a:r>
              <a:rPr lang="en-US" altLang="zh-CN" sz="2400" i="1">
                <a:ea typeface="SimSun" panose="02010600030101010101" pitchFamily="2" charset="-122"/>
                <a:cs typeface="Times New Roman" panose="02020603050405020304" pitchFamily="18" charset="0"/>
              </a:rPr>
              <a:t>B</a:t>
            </a:r>
            <a:r>
              <a:rPr lang="en-US" altLang="zh-CN" sz="2400" baseline="-30000">
                <a:ea typeface="SimSun" panose="02010600030101010101" pitchFamily="2" charset="-122"/>
                <a:cs typeface="Times New Roman" panose="02020603050405020304" pitchFamily="18" charset="0"/>
              </a:rPr>
              <a:t>3</a:t>
            </a:r>
            <a:r>
              <a:rPr lang="en-US" altLang="zh-CN" sz="2400">
                <a:ea typeface="SimSun" panose="02010600030101010101" pitchFamily="2" charset="-122"/>
                <a:cs typeface="Times New Roman" panose="02020603050405020304" pitchFamily="18" charset="0"/>
              </a:rPr>
              <a:t>k </a:t>
            </a:r>
          </a:p>
        </p:txBody>
      </p:sp>
      <p:sp>
        <p:nvSpPr>
          <p:cNvPr id="92165" name="Rectangle 6">
            <a:extLst>
              <a:ext uri="{FF2B5EF4-FFF2-40B4-BE49-F238E27FC236}">
                <a16:creationId xmlns:a16="http://schemas.microsoft.com/office/drawing/2014/main" id="{592406D8-00E1-4C1F-83EB-B9C0BB4CCAAA}"/>
              </a:ext>
            </a:extLst>
          </p:cNvPr>
          <p:cNvSpPr>
            <a:spLocks noChangeArrowheads="1"/>
          </p:cNvSpPr>
          <p:nvPr/>
        </p:nvSpPr>
        <p:spPr bwMode="auto">
          <a:xfrm>
            <a:off x="0" y="3071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graphicFrame>
        <p:nvGraphicFramePr>
          <p:cNvPr id="92166" name="Object 5">
            <a:extLst>
              <a:ext uri="{FF2B5EF4-FFF2-40B4-BE49-F238E27FC236}">
                <a16:creationId xmlns:a16="http://schemas.microsoft.com/office/drawing/2014/main" id="{C18D9758-FA83-4831-B7C5-CAE5F86DE985}"/>
              </a:ext>
            </a:extLst>
          </p:cNvPr>
          <p:cNvGraphicFramePr>
            <a:graphicFrameLocks noChangeAspect="1"/>
          </p:cNvGraphicFramePr>
          <p:nvPr/>
        </p:nvGraphicFramePr>
        <p:xfrm>
          <a:off x="1258888" y="2886075"/>
          <a:ext cx="6121400" cy="1689100"/>
        </p:xfrm>
        <a:graphic>
          <a:graphicData uri="http://schemas.openxmlformats.org/presentationml/2006/ole">
            <mc:AlternateContent xmlns:mc="http://schemas.openxmlformats.org/markup-compatibility/2006">
              <mc:Choice xmlns:v="urn:schemas-microsoft-com:vml" Requires="v">
                <p:oleObj spid="_x0000_s92180" name="Equation" r:id="rId3" imgW="3429000" imgH="939800" progId="Equation.DSMT4">
                  <p:embed/>
                </p:oleObj>
              </mc:Choice>
              <mc:Fallback>
                <p:oleObj name="Equation" r:id="rId3" imgW="3429000" imgH="9398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2886075"/>
                        <a:ext cx="61214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67" name="WordArt 7">
            <a:extLst>
              <a:ext uri="{FF2B5EF4-FFF2-40B4-BE49-F238E27FC236}">
                <a16:creationId xmlns:a16="http://schemas.microsoft.com/office/drawing/2014/main" id="{85DEDECD-80E6-4DA8-AF99-3AD4717D16CE}"/>
              </a:ext>
            </a:extLst>
          </p:cNvPr>
          <p:cNvSpPr>
            <a:spLocks noChangeArrowheads="1" noChangeShapeType="1" noTextEdit="1"/>
          </p:cNvSpPr>
          <p:nvPr/>
        </p:nvSpPr>
        <p:spPr bwMode="auto">
          <a:xfrm>
            <a:off x="1979613" y="5334000"/>
            <a:ext cx="4162425" cy="874713"/>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contourClr>
                <a:srgbClr val="FFE701"/>
              </a:contourClr>
            </a:sp3d>
          </a:bodyPr>
          <a:lstStyle/>
          <a:p>
            <a:pPr algn="ctr"/>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Vector Product!</a:t>
            </a:r>
            <a:endParaRPr lang="ar-SA" sz="3600" kern="10">
              <a:ln w="9525">
                <a:round/>
                <a:headEnd/>
                <a:tailEnd/>
              </a:ln>
              <a:gradFill rotWithShape="1">
                <a:gsLst>
                  <a:gs pos="0">
                    <a:srgbClr val="FFE701"/>
                  </a:gs>
                  <a:gs pos="100000">
                    <a:srgbClr val="FE3E02"/>
                  </a:gs>
                </a:gsLst>
                <a:lin ang="5400000" scaled="1"/>
              </a:gradFill>
              <a:latin typeface="Impact" panose="020B0806030902050204" pitchFamily="34" charset="0"/>
            </a:endParaRPr>
          </a:p>
        </p:txBody>
      </p:sp>
      <p:cxnSp>
        <p:nvCxnSpPr>
          <p:cNvPr id="92168" name="Straight Connector 7">
            <a:extLst>
              <a:ext uri="{FF2B5EF4-FFF2-40B4-BE49-F238E27FC236}">
                <a16:creationId xmlns:a16="http://schemas.microsoft.com/office/drawing/2014/main" id="{ADEB8E71-1D08-4DCB-8D69-A7CFDE4113B2}"/>
              </a:ext>
            </a:extLst>
          </p:cNvPr>
          <p:cNvCxnSpPr>
            <a:cxnSpLocks noChangeShapeType="1"/>
          </p:cNvCxnSpPr>
          <p:nvPr/>
        </p:nvCxnSpPr>
        <p:spPr bwMode="auto">
          <a:xfrm>
            <a:off x="1676400" y="2541588"/>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2169" name="Straight Connector 9">
            <a:extLst>
              <a:ext uri="{FF2B5EF4-FFF2-40B4-BE49-F238E27FC236}">
                <a16:creationId xmlns:a16="http://schemas.microsoft.com/office/drawing/2014/main" id="{209A8BA9-22A4-42A4-9307-D12B38F36579}"/>
              </a:ext>
            </a:extLst>
          </p:cNvPr>
          <p:cNvCxnSpPr>
            <a:cxnSpLocks noChangeShapeType="1"/>
          </p:cNvCxnSpPr>
          <p:nvPr/>
        </p:nvCxnSpPr>
        <p:spPr bwMode="auto">
          <a:xfrm>
            <a:off x="2438400" y="2541588"/>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2170" name="Straight Connector 10">
            <a:extLst>
              <a:ext uri="{FF2B5EF4-FFF2-40B4-BE49-F238E27FC236}">
                <a16:creationId xmlns:a16="http://schemas.microsoft.com/office/drawing/2014/main" id="{941A787E-B4CD-4771-BA73-E7C89E1C6BC7}"/>
              </a:ext>
            </a:extLst>
          </p:cNvPr>
          <p:cNvCxnSpPr>
            <a:cxnSpLocks noChangeShapeType="1"/>
          </p:cNvCxnSpPr>
          <p:nvPr/>
        </p:nvCxnSpPr>
        <p:spPr bwMode="auto">
          <a:xfrm>
            <a:off x="3200400" y="2541588"/>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2171" name="Straight Connector 11">
            <a:extLst>
              <a:ext uri="{FF2B5EF4-FFF2-40B4-BE49-F238E27FC236}">
                <a16:creationId xmlns:a16="http://schemas.microsoft.com/office/drawing/2014/main" id="{0E8EFAF2-3ADB-47E8-AF2D-A16EF7875CD7}"/>
              </a:ext>
            </a:extLst>
          </p:cNvPr>
          <p:cNvCxnSpPr>
            <a:cxnSpLocks noChangeShapeType="1"/>
          </p:cNvCxnSpPr>
          <p:nvPr/>
        </p:nvCxnSpPr>
        <p:spPr bwMode="auto">
          <a:xfrm>
            <a:off x="4724400" y="2541588"/>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2172" name="Straight Connector 12">
            <a:extLst>
              <a:ext uri="{FF2B5EF4-FFF2-40B4-BE49-F238E27FC236}">
                <a16:creationId xmlns:a16="http://schemas.microsoft.com/office/drawing/2014/main" id="{8E1E3A4C-44D4-4F4D-AF8B-09C80E94C01D}"/>
              </a:ext>
            </a:extLst>
          </p:cNvPr>
          <p:cNvCxnSpPr>
            <a:cxnSpLocks noChangeShapeType="1"/>
          </p:cNvCxnSpPr>
          <p:nvPr/>
        </p:nvCxnSpPr>
        <p:spPr bwMode="auto">
          <a:xfrm>
            <a:off x="5429250" y="2541588"/>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2173" name="Straight Connector 13">
            <a:extLst>
              <a:ext uri="{FF2B5EF4-FFF2-40B4-BE49-F238E27FC236}">
                <a16:creationId xmlns:a16="http://schemas.microsoft.com/office/drawing/2014/main" id="{C842CC93-B0D5-49F5-9683-93F75547ABDD}"/>
              </a:ext>
            </a:extLst>
          </p:cNvPr>
          <p:cNvCxnSpPr>
            <a:cxnSpLocks noChangeShapeType="1"/>
          </p:cNvCxnSpPr>
          <p:nvPr/>
        </p:nvCxnSpPr>
        <p:spPr bwMode="auto">
          <a:xfrm>
            <a:off x="6142038" y="2541588"/>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2174" name="Straight Connector 14">
            <a:extLst>
              <a:ext uri="{FF2B5EF4-FFF2-40B4-BE49-F238E27FC236}">
                <a16:creationId xmlns:a16="http://schemas.microsoft.com/office/drawing/2014/main" id="{1E42C92A-76A6-4DD6-9A59-B43DFF785F4C}"/>
              </a:ext>
            </a:extLst>
          </p:cNvPr>
          <p:cNvCxnSpPr>
            <a:cxnSpLocks noChangeShapeType="1"/>
          </p:cNvCxnSpPr>
          <p:nvPr/>
        </p:nvCxnSpPr>
        <p:spPr bwMode="auto">
          <a:xfrm>
            <a:off x="2286000" y="32004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2175" name="Straight Connector 15">
            <a:extLst>
              <a:ext uri="{FF2B5EF4-FFF2-40B4-BE49-F238E27FC236}">
                <a16:creationId xmlns:a16="http://schemas.microsoft.com/office/drawing/2014/main" id="{E190623F-35F9-4C9B-959A-C1E51324E819}"/>
              </a:ext>
            </a:extLst>
          </p:cNvPr>
          <p:cNvCxnSpPr>
            <a:cxnSpLocks noChangeShapeType="1"/>
          </p:cNvCxnSpPr>
          <p:nvPr/>
        </p:nvCxnSpPr>
        <p:spPr bwMode="auto">
          <a:xfrm>
            <a:off x="2819400" y="32004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2176" name="Straight Connector 16">
            <a:extLst>
              <a:ext uri="{FF2B5EF4-FFF2-40B4-BE49-F238E27FC236}">
                <a16:creationId xmlns:a16="http://schemas.microsoft.com/office/drawing/2014/main" id="{0ACCE7AC-18D1-446E-BF7A-2173928DD6B8}"/>
              </a:ext>
            </a:extLst>
          </p:cNvPr>
          <p:cNvCxnSpPr>
            <a:cxnSpLocks noChangeShapeType="1"/>
          </p:cNvCxnSpPr>
          <p:nvPr/>
        </p:nvCxnSpPr>
        <p:spPr bwMode="auto">
          <a:xfrm>
            <a:off x="7162800" y="452755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2177" name="Straight Connector 17">
            <a:extLst>
              <a:ext uri="{FF2B5EF4-FFF2-40B4-BE49-F238E27FC236}">
                <a16:creationId xmlns:a16="http://schemas.microsoft.com/office/drawing/2014/main" id="{852632F4-5B7A-4947-A8DA-236A63787996}"/>
              </a:ext>
            </a:extLst>
          </p:cNvPr>
          <p:cNvCxnSpPr>
            <a:cxnSpLocks noChangeShapeType="1"/>
          </p:cNvCxnSpPr>
          <p:nvPr/>
        </p:nvCxnSpPr>
        <p:spPr bwMode="auto">
          <a:xfrm>
            <a:off x="5353050" y="4546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2178" name="Straight Connector 18">
            <a:extLst>
              <a:ext uri="{FF2B5EF4-FFF2-40B4-BE49-F238E27FC236}">
                <a16:creationId xmlns:a16="http://schemas.microsoft.com/office/drawing/2014/main" id="{40D8A1C2-D17F-4984-BC44-DED27D138E5A}"/>
              </a:ext>
            </a:extLst>
          </p:cNvPr>
          <p:cNvCxnSpPr>
            <a:cxnSpLocks noChangeShapeType="1"/>
          </p:cNvCxnSpPr>
          <p:nvPr/>
        </p:nvCxnSpPr>
        <p:spPr bwMode="auto">
          <a:xfrm>
            <a:off x="3657600" y="4546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2179" name="Straight Connector 19">
            <a:extLst>
              <a:ext uri="{FF2B5EF4-FFF2-40B4-BE49-F238E27FC236}">
                <a16:creationId xmlns:a16="http://schemas.microsoft.com/office/drawing/2014/main" id="{FC88A5C1-5D40-4F54-96E6-20F2AEDD0416}"/>
              </a:ext>
            </a:extLst>
          </p:cNvPr>
          <p:cNvCxnSpPr>
            <a:cxnSpLocks noChangeShapeType="1"/>
          </p:cNvCxnSpPr>
          <p:nvPr/>
        </p:nvCxnSpPr>
        <p:spPr bwMode="auto">
          <a:xfrm>
            <a:off x="3276600" y="32004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عنصر نائب لرقم الشريحة 5">
            <a:extLst>
              <a:ext uri="{FF2B5EF4-FFF2-40B4-BE49-F238E27FC236}">
                <a16:creationId xmlns:a16="http://schemas.microsoft.com/office/drawing/2014/main" id="{5CCA2284-C811-4F11-BD45-81A96E2F8A4B}"/>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rtl="0">
              <a:lnSpc>
                <a:spcPct val="100000"/>
              </a:lnSpc>
              <a:spcBef>
                <a:spcPct val="0"/>
              </a:spcBef>
              <a:buClrTx/>
              <a:buSzTx/>
              <a:buFontTx/>
              <a:buNone/>
            </a:pPr>
            <a:fld id="{4F983D72-CDC9-4645-974B-082E22130304}" type="slidenum">
              <a:rPr lang="en-US" altLang="zh-CN" sz="1400">
                <a:latin typeface="Tahoma" panose="020B0604030504040204" pitchFamily="34" charset="0"/>
                <a:ea typeface="SimSun" panose="02010600030101010101" pitchFamily="2" charset="-122"/>
                <a:cs typeface="Arial" panose="020B0604020202020204" pitchFamily="34" charset="0"/>
              </a:rPr>
              <a:pPr rtl="0">
                <a:lnSpc>
                  <a:spcPct val="100000"/>
                </a:lnSpc>
                <a:spcBef>
                  <a:spcPct val="0"/>
                </a:spcBef>
                <a:buClrTx/>
                <a:buSzTx/>
                <a:buFontTx/>
                <a:buNone/>
              </a:pPr>
              <a:t>46</a:t>
            </a:fld>
            <a:endParaRPr lang="en-US" altLang="zh-CN" sz="1400">
              <a:latin typeface="Tahoma" panose="020B0604030504040204" pitchFamily="34" charset="0"/>
              <a:ea typeface="SimSun" panose="02010600030101010101" pitchFamily="2" charset="-122"/>
              <a:cs typeface="Arial" panose="020B0604020202020204" pitchFamily="34" charset="0"/>
            </a:endParaRPr>
          </a:p>
        </p:txBody>
      </p:sp>
      <p:sp>
        <p:nvSpPr>
          <p:cNvPr id="93187" name="Rectangle 5">
            <a:extLst>
              <a:ext uri="{FF2B5EF4-FFF2-40B4-BE49-F238E27FC236}">
                <a16:creationId xmlns:a16="http://schemas.microsoft.com/office/drawing/2014/main" id="{3D5D2006-1F33-4F5F-8722-01B3FFD30842}"/>
              </a:ext>
            </a:extLst>
          </p:cNvPr>
          <p:cNvSpPr>
            <a:spLocks noChangeArrowheads="1"/>
          </p:cNvSpPr>
          <p:nvPr/>
        </p:nvSpPr>
        <p:spPr bwMode="auto">
          <a:xfrm>
            <a:off x="682625" y="304800"/>
            <a:ext cx="858996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4400">
                <a:solidFill>
                  <a:schemeClr val="tx2"/>
                </a:solidFill>
                <a:latin typeface="Tahoma" panose="020B0604030504040204" pitchFamily="34" charset="0"/>
                <a:ea typeface="SimSun" panose="02010600030101010101" pitchFamily="2" charset="-122"/>
                <a:cs typeface="Arial" panose="020B0604020202020204" pitchFamily="34" charset="0"/>
              </a:rPr>
              <a:t>Geometric Interpretation of Cross Product</a:t>
            </a:r>
            <a:endParaRPr lang="en-US" altLang="zh-CN" sz="4400">
              <a:solidFill>
                <a:schemeClr val="tx2"/>
              </a:solidFill>
              <a:latin typeface="Garamond" panose="020B0604020202020204" pitchFamily="18" charset="0"/>
              <a:ea typeface="SimSun" panose="02010600030101010101" pitchFamily="2" charset="-122"/>
              <a:cs typeface="Arial" panose="020B0604020202020204" pitchFamily="34" charset="0"/>
            </a:endParaRPr>
          </a:p>
        </p:txBody>
      </p:sp>
      <p:pic>
        <p:nvPicPr>
          <p:cNvPr id="93188" name="Picture 6">
            <a:extLst>
              <a:ext uri="{FF2B5EF4-FFF2-40B4-BE49-F238E27FC236}">
                <a16:creationId xmlns:a16="http://schemas.microsoft.com/office/drawing/2014/main" id="{8FCBD38E-020A-49E3-82A7-D53DF4705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563" y="2420938"/>
            <a:ext cx="3600450"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7">
            <a:extLst>
              <a:ext uri="{FF2B5EF4-FFF2-40B4-BE49-F238E27FC236}">
                <a16:creationId xmlns:a16="http://schemas.microsoft.com/office/drawing/2014/main" id="{05273E31-DA50-4926-8AF9-C655B85FFE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6813" y="2492375"/>
            <a:ext cx="252095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Rectangle 9">
            <a:extLst>
              <a:ext uri="{FF2B5EF4-FFF2-40B4-BE49-F238E27FC236}">
                <a16:creationId xmlns:a16="http://schemas.microsoft.com/office/drawing/2014/main" id="{3DBEEB83-AD8D-4121-AEB2-2F664273ADE0}"/>
              </a:ext>
            </a:extLst>
          </p:cNvPr>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graphicFrame>
        <p:nvGraphicFramePr>
          <p:cNvPr id="93191" name="Object 8">
            <a:extLst>
              <a:ext uri="{FF2B5EF4-FFF2-40B4-BE49-F238E27FC236}">
                <a16:creationId xmlns:a16="http://schemas.microsoft.com/office/drawing/2014/main" id="{1DE140D4-6D34-4FD9-9059-C0EE04946B7E}"/>
              </a:ext>
            </a:extLst>
          </p:cNvPr>
          <p:cNvGraphicFramePr>
            <a:graphicFrameLocks noChangeAspect="1"/>
          </p:cNvGraphicFramePr>
          <p:nvPr/>
        </p:nvGraphicFramePr>
        <p:xfrm>
          <a:off x="2744788" y="1773238"/>
          <a:ext cx="2590800" cy="527050"/>
        </p:xfrm>
        <a:graphic>
          <a:graphicData uri="http://schemas.openxmlformats.org/presentationml/2006/ole">
            <mc:AlternateContent xmlns:mc="http://schemas.openxmlformats.org/markup-compatibility/2006">
              <mc:Choice xmlns:v="urn:schemas-microsoft-com:vml" Requires="v">
                <p:oleObj spid="_x0000_s93202" name="Equation" r:id="rId5" imgW="1269449" imgH="253890" progId="Equation.DSMT4">
                  <p:embed/>
                </p:oleObj>
              </mc:Choice>
              <mc:Fallback>
                <p:oleObj name="Equation" r:id="rId5" imgW="1269449" imgH="25389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4788" y="1773238"/>
                        <a:ext cx="25908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192" name="Rectangle 10">
            <a:extLst>
              <a:ext uri="{FF2B5EF4-FFF2-40B4-BE49-F238E27FC236}">
                <a16:creationId xmlns:a16="http://schemas.microsoft.com/office/drawing/2014/main" id="{7F7A5DD2-09AD-4EF8-930C-58C3598E3108}"/>
              </a:ext>
            </a:extLst>
          </p:cNvPr>
          <p:cNvSpPr>
            <a:spLocks noChangeArrowheads="1"/>
          </p:cNvSpPr>
          <p:nvPr/>
        </p:nvSpPr>
        <p:spPr bwMode="auto">
          <a:xfrm>
            <a:off x="679450" y="4864100"/>
            <a:ext cx="3263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solidFill>
                  <a:srgbClr val="000000"/>
                </a:solidFill>
                <a:ea typeface="SimSun" panose="02010600030101010101" pitchFamily="2" charset="-122"/>
                <a:cs typeface="Times New Roman" panose="02020603050405020304" pitchFamily="18" charset="0"/>
              </a:rPr>
              <a:t>If two nonzero vectors</a:t>
            </a:r>
          </a:p>
          <a:p>
            <a:pPr algn="ctr" eaLnBrk="1" hangingPunct="1">
              <a:lnSpc>
                <a:spcPct val="100000"/>
              </a:lnSpc>
              <a:spcBef>
                <a:spcPct val="0"/>
              </a:spcBef>
              <a:buClrTx/>
              <a:buSzTx/>
              <a:buFontTx/>
              <a:buNone/>
            </a:pPr>
            <a:r>
              <a:rPr lang="en-US" altLang="zh-CN" sz="2400">
                <a:solidFill>
                  <a:srgbClr val="000000"/>
                </a:solidFill>
                <a:ea typeface="SimSun" panose="02010600030101010101" pitchFamily="2" charset="-122"/>
                <a:cs typeface="Times New Roman" panose="02020603050405020304" pitchFamily="18" charset="0"/>
              </a:rPr>
              <a:t> A </a:t>
            </a:r>
            <a:r>
              <a:rPr lang="en-US" altLang="zh-CN" sz="2400">
                <a:solidFill>
                  <a:srgbClr val="000000"/>
                </a:solidFill>
                <a:ea typeface="Batang" panose="020B0503020000020004" pitchFamily="18" charset="-127"/>
                <a:cs typeface="Times New Roman" panose="02020603050405020304" pitchFamily="18" charset="0"/>
              </a:rPr>
              <a:t>×</a:t>
            </a:r>
            <a:r>
              <a:rPr lang="en-US" altLang="zh-CN" sz="2400">
                <a:solidFill>
                  <a:srgbClr val="000000"/>
                </a:solidFill>
                <a:ea typeface="SimSun" panose="02010600030101010101" pitchFamily="2" charset="-122"/>
                <a:cs typeface="Times New Roman" panose="02020603050405020304" pitchFamily="18" charset="0"/>
              </a:rPr>
              <a:t> B = 0, then</a:t>
            </a:r>
            <a:r>
              <a:rPr lang="en-US" altLang="zh-CN" sz="2400">
                <a:solidFill>
                  <a:srgbClr val="000000"/>
                </a:solidFill>
                <a:ea typeface="SimSun" panose="02010600030101010101" pitchFamily="2" charset="-122"/>
                <a:cs typeface="Arial" panose="020B0604020202020204" pitchFamily="34" charset="0"/>
              </a:rPr>
              <a:t> </a:t>
            </a:r>
          </a:p>
        </p:txBody>
      </p:sp>
      <p:sp>
        <p:nvSpPr>
          <p:cNvPr id="93193" name="WordArt 11">
            <a:extLst>
              <a:ext uri="{FF2B5EF4-FFF2-40B4-BE49-F238E27FC236}">
                <a16:creationId xmlns:a16="http://schemas.microsoft.com/office/drawing/2014/main" id="{9B262047-4C97-4B43-86B3-6004B165C826}"/>
              </a:ext>
            </a:extLst>
          </p:cNvPr>
          <p:cNvSpPr>
            <a:spLocks noChangeArrowheads="1" noChangeShapeType="1" noTextEdit="1"/>
          </p:cNvSpPr>
          <p:nvPr/>
        </p:nvSpPr>
        <p:spPr bwMode="auto">
          <a:xfrm rot="5400000">
            <a:off x="3931444" y="5047457"/>
            <a:ext cx="719137"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ar-SA"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mn-cs"/>
                <a:ea typeface="+mn-cs"/>
              </a:rPr>
              <a:t>?</a:t>
            </a:r>
          </a:p>
        </p:txBody>
      </p:sp>
      <p:sp>
        <p:nvSpPr>
          <p:cNvPr id="93194" name="Rectangle 12">
            <a:extLst>
              <a:ext uri="{FF2B5EF4-FFF2-40B4-BE49-F238E27FC236}">
                <a16:creationId xmlns:a16="http://schemas.microsoft.com/office/drawing/2014/main" id="{E6DF1B2C-39A7-4540-A6CC-04D099904928}"/>
              </a:ext>
            </a:extLst>
          </p:cNvPr>
          <p:cNvSpPr>
            <a:spLocks noChangeArrowheads="1"/>
          </p:cNvSpPr>
          <p:nvPr/>
        </p:nvSpPr>
        <p:spPr bwMode="auto">
          <a:xfrm>
            <a:off x="5876925" y="6200775"/>
            <a:ext cx="1323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solidFill>
                  <a:srgbClr val="0000FF"/>
                </a:solidFill>
                <a:ea typeface="SimSun" panose="02010600030101010101" pitchFamily="2" charset="-122"/>
                <a:cs typeface="Arial" panose="020B0604020202020204" pitchFamily="34" charset="0"/>
              </a:rPr>
              <a:t>Parallel</a:t>
            </a:r>
            <a:r>
              <a:rPr lang="en-US" altLang="zh-CN" sz="2400">
                <a:ea typeface="SimSun" panose="02010600030101010101" pitchFamily="2" charset="-122"/>
                <a:cs typeface="Arial" panose="020B0604020202020204" pitchFamily="34" charset="0"/>
              </a:rPr>
              <a:t> </a:t>
            </a:r>
          </a:p>
        </p:txBody>
      </p:sp>
      <p:sp>
        <p:nvSpPr>
          <p:cNvPr id="93195" name="Rectangle 13">
            <a:extLst>
              <a:ext uri="{FF2B5EF4-FFF2-40B4-BE49-F238E27FC236}">
                <a16:creationId xmlns:a16="http://schemas.microsoft.com/office/drawing/2014/main" id="{2ABECD7F-AE1B-4688-BC44-F7A4436E3762}"/>
              </a:ext>
            </a:extLst>
          </p:cNvPr>
          <p:cNvSpPr>
            <a:spLocks noChangeArrowheads="1"/>
          </p:cNvSpPr>
          <p:nvPr/>
        </p:nvSpPr>
        <p:spPr bwMode="auto">
          <a:xfrm>
            <a:off x="4760913" y="5084763"/>
            <a:ext cx="124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latin typeface="Times New Roman" panose="02020603050405020304" pitchFamily="18" charset="0"/>
                <a:ea typeface="SimSun" panose="02010600030101010101" pitchFamily="2" charset="-122"/>
                <a:cs typeface="Times New Roman" panose="02020603050405020304" pitchFamily="18" charset="0"/>
              </a:rPr>
              <a:t>sin</a:t>
            </a:r>
            <a:r>
              <a:rPr lang="en-US" altLang="ar-SA" sz="2400" i="1">
                <a:solidFill>
                  <a:srgbClr val="000000"/>
                </a:solidFill>
                <a:latin typeface="Symbol" panose="05050102010706020507" pitchFamily="18" charset="2"/>
                <a:ea typeface="SimSun" panose="02010600030101010101" pitchFamily="2" charset="-122"/>
              </a:rPr>
              <a:t>q</a:t>
            </a:r>
            <a:r>
              <a:rPr lang="en-US" altLang="ar-SA" sz="2400">
                <a:solidFill>
                  <a:srgbClr val="000000"/>
                </a:solidFill>
                <a:latin typeface="Symbol" panose="05050102010706020507" pitchFamily="18" charset="2"/>
                <a:ea typeface="SimSun" panose="02010600030101010101" pitchFamily="2" charset="-122"/>
              </a:rPr>
              <a:t> = 0 </a:t>
            </a:r>
            <a:endParaRPr lang="en-US" altLang="zh-CN" sz="2400" i="1">
              <a:solidFill>
                <a:srgbClr val="000000"/>
              </a:solidFill>
              <a:latin typeface="Symbol" panose="05050102010706020507" pitchFamily="18" charset="2"/>
              <a:ea typeface="SimSun" panose="02010600030101010101" pitchFamily="2" charset="-122"/>
              <a:cs typeface="Times New Roman" panose="02020603050405020304" pitchFamily="18" charset="0"/>
            </a:endParaRPr>
          </a:p>
        </p:txBody>
      </p:sp>
      <p:sp>
        <p:nvSpPr>
          <p:cNvPr id="93196" name="Rectangle 14">
            <a:extLst>
              <a:ext uri="{FF2B5EF4-FFF2-40B4-BE49-F238E27FC236}">
                <a16:creationId xmlns:a16="http://schemas.microsoft.com/office/drawing/2014/main" id="{6E1D2F67-DC06-42D2-AB9D-521C36D1AE90}"/>
              </a:ext>
            </a:extLst>
          </p:cNvPr>
          <p:cNvSpPr>
            <a:spLocks noChangeArrowheads="1"/>
          </p:cNvSpPr>
          <p:nvPr/>
        </p:nvSpPr>
        <p:spPr bwMode="auto">
          <a:xfrm>
            <a:off x="6272213" y="5084763"/>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ar-SA" sz="2400" i="1">
                <a:solidFill>
                  <a:srgbClr val="000000"/>
                </a:solidFill>
                <a:latin typeface="Symbol" panose="05050102010706020507" pitchFamily="18" charset="2"/>
                <a:cs typeface="Arial" panose="020B0604020202020204" pitchFamily="34" charset="0"/>
              </a:rPr>
              <a:t>q</a:t>
            </a:r>
            <a:r>
              <a:rPr lang="en-US" altLang="ar-SA" sz="2400">
                <a:solidFill>
                  <a:srgbClr val="000000"/>
                </a:solidFill>
                <a:latin typeface="Symbol" panose="05050102010706020507" pitchFamily="18" charset="2"/>
                <a:cs typeface="Arial" panose="020B0604020202020204" pitchFamily="34" charset="0"/>
              </a:rPr>
              <a:t>  = 0°</a:t>
            </a:r>
            <a:r>
              <a:rPr lang="en-US" altLang="ar-SA" sz="2400">
                <a:solidFill>
                  <a:srgbClr val="000000"/>
                </a:solidFill>
                <a:latin typeface="Tahoma" panose="020B0604030504040204" pitchFamily="34" charset="0"/>
                <a:cs typeface="Arial" panose="020B0604020202020204" pitchFamily="34" charset="0"/>
              </a:rPr>
              <a:t>or </a:t>
            </a:r>
            <a:r>
              <a:rPr lang="en-US" altLang="ar-SA" sz="2400">
                <a:solidFill>
                  <a:srgbClr val="000000"/>
                </a:solidFill>
                <a:latin typeface="Symbol" panose="05050102010706020507" pitchFamily="18" charset="2"/>
                <a:cs typeface="Arial" panose="020B0604020202020204" pitchFamily="34" charset="0"/>
              </a:rPr>
              <a:t>180</a:t>
            </a:r>
            <a:r>
              <a:rPr lang="en-US" altLang="ar-SA" sz="2400">
                <a:solidFill>
                  <a:srgbClr val="000000"/>
                </a:solidFill>
                <a:latin typeface="Tahoma" panose="020B0604030504040204" pitchFamily="34" charset="0"/>
                <a:cs typeface="Arial" panose="020B0604020202020204" pitchFamily="34" charset="0"/>
              </a:rPr>
              <a:t>°</a:t>
            </a:r>
            <a:endParaRPr lang="en-US" altLang="en-US" sz="2400">
              <a:solidFill>
                <a:srgbClr val="000000"/>
              </a:solidFill>
              <a:latin typeface="Tahoma" panose="020B0604030504040204" pitchFamily="34" charset="0"/>
              <a:cs typeface="Arial" panose="020B0604020202020204" pitchFamily="34" charset="0"/>
            </a:endParaRPr>
          </a:p>
        </p:txBody>
      </p:sp>
      <p:sp>
        <p:nvSpPr>
          <p:cNvPr id="93197" name="AutoShape 15">
            <a:extLst>
              <a:ext uri="{FF2B5EF4-FFF2-40B4-BE49-F238E27FC236}">
                <a16:creationId xmlns:a16="http://schemas.microsoft.com/office/drawing/2014/main" id="{C391F044-4877-4643-A0BA-8668D5634A48}"/>
              </a:ext>
            </a:extLst>
          </p:cNvPr>
          <p:cNvSpPr>
            <a:spLocks noChangeArrowheads="1"/>
          </p:cNvSpPr>
          <p:nvPr/>
        </p:nvSpPr>
        <p:spPr bwMode="auto">
          <a:xfrm>
            <a:off x="5983288" y="5157788"/>
            <a:ext cx="215900" cy="360362"/>
          </a:xfrm>
          <a:prstGeom prst="rightArrow">
            <a:avLst>
              <a:gd name="adj1" fmla="val 50000"/>
              <a:gd name="adj2" fmla="val 2500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sp>
        <p:nvSpPr>
          <p:cNvPr id="93198" name="AutoShape 16">
            <a:extLst>
              <a:ext uri="{FF2B5EF4-FFF2-40B4-BE49-F238E27FC236}">
                <a16:creationId xmlns:a16="http://schemas.microsoft.com/office/drawing/2014/main" id="{EFE3491F-2C1B-44E3-93F2-A5F2024A5D96}"/>
              </a:ext>
            </a:extLst>
          </p:cNvPr>
          <p:cNvSpPr>
            <a:spLocks noChangeArrowheads="1"/>
          </p:cNvSpPr>
          <p:nvPr/>
        </p:nvSpPr>
        <p:spPr bwMode="auto">
          <a:xfrm rot="7064659">
            <a:off x="6957219" y="5696744"/>
            <a:ext cx="576263" cy="358775"/>
          </a:xfrm>
          <a:prstGeom prst="rightArrow">
            <a:avLst>
              <a:gd name="adj1" fmla="val 50000"/>
              <a:gd name="adj2" fmla="val 40155"/>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sp>
        <p:nvSpPr>
          <p:cNvPr id="93199" name="TextBox 14">
            <a:extLst>
              <a:ext uri="{FF2B5EF4-FFF2-40B4-BE49-F238E27FC236}">
                <a16:creationId xmlns:a16="http://schemas.microsoft.com/office/drawing/2014/main" id="{63DC5F0D-A56C-43A4-9729-4EB5BF452CB2}"/>
              </a:ext>
            </a:extLst>
          </p:cNvPr>
          <p:cNvSpPr txBox="1">
            <a:spLocks noChangeArrowheads="1"/>
          </p:cNvSpPr>
          <p:nvPr/>
        </p:nvSpPr>
        <p:spPr bwMode="auto">
          <a:xfrm>
            <a:off x="4918075" y="1992313"/>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pPr eaLnBrk="1" hangingPunct="1"/>
            <a:r>
              <a:rPr lang="en-US" altLang="ar-SA" i="1" baseline="-25000">
                <a:latin typeface="Tahoma" panose="020B0604030504040204" pitchFamily="34" charset="0"/>
                <a:cs typeface="Arial" panose="020B0604020202020204" pitchFamily="34" charset="0"/>
              </a:rPr>
              <a:t>AB</a:t>
            </a:r>
            <a:endParaRPr lang="ar-SA" altLang="ar-SA" i="1" baseline="-25000">
              <a:latin typeface="Tahoma" panose="020B0604030504040204" pitchFamily="34" charset="0"/>
              <a:cs typeface="Arial" panose="020B0604020202020204" pitchFamily="34" charset="0"/>
            </a:endParaRPr>
          </a:p>
        </p:txBody>
      </p:sp>
      <p:sp>
        <p:nvSpPr>
          <p:cNvPr id="93200" name="TextBox 15">
            <a:extLst>
              <a:ext uri="{FF2B5EF4-FFF2-40B4-BE49-F238E27FC236}">
                <a16:creationId xmlns:a16="http://schemas.microsoft.com/office/drawing/2014/main" id="{6A553683-1BDF-4543-958F-2E008E05808C}"/>
              </a:ext>
            </a:extLst>
          </p:cNvPr>
          <p:cNvSpPr txBox="1">
            <a:spLocks noChangeArrowheads="1"/>
          </p:cNvSpPr>
          <p:nvPr/>
        </p:nvSpPr>
        <p:spPr bwMode="auto">
          <a:xfrm>
            <a:off x="6578600" y="5268913"/>
            <a:ext cx="45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pPr eaLnBrk="1" hangingPunct="1"/>
            <a:r>
              <a:rPr lang="en-US" altLang="ar-SA" i="1" baseline="-25000">
                <a:latin typeface="Tahoma" panose="020B0604030504040204" pitchFamily="34" charset="0"/>
                <a:cs typeface="Arial" panose="020B0604020202020204" pitchFamily="34" charset="0"/>
              </a:rPr>
              <a:t>AB</a:t>
            </a:r>
            <a:endParaRPr lang="ar-SA" altLang="ar-SA" i="1" baseline="-25000">
              <a:latin typeface="Tahoma" panose="020B0604030504040204" pitchFamily="34" charset="0"/>
              <a:cs typeface="Arial" panose="020B0604020202020204" pitchFamily="34" charset="0"/>
            </a:endParaRPr>
          </a:p>
        </p:txBody>
      </p:sp>
      <p:sp>
        <p:nvSpPr>
          <p:cNvPr id="93201" name="TextBox 16">
            <a:extLst>
              <a:ext uri="{FF2B5EF4-FFF2-40B4-BE49-F238E27FC236}">
                <a16:creationId xmlns:a16="http://schemas.microsoft.com/office/drawing/2014/main" id="{C69440A6-209D-40D0-93AB-99203AE0FC4E}"/>
              </a:ext>
            </a:extLst>
          </p:cNvPr>
          <p:cNvSpPr txBox="1">
            <a:spLocks noChangeArrowheads="1"/>
          </p:cNvSpPr>
          <p:nvPr/>
        </p:nvSpPr>
        <p:spPr bwMode="auto">
          <a:xfrm>
            <a:off x="5237163" y="5284788"/>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pPr eaLnBrk="1" hangingPunct="1"/>
            <a:r>
              <a:rPr lang="en-US" altLang="ar-SA" i="1" baseline="-25000">
                <a:latin typeface="Tahoma" panose="020B0604030504040204" pitchFamily="34" charset="0"/>
                <a:cs typeface="Arial" panose="020B0604020202020204" pitchFamily="34" charset="0"/>
              </a:rPr>
              <a:t>AB</a:t>
            </a:r>
            <a:endParaRPr lang="ar-SA" altLang="ar-SA" i="1" baseline="-25000">
              <a:latin typeface="Tahoma" panose="020B0604030504040204" pitchFamily="34" charset="0"/>
              <a:cs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a:extLst>
              <a:ext uri="{FF2B5EF4-FFF2-40B4-BE49-F238E27FC236}">
                <a16:creationId xmlns:a16="http://schemas.microsoft.com/office/drawing/2014/main" id="{9E9E784B-AADF-4711-99E3-A831A344307A}"/>
              </a:ext>
            </a:extLst>
          </p:cNvPr>
          <p:cNvSpPr>
            <a:spLocks noGrp="1" noChangeArrowheads="1"/>
          </p:cNvSpPr>
          <p:nvPr>
            <p:ph type="title"/>
          </p:nvPr>
        </p:nvSpPr>
        <p:spPr>
          <a:xfrm>
            <a:off x="468313" y="838200"/>
            <a:ext cx="8229600" cy="774700"/>
          </a:xfrm>
        </p:spPr>
        <p:txBody>
          <a:bodyPr/>
          <a:lstStyle/>
          <a:p>
            <a:pPr algn="ctr" eaLnBrk="1" fontAlgn="auto" hangingPunct="1">
              <a:spcAft>
                <a:spcPts val="0"/>
              </a:spcAft>
              <a:defRPr/>
            </a:pPr>
            <a:r>
              <a:rPr lang="en-US" altLang="zh-CN" dirty="0">
                <a:ea typeface="SimSun" panose="02010600030101010101" pitchFamily="2" charset="-122"/>
              </a:rPr>
              <a:t>Example:</a:t>
            </a:r>
          </a:p>
        </p:txBody>
      </p:sp>
      <p:sp>
        <p:nvSpPr>
          <p:cNvPr id="62466" name="عنصر نائب لرقم الشريحة 5">
            <a:extLst>
              <a:ext uri="{FF2B5EF4-FFF2-40B4-BE49-F238E27FC236}">
                <a16:creationId xmlns:a16="http://schemas.microsoft.com/office/drawing/2014/main" id="{7C1AEE70-CFA2-4EE8-AD1B-C465B641CB74}"/>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rtl="0">
              <a:lnSpc>
                <a:spcPct val="100000"/>
              </a:lnSpc>
              <a:spcBef>
                <a:spcPct val="0"/>
              </a:spcBef>
              <a:buClrTx/>
              <a:buSzTx/>
              <a:buFontTx/>
              <a:buNone/>
            </a:pPr>
            <a:fld id="{A2ADEB85-B0EE-4E75-BF92-79ACFD7B3D66}" type="slidenum">
              <a:rPr lang="en-US" altLang="zh-CN" sz="1400">
                <a:latin typeface="Tahoma" panose="020B0604030504040204" pitchFamily="34" charset="0"/>
                <a:ea typeface="SimSun" panose="02010600030101010101" pitchFamily="2" charset="-122"/>
                <a:cs typeface="Arial" panose="020B0604020202020204" pitchFamily="34" charset="0"/>
              </a:rPr>
              <a:pPr rtl="0">
                <a:lnSpc>
                  <a:spcPct val="100000"/>
                </a:lnSpc>
                <a:spcBef>
                  <a:spcPct val="0"/>
                </a:spcBef>
                <a:buClrTx/>
                <a:buSzTx/>
                <a:buFontTx/>
                <a:buNone/>
              </a:pPr>
              <a:t>47</a:t>
            </a:fld>
            <a:endParaRPr lang="en-US" altLang="zh-CN" sz="1400">
              <a:latin typeface="Tahoma" panose="020B0604030504040204" pitchFamily="34" charset="0"/>
              <a:ea typeface="SimSun" panose="02010600030101010101" pitchFamily="2" charset="-122"/>
              <a:cs typeface="Arial" panose="020B0604020202020204" pitchFamily="34" charset="0"/>
            </a:endParaRPr>
          </a:p>
        </p:txBody>
      </p:sp>
      <p:sp>
        <p:nvSpPr>
          <p:cNvPr id="94212" name="Rectangle 5">
            <a:extLst>
              <a:ext uri="{FF2B5EF4-FFF2-40B4-BE49-F238E27FC236}">
                <a16:creationId xmlns:a16="http://schemas.microsoft.com/office/drawing/2014/main" id="{6F3A13F0-5295-4162-A965-85A0F9BC9DC9}"/>
              </a:ext>
            </a:extLst>
          </p:cNvPr>
          <p:cNvSpPr>
            <a:spLocks noChangeArrowheads="1"/>
          </p:cNvSpPr>
          <p:nvPr/>
        </p:nvSpPr>
        <p:spPr bwMode="auto">
          <a:xfrm>
            <a:off x="468313" y="2097088"/>
            <a:ext cx="5321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latin typeface="Tahoma" panose="020B0604030504040204" pitchFamily="34" charset="0"/>
                <a:ea typeface="SimSun" panose="02010600030101010101" pitchFamily="2" charset="-122"/>
                <a:cs typeface="Times New Roman" panose="02020603050405020304" pitchFamily="18" charset="0"/>
              </a:rPr>
              <a:t>Let </a:t>
            </a:r>
            <a:r>
              <a:rPr lang="en-US" altLang="zh-CN" sz="2400">
                <a:latin typeface="Times New Roman" panose="02020603050405020304" pitchFamily="18" charset="0"/>
                <a:ea typeface="SimSun" panose="02010600030101010101" pitchFamily="2" charset="-122"/>
                <a:cs typeface="Times New Roman" panose="02020603050405020304" pitchFamily="18" charset="0"/>
              </a:rPr>
              <a:t>A = (1, -3, 2) </a:t>
            </a:r>
            <a:r>
              <a:rPr lang="en-US" altLang="zh-CN" sz="2400">
                <a:latin typeface="Tahoma" panose="020B0604030504040204" pitchFamily="34" charset="0"/>
                <a:ea typeface="SimSun" panose="02010600030101010101" pitchFamily="2" charset="-122"/>
                <a:cs typeface="Times New Roman" panose="02020603050405020304" pitchFamily="18" charset="0"/>
              </a:rPr>
              <a:t>and</a:t>
            </a:r>
            <a:r>
              <a:rPr lang="en-US" altLang="zh-CN" sz="2400">
                <a:latin typeface="Times New Roman" panose="02020603050405020304" pitchFamily="18" charset="0"/>
                <a:ea typeface="SimSun" panose="02010600030101010101" pitchFamily="2" charset="-122"/>
                <a:cs typeface="Times New Roman" panose="02020603050405020304" pitchFamily="18" charset="0"/>
              </a:rPr>
              <a:t> B = (4, 5, -8</a:t>
            </a:r>
            <a:r>
              <a:rPr lang="en-US" altLang="zh-CN" sz="2400">
                <a:latin typeface="Tahoma" panose="020B0604030504040204" pitchFamily="34" charset="0"/>
                <a:ea typeface="SimSun" panose="02010600030101010101" pitchFamily="2" charset="-122"/>
                <a:cs typeface="Times New Roman" panose="02020603050405020304" pitchFamily="18" charset="0"/>
              </a:rPr>
              <a:t>), then</a:t>
            </a:r>
          </a:p>
        </p:txBody>
      </p:sp>
      <p:sp>
        <p:nvSpPr>
          <p:cNvPr id="94213" name="Rectangle 7">
            <a:extLst>
              <a:ext uri="{FF2B5EF4-FFF2-40B4-BE49-F238E27FC236}">
                <a16:creationId xmlns:a16="http://schemas.microsoft.com/office/drawing/2014/main" id="{CF92B1F6-B717-4D4E-AB18-6F21070AF8FE}"/>
              </a:ext>
            </a:extLst>
          </p:cNvPr>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graphicFrame>
        <p:nvGraphicFramePr>
          <p:cNvPr id="94214" name="Object 6">
            <a:extLst>
              <a:ext uri="{FF2B5EF4-FFF2-40B4-BE49-F238E27FC236}">
                <a16:creationId xmlns:a16="http://schemas.microsoft.com/office/drawing/2014/main" id="{4377D32F-CF05-4F2C-B4D8-6FF2E7A41896}"/>
              </a:ext>
            </a:extLst>
          </p:cNvPr>
          <p:cNvGraphicFramePr>
            <a:graphicFrameLocks noChangeAspect="1"/>
          </p:cNvGraphicFramePr>
          <p:nvPr/>
        </p:nvGraphicFramePr>
        <p:xfrm>
          <a:off x="755650" y="2528888"/>
          <a:ext cx="7345363" cy="2111375"/>
        </p:xfrm>
        <a:graphic>
          <a:graphicData uri="http://schemas.openxmlformats.org/presentationml/2006/ole">
            <mc:AlternateContent xmlns:mc="http://schemas.openxmlformats.org/markup-compatibility/2006">
              <mc:Choice xmlns:v="urn:schemas-microsoft-com:vml" Requires="v">
                <p:oleObj spid="_x0000_s94226" name="Equation" r:id="rId3" imgW="4013200" imgH="1155700" progId="Equation.DSMT4">
                  <p:embed/>
                </p:oleObj>
              </mc:Choice>
              <mc:Fallback>
                <p:oleObj name="Equation" r:id="rId3" imgW="4013200" imgH="11557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528888"/>
                        <a:ext cx="7345363"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215" name="Rectangle 8">
            <a:extLst>
              <a:ext uri="{FF2B5EF4-FFF2-40B4-BE49-F238E27FC236}">
                <a16:creationId xmlns:a16="http://schemas.microsoft.com/office/drawing/2014/main" id="{EA8AB6FF-962D-4256-8EBE-172F3B40C99F}"/>
              </a:ext>
            </a:extLst>
          </p:cNvPr>
          <p:cNvSpPr>
            <a:spLocks noChangeArrowheads="1"/>
          </p:cNvSpPr>
          <p:nvPr/>
        </p:nvSpPr>
        <p:spPr bwMode="auto">
          <a:xfrm>
            <a:off x="371475" y="4832350"/>
            <a:ext cx="4965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Arial" panose="020B0604020202020204" pitchFamily="34" charset="0"/>
              </a:rPr>
              <a:t>Basic properties of cross product:</a:t>
            </a:r>
            <a:r>
              <a:rPr lang="en-US" altLang="zh-CN" sz="1800">
                <a:ea typeface="SimSun" panose="02010600030101010101" pitchFamily="2" charset="-122"/>
                <a:cs typeface="Arial" panose="020B0604020202020204" pitchFamily="34" charset="0"/>
              </a:rPr>
              <a:t> </a:t>
            </a:r>
          </a:p>
        </p:txBody>
      </p:sp>
      <p:sp>
        <p:nvSpPr>
          <p:cNvPr id="94216" name="Rectangle 10">
            <a:extLst>
              <a:ext uri="{FF2B5EF4-FFF2-40B4-BE49-F238E27FC236}">
                <a16:creationId xmlns:a16="http://schemas.microsoft.com/office/drawing/2014/main" id="{36E95754-7CEC-485B-98F3-D3CF538DB92A}"/>
              </a:ext>
            </a:extLst>
          </p:cNvPr>
          <p:cNvSpPr>
            <a:spLocks noChangeArrowheads="1"/>
          </p:cNvSpPr>
          <p:nvPr/>
        </p:nvSpPr>
        <p:spPr bwMode="auto">
          <a:xfrm>
            <a:off x="1655763" y="5403850"/>
            <a:ext cx="51228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tabLst>
                <a:tab pos="228600" algn="l"/>
              </a:tabLst>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tabLst>
                <a:tab pos="228600" algn="l"/>
              </a:tabLst>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tabLst>
                <a:tab pos="228600" algn="l"/>
              </a:tabLst>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tabLst>
                <a:tab pos="228600" algn="l"/>
              </a:tabLst>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tabLst>
                <a:tab pos="228600" algn="l"/>
              </a:tabLst>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tabLst>
                <a:tab pos="228600" algn="l"/>
              </a:tabLst>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tabLst>
                <a:tab pos="228600" algn="l"/>
              </a:tabLst>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tabLst>
                <a:tab pos="228600" algn="l"/>
              </a:tabLst>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tabLst>
                <a:tab pos="228600" algn="l"/>
              </a:tabLst>
              <a:defRPr sz="1600">
                <a:solidFill>
                  <a:schemeClr val="tx1"/>
                </a:solidFill>
                <a:latin typeface="Rockwell" panose="020B0604020202020204" pitchFamily="18" charset="0"/>
              </a:defRPr>
            </a:lvl9pPr>
          </a:lstStyle>
          <a:p>
            <a:pPr algn="ctr" rtl="0" eaLnBrk="1" hangingPunct="1">
              <a:lnSpc>
                <a:spcPct val="100000"/>
              </a:lnSpc>
              <a:spcBef>
                <a:spcPct val="0"/>
              </a:spcBef>
              <a:buClrTx/>
              <a:buSzTx/>
              <a:buFontTx/>
              <a:buAutoNum type="arabicPeriod"/>
            </a:pPr>
            <a:r>
              <a:rPr lang="en-US" altLang="zh-CN" sz="2400">
                <a:ea typeface="SimSun" panose="02010600030101010101" pitchFamily="2" charset="-122"/>
                <a:cs typeface="Times New Roman" panose="02020603050405020304" pitchFamily="18" charset="0"/>
              </a:rPr>
              <a:t> A × B = -B × A</a:t>
            </a:r>
          </a:p>
          <a:p>
            <a:pPr algn="ctr" rtl="0" eaLnBrk="1" hangingPunct="1">
              <a:lnSpc>
                <a:spcPct val="100000"/>
              </a:lnSpc>
              <a:spcBef>
                <a:spcPct val="0"/>
              </a:spcBef>
              <a:buClrTx/>
              <a:buSzTx/>
              <a:buFontTx/>
              <a:buAutoNum type="arabicPeriod"/>
            </a:pPr>
            <a:r>
              <a:rPr lang="en-US" altLang="zh-CN" sz="2400">
                <a:ea typeface="SimSun" panose="02010600030101010101" pitchFamily="2" charset="-122"/>
                <a:cs typeface="Times New Roman" panose="02020603050405020304" pitchFamily="18" charset="0"/>
              </a:rPr>
              <a:t> (A + B) × C = A × C + B × C</a:t>
            </a:r>
          </a:p>
          <a:p>
            <a:pPr algn="ctr" rtl="0" eaLnBrk="1" hangingPunct="1">
              <a:lnSpc>
                <a:spcPct val="100000"/>
              </a:lnSpc>
              <a:spcBef>
                <a:spcPct val="0"/>
              </a:spcBef>
              <a:buClrTx/>
              <a:buSzTx/>
              <a:buFontTx/>
              <a:buAutoNum type="arabicPeriod"/>
            </a:pPr>
            <a:r>
              <a:rPr lang="en-US" altLang="zh-CN" sz="2400">
                <a:ea typeface="SimSun" panose="02010600030101010101" pitchFamily="2" charset="-122"/>
                <a:cs typeface="Times New Roman" panose="02020603050405020304" pitchFamily="18" charset="0"/>
              </a:rPr>
              <a:t> A × (B × C) = (A . C)B – (A . B)C</a:t>
            </a:r>
          </a:p>
        </p:txBody>
      </p:sp>
      <p:cxnSp>
        <p:nvCxnSpPr>
          <p:cNvPr id="94217" name="Straight Connector 8">
            <a:extLst>
              <a:ext uri="{FF2B5EF4-FFF2-40B4-BE49-F238E27FC236}">
                <a16:creationId xmlns:a16="http://schemas.microsoft.com/office/drawing/2014/main" id="{969F7A5E-7621-45EC-9234-EB88E3D94BE1}"/>
              </a:ext>
            </a:extLst>
          </p:cNvPr>
          <p:cNvCxnSpPr>
            <a:cxnSpLocks noChangeShapeType="1"/>
          </p:cNvCxnSpPr>
          <p:nvPr/>
        </p:nvCxnSpPr>
        <p:spPr bwMode="auto">
          <a:xfrm>
            <a:off x="4343400" y="2852738"/>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4218" name="Straight Connector 9">
            <a:extLst>
              <a:ext uri="{FF2B5EF4-FFF2-40B4-BE49-F238E27FC236}">
                <a16:creationId xmlns:a16="http://schemas.microsoft.com/office/drawing/2014/main" id="{C3E90306-43AD-4497-9C40-CAA3FD13C1FB}"/>
              </a:ext>
            </a:extLst>
          </p:cNvPr>
          <p:cNvCxnSpPr>
            <a:cxnSpLocks noChangeShapeType="1"/>
          </p:cNvCxnSpPr>
          <p:nvPr/>
        </p:nvCxnSpPr>
        <p:spPr bwMode="auto">
          <a:xfrm>
            <a:off x="3810000" y="2895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4219" name="Straight Connector 10">
            <a:extLst>
              <a:ext uri="{FF2B5EF4-FFF2-40B4-BE49-F238E27FC236}">
                <a16:creationId xmlns:a16="http://schemas.microsoft.com/office/drawing/2014/main" id="{146B3C91-DE2F-4DC1-AB00-6178B939E598}"/>
              </a:ext>
            </a:extLst>
          </p:cNvPr>
          <p:cNvCxnSpPr>
            <a:cxnSpLocks noChangeShapeType="1"/>
          </p:cNvCxnSpPr>
          <p:nvPr/>
        </p:nvCxnSpPr>
        <p:spPr bwMode="auto">
          <a:xfrm>
            <a:off x="3352800" y="2852738"/>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4220" name="Straight Connector 11">
            <a:extLst>
              <a:ext uri="{FF2B5EF4-FFF2-40B4-BE49-F238E27FC236}">
                <a16:creationId xmlns:a16="http://schemas.microsoft.com/office/drawing/2014/main" id="{84186970-CD62-492E-BC0B-BBC025BA1415}"/>
              </a:ext>
            </a:extLst>
          </p:cNvPr>
          <p:cNvCxnSpPr>
            <a:cxnSpLocks noChangeShapeType="1"/>
          </p:cNvCxnSpPr>
          <p:nvPr/>
        </p:nvCxnSpPr>
        <p:spPr bwMode="auto">
          <a:xfrm>
            <a:off x="3733800" y="417195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4221" name="Straight Connector 12">
            <a:extLst>
              <a:ext uri="{FF2B5EF4-FFF2-40B4-BE49-F238E27FC236}">
                <a16:creationId xmlns:a16="http://schemas.microsoft.com/office/drawing/2014/main" id="{063F76CC-5499-4107-9F66-68A7974FA3AC}"/>
              </a:ext>
            </a:extLst>
          </p:cNvPr>
          <p:cNvCxnSpPr>
            <a:cxnSpLocks noChangeShapeType="1"/>
          </p:cNvCxnSpPr>
          <p:nvPr/>
        </p:nvCxnSpPr>
        <p:spPr bwMode="auto">
          <a:xfrm>
            <a:off x="5867400" y="41910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4222" name="Straight Connector 13">
            <a:extLst>
              <a:ext uri="{FF2B5EF4-FFF2-40B4-BE49-F238E27FC236}">
                <a16:creationId xmlns:a16="http://schemas.microsoft.com/office/drawing/2014/main" id="{12FFB909-7FB7-4F49-88AD-CE80BE06A8BE}"/>
              </a:ext>
            </a:extLst>
          </p:cNvPr>
          <p:cNvCxnSpPr>
            <a:cxnSpLocks noChangeShapeType="1"/>
          </p:cNvCxnSpPr>
          <p:nvPr/>
        </p:nvCxnSpPr>
        <p:spPr bwMode="auto">
          <a:xfrm>
            <a:off x="7948613" y="4181475"/>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4223" name="Straight Connector 14">
            <a:extLst>
              <a:ext uri="{FF2B5EF4-FFF2-40B4-BE49-F238E27FC236}">
                <a16:creationId xmlns:a16="http://schemas.microsoft.com/office/drawing/2014/main" id="{923CBF14-B129-4730-AF69-FC5441755FE8}"/>
              </a:ext>
            </a:extLst>
          </p:cNvPr>
          <p:cNvCxnSpPr>
            <a:cxnSpLocks noChangeShapeType="1"/>
          </p:cNvCxnSpPr>
          <p:nvPr/>
        </p:nvCxnSpPr>
        <p:spPr bwMode="auto">
          <a:xfrm>
            <a:off x="1905000" y="45720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4224" name="Straight Connector 15">
            <a:extLst>
              <a:ext uri="{FF2B5EF4-FFF2-40B4-BE49-F238E27FC236}">
                <a16:creationId xmlns:a16="http://schemas.microsoft.com/office/drawing/2014/main" id="{4D9857FC-4A47-44A1-84C9-CB9F7F638295}"/>
              </a:ext>
            </a:extLst>
          </p:cNvPr>
          <p:cNvCxnSpPr>
            <a:cxnSpLocks noChangeShapeType="1"/>
          </p:cNvCxnSpPr>
          <p:nvPr/>
        </p:nvCxnSpPr>
        <p:spPr bwMode="auto">
          <a:xfrm>
            <a:off x="2514600" y="45720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4225" name="Straight Connector 16">
            <a:extLst>
              <a:ext uri="{FF2B5EF4-FFF2-40B4-BE49-F238E27FC236}">
                <a16:creationId xmlns:a16="http://schemas.microsoft.com/office/drawing/2014/main" id="{0E6DFB4A-4025-4E01-8839-A20CBA9F6D61}"/>
              </a:ext>
            </a:extLst>
          </p:cNvPr>
          <p:cNvCxnSpPr>
            <a:cxnSpLocks noChangeShapeType="1"/>
          </p:cNvCxnSpPr>
          <p:nvPr/>
        </p:nvCxnSpPr>
        <p:spPr bwMode="auto">
          <a:xfrm>
            <a:off x="3124200" y="455295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a:extLst>
              <a:ext uri="{FF2B5EF4-FFF2-40B4-BE49-F238E27FC236}">
                <a16:creationId xmlns:a16="http://schemas.microsoft.com/office/drawing/2014/main" id="{42F79FD4-2660-4B3F-938D-FC891A6A5383}"/>
              </a:ext>
            </a:extLst>
          </p:cNvPr>
          <p:cNvSpPr>
            <a:spLocks noGrp="1" noChangeArrowheads="1"/>
          </p:cNvSpPr>
          <p:nvPr>
            <p:ph type="title"/>
          </p:nvPr>
        </p:nvSpPr>
        <p:spPr>
          <a:xfrm>
            <a:off x="514350" y="914400"/>
            <a:ext cx="8229600" cy="774700"/>
          </a:xfrm>
        </p:spPr>
        <p:txBody>
          <a:bodyPr/>
          <a:lstStyle/>
          <a:p>
            <a:pPr algn="ctr" eaLnBrk="1" fontAlgn="auto" hangingPunct="1">
              <a:spcAft>
                <a:spcPts val="0"/>
              </a:spcAft>
              <a:defRPr/>
            </a:pPr>
            <a:r>
              <a:rPr lang="en-US" altLang="zh-CN">
                <a:ea typeface="SimSun" panose="02010600030101010101" pitchFamily="2" charset="-122"/>
              </a:rPr>
              <a:t>Vector and Scalar Functions</a:t>
            </a:r>
          </a:p>
        </p:txBody>
      </p:sp>
      <p:sp>
        <p:nvSpPr>
          <p:cNvPr id="63490" name="عنصر نائب لرقم الشريحة 5">
            <a:extLst>
              <a:ext uri="{FF2B5EF4-FFF2-40B4-BE49-F238E27FC236}">
                <a16:creationId xmlns:a16="http://schemas.microsoft.com/office/drawing/2014/main" id="{E61A3870-4021-414D-BBC3-3EC74FB3BFCE}"/>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rtl="0">
              <a:lnSpc>
                <a:spcPct val="100000"/>
              </a:lnSpc>
              <a:spcBef>
                <a:spcPct val="0"/>
              </a:spcBef>
              <a:buClrTx/>
              <a:buSzTx/>
              <a:buFontTx/>
              <a:buNone/>
            </a:pPr>
            <a:fld id="{734B6DCE-0E94-4772-9CEA-3340B174FAA6}" type="slidenum">
              <a:rPr lang="en-US" altLang="zh-CN" sz="1400">
                <a:latin typeface="Tahoma" panose="020B0604030504040204" pitchFamily="34" charset="0"/>
                <a:ea typeface="SimSun" panose="02010600030101010101" pitchFamily="2" charset="-122"/>
                <a:cs typeface="Arial" panose="020B0604020202020204" pitchFamily="34" charset="0"/>
              </a:rPr>
              <a:pPr rtl="0">
                <a:lnSpc>
                  <a:spcPct val="100000"/>
                </a:lnSpc>
                <a:spcBef>
                  <a:spcPct val="0"/>
                </a:spcBef>
                <a:buClrTx/>
                <a:buSzTx/>
                <a:buFontTx/>
                <a:buNone/>
              </a:pPr>
              <a:t>48</a:t>
            </a:fld>
            <a:endParaRPr lang="en-US" altLang="zh-CN" sz="1400">
              <a:latin typeface="Tahoma" panose="020B0604030504040204" pitchFamily="34" charset="0"/>
              <a:ea typeface="SimSun" panose="02010600030101010101" pitchFamily="2" charset="-122"/>
              <a:cs typeface="Arial" panose="020B0604020202020204" pitchFamily="34" charset="0"/>
            </a:endParaRPr>
          </a:p>
        </p:txBody>
      </p:sp>
      <p:sp>
        <p:nvSpPr>
          <p:cNvPr id="95236" name="Rectangle 5">
            <a:extLst>
              <a:ext uri="{FF2B5EF4-FFF2-40B4-BE49-F238E27FC236}">
                <a16:creationId xmlns:a16="http://schemas.microsoft.com/office/drawing/2014/main" id="{96FAC9EA-F1BE-4A0D-8230-0F9B34653DAA}"/>
              </a:ext>
            </a:extLst>
          </p:cNvPr>
          <p:cNvSpPr>
            <a:spLocks noChangeArrowheads="1"/>
          </p:cNvSpPr>
          <p:nvPr/>
        </p:nvSpPr>
        <p:spPr bwMode="auto">
          <a:xfrm>
            <a:off x="514350" y="2192338"/>
            <a:ext cx="81819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Times New Roman" panose="02020603050405020304" pitchFamily="18" charset="0"/>
              </a:rPr>
              <a:t>A </a:t>
            </a:r>
            <a:r>
              <a:rPr lang="en-US" altLang="zh-CN" sz="2400">
                <a:solidFill>
                  <a:srgbClr val="FF0000"/>
                </a:solidFill>
                <a:ea typeface="SimSun" panose="02010600030101010101" pitchFamily="2" charset="-122"/>
                <a:cs typeface="Times New Roman" panose="02020603050405020304" pitchFamily="18" charset="0"/>
              </a:rPr>
              <a:t>vector valued function</a:t>
            </a:r>
            <a:r>
              <a:rPr lang="en-US" altLang="zh-CN" sz="2400">
                <a:ea typeface="SimSun" panose="02010600030101010101" pitchFamily="2" charset="-122"/>
                <a:cs typeface="Times New Roman" panose="02020603050405020304" pitchFamily="18" charset="0"/>
              </a:rPr>
              <a:t> A(</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 is a rule that associates with each real number </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 a vector A(</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 </a:t>
            </a:r>
          </a:p>
        </p:txBody>
      </p:sp>
      <p:sp>
        <p:nvSpPr>
          <p:cNvPr id="95237" name="Rectangle 7">
            <a:extLst>
              <a:ext uri="{FF2B5EF4-FFF2-40B4-BE49-F238E27FC236}">
                <a16:creationId xmlns:a16="http://schemas.microsoft.com/office/drawing/2014/main" id="{21F283D8-4FFD-4A0F-8F2D-FE78F1A1BBF0}"/>
              </a:ext>
            </a:extLst>
          </p:cNvPr>
          <p:cNvSpPr>
            <a:spLocks noChangeArrowheads="1"/>
          </p:cNvSpPr>
          <p:nvPr/>
        </p:nvSpPr>
        <p:spPr bwMode="auto">
          <a:xfrm>
            <a:off x="2382838" y="3276600"/>
            <a:ext cx="4102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Times New Roman" panose="02020603050405020304" pitchFamily="18" charset="0"/>
              </a:rPr>
              <a:t>A(</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 = </a:t>
            </a:r>
            <a:r>
              <a:rPr lang="en-US" altLang="zh-CN" sz="2400" i="1">
                <a:ea typeface="SimSun" panose="02010600030101010101" pitchFamily="2" charset="-122"/>
                <a:cs typeface="Times New Roman" panose="02020603050405020304" pitchFamily="18" charset="0"/>
              </a:rPr>
              <a:t>A</a:t>
            </a:r>
            <a:r>
              <a:rPr lang="en-US" altLang="zh-CN" sz="2400" baseline="-30000">
                <a:ea typeface="SimSun" panose="02010600030101010101" pitchFamily="2" charset="-122"/>
                <a:cs typeface="Times New Roman" panose="02020603050405020304" pitchFamily="18" charset="0"/>
              </a:rPr>
              <a:t>1</a:t>
            </a:r>
            <a:r>
              <a:rPr lang="en-US" altLang="zh-CN" sz="2400">
                <a:ea typeface="SimSun" panose="02010600030101010101" pitchFamily="2" charset="-122"/>
                <a:cs typeface="Times New Roman" panose="02020603050405020304" pitchFamily="18" charset="0"/>
              </a:rPr>
              <a:t>(</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)i + </a:t>
            </a:r>
            <a:r>
              <a:rPr lang="en-US" altLang="zh-CN" sz="2400" i="1">
                <a:ea typeface="SimSun" panose="02010600030101010101" pitchFamily="2" charset="-122"/>
                <a:cs typeface="Times New Roman" panose="02020603050405020304" pitchFamily="18" charset="0"/>
              </a:rPr>
              <a:t>A</a:t>
            </a:r>
            <a:r>
              <a:rPr lang="en-US" altLang="zh-CN" sz="2400" baseline="-30000">
                <a:ea typeface="SimSun" panose="02010600030101010101" pitchFamily="2" charset="-122"/>
                <a:cs typeface="Times New Roman" panose="02020603050405020304" pitchFamily="18" charset="0"/>
              </a:rPr>
              <a:t>2</a:t>
            </a:r>
            <a:r>
              <a:rPr lang="en-US" altLang="zh-CN" sz="2400">
                <a:ea typeface="SimSun" panose="02010600030101010101" pitchFamily="2" charset="-122"/>
                <a:cs typeface="Times New Roman" panose="02020603050405020304" pitchFamily="18" charset="0"/>
              </a:rPr>
              <a:t>(</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)j + </a:t>
            </a:r>
            <a:r>
              <a:rPr lang="en-US" altLang="zh-CN" sz="2400" i="1">
                <a:ea typeface="SimSun" panose="02010600030101010101" pitchFamily="2" charset="-122"/>
                <a:cs typeface="Times New Roman" panose="02020603050405020304" pitchFamily="18" charset="0"/>
              </a:rPr>
              <a:t>A</a:t>
            </a:r>
            <a:r>
              <a:rPr lang="en-US" altLang="zh-CN" sz="2400" baseline="-30000">
                <a:ea typeface="SimSun" panose="02010600030101010101" pitchFamily="2" charset="-122"/>
                <a:cs typeface="Times New Roman" panose="02020603050405020304" pitchFamily="18" charset="0"/>
              </a:rPr>
              <a:t>3</a:t>
            </a:r>
            <a:r>
              <a:rPr lang="en-US" altLang="zh-CN" sz="2400">
                <a:ea typeface="SimSun" panose="02010600030101010101" pitchFamily="2" charset="-122"/>
                <a:cs typeface="Times New Roman" panose="02020603050405020304" pitchFamily="18" charset="0"/>
              </a:rPr>
              <a:t>(</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)k</a:t>
            </a:r>
            <a:r>
              <a:rPr lang="en-US" altLang="zh-CN" sz="1800">
                <a:ea typeface="SimSun" panose="02010600030101010101" pitchFamily="2" charset="-122"/>
                <a:cs typeface="Times New Roman" panose="02020603050405020304" pitchFamily="18" charset="0"/>
              </a:rPr>
              <a:t> </a:t>
            </a:r>
          </a:p>
        </p:txBody>
      </p:sp>
      <p:sp>
        <p:nvSpPr>
          <p:cNvPr id="95238" name="Rectangle 9">
            <a:extLst>
              <a:ext uri="{FF2B5EF4-FFF2-40B4-BE49-F238E27FC236}">
                <a16:creationId xmlns:a16="http://schemas.microsoft.com/office/drawing/2014/main" id="{F087E192-59AE-4094-9CBE-3A35C12A9AA0}"/>
              </a:ext>
            </a:extLst>
          </p:cNvPr>
          <p:cNvSpPr>
            <a:spLocks noChangeArrowheads="1"/>
          </p:cNvSpPr>
          <p:nvPr/>
        </p:nvSpPr>
        <p:spPr bwMode="auto">
          <a:xfrm>
            <a:off x="514350" y="4279900"/>
            <a:ext cx="8181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Times New Roman" panose="02020603050405020304" pitchFamily="18" charset="0"/>
              </a:rPr>
              <a:t>For example, </a:t>
            </a:r>
            <a:r>
              <a:rPr lang="en-US" altLang="zh-CN" sz="2400" i="1">
                <a:ea typeface="SimSun" panose="02010600030101010101" pitchFamily="2" charset="-122"/>
                <a:cs typeface="Times New Roman" panose="02020603050405020304" pitchFamily="18" charset="0"/>
              </a:rPr>
              <a:t>f</a:t>
            </a:r>
            <a:r>
              <a:rPr lang="en-US" altLang="zh-CN" sz="2400">
                <a:ea typeface="SimSun" panose="02010600030101010101" pitchFamily="2" charset="-122"/>
                <a:cs typeface="Times New Roman" panose="02020603050405020304" pitchFamily="18" charset="0"/>
              </a:rPr>
              <a:t>(</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 = </a:t>
            </a:r>
            <a:r>
              <a:rPr lang="en-US" altLang="zh-CN" sz="2400" i="1">
                <a:ea typeface="SimSun" panose="02010600030101010101" pitchFamily="2" charset="-122"/>
                <a:cs typeface="Times New Roman" panose="02020603050405020304" pitchFamily="18" charset="0"/>
              </a:rPr>
              <a:t>t</a:t>
            </a:r>
            <a:r>
              <a:rPr lang="en-US" altLang="zh-CN" sz="2400" baseline="30000">
                <a:ea typeface="SimSun" panose="02010600030101010101" pitchFamily="2" charset="-122"/>
                <a:cs typeface="Times New Roman" panose="02020603050405020304" pitchFamily="18" charset="0"/>
              </a:rPr>
              <a:t>3</a:t>
            </a:r>
            <a:r>
              <a:rPr lang="en-US" altLang="zh-CN" sz="2400">
                <a:ea typeface="SimSun" panose="02010600030101010101" pitchFamily="2" charset="-122"/>
                <a:cs typeface="Times New Roman" panose="02020603050405020304" pitchFamily="18" charset="0"/>
              </a:rPr>
              <a:t> – 2</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 + 4 is a </a:t>
            </a:r>
            <a:r>
              <a:rPr lang="en-US" altLang="zh-CN" sz="2400">
                <a:solidFill>
                  <a:srgbClr val="FF0000"/>
                </a:solidFill>
                <a:ea typeface="SimSun" panose="02010600030101010101" pitchFamily="2" charset="-122"/>
                <a:cs typeface="Times New Roman" panose="02020603050405020304" pitchFamily="18" charset="0"/>
              </a:rPr>
              <a:t>scalar function</a:t>
            </a:r>
            <a:r>
              <a:rPr lang="en-US" altLang="zh-CN" sz="2400">
                <a:ea typeface="SimSun" panose="02010600030101010101" pitchFamily="2" charset="-122"/>
                <a:cs typeface="Times New Roman" panose="02020603050405020304" pitchFamily="18" charset="0"/>
              </a:rPr>
              <a:t> of a single variable </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 while A(</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 = cos </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i + sin </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j + </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k is a vector function of </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a:t>
            </a:r>
          </a:p>
        </p:txBody>
      </p:sp>
      <p:cxnSp>
        <p:nvCxnSpPr>
          <p:cNvPr id="95239" name="Straight Connector 6">
            <a:extLst>
              <a:ext uri="{FF2B5EF4-FFF2-40B4-BE49-F238E27FC236}">
                <a16:creationId xmlns:a16="http://schemas.microsoft.com/office/drawing/2014/main" id="{B0A869F9-948D-4D0B-9C7E-A31081FB686E}"/>
              </a:ext>
            </a:extLst>
          </p:cNvPr>
          <p:cNvCxnSpPr>
            <a:cxnSpLocks noChangeShapeType="1"/>
          </p:cNvCxnSpPr>
          <p:nvPr/>
        </p:nvCxnSpPr>
        <p:spPr bwMode="auto">
          <a:xfrm>
            <a:off x="3962400" y="3711575"/>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5240" name="Straight Connector 7">
            <a:extLst>
              <a:ext uri="{FF2B5EF4-FFF2-40B4-BE49-F238E27FC236}">
                <a16:creationId xmlns:a16="http://schemas.microsoft.com/office/drawing/2014/main" id="{3BBDC62B-5286-4451-BEF3-59F19BB8C47F}"/>
              </a:ext>
            </a:extLst>
          </p:cNvPr>
          <p:cNvCxnSpPr>
            <a:cxnSpLocks noChangeShapeType="1"/>
          </p:cNvCxnSpPr>
          <p:nvPr/>
        </p:nvCxnSpPr>
        <p:spPr bwMode="auto">
          <a:xfrm>
            <a:off x="6019800" y="3711575"/>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5241" name="Straight Connector 8">
            <a:extLst>
              <a:ext uri="{FF2B5EF4-FFF2-40B4-BE49-F238E27FC236}">
                <a16:creationId xmlns:a16="http://schemas.microsoft.com/office/drawing/2014/main" id="{90BDA225-925B-4AB1-B019-FF180C4F45A0}"/>
              </a:ext>
            </a:extLst>
          </p:cNvPr>
          <p:cNvCxnSpPr>
            <a:cxnSpLocks noChangeShapeType="1"/>
          </p:cNvCxnSpPr>
          <p:nvPr/>
        </p:nvCxnSpPr>
        <p:spPr bwMode="auto">
          <a:xfrm>
            <a:off x="6477000" y="50292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5242" name="Straight Connector 9">
            <a:extLst>
              <a:ext uri="{FF2B5EF4-FFF2-40B4-BE49-F238E27FC236}">
                <a16:creationId xmlns:a16="http://schemas.microsoft.com/office/drawing/2014/main" id="{811AD6BB-0B05-4A2B-BBC1-7F36A0E84B32}"/>
              </a:ext>
            </a:extLst>
          </p:cNvPr>
          <p:cNvCxnSpPr>
            <a:cxnSpLocks noChangeShapeType="1"/>
          </p:cNvCxnSpPr>
          <p:nvPr/>
        </p:nvCxnSpPr>
        <p:spPr bwMode="auto">
          <a:xfrm>
            <a:off x="5943600" y="50292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5243" name="Straight Connector 10">
            <a:extLst>
              <a:ext uri="{FF2B5EF4-FFF2-40B4-BE49-F238E27FC236}">
                <a16:creationId xmlns:a16="http://schemas.microsoft.com/office/drawing/2014/main" id="{52646816-E79A-454D-A01C-A73BBE23F734}"/>
              </a:ext>
            </a:extLst>
          </p:cNvPr>
          <p:cNvCxnSpPr>
            <a:cxnSpLocks noChangeShapeType="1"/>
          </p:cNvCxnSpPr>
          <p:nvPr/>
        </p:nvCxnSpPr>
        <p:spPr bwMode="auto">
          <a:xfrm>
            <a:off x="5029200" y="50292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5244" name="Straight Connector 11">
            <a:extLst>
              <a:ext uri="{FF2B5EF4-FFF2-40B4-BE49-F238E27FC236}">
                <a16:creationId xmlns:a16="http://schemas.microsoft.com/office/drawing/2014/main" id="{F8F3D09D-3271-4DA3-A3E9-0776813B6832}"/>
              </a:ext>
            </a:extLst>
          </p:cNvPr>
          <p:cNvCxnSpPr>
            <a:cxnSpLocks noChangeShapeType="1"/>
          </p:cNvCxnSpPr>
          <p:nvPr/>
        </p:nvCxnSpPr>
        <p:spPr bwMode="auto">
          <a:xfrm>
            <a:off x="5029200" y="3735388"/>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a:extLst>
              <a:ext uri="{FF2B5EF4-FFF2-40B4-BE49-F238E27FC236}">
                <a16:creationId xmlns:a16="http://schemas.microsoft.com/office/drawing/2014/main" id="{CC80F5C3-AD4F-4847-8EEC-145F5AB236DA}"/>
              </a:ext>
            </a:extLst>
          </p:cNvPr>
          <p:cNvSpPr>
            <a:spLocks noGrp="1" noChangeArrowheads="1"/>
          </p:cNvSpPr>
          <p:nvPr>
            <p:ph type="title"/>
          </p:nvPr>
        </p:nvSpPr>
        <p:spPr>
          <a:xfrm>
            <a:off x="430213" y="685800"/>
            <a:ext cx="8229600" cy="774700"/>
          </a:xfrm>
        </p:spPr>
        <p:txBody>
          <a:bodyPr/>
          <a:lstStyle/>
          <a:p>
            <a:pPr algn="ctr" eaLnBrk="1" fontAlgn="auto" hangingPunct="1">
              <a:spcAft>
                <a:spcPts val="0"/>
              </a:spcAft>
              <a:defRPr/>
            </a:pPr>
            <a:r>
              <a:rPr lang="en-US" altLang="zh-CN">
                <a:ea typeface="SimSun" panose="02010600030101010101" pitchFamily="2" charset="-122"/>
              </a:rPr>
              <a:t>Vector Differentiation</a:t>
            </a:r>
          </a:p>
        </p:txBody>
      </p:sp>
      <p:sp>
        <p:nvSpPr>
          <p:cNvPr id="64514" name="عنصر نائب لرقم الشريحة 5">
            <a:extLst>
              <a:ext uri="{FF2B5EF4-FFF2-40B4-BE49-F238E27FC236}">
                <a16:creationId xmlns:a16="http://schemas.microsoft.com/office/drawing/2014/main" id="{B041B316-AC32-4A76-AF35-2C9475800C21}"/>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rtl="0">
              <a:lnSpc>
                <a:spcPct val="100000"/>
              </a:lnSpc>
              <a:spcBef>
                <a:spcPct val="0"/>
              </a:spcBef>
              <a:buClrTx/>
              <a:buSzTx/>
              <a:buFontTx/>
              <a:buNone/>
            </a:pPr>
            <a:fld id="{ABA9F541-4433-4BF1-A27E-F355AE3FD682}" type="slidenum">
              <a:rPr lang="en-US" altLang="zh-CN" sz="1400">
                <a:latin typeface="Tahoma" panose="020B0604030504040204" pitchFamily="34" charset="0"/>
                <a:ea typeface="SimSun" panose="02010600030101010101" pitchFamily="2" charset="-122"/>
                <a:cs typeface="Arial" panose="020B0604020202020204" pitchFamily="34" charset="0"/>
              </a:rPr>
              <a:pPr rtl="0">
                <a:lnSpc>
                  <a:spcPct val="100000"/>
                </a:lnSpc>
                <a:spcBef>
                  <a:spcPct val="0"/>
                </a:spcBef>
                <a:buClrTx/>
                <a:buSzTx/>
                <a:buFontTx/>
                <a:buNone/>
              </a:pPr>
              <a:t>49</a:t>
            </a:fld>
            <a:endParaRPr lang="en-US" altLang="zh-CN" sz="1400">
              <a:latin typeface="Tahoma" panose="020B0604030504040204" pitchFamily="34" charset="0"/>
              <a:ea typeface="SimSun" panose="02010600030101010101" pitchFamily="2" charset="-122"/>
              <a:cs typeface="Arial" panose="020B0604020202020204" pitchFamily="34" charset="0"/>
            </a:endParaRPr>
          </a:p>
        </p:txBody>
      </p:sp>
      <p:sp>
        <p:nvSpPr>
          <p:cNvPr id="96260" name="Rectangle 5">
            <a:extLst>
              <a:ext uri="{FF2B5EF4-FFF2-40B4-BE49-F238E27FC236}">
                <a16:creationId xmlns:a16="http://schemas.microsoft.com/office/drawing/2014/main" id="{526025D7-E464-4ECA-AC36-C16DF91EBE25}"/>
              </a:ext>
            </a:extLst>
          </p:cNvPr>
          <p:cNvSpPr>
            <a:spLocks noChangeArrowheads="1"/>
          </p:cNvSpPr>
          <p:nvPr/>
        </p:nvSpPr>
        <p:spPr bwMode="auto">
          <a:xfrm>
            <a:off x="271463" y="1930400"/>
            <a:ext cx="7300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Times New Roman" panose="02020603050405020304" pitchFamily="18" charset="0"/>
              </a:rPr>
              <a:t>A vector function A(</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 is differentiable at a point </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 if</a:t>
            </a:r>
          </a:p>
        </p:txBody>
      </p:sp>
      <p:graphicFrame>
        <p:nvGraphicFramePr>
          <p:cNvPr id="96261" name="Object 6">
            <a:extLst>
              <a:ext uri="{FF2B5EF4-FFF2-40B4-BE49-F238E27FC236}">
                <a16:creationId xmlns:a16="http://schemas.microsoft.com/office/drawing/2014/main" id="{6593010E-1B83-4FCA-A4F8-9A373F55F364}"/>
              </a:ext>
            </a:extLst>
          </p:cNvPr>
          <p:cNvGraphicFramePr>
            <a:graphicFrameLocks noChangeAspect="1"/>
          </p:cNvGraphicFramePr>
          <p:nvPr/>
        </p:nvGraphicFramePr>
        <p:xfrm>
          <a:off x="2346325" y="2508250"/>
          <a:ext cx="3240088" cy="725488"/>
        </p:xfrm>
        <a:graphic>
          <a:graphicData uri="http://schemas.openxmlformats.org/presentationml/2006/ole">
            <mc:AlternateContent xmlns:mc="http://schemas.openxmlformats.org/markup-compatibility/2006">
              <mc:Choice xmlns:v="urn:schemas-microsoft-com:vml" Requires="v">
                <p:oleObj spid="_x0000_s96276" name="Equation" r:id="rId3" imgW="1739900" imgH="393700" progId="Equation.DSMT4">
                  <p:embed/>
                </p:oleObj>
              </mc:Choice>
              <mc:Fallback>
                <p:oleObj name="Equation" r:id="rId3" imgW="1739900" imgH="3937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6325" y="2508250"/>
                        <a:ext cx="3240088"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6262" name="Rectangle 9">
            <a:extLst>
              <a:ext uri="{FF2B5EF4-FFF2-40B4-BE49-F238E27FC236}">
                <a16:creationId xmlns:a16="http://schemas.microsoft.com/office/drawing/2014/main" id="{81A127A3-A7D6-4176-B05C-1B600C25E4A3}"/>
              </a:ext>
            </a:extLst>
          </p:cNvPr>
          <p:cNvSpPr>
            <a:spLocks noChangeArrowheads="1"/>
          </p:cNvSpPr>
          <p:nvPr/>
        </p:nvSpPr>
        <p:spPr bwMode="auto">
          <a:xfrm>
            <a:off x="315913" y="3370263"/>
            <a:ext cx="80978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Times New Roman" panose="02020603050405020304" pitchFamily="18" charset="0"/>
              </a:rPr>
              <a:t>exists, and A</a:t>
            </a:r>
            <a:r>
              <a:rPr lang="en-US" altLang="zh-CN" sz="2400">
                <a:ea typeface="Batang" panose="020B0503020000020004" pitchFamily="18" charset="-127"/>
                <a:cs typeface="Times New Roman" panose="02020603050405020304" pitchFamily="18" charset="0"/>
              </a:rPr>
              <a:t>′</a:t>
            </a:r>
            <a:r>
              <a:rPr lang="en-US" altLang="zh-CN" sz="2400">
                <a:ea typeface="SimSun" panose="02010600030101010101" pitchFamily="2" charset="-122"/>
                <a:cs typeface="Times New Roman" panose="02020603050405020304" pitchFamily="18" charset="0"/>
              </a:rPr>
              <a:t>(</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 is called the </a:t>
            </a:r>
            <a:r>
              <a:rPr lang="en-US" altLang="zh-CN" sz="2400">
                <a:solidFill>
                  <a:srgbClr val="FF0000"/>
                </a:solidFill>
                <a:ea typeface="SimSun" panose="02010600030101010101" pitchFamily="2" charset="-122"/>
                <a:cs typeface="Times New Roman" panose="02020603050405020304" pitchFamily="18" charset="0"/>
              </a:rPr>
              <a:t>derivative</a:t>
            </a:r>
            <a:r>
              <a:rPr lang="en-US" altLang="zh-CN" sz="2400">
                <a:ea typeface="SimSun" panose="02010600030101010101" pitchFamily="2" charset="-122"/>
                <a:cs typeface="Times New Roman" panose="02020603050405020304" pitchFamily="18" charset="0"/>
              </a:rPr>
              <a:t> of A(</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 written as</a:t>
            </a:r>
          </a:p>
        </p:txBody>
      </p:sp>
      <p:sp>
        <p:nvSpPr>
          <p:cNvPr id="96263" name="Rectangle 11">
            <a:extLst>
              <a:ext uri="{FF2B5EF4-FFF2-40B4-BE49-F238E27FC236}">
                <a16:creationId xmlns:a16="http://schemas.microsoft.com/office/drawing/2014/main" id="{09121A57-CF7B-47E5-82B8-3D97F450EB0D}"/>
              </a:ext>
            </a:extLst>
          </p:cNvPr>
          <p:cNvSpPr>
            <a:spLocks noChangeArrowheads="1"/>
          </p:cNvSpPr>
          <p:nvPr/>
        </p:nvSpPr>
        <p:spPr bwMode="auto">
          <a:xfrm>
            <a:off x="2171700" y="3946525"/>
            <a:ext cx="4273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Times New Roman" panose="02020603050405020304" pitchFamily="18" charset="0"/>
              </a:rPr>
              <a:t>A</a:t>
            </a:r>
            <a:r>
              <a:rPr lang="en-US" altLang="zh-CN" sz="2400">
                <a:ea typeface="Batang" panose="020B0503020000020004" pitchFamily="18" charset="-127"/>
                <a:cs typeface="Times New Roman" panose="02020603050405020304" pitchFamily="18" charset="0"/>
              </a:rPr>
              <a:t>′</a:t>
            </a:r>
            <a:r>
              <a:rPr lang="en-US" altLang="zh-CN" sz="2400">
                <a:ea typeface="SimSun" panose="02010600030101010101" pitchFamily="2" charset="-122"/>
                <a:cs typeface="Times New Roman" panose="02020603050405020304" pitchFamily="18" charset="0"/>
              </a:rPr>
              <a:t>(</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 = </a:t>
            </a:r>
            <a:r>
              <a:rPr lang="en-US" altLang="zh-CN" sz="2400" i="1">
                <a:ea typeface="SimSun" panose="02010600030101010101" pitchFamily="2" charset="-122"/>
                <a:cs typeface="Times New Roman" panose="02020603050405020304" pitchFamily="18" charset="0"/>
              </a:rPr>
              <a:t>A</a:t>
            </a:r>
            <a:r>
              <a:rPr lang="en-US" altLang="zh-CN" sz="2400" baseline="-30000">
                <a:ea typeface="SimSun" panose="02010600030101010101" pitchFamily="2" charset="-122"/>
                <a:cs typeface="Times New Roman" panose="02020603050405020304" pitchFamily="18" charset="0"/>
              </a:rPr>
              <a:t>1</a:t>
            </a:r>
            <a:r>
              <a:rPr lang="en-US" altLang="zh-CN" sz="2400">
                <a:ea typeface="Batang" panose="020B0503020000020004" pitchFamily="18" charset="-127"/>
                <a:cs typeface="Arial" panose="020B0604020202020204" pitchFamily="34" charset="0"/>
              </a:rPr>
              <a:t>′</a:t>
            </a:r>
            <a:r>
              <a:rPr lang="en-US" altLang="zh-CN" sz="2400">
                <a:ea typeface="SimSun" panose="02010600030101010101" pitchFamily="2" charset="-122"/>
                <a:cs typeface="Arial" panose="020B0604020202020204" pitchFamily="34" charset="0"/>
              </a:rPr>
              <a:t>(</a:t>
            </a:r>
            <a:r>
              <a:rPr lang="en-US" altLang="zh-CN" sz="2400" i="1">
                <a:ea typeface="SimSun" panose="02010600030101010101" pitchFamily="2" charset="-122"/>
                <a:cs typeface="Arial" panose="020B0604020202020204" pitchFamily="34" charset="0"/>
              </a:rPr>
              <a:t>t</a:t>
            </a:r>
            <a:r>
              <a:rPr lang="en-US" altLang="zh-CN" sz="2400">
                <a:ea typeface="SimSun" panose="02010600030101010101" pitchFamily="2" charset="-122"/>
                <a:cs typeface="Arial" panose="020B0604020202020204" pitchFamily="34" charset="0"/>
              </a:rPr>
              <a:t>)i + </a:t>
            </a:r>
            <a:r>
              <a:rPr lang="en-US" altLang="zh-CN" sz="2400" i="1">
                <a:ea typeface="SimSun" panose="02010600030101010101" pitchFamily="2" charset="-122"/>
                <a:cs typeface="Arial" panose="020B0604020202020204" pitchFamily="34" charset="0"/>
              </a:rPr>
              <a:t>A</a:t>
            </a:r>
            <a:r>
              <a:rPr lang="en-US" altLang="zh-CN" sz="2400" baseline="-30000">
                <a:ea typeface="SimSun" panose="02010600030101010101" pitchFamily="2" charset="-122"/>
                <a:cs typeface="Arial" panose="020B0604020202020204" pitchFamily="34" charset="0"/>
              </a:rPr>
              <a:t>2</a:t>
            </a:r>
            <a:r>
              <a:rPr lang="en-US" altLang="zh-CN" sz="2400">
                <a:ea typeface="Batang" panose="020B0503020000020004" pitchFamily="18" charset="-127"/>
                <a:cs typeface="Arial" panose="020B0604020202020204" pitchFamily="34" charset="0"/>
              </a:rPr>
              <a:t>′</a:t>
            </a:r>
            <a:r>
              <a:rPr lang="en-US" altLang="zh-CN" sz="2400">
                <a:ea typeface="SimSun" panose="02010600030101010101" pitchFamily="2" charset="-122"/>
                <a:cs typeface="Arial" panose="020B0604020202020204" pitchFamily="34" charset="0"/>
              </a:rPr>
              <a:t>(</a:t>
            </a:r>
            <a:r>
              <a:rPr lang="en-US" altLang="zh-CN" sz="2400" i="1">
                <a:ea typeface="SimSun" panose="02010600030101010101" pitchFamily="2" charset="-122"/>
                <a:cs typeface="Arial" panose="020B0604020202020204" pitchFamily="34" charset="0"/>
              </a:rPr>
              <a:t>t</a:t>
            </a:r>
            <a:r>
              <a:rPr lang="en-US" altLang="zh-CN" sz="2400">
                <a:ea typeface="SimSun" panose="02010600030101010101" pitchFamily="2" charset="-122"/>
                <a:cs typeface="Arial" panose="020B0604020202020204" pitchFamily="34" charset="0"/>
              </a:rPr>
              <a:t>)j + </a:t>
            </a:r>
            <a:r>
              <a:rPr lang="en-US" altLang="zh-CN" sz="2400" i="1">
                <a:ea typeface="SimSun" panose="02010600030101010101" pitchFamily="2" charset="-122"/>
                <a:cs typeface="Arial" panose="020B0604020202020204" pitchFamily="34" charset="0"/>
              </a:rPr>
              <a:t>A</a:t>
            </a:r>
            <a:r>
              <a:rPr lang="en-US" altLang="zh-CN" sz="2400" baseline="-30000">
                <a:ea typeface="SimSun" panose="02010600030101010101" pitchFamily="2" charset="-122"/>
                <a:cs typeface="Arial" panose="020B0604020202020204" pitchFamily="34" charset="0"/>
              </a:rPr>
              <a:t>3</a:t>
            </a:r>
            <a:r>
              <a:rPr lang="en-US" altLang="zh-CN" sz="2400">
                <a:ea typeface="Batang" panose="020B0503020000020004" pitchFamily="18" charset="-127"/>
                <a:cs typeface="Arial" panose="020B0604020202020204" pitchFamily="34" charset="0"/>
              </a:rPr>
              <a:t>′</a:t>
            </a:r>
            <a:r>
              <a:rPr lang="en-US" altLang="zh-CN" sz="2400">
                <a:ea typeface="SimSun" panose="02010600030101010101" pitchFamily="2" charset="-122"/>
                <a:cs typeface="Arial" panose="020B0604020202020204" pitchFamily="34" charset="0"/>
              </a:rPr>
              <a:t>(</a:t>
            </a:r>
            <a:r>
              <a:rPr lang="en-US" altLang="zh-CN" sz="2400" i="1">
                <a:ea typeface="SimSun" panose="02010600030101010101" pitchFamily="2" charset="-122"/>
                <a:cs typeface="Arial" panose="020B0604020202020204" pitchFamily="34" charset="0"/>
              </a:rPr>
              <a:t>t</a:t>
            </a:r>
            <a:r>
              <a:rPr lang="en-US" altLang="zh-CN" sz="2400">
                <a:ea typeface="SimSun" panose="02010600030101010101" pitchFamily="2" charset="-122"/>
                <a:cs typeface="Arial" panose="020B0604020202020204" pitchFamily="34" charset="0"/>
              </a:rPr>
              <a:t>)k</a:t>
            </a:r>
          </a:p>
        </p:txBody>
      </p:sp>
      <p:sp>
        <p:nvSpPr>
          <p:cNvPr id="96264" name="Rectangle 13">
            <a:extLst>
              <a:ext uri="{FF2B5EF4-FFF2-40B4-BE49-F238E27FC236}">
                <a16:creationId xmlns:a16="http://schemas.microsoft.com/office/drawing/2014/main" id="{6C56BB29-9CA1-488F-8558-6CEFF8DE869F}"/>
              </a:ext>
            </a:extLst>
          </p:cNvPr>
          <p:cNvSpPr>
            <a:spLocks noChangeArrowheads="1"/>
          </p:cNvSpPr>
          <p:nvPr/>
        </p:nvSpPr>
        <p:spPr bwMode="auto">
          <a:xfrm>
            <a:off x="307975" y="5165725"/>
            <a:ext cx="7805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Times New Roman" panose="02020603050405020304" pitchFamily="18" charset="0"/>
              </a:rPr>
              <a:t>Example:</a:t>
            </a:r>
          </a:p>
          <a:p>
            <a:pPr algn="ctr" eaLnBrk="1" hangingPunct="1">
              <a:lnSpc>
                <a:spcPct val="100000"/>
              </a:lnSpc>
              <a:spcBef>
                <a:spcPct val="0"/>
              </a:spcBef>
              <a:buClrTx/>
              <a:buSzTx/>
              <a:buFontTx/>
              <a:buNone/>
            </a:pPr>
            <a:r>
              <a:rPr lang="en-US" altLang="zh-CN" sz="2400">
                <a:ea typeface="SimSun" panose="02010600030101010101" pitchFamily="2" charset="-122"/>
                <a:cs typeface="Times New Roman" panose="02020603050405020304" pitchFamily="18" charset="0"/>
              </a:rPr>
              <a:t>Let A(</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 = cos </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i + sin </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j + </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k. Find the derivative of A(</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a:t>
            </a:r>
          </a:p>
          <a:p>
            <a:pPr algn="ctr" eaLnBrk="1" hangingPunct="1">
              <a:lnSpc>
                <a:spcPct val="100000"/>
              </a:lnSpc>
              <a:spcBef>
                <a:spcPct val="0"/>
              </a:spcBef>
              <a:buClrTx/>
              <a:buSzTx/>
              <a:buFontTx/>
              <a:buNone/>
            </a:pPr>
            <a:r>
              <a:rPr lang="en-US" altLang="zh-CN" sz="2400">
                <a:ea typeface="SimSun" panose="02010600030101010101" pitchFamily="2" charset="-122"/>
                <a:cs typeface="Times New Roman" panose="02020603050405020304" pitchFamily="18" charset="0"/>
              </a:rPr>
              <a:t>Solution:</a:t>
            </a:r>
          </a:p>
        </p:txBody>
      </p:sp>
      <p:sp>
        <p:nvSpPr>
          <p:cNvPr id="96265" name="Rectangle 16">
            <a:extLst>
              <a:ext uri="{FF2B5EF4-FFF2-40B4-BE49-F238E27FC236}">
                <a16:creationId xmlns:a16="http://schemas.microsoft.com/office/drawing/2014/main" id="{82C64966-AA59-4453-AE07-B8988582FF2F}"/>
              </a:ext>
            </a:extLst>
          </p:cNvPr>
          <p:cNvSpPr>
            <a:spLocks noChangeArrowheads="1"/>
          </p:cNvSpPr>
          <p:nvPr/>
        </p:nvSpPr>
        <p:spPr bwMode="auto">
          <a:xfrm>
            <a:off x="2435225" y="6324600"/>
            <a:ext cx="3538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Times New Roman" panose="02020603050405020304" pitchFamily="18" charset="0"/>
              </a:rPr>
              <a:t>A</a:t>
            </a:r>
            <a:r>
              <a:rPr lang="en-US" altLang="zh-CN" sz="2400">
                <a:ea typeface="Batang" panose="020B0503020000020004" pitchFamily="18" charset="-127"/>
                <a:cs typeface="Times New Roman" panose="02020603050405020304" pitchFamily="18" charset="0"/>
              </a:rPr>
              <a:t>′</a:t>
            </a:r>
            <a:r>
              <a:rPr lang="en-US" altLang="zh-CN" sz="2400">
                <a:ea typeface="SimSun" panose="02010600030101010101" pitchFamily="2" charset="-122"/>
                <a:cs typeface="Times New Roman" panose="02020603050405020304" pitchFamily="18" charset="0"/>
              </a:rPr>
              <a:t>(</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 = -sin </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i + cos </a:t>
            </a:r>
            <a:r>
              <a:rPr lang="en-US" altLang="zh-CN" sz="2400" i="1">
                <a:ea typeface="SimSun" panose="02010600030101010101" pitchFamily="2" charset="-122"/>
                <a:cs typeface="Times New Roman" panose="02020603050405020304" pitchFamily="18" charset="0"/>
              </a:rPr>
              <a:t>t</a:t>
            </a:r>
            <a:r>
              <a:rPr lang="en-US" altLang="zh-CN" sz="2400">
                <a:ea typeface="SimSun" panose="02010600030101010101" pitchFamily="2" charset="-122"/>
                <a:cs typeface="Times New Roman" panose="02020603050405020304" pitchFamily="18" charset="0"/>
              </a:rPr>
              <a:t>j + k</a:t>
            </a:r>
          </a:p>
        </p:txBody>
      </p:sp>
      <p:sp>
        <p:nvSpPr>
          <p:cNvPr id="96266" name="Rectangle 17">
            <a:extLst>
              <a:ext uri="{FF2B5EF4-FFF2-40B4-BE49-F238E27FC236}">
                <a16:creationId xmlns:a16="http://schemas.microsoft.com/office/drawing/2014/main" id="{6ED087C2-CB81-47A4-A890-DB9C461971AC}"/>
              </a:ext>
            </a:extLst>
          </p:cNvPr>
          <p:cNvSpPr>
            <a:spLocks noChangeArrowheads="1"/>
          </p:cNvSpPr>
          <p:nvPr/>
        </p:nvSpPr>
        <p:spPr bwMode="auto">
          <a:xfrm>
            <a:off x="904875" y="4524375"/>
            <a:ext cx="640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solidFill>
                  <a:srgbClr val="0000FF"/>
                </a:solidFill>
                <a:ea typeface="SimSun" panose="02010600030101010101" pitchFamily="2" charset="-122"/>
                <a:cs typeface="Arial" panose="020B0604020202020204" pitchFamily="34" charset="0"/>
              </a:rPr>
              <a:t>Calculate the derivative of each component!</a:t>
            </a:r>
          </a:p>
        </p:txBody>
      </p:sp>
      <p:cxnSp>
        <p:nvCxnSpPr>
          <p:cNvPr id="96267" name="Straight Connector 10">
            <a:extLst>
              <a:ext uri="{FF2B5EF4-FFF2-40B4-BE49-F238E27FC236}">
                <a16:creationId xmlns:a16="http://schemas.microsoft.com/office/drawing/2014/main" id="{89AD0650-45F7-4985-B208-A0290A640D52}"/>
              </a:ext>
            </a:extLst>
          </p:cNvPr>
          <p:cNvCxnSpPr>
            <a:cxnSpLocks noChangeShapeType="1"/>
          </p:cNvCxnSpPr>
          <p:nvPr/>
        </p:nvCxnSpPr>
        <p:spPr bwMode="auto">
          <a:xfrm>
            <a:off x="4953000" y="4386263"/>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6268" name="Straight Connector 13">
            <a:extLst>
              <a:ext uri="{FF2B5EF4-FFF2-40B4-BE49-F238E27FC236}">
                <a16:creationId xmlns:a16="http://schemas.microsoft.com/office/drawing/2014/main" id="{C70AF4A3-1135-4D46-AEEF-667706DA424F}"/>
              </a:ext>
            </a:extLst>
          </p:cNvPr>
          <p:cNvCxnSpPr>
            <a:cxnSpLocks noChangeShapeType="1"/>
          </p:cNvCxnSpPr>
          <p:nvPr/>
        </p:nvCxnSpPr>
        <p:spPr bwMode="auto">
          <a:xfrm>
            <a:off x="2562225" y="5943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6269" name="Straight Connector 14">
            <a:extLst>
              <a:ext uri="{FF2B5EF4-FFF2-40B4-BE49-F238E27FC236}">
                <a16:creationId xmlns:a16="http://schemas.microsoft.com/office/drawing/2014/main" id="{35035E29-2C2E-4B85-BC05-03385A90A0CE}"/>
              </a:ext>
            </a:extLst>
          </p:cNvPr>
          <p:cNvCxnSpPr>
            <a:cxnSpLocks noChangeShapeType="1"/>
          </p:cNvCxnSpPr>
          <p:nvPr/>
        </p:nvCxnSpPr>
        <p:spPr bwMode="auto">
          <a:xfrm>
            <a:off x="4038600" y="5934075"/>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6270" name="Straight Connector 15">
            <a:extLst>
              <a:ext uri="{FF2B5EF4-FFF2-40B4-BE49-F238E27FC236}">
                <a16:creationId xmlns:a16="http://schemas.microsoft.com/office/drawing/2014/main" id="{0C7C0A4B-B618-40DC-893A-8D3AAC6B606D}"/>
              </a:ext>
            </a:extLst>
          </p:cNvPr>
          <p:cNvCxnSpPr>
            <a:cxnSpLocks noChangeShapeType="1"/>
          </p:cNvCxnSpPr>
          <p:nvPr/>
        </p:nvCxnSpPr>
        <p:spPr bwMode="auto">
          <a:xfrm>
            <a:off x="4191000" y="6719888"/>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6271" name="Straight Connector 16">
            <a:extLst>
              <a:ext uri="{FF2B5EF4-FFF2-40B4-BE49-F238E27FC236}">
                <a16:creationId xmlns:a16="http://schemas.microsoft.com/office/drawing/2014/main" id="{C3ADC3B3-593F-4CEC-B76F-4A3035D7F569}"/>
              </a:ext>
            </a:extLst>
          </p:cNvPr>
          <p:cNvCxnSpPr>
            <a:cxnSpLocks noChangeShapeType="1"/>
          </p:cNvCxnSpPr>
          <p:nvPr/>
        </p:nvCxnSpPr>
        <p:spPr bwMode="auto">
          <a:xfrm>
            <a:off x="5105400" y="672465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6272" name="Straight Connector 17">
            <a:extLst>
              <a:ext uri="{FF2B5EF4-FFF2-40B4-BE49-F238E27FC236}">
                <a16:creationId xmlns:a16="http://schemas.microsoft.com/office/drawing/2014/main" id="{6C7F4C94-7A8B-4359-96D3-A4911C91E941}"/>
              </a:ext>
            </a:extLst>
          </p:cNvPr>
          <p:cNvCxnSpPr>
            <a:cxnSpLocks noChangeShapeType="1"/>
          </p:cNvCxnSpPr>
          <p:nvPr/>
        </p:nvCxnSpPr>
        <p:spPr bwMode="auto">
          <a:xfrm>
            <a:off x="5510213" y="6719888"/>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6273" name="Straight Connector 18">
            <a:extLst>
              <a:ext uri="{FF2B5EF4-FFF2-40B4-BE49-F238E27FC236}">
                <a16:creationId xmlns:a16="http://schemas.microsoft.com/office/drawing/2014/main" id="{CF031699-823C-48BA-A2B2-EFD3D69A5292}"/>
              </a:ext>
            </a:extLst>
          </p:cNvPr>
          <p:cNvCxnSpPr>
            <a:cxnSpLocks noChangeShapeType="1"/>
          </p:cNvCxnSpPr>
          <p:nvPr/>
        </p:nvCxnSpPr>
        <p:spPr bwMode="auto">
          <a:xfrm>
            <a:off x="3886200" y="4386263"/>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6274" name="Straight Connector 19">
            <a:extLst>
              <a:ext uri="{FF2B5EF4-FFF2-40B4-BE49-F238E27FC236}">
                <a16:creationId xmlns:a16="http://schemas.microsoft.com/office/drawing/2014/main" id="{F2F236DA-2E67-4700-8D7A-A0998CFDC2DF}"/>
              </a:ext>
            </a:extLst>
          </p:cNvPr>
          <p:cNvCxnSpPr>
            <a:cxnSpLocks noChangeShapeType="1"/>
          </p:cNvCxnSpPr>
          <p:nvPr/>
        </p:nvCxnSpPr>
        <p:spPr bwMode="auto">
          <a:xfrm>
            <a:off x="6096000" y="4386263"/>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6275" name="Straight Connector 20">
            <a:extLst>
              <a:ext uri="{FF2B5EF4-FFF2-40B4-BE49-F238E27FC236}">
                <a16:creationId xmlns:a16="http://schemas.microsoft.com/office/drawing/2014/main" id="{10505599-135F-4BF3-8C5A-29BCF4F8DDAB}"/>
              </a:ext>
            </a:extLst>
          </p:cNvPr>
          <p:cNvCxnSpPr>
            <a:cxnSpLocks noChangeShapeType="1"/>
          </p:cNvCxnSpPr>
          <p:nvPr/>
        </p:nvCxnSpPr>
        <p:spPr bwMode="auto">
          <a:xfrm>
            <a:off x="3429000" y="5943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ED68EBD-2421-45D4-8F05-7F30C09D05EE}"/>
              </a:ext>
            </a:extLst>
          </p:cNvPr>
          <p:cNvSpPr>
            <a:spLocks noGrp="1" noChangeArrowheads="1"/>
          </p:cNvSpPr>
          <p:nvPr>
            <p:ph type="title" idx="4294967295"/>
          </p:nvPr>
        </p:nvSpPr>
        <p:spPr>
          <a:xfrm>
            <a:off x="1350963" y="214313"/>
            <a:ext cx="7793037" cy="1462087"/>
          </a:xfrm>
        </p:spPr>
        <p:txBody>
          <a:bodyPr/>
          <a:lstStyle/>
          <a:p>
            <a:pPr eaLnBrk="1" fontAlgn="auto" hangingPunct="1">
              <a:spcAft>
                <a:spcPts val="0"/>
              </a:spcAft>
              <a:defRPr/>
            </a:pPr>
            <a:r>
              <a:rPr lang="en-US" altLang="ar-SA" dirty="0"/>
              <a:t>Course syllabus (Cont.) </a:t>
            </a:r>
          </a:p>
        </p:txBody>
      </p:sp>
      <p:sp>
        <p:nvSpPr>
          <p:cNvPr id="22531" name="Rectangle 19">
            <a:extLst>
              <a:ext uri="{FF2B5EF4-FFF2-40B4-BE49-F238E27FC236}">
                <a16:creationId xmlns:a16="http://schemas.microsoft.com/office/drawing/2014/main" id="{BB994DD9-000D-46F3-829E-B65115B474C0}"/>
              </a:ext>
            </a:extLst>
          </p:cNvPr>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solidFill>
                <a:srgbClr val="000000"/>
              </a:solidFill>
              <a:latin typeface="Tahoma" panose="020B0604030504040204" pitchFamily="34" charset="0"/>
              <a:cs typeface="Arial" panose="020B0604020202020204" pitchFamily="34" charset="0"/>
            </a:endParaRPr>
          </a:p>
        </p:txBody>
      </p:sp>
      <p:sp>
        <p:nvSpPr>
          <p:cNvPr id="22532" name="Rectangle 21">
            <a:extLst>
              <a:ext uri="{FF2B5EF4-FFF2-40B4-BE49-F238E27FC236}">
                <a16:creationId xmlns:a16="http://schemas.microsoft.com/office/drawing/2014/main" id="{3C5886C5-9B0E-4BDA-A51C-19933DC731C1}"/>
              </a:ext>
            </a:extLst>
          </p:cNvPr>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solidFill>
                <a:srgbClr val="000000"/>
              </a:solidFill>
              <a:latin typeface="Tahoma" panose="020B0604030504040204" pitchFamily="34" charset="0"/>
              <a:cs typeface="Arial" panose="020B0604020202020204" pitchFamily="34" charset="0"/>
            </a:endParaRPr>
          </a:p>
        </p:txBody>
      </p:sp>
      <p:sp>
        <p:nvSpPr>
          <p:cNvPr id="22533" name="Rectangle 2">
            <a:extLst>
              <a:ext uri="{FF2B5EF4-FFF2-40B4-BE49-F238E27FC236}">
                <a16:creationId xmlns:a16="http://schemas.microsoft.com/office/drawing/2014/main" id="{76BA7B1E-F6D3-4B7E-9362-F50F7F0CE0F3}"/>
              </a:ext>
            </a:extLst>
          </p:cNvPr>
          <p:cNvSpPr>
            <a:spLocks noChangeArrowheads="1"/>
          </p:cNvSpPr>
          <p:nvPr/>
        </p:nvSpPr>
        <p:spPr bwMode="auto">
          <a:xfrm>
            <a:off x="190500" y="1371600"/>
            <a:ext cx="876300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169988" algn="l"/>
                <a:tab pos="1882775" algn="l"/>
              </a:tabLst>
              <a:defRPr>
                <a:solidFill>
                  <a:schemeClr val="tx1"/>
                </a:solidFill>
                <a:latin typeface="Rockwell" panose="020B0604020202020204" pitchFamily="18" charset="0"/>
              </a:defRPr>
            </a:lvl1pPr>
            <a:lvl2pPr marL="742950" indent="-285750">
              <a:tabLst>
                <a:tab pos="1169988" algn="l"/>
                <a:tab pos="1882775" algn="l"/>
              </a:tabLst>
              <a:defRPr>
                <a:solidFill>
                  <a:schemeClr val="tx1"/>
                </a:solidFill>
                <a:latin typeface="Rockwell" panose="020B0604020202020204" pitchFamily="18" charset="0"/>
              </a:defRPr>
            </a:lvl2pPr>
            <a:lvl3pPr marL="1143000" indent="-228600">
              <a:tabLst>
                <a:tab pos="1169988" algn="l"/>
                <a:tab pos="1882775" algn="l"/>
              </a:tabLst>
              <a:defRPr>
                <a:solidFill>
                  <a:schemeClr val="tx1"/>
                </a:solidFill>
                <a:latin typeface="Rockwell" panose="020B0604020202020204" pitchFamily="18" charset="0"/>
              </a:defRPr>
            </a:lvl3pPr>
            <a:lvl4pPr marL="1600200" indent="-228600">
              <a:tabLst>
                <a:tab pos="1169988" algn="l"/>
                <a:tab pos="1882775" algn="l"/>
              </a:tabLst>
              <a:defRPr>
                <a:solidFill>
                  <a:schemeClr val="tx1"/>
                </a:solidFill>
                <a:latin typeface="Rockwell" panose="020B0604020202020204" pitchFamily="18" charset="0"/>
              </a:defRPr>
            </a:lvl4pPr>
            <a:lvl5pPr marL="2057400" indent="-228600">
              <a:tabLst>
                <a:tab pos="1169988" algn="l"/>
                <a:tab pos="1882775" algn="l"/>
              </a:tabLst>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tabLst>
                <a:tab pos="1169988" algn="l"/>
                <a:tab pos="1882775" algn="l"/>
              </a:tabLs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tabLst>
                <a:tab pos="1169988" algn="l"/>
                <a:tab pos="1882775" algn="l"/>
              </a:tabLs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tabLst>
                <a:tab pos="1169988" algn="l"/>
                <a:tab pos="1882775" algn="l"/>
              </a:tabLs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tabLst>
                <a:tab pos="1169988" algn="l"/>
                <a:tab pos="1882775" algn="l"/>
              </a:tabLst>
              <a:defRPr>
                <a:solidFill>
                  <a:schemeClr val="tx1"/>
                </a:solidFill>
                <a:latin typeface="Rockwell" panose="020B0604020202020204" pitchFamily="18" charset="0"/>
              </a:defRPr>
            </a:lvl9pPr>
          </a:lstStyle>
          <a:p>
            <a:pPr>
              <a:lnSpc>
                <a:spcPct val="115000"/>
              </a:lnSpc>
            </a:pPr>
            <a:r>
              <a:rPr lang="en-CA" altLang="en-US" sz="1600" b="1">
                <a:latin typeface="Times New Roman" panose="02020603050405020304" pitchFamily="18" charset="0"/>
                <a:cs typeface="Arial" panose="020B0604020202020204" pitchFamily="34" charset="0"/>
              </a:rPr>
              <a:t>Grading:                     </a:t>
            </a:r>
            <a:r>
              <a:rPr lang="en-CA" altLang="en-US" sz="1600" b="1">
                <a:latin typeface="Times New Roman" panose="02020603050405020304" pitchFamily="18" charset="0"/>
                <a:ea typeface="Calibri" panose="020F0502020204030204" pitchFamily="34" charset="0"/>
                <a:cs typeface="Arial" panose="020B0604020202020204" pitchFamily="34" charset="0"/>
              </a:rPr>
              <a:t> </a:t>
            </a:r>
            <a:endParaRPr lang="en-US" altLang="en-US" sz="2000">
              <a:latin typeface="Calibri" panose="020F0502020204030204" pitchFamily="34" charset="0"/>
              <a:ea typeface="Calibri" panose="020F0502020204030204" pitchFamily="34" charset="0"/>
              <a:cs typeface="Arial" panose="020B0604020202020204" pitchFamily="34" charset="0"/>
            </a:endParaRPr>
          </a:p>
          <a:p>
            <a:pPr>
              <a:lnSpc>
                <a:spcPct val="115000"/>
              </a:lnSpc>
            </a:pPr>
            <a:endParaRPr lang="en-CA" altLang="en-US" sz="1600" b="1">
              <a:latin typeface="Times New Roman" panose="02020603050405020304" pitchFamily="18" charset="0"/>
              <a:ea typeface="Calibri" panose="020F0502020204030204" pitchFamily="34" charset="0"/>
              <a:cs typeface="Arial" panose="020B0604020202020204" pitchFamily="34" charset="0"/>
            </a:endParaRPr>
          </a:p>
          <a:p>
            <a:pPr>
              <a:lnSpc>
                <a:spcPct val="115000"/>
              </a:lnSpc>
            </a:pPr>
            <a:endParaRPr lang="en-CA" altLang="en-US" sz="1600" b="1">
              <a:latin typeface="Times New Roman" panose="02020603050405020304" pitchFamily="18" charset="0"/>
              <a:ea typeface="Calibri" panose="020F0502020204030204" pitchFamily="34" charset="0"/>
              <a:cs typeface="Arial" panose="020B0604020202020204" pitchFamily="34" charset="0"/>
            </a:endParaRPr>
          </a:p>
          <a:p>
            <a:pPr>
              <a:lnSpc>
                <a:spcPct val="115000"/>
              </a:lnSpc>
            </a:pPr>
            <a:endParaRPr lang="en-CA" altLang="en-US" sz="1600" b="1">
              <a:latin typeface="Times New Roman" panose="02020603050405020304" pitchFamily="18" charset="0"/>
              <a:ea typeface="Calibri" panose="020F0502020204030204" pitchFamily="34" charset="0"/>
              <a:cs typeface="Arial" panose="020B0604020202020204" pitchFamily="34" charset="0"/>
            </a:endParaRPr>
          </a:p>
          <a:p>
            <a:pPr>
              <a:lnSpc>
                <a:spcPct val="115000"/>
              </a:lnSpc>
            </a:pPr>
            <a:endParaRPr lang="en-CA" altLang="en-US" sz="1600" b="1">
              <a:latin typeface="Times New Roman" panose="02020603050405020304" pitchFamily="18" charset="0"/>
              <a:ea typeface="Calibri" panose="020F0502020204030204" pitchFamily="34" charset="0"/>
              <a:cs typeface="Arial" panose="020B0604020202020204" pitchFamily="34" charset="0"/>
            </a:endParaRPr>
          </a:p>
          <a:p>
            <a:pPr>
              <a:lnSpc>
                <a:spcPct val="115000"/>
              </a:lnSpc>
            </a:pPr>
            <a:endParaRPr lang="en-CA" altLang="en-US" sz="1600" b="1">
              <a:latin typeface="Times New Roman" panose="02020603050405020304" pitchFamily="18" charset="0"/>
              <a:ea typeface="Calibri" panose="020F0502020204030204" pitchFamily="34" charset="0"/>
              <a:cs typeface="Arial" panose="020B0604020202020204" pitchFamily="34" charset="0"/>
            </a:endParaRPr>
          </a:p>
          <a:p>
            <a:pPr>
              <a:lnSpc>
                <a:spcPct val="115000"/>
              </a:lnSpc>
            </a:pPr>
            <a:endParaRPr lang="en-CA" altLang="en-US" sz="1600" b="1">
              <a:latin typeface="Times New Roman" panose="02020603050405020304" pitchFamily="18" charset="0"/>
              <a:ea typeface="Calibri" panose="020F0502020204030204" pitchFamily="34" charset="0"/>
              <a:cs typeface="Arial" panose="020B0604020202020204" pitchFamily="34" charset="0"/>
            </a:endParaRPr>
          </a:p>
          <a:p>
            <a:pPr>
              <a:lnSpc>
                <a:spcPct val="115000"/>
              </a:lnSpc>
            </a:pPr>
            <a:endParaRPr lang="en-CA" altLang="en-US" sz="1600" b="1">
              <a:latin typeface="Times New Roman" panose="02020603050405020304" pitchFamily="18" charset="0"/>
              <a:ea typeface="Calibri" panose="020F0502020204030204" pitchFamily="34" charset="0"/>
              <a:cs typeface="Arial" panose="020B0604020202020204" pitchFamily="34" charset="0"/>
            </a:endParaRPr>
          </a:p>
          <a:p>
            <a:pPr>
              <a:lnSpc>
                <a:spcPct val="115000"/>
              </a:lnSpc>
            </a:pPr>
            <a:endParaRPr lang="en-CA" altLang="en-US" sz="1600" b="1">
              <a:latin typeface="Times New Roman" panose="02020603050405020304" pitchFamily="18" charset="0"/>
              <a:ea typeface="Calibri" panose="020F0502020204030204" pitchFamily="34" charset="0"/>
              <a:cs typeface="Arial" panose="020B0604020202020204" pitchFamily="34" charset="0"/>
            </a:endParaRPr>
          </a:p>
          <a:p>
            <a:pPr>
              <a:lnSpc>
                <a:spcPct val="115000"/>
              </a:lnSpc>
            </a:pPr>
            <a:r>
              <a:rPr lang="en-CA" altLang="en-US" sz="1600" b="1">
                <a:latin typeface="Times New Roman" panose="02020603050405020304" pitchFamily="18" charset="0"/>
                <a:ea typeface="Calibri" panose="020F0502020204030204" pitchFamily="34" charset="0"/>
                <a:cs typeface="Arial" panose="020B0604020202020204" pitchFamily="34" charset="0"/>
              </a:rPr>
              <a:t> </a:t>
            </a:r>
            <a:endParaRPr lang="en-US" altLang="en-US" sz="200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endParaRPr lang="en-CA" altLang="en-US" sz="1600" b="1">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CA" altLang="en-US" sz="1600" b="1">
                <a:latin typeface="Times New Roman" panose="02020603050405020304" pitchFamily="18" charset="0"/>
                <a:ea typeface="Calibri" panose="020F0502020204030204" pitchFamily="34" charset="0"/>
                <a:cs typeface="Arial" panose="020B0604020202020204" pitchFamily="34" charset="0"/>
              </a:rPr>
              <a:t>Reading:       	    </a:t>
            </a:r>
            <a:r>
              <a:rPr lang="en-CA" altLang="en-US" sz="1600">
                <a:latin typeface="Times New Roman" panose="02020603050405020304" pitchFamily="18" charset="0"/>
                <a:cs typeface="Arial" panose="020B0604020202020204" pitchFamily="34" charset="0"/>
              </a:rPr>
              <a:t>The reading assignments for the course, (as well as the lecture topics), are </a:t>
            </a:r>
          </a:p>
          <a:p>
            <a:pPr algn="just">
              <a:lnSpc>
                <a:spcPct val="115000"/>
              </a:lnSpc>
            </a:pPr>
            <a:r>
              <a:rPr lang="en-CA" altLang="en-US" sz="1600">
                <a:latin typeface="Times New Roman" panose="02020603050405020304" pitchFamily="18" charset="0"/>
                <a:cs typeface="Arial" panose="020B0604020202020204" pitchFamily="34" charset="0"/>
              </a:rPr>
              <a:t>                           listed on the schedule page. First reading the lecture material at the text book</a:t>
            </a:r>
          </a:p>
          <a:p>
            <a:pPr algn="just">
              <a:lnSpc>
                <a:spcPct val="115000"/>
              </a:lnSpc>
            </a:pPr>
            <a:r>
              <a:rPr lang="en-CA" altLang="en-US" sz="1600">
                <a:latin typeface="Times New Roman" panose="02020603050405020304" pitchFamily="18" charset="0"/>
                <a:cs typeface="Arial" panose="020B0604020202020204" pitchFamily="34" charset="0"/>
              </a:rPr>
              <a:t>                           should be done prior to the corresponding lecture that related to the topic,</a:t>
            </a:r>
          </a:p>
          <a:p>
            <a:pPr algn="just">
              <a:lnSpc>
                <a:spcPct val="115000"/>
              </a:lnSpc>
            </a:pPr>
            <a:r>
              <a:rPr lang="en-CA" altLang="en-US" sz="1600">
                <a:latin typeface="Times New Roman" panose="02020603050405020304" pitchFamily="18" charset="0"/>
                <a:cs typeface="Arial" panose="020B0604020202020204" pitchFamily="34" charset="0"/>
              </a:rPr>
              <a:t>                           when possible. Second reading the text book / notes for the lecture material</a:t>
            </a:r>
          </a:p>
          <a:p>
            <a:pPr algn="just">
              <a:lnSpc>
                <a:spcPct val="115000"/>
              </a:lnSpc>
            </a:pPr>
            <a:r>
              <a:rPr lang="en-CA" altLang="en-US" sz="1600">
                <a:latin typeface="Times New Roman" panose="02020603050405020304" pitchFamily="18" charset="0"/>
                <a:cs typeface="Arial" panose="020B0604020202020204" pitchFamily="34" charset="0"/>
              </a:rPr>
              <a:t>                           should be completed after the corresponding lecture.  </a:t>
            </a:r>
            <a:endParaRPr lang="en-US" altLang="en-US" sz="1600">
              <a:latin typeface="Times New Roman" panose="02020603050405020304" pitchFamily="18" charset="0"/>
              <a:cs typeface="Arial" panose="020B0604020202020204" pitchFamily="34" charset="0"/>
            </a:endParaRPr>
          </a:p>
        </p:txBody>
      </p:sp>
      <p:graphicFrame>
        <p:nvGraphicFramePr>
          <p:cNvPr id="9" name="Table 8">
            <a:extLst>
              <a:ext uri="{FF2B5EF4-FFF2-40B4-BE49-F238E27FC236}">
                <a16:creationId xmlns:a16="http://schemas.microsoft.com/office/drawing/2014/main" id="{1866F9D2-DA7A-46E0-B041-37A2D5CA162F}"/>
              </a:ext>
            </a:extLst>
          </p:cNvPr>
          <p:cNvGraphicFramePr>
            <a:graphicFrameLocks noGrp="1"/>
          </p:cNvGraphicFramePr>
          <p:nvPr/>
        </p:nvGraphicFramePr>
        <p:xfrm>
          <a:off x="1676400" y="1546225"/>
          <a:ext cx="6858000" cy="2871788"/>
        </p:xfrm>
        <a:graphic>
          <a:graphicData uri="http://schemas.openxmlformats.org/drawingml/2006/table">
            <a:tbl>
              <a:tblPr/>
              <a:tblGrid>
                <a:gridCol w="522288">
                  <a:extLst>
                    <a:ext uri="{9D8B030D-6E8A-4147-A177-3AD203B41FA5}">
                      <a16:colId xmlns:a16="http://schemas.microsoft.com/office/drawing/2014/main" val="1299574055"/>
                    </a:ext>
                  </a:extLst>
                </a:gridCol>
                <a:gridCol w="2111375">
                  <a:extLst>
                    <a:ext uri="{9D8B030D-6E8A-4147-A177-3AD203B41FA5}">
                      <a16:colId xmlns:a16="http://schemas.microsoft.com/office/drawing/2014/main" val="1750570705"/>
                    </a:ext>
                  </a:extLst>
                </a:gridCol>
                <a:gridCol w="1408112">
                  <a:extLst>
                    <a:ext uri="{9D8B030D-6E8A-4147-A177-3AD203B41FA5}">
                      <a16:colId xmlns:a16="http://schemas.microsoft.com/office/drawing/2014/main" val="141003593"/>
                    </a:ext>
                  </a:extLst>
                </a:gridCol>
                <a:gridCol w="2816225">
                  <a:extLst>
                    <a:ext uri="{9D8B030D-6E8A-4147-A177-3AD203B41FA5}">
                      <a16:colId xmlns:a16="http://schemas.microsoft.com/office/drawing/2014/main" val="3534911638"/>
                    </a:ext>
                  </a:extLst>
                </a:gridCol>
              </a:tblGrid>
              <a:tr h="611188">
                <a:tc>
                  <a:txBody>
                    <a:bodyPr/>
                    <a:lstStyle>
                      <a:lvl1pPr algn="r" rtl="1">
                        <a:lnSpc>
                          <a:spcPct val="90000"/>
                        </a:lnSpc>
                        <a:spcBef>
                          <a:spcPts val="1200"/>
                        </a:spcBef>
                        <a:buClr>
                          <a:srgbClr val="9E3611"/>
                        </a:buClr>
                        <a:buSzPct val="85000"/>
                        <a:buFont typeface="Wingdings" panose="05000000000000000000" pitchFamily="2" charset="2"/>
                        <a:defRPr>
                          <a:solidFill>
                            <a:schemeClr val="tx1"/>
                          </a:solidFill>
                          <a:latin typeface="Rockwell" panose="02060603020205020403"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defRPr sz="1600">
                          <a:solidFill>
                            <a:schemeClr val="tx1"/>
                          </a:solidFill>
                          <a:latin typeface="Rockwell" panose="02060603020205020403"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5pPr>
                      <a:lvl6pPr marL="25146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6pPr>
                      <a:lvl7pPr marL="29718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7pPr>
                      <a:lvl8pPr marL="34290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8pPr>
                      <a:lvl9pPr marL="38862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9p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en-US" altLang="en-US" sz="1000" b="0" i="0" u="none" strike="noStrike" cap="none" normalizeH="0" baseline="0">
                          <a:ln>
                            <a:noFill/>
                          </a:ln>
                          <a:solidFill>
                            <a:srgbClr val="000000"/>
                          </a:solidFill>
                          <a:effectLst/>
                          <a:latin typeface="Rockwell" panose="02060603020205020403" pitchFamily="18" charset="0"/>
                        </a:rPr>
                        <a:t> </a:t>
                      </a:r>
                      <a:endParaRPr kumimoji="0" lang="en-US" altLang="en-US"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lvl1pPr algn="r" rtl="1">
                        <a:lnSpc>
                          <a:spcPct val="90000"/>
                        </a:lnSpc>
                        <a:spcBef>
                          <a:spcPts val="1200"/>
                        </a:spcBef>
                        <a:buClr>
                          <a:srgbClr val="9E3611"/>
                        </a:buClr>
                        <a:buSzPct val="85000"/>
                        <a:buFont typeface="Wingdings" panose="05000000000000000000" pitchFamily="2" charset="2"/>
                        <a:defRPr>
                          <a:solidFill>
                            <a:schemeClr val="tx1"/>
                          </a:solidFill>
                          <a:latin typeface="Rockwell" panose="02060603020205020403"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defRPr sz="1600">
                          <a:solidFill>
                            <a:schemeClr val="tx1"/>
                          </a:solidFill>
                          <a:latin typeface="Rockwell" panose="02060603020205020403"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5pPr>
                      <a:lvl6pPr marL="25146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6pPr>
                      <a:lvl7pPr marL="29718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7pPr>
                      <a:lvl8pPr marL="34290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8pPr>
                      <a:lvl9pPr marL="38862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9p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en-US" altLang="en-US" sz="1600" b="1" i="0" u="none" strike="noStrike" cap="none" normalizeH="0" baseline="0">
                          <a:ln>
                            <a:noFill/>
                          </a:ln>
                          <a:solidFill>
                            <a:srgbClr val="000000"/>
                          </a:solidFill>
                          <a:effectLst/>
                          <a:latin typeface="Rockwell" panose="02060603020205020403" pitchFamily="18" charset="0"/>
                        </a:rPr>
                        <a:t>Assessment task</a:t>
                      </a:r>
                      <a:endParaRPr kumimoji="0" lang="en-US" altLang="en-US" sz="20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lvl1pPr algn="r" rtl="1">
                        <a:lnSpc>
                          <a:spcPct val="90000"/>
                        </a:lnSpc>
                        <a:spcBef>
                          <a:spcPts val="1200"/>
                        </a:spcBef>
                        <a:buClr>
                          <a:srgbClr val="9E3611"/>
                        </a:buClr>
                        <a:buSzPct val="85000"/>
                        <a:buFont typeface="Wingdings" panose="05000000000000000000" pitchFamily="2" charset="2"/>
                        <a:defRPr>
                          <a:solidFill>
                            <a:schemeClr val="tx1"/>
                          </a:solidFill>
                          <a:latin typeface="Rockwell" panose="02060603020205020403"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defRPr sz="1600">
                          <a:solidFill>
                            <a:schemeClr val="tx1"/>
                          </a:solidFill>
                          <a:latin typeface="Rockwell" panose="02060603020205020403"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5pPr>
                      <a:lvl6pPr marL="25146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6pPr>
                      <a:lvl7pPr marL="29718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7pPr>
                      <a:lvl8pPr marL="34290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8pPr>
                      <a:lvl9pPr marL="38862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9p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en-US" altLang="en-US" sz="1600" b="1" i="0" u="none" strike="noStrike" cap="none" normalizeH="0" baseline="0">
                          <a:ln>
                            <a:noFill/>
                          </a:ln>
                          <a:solidFill>
                            <a:srgbClr val="000000"/>
                          </a:solidFill>
                          <a:effectLst/>
                          <a:latin typeface="Rockwell" panose="02060603020205020403" pitchFamily="18" charset="0"/>
                        </a:rPr>
                        <a:t>Week Due</a:t>
                      </a:r>
                      <a:endParaRPr kumimoji="0" lang="en-US" altLang="en-US" sz="20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lvl1pPr algn="r" rtl="1">
                        <a:lnSpc>
                          <a:spcPct val="90000"/>
                        </a:lnSpc>
                        <a:spcBef>
                          <a:spcPts val="1200"/>
                        </a:spcBef>
                        <a:buClr>
                          <a:srgbClr val="9E3611"/>
                        </a:buClr>
                        <a:buSzPct val="85000"/>
                        <a:buFont typeface="Wingdings" panose="05000000000000000000" pitchFamily="2" charset="2"/>
                        <a:defRPr>
                          <a:solidFill>
                            <a:schemeClr val="tx1"/>
                          </a:solidFill>
                          <a:latin typeface="Rockwell" panose="02060603020205020403"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defRPr sz="1600">
                          <a:solidFill>
                            <a:schemeClr val="tx1"/>
                          </a:solidFill>
                          <a:latin typeface="Rockwell" panose="02060603020205020403"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5pPr>
                      <a:lvl6pPr marL="25146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6pPr>
                      <a:lvl7pPr marL="29718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7pPr>
                      <a:lvl8pPr marL="34290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8pPr>
                      <a:lvl9pPr marL="38862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9p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en-US" altLang="en-US" sz="1600" b="1" i="0" u="none" strike="noStrike" cap="none" normalizeH="0" baseline="0">
                          <a:ln>
                            <a:noFill/>
                          </a:ln>
                          <a:solidFill>
                            <a:srgbClr val="000000"/>
                          </a:solidFill>
                          <a:effectLst/>
                          <a:latin typeface="Rockwell" panose="02060603020205020403" pitchFamily="18" charset="0"/>
                        </a:rPr>
                        <a:t>Proportion of Total Assessment</a:t>
                      </a:r>
                      <a:endParaRPr kumimoji="0" lang="en-US" altLang="en-US" sz="20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extLst>
                  <a:ext uri="{0D108BD9-81ED-4DB2-BD59-A6C34878D82A}">
                    <a16:rowId xmlns:a16="http://schemas.microsoft.com/office/drawing/2014/main" val="991583074"/>
                  </a:ext>
                </a:extLst>
              </a:tr>
              <a:tr h="585788">
                <a:tc>
                  <a:txBody>
                    <a:bodyPr/>
                    <a:lstStyle>
                      <a:lvl1pPr algn="r" rtl="1">
                        <a:lnSpc>
                          <a:spcPct val="90000"/>
                        </a:lnSpc>
                        <a:spcBef>
                          <a:spcPts val="1200"/>
                        </a:spcBef>
                        <a:buClr>
                          <a:srgbClr val="9E3611"/>
                        </a:buClr>
                        <a:buSzPct val="85000"/>
                        <a:buFont typeface="Wingdings" panose="05000000000000000000" pitchFamily="2" charset="2"/>
                        <a:defRPr>
                          <a:solidFill>
                            <a:schemeClr val="tx1"/>
                          </a:solidFill>
                          <a:latin typeface="Rockwell" panose="02060603020205020403"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defRPr sz="1600">
                          <a:solidFill>
                            <a:schemeClr val="tx1"/>
                          </a:solidFill>
                          <a:latin typeface="Rockwell" panose="02060603020205020403"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5pPr>
                      <a:lvl6pPr marL="25146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6pPr>
                      <a:lvl7pPr marL="29718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7pPr>
                      <a:lvl8pPr marL="34290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8pPr>
                      <a:lvl9pPr marL="38862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9p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en-US" altLang="en-US" sz="1600" b="1" i="0" u="none" strike="noStrike" cap="none" normalizeH="0" baseline="0">
                          <a:ln>
                            <a:noFill/>
                          </a:ln>
                          <a:solidFill>
                            <a:srgbClr val="000000"/>
                          </a:solidFill>
                          <a:effectLst/>
                          <a:latin typeface="Rockwell" panose="02060603020205020403" pitchFamily="18" charset="0"/>
                        </a:rPr>
                        <a:t>1</a:t>
                      </a:r>
                      <a:endParaRPr kumimoji="0" lang="en-US" altLang="en-US" sz="16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lvl1pPr algn="r" rtl="1">
                        <a:lnSpc>
                          <a:spcPct val="90000"/>
                        </a:lnSpc>
                        <a:spcBef>
                          <a:spcPts val="1200"/>
                        </a:spcBef>
                        <a:buClr>
                          <a:srgbClr val="9E3611"/>
                        </a:buClr>
                        <a:buSzPct val="85000"/>
                        <a:buFont typeface="Wingdings" panose="05000000000000000000" pitchFamily="2" charset="2"/>
                        <a:defRPr>
                          <a:solidFill>
                            <a:schemeClr val="tx1"/>
                          </a:solidFill>
                          <a:latin typeface="Rockwell" panose="02060603020205020403"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defRPr sz="1600">
                          <a:solidFill>
                            <a:schemeClr val="tx1"/>
                          </a:solidFill>
                          <a:latin typeface="Rockwell" panose="02060603020205020403"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5pPr>
                      <a:lvl6pPr marL="25146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6pPr>
                      <a:lvl7pPr marL="29718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7pPr>
                      <a:lvl8pPr marL="34290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8pPr>
                      <a:lvl9pPr marL="38862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9pPr>
                    </a:lstStyle>
                    <a:p>
                      <a:pPr marL="0" marR="0" lvl="0" indent="0" algn="l" defTabSz="914400" rtl="1" eaLnBrk="1" fontAlgn="base" latinLnBrk="0" hangingPunct="1">
                        <a:lnSpc>
                          <a:spcPct val="115000"/>
                        </a:lnSpc>
                        <a:spcBef>
                          <a:spcPts val="300"/>
                        </a:spcBef>
                        <a:spcAft>
                          <a:spcPts val="300"/>
                        </a:spcAft>
                        <a:buClrTx/>
                        <a:buSzTx/>
                        <a:buFontTx/>
                        <a:buNone/>
                        <a:tabLst/>
                      </a:pPr>
                      <a:r>
                        <a:rPr kumimoji="0" lang="id-ID" altLang="en-US" sz="1600" b="0" i="0" u="none" strike="noStrike" cap="none" normalizeH="0" baseline="0">
                          <a:ln>
                            <a:noFill/>
                          </a:ln>
                          <a:solidFill>
                            <a:srgbClr val="000000"/>
                          </a:solidFill>
                          <a:effectLst/>
                          <a:latin typeface="Rockwell" panose="02060603020205020403" pitchFamily="18" charset="0"/>
                        </a:rPr>
                        <a:t>Class Activities </a:t>
                      </a:r>
                      <a:endParaRPr kumimoji="0" lang="en-US" altLang="en-US" sz="16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lvl1pPr algn="r" rtl="1">
                        <a:lnSpc>
                          <a:spcPct val="90000"/>
                        </a:lnSpc>
                        <a:spcBef>
                          <a:spcPts val="1200"/>
                        </a:spcBef>
                        <a:buClr>
                          <a:srgbClr val="9E3611"/>
                        </a:buClr>
                        <a:buSzPct val="85000"/>
                        <a:buFont typeface="Wingdings" panose="05000000000000000000" pitchFamily="2" charset="2"/>
                        <a:defRPr>
                          <a:solidFill>
                            <a:schemeClr val="tx1"/>
                          </a:solidFill>
                          <a:latin typeface="Rockwell" panose="02060603020205020403"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defRPr sz="1600">
                          <a:solidFill>
                            <a:schemeClr val="tx1"/>
                          </a:solidFill>
                          <a:latin typeface="Rockwell" panose="02060603020205020403"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5pPr>
                      <a:lvl6pPr marL="25146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6pPr>
                      <a:lvl7pPr marL="29718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7pPr>
                      <a:lvl8pPr marL="34290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8pPr>
                      <a:lvl9pPr marL="38862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9pPr>
                    </a:lstStyle>
                    <a:p>
                      <a:pPr marL="0" marR="0" lvl="0" indent="0" algn="ctr" defTabSz="914400" rtl="1" eaLnBrk="1" fontAlgn="base" latinLnBrk="0" hangingPunct="1">
                        <a:lnSpc>
                          <a:spcPct val="115000"/>
                        </a:lnSpc>
                        <a:spcBef>
                          <a:spcPts val="300"/>
                        </a:spcBef>
                        <a:spcAft>
                          <a:spcPts val="300"/>
                        </a:spcAft>
                        <a:buClrTx/>
                        <a:buSzTx/>
                        <a:buFontTx/>
                        <a:buNone/>
                        <a:tabLst/>
                      </a:pPr>
                      <a:r>
                        <a:rPr kumimoji="0" lang="en-US" altLang="en-US" sz="1600" b="0" i="0" u="none" strike="noStrike" cap="none" normalizeH="0" baseline="0">
                          <a:ln>
                            <a:noFill/>
                          </a:ln>
                          <a:solidFill>
                            <a:srgbClr val="000000"/>
                          </a:solidFill>
                          <a:effectLst/>
                          <a:latin typeface="Rockwell" panose="02060603020205020403" pitchFamily="18" charset="0"/>
                        </a:rPr>
                        <a:t>whole</a:t>
                      </a:r>
                      <a:endParaRPr kumimoji="0" lang="en-US" altLang="en-US" sz="16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lvl1pPr algn="r" rtl="1">
                        <a:lnSpc>
                          <a:spcPct val="90000"/>
                        </a:lnSpc>
                        <a:spcBef>
                          <a:spcPts val="1200"/>
                        </a:spcBef>
                        <a:buClr>
                          <a:srgbClr val="9E3611"/>
                        </a:buClr>
                        <a:buSzPct val="85000"/>
                        <a:buFont typeface="Wingdings" panose="05000000000000000000" pitchFamily="2" charset="2"/>
                        <a:defRPr>
                          <a:solidFill>
                            <a:schemeClr val="tx1"/>
                          </a:solidFill>
                          <a:latin typeface="Rockwell" panose="02060603020205020403"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defRPr sz="1600">
                          <a:solidFill>
                            <a:schemeClr val="tx1"/>
                          </a:solidFill>
                          <a:latin typeface="Rockwell" panose="02060603020205020403"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5pPr>
                      <a:lvl6pPr marL="25146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6pPr>
                      <a:lvl7pPr marL="29718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7pPr>
                      <a:lvl8pPr marL="34290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8pPr>
                      <a:lvl9pPr marL="38862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9pPr>
                    </a:lstStyle>
                    <a:p>
                      <a:pPr marL="0" marR="0" lvl="0" indent="0" algn="ctr" defTabSz="914400" rtl="1" eaLnBrk="1" fontAlgn="base" latinLnBrk="0" hangingPunct="1">
                        <a:lnSpc>
                          <a:spcPct val="115000"/>
                        </a:lnSpc>
                        <a:spcBef>
                          <a:spcPts val="300"/>
                        </a:spcBef>
                        <a:spcAft>
                          <a:spcPts val="300"/>
                        </a:spcAft>
                        <a:buClrTx/>
                        <a:buSzTx/>
                        <a:buFontTx/>
                        <a:buNone/>
                        <a:tabLst/>
                      </a:pPr>
                      <a:r>
                        <a:rPr kumimoji="0" lang="id-ID" altLang="en-US" sz="1600" b="0" i="0" u="none" strike="noStrike" cap="none" normalizeH="0" baseline="0">
                          <a:ln>
                            <a:noFill/>
                          </a:ln>
                          <a:solidFill>
                            <a:srgbClr val="000000"/>
                          </a:solidFill>
                          <a:effectLst/>
                          <a:latin typeface="Rockwell" panose="02060603020205020403" pitchFamily="18" charset="0"/>
                        </a:rPr>
                        <a:t>10%</a:t>
                      </a:r>
                      <a:endParaRPr kumimoji="0" lang="en-US" altLang="en-US" sz="16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extLst>
                  <a:ext uri="{0D108BD9-81ED-4DB2-BD59-A6C34878D82A}">
                    <a16:rowId xmlns:a16="http://schemas.microsoft.com/office/drawing/2014/main" val="3223106389"/>
                  </a:ext>
                </a:extLst>
              </a:tr>
              <a:tr h="611188">
                <a:tc>
                  <a:txBody>
                    <a:bodyPr/>
                    <a:lstStyle>
                      <a:lvl1pPr algn="r" rtl="1">
                        <a:lnSpc>
                          <a:spcPct val="90000"/>
                        </a:lnSpc>
                        <a:spcBef>
                          <a:spcPts val="1200"/>
                        </a:spcBef>
                        <a:buClr>
                          <a:srgbClr val="9E3611"/>
                        </a:buClr>
                        <a:buSzPct val="85000"/>
                        <a:buFont typeface="Wingdings" panose="05000000000000000000" pitchFamily="2" charset="2"/>
                        <a:defRPr>
                          <a:solidFill>
                            <a:schemeClr val="tx1"/>
                          </a:solidFill>
                          <a:latin typeface="Rockwell" panose="02060603020205020403"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defRPr sz="1600">
                          <a:solidFill>
                            <a:schemeClr val="tx1"/>
                          </a:solidFill>
                          <a:latin typeface="Rockwell" panose="02060603020205020403"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5pPr>
                      <a:lvl6pPr marL="25146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6pPr>
                      <a:lvl7pPr marL="29718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7pPr>
                      <a:lvl8pPr marL="34290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8pPr>
                      <a:lvl9pPr marL="38862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9p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en-US" altLang="en-US" sz="1600" b="1" i="0" u="none" strike="noStrike" cap="none" normalizeH="0" baseline="0">
                          <a:ln>
                            <a:noFill/>
                          </a:ln>
                          <a:solidFill>
                            <a:srgbClr val="000000"/>
                          </a:solidFill>
                          <a:effectLst/>
                          <a:latin typeface="Rockwell" panose="02060603020205020403" pitchFamily="18" charset="0"/>
                        </a:rPr>
                        <a:t>2</a:t>
                      </a:r>
                      <a:endParaRPr kumimoji="0" lang="en-US" altLang="en-US" sz="16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lvl1pPr algn="r" rtl="1">
                        <a:lnSpc>
                          <a:spcPct val="90000"/>
                        </a:lnSpc>
                        <a:spcBef>
                          <a:spcPts val="1200"/>
                        </a:spcBef>
                        <a:buClr>
                          <a:srgbClr val="9E3611"/>
                        </a:buClr>
                        <a:buSzPct val="85000"/>
                        <a:buFont typeface="Wingdings" panose="05000000000000000000" pitchFamily="2" charset="2"/>
                        <a:defRPr>
                          <a:solidFill>
                            <a:schemeClr val="tx1"/>
                          </a:solidFill>
                          <a:latin typeface="Rockwell" panose="02060603020205020403"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defRPr sz="1600">
                          <a:solidFill>
                            <a:schemeClr val="tx1"/>
                          </a:solidFill>
                          <a:latin typeface="Rockwell" panose="02060603020205020403"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5pPr>
                      <a:lvl6pPr marL="25146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6pPr>
                      <a:lvl7pPr marL="29718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7pPr>
                      <a:lvl8pPr marL="34290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8pPr>
                      <a:lvl9pPr marL="38862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9pPr>
                    </a:lstStyle>
                    <a:p>
                      <a:pPr marL="0" marR="0" lvl="0" indent="0" algn="l" defTabSz="914400" rtl="1" eaLnBrk="1" fontAlgn="base" latinLnBrk="0" hangingPunct="1">
                        <a:lnSpc>
                          <a:spcPct val="115000"/>
                        </a:lnSpc>
                        <a:spcBef>
                          <a:spcPts val="300"/>
                        </a:spcBef>
                        <a:spcAft>
                          <a:spcPts val="300"/>
                        </a:spcAft>
                        <a:buClrTx/>
                        <a:buSzTx/>
                        <a:buFontTx/>
                        <a:buNone/>
                        <a:tabLst/>
                      </a:pPr>
                      <a:r>
                        <a:rPr kumimoji="0" lang="en-US" altLang="en-US" sz="1600" b="0" i="0" u="none" strike="noStrike" cap="none" normalizeH="0" baseline="0">
                          <a:ln>
                            <a:noFill/>
                          </a:ln>
                          <a:solidFill>
                            <a:srgbClr val="000000"/>
                          </a:solidFill>
                          <a:effectLst/>
                          <a:latin typeface="Rockwell" panose="02060603020205020403" pitchFamily="18" charset="0"/>
                        </a:rPr>
                        <a:t>Periodic Exam. I</a:t>
                      </a:r>
                      <a:endParaRPr kumimoji="0" lang="en-US" altLang="en-US" sz="16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lvl1pPr algn="r" rtl="1">
                        <a:lnSpc>
                          <a:spcPct val="90000"/>
                        </a:lnSpc>
                        <a:spcBef>
                          <a:spcPts val="1200"/>
                        </a:spcBef>
                        <a:buClr>
                          <a:srgbClr val="9E3611"/>
                        </a:buClr>
                        <a:buSzPct val="85000"/>
                        <a:buFont typeface="Wingdings" panose="05000000000000000000" pitchFamily="2" charset="2"/>
                        <a:defRPr>
                          <a:solidFill>
                            <a:schemeClr val="tx1"/>
                          </a:solidFill>
                          <a:latin typeface="Rockwell" panose="02060603020205020403"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defRPr sz="1600">
                          <a:solidFill>
                            <a:schemeClr val="tx1"/>
                          </a:solidFill>
                          <a:latin typeface="Rockwell" panose="02060603020205020403"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5pPr>
                      <a:lvl6pPr marL="25146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6pPr>
                      <a:lvl7pPr marL="29718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7pPr>
                      <a:lvl8pPr marL="34290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8pPr>
                      <a:lvl9pPr marL="38862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9pPr>
                    </a:lstStyle>
                    <a:p>
                      <a:pPr marL="0" marR="0" lvl="0" indent="0" algn="ctr" defTabSz="914400" rtl="1" eaLnBrk="1" fontAlgn="base" latinLnBrk="0" hangingPunct="1">
                        <a:lnSpc>
                          <a:spcPct val="115000"/>
                        </a:lnSpc>
                        <a:spcBef>
                          <a:spcPts val="300"/>
                        </a:spcBef>
                        <a:spcAft>
                          <a:spcPts val="300"/>
                        </a:spcAft>
                        <a:buClrTx/>
                        <a:buSzTx/>
                        <a:buFontTx/>
                        <a:buNone/>
                        <a:tabLst/>
                      </a:pPr>
                      <a:r>
                        <a:rPr kumimoji="0" lang="en-US" altLang="en-US" sz="1600" b="0" i="0" u="none" strike="noStrike" cap="none" normalizeH="0" baseline="0">
                          <a:ln>
                            <a:noFill/>
                          </a:ln>
                          <a:solidFill>
                            <a:srgbClr val="000000"/>
                          </a:solidFill>
                          <a:effectLst/>
                          <a:latin typeface="Rockwell" panose="02060603020205020403" pitchFamily="18" charset="0"/>
                        </a:rPr>
                        <a:t>7 (Wed)</a:t>
                      </a:r>
                      <a:endParaRPr kumimoji="0" lang="en-US" altLang="en-US" sz="16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lvl1pPr algn="r" rtl="1">
                        <a:lnSpc>
                          <a:spcPct val="90000"/>
                        </a:lnSpc>
                        <a:spcBef>
                          <a:spcPts val="1200"/>
                        </a:spcBef>
                        <a:buClr>
                          <a:srgbClr val="9E3611"/>
                        </a:buClr>
                        <a:buSzPct val="85000"/>
                        <a:buFont typeface="Wingdings" panose="05000000000000000000" pitchFamily="2" charset="2"/>
                        <a:defRPr>
                          <a:solidFill>
                            <a:schemeClr val="tx1"/>
                          </a:solidFill>
                          <a:latin typeface="Rockwell" panose="02060603020205020403"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defRPr sz="1600">
                          <a:solidFill>
                            <a:schemeClr val="tx1"/>
                          </a:solidFill>
                          <a:latin typeface="Rockwell" panose="02060603020205020403"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5pPr>
                      <a:lvl6pPr marL="25146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6pPr>
                      <a:lvl7pPr marL="29718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7pPr>
                      <a:lvl8pPr marL="34290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8pPr>
                      <a:lvl9pPr marL="38862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9pPr>
                    </a:lstStyle>
                    <a:p>
                      <a:pPr marL="0" marR="0" lvl="0" indent="0" algn="ctr" defTabSz="914400" rtl="1" eaLnBrk="1" fontAlgn="base" latinLnBrk="0" hangingPunct="1">
                        <a:lnSpc>
                          <a:spcPct val="115000"/>
                        </a:lnSpc>
                        <a:spcBef>
                          <a:spcPts val="300"/>
                        </a:spcBef>
                        <a:spcAft>
                          <a:spcPts val="300"/>
                        </a:spcAft>
                        <a:buClrTx/>
                        <a:buSzTx/>
                        <a:buFontTx/>
                        <a:buNone/>
                        <a:tabLst/>
                      </a:pPr>
                      <a:r>
                        <a:rPr kumimoji="0" lang="en-US" altLang="en-US" sz="1600" b="0" i="0" u="none" strike="noStrike" cap="none" normalizeH="0" baseline="0">
                          <a:ln>
                            <a:noFill/>
                          </a:ln>
                          <a:solidFill>
                            <a:srgbClr val="000000"/>
                          </a:solidFill>
                          <a:effectLst/>
                          <a:latin typeface="Rockwell" panose="02060603020205020403" pitchFamily="18" charset="0"/>
                        </a:rPr>
                        <a:t>20</a:t>
                      </a:r>
                      <a:r>
                        <a:rPr kumimoji="0" lang="id-ID" altLang="en-US" sz="1600" b="0" i="0" u="none" strike="noStrike" cap="none" normalizeH="0" baseline="0">
                          <a:ln>
                            <a:noFill/>
                          </a:ln>
                          <a:solidFill>
                            <a:srgbClr val="000000"/>
                          </a:solidFill>
                          <a:effectLst/>
                          <a:latin typeface="Rockwell" panose="02060603020205020403" pitchFamily="18" charset="0"/>
                        </a:rPr>
                        <a:t>%</a:t>
                      </a:r>
                      <a:endParaRPr kumimoji="0" lang="en-US" altLang="en-US" sz="16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extLst>
                  <a:ext uri="{0D108BD9-81ED-4DB2-BD59-A6C34878D82A}">
                    <a16:rowId xmlns:a16="http://schemas.microsoft.com/office/drawing/2014/main" val="3146472537"/>
                  </a:ext>
                </a:extLst>
              </a:tr>
              <a:tr h="611188">
                <a:tc>
                  <a:txBody>
                    <a:bodyPr/>
                    <a:lstStyle>
                      <a:lvl1pPr algn="r" rtl="1">
                        <a:lnSpc>
                          <a:spcPct val="90000"/>
                        </a:lnSpc>
                        <a:spcBef>
                          <a:spcPts val="1200"/>
                        </a:spcBef>
                        <a:buClr>
                          <a:srgbClr val="9E3611"/>
                        </a:buClr>
                        <a:buSzPct val="85000"/>
                        <a:buFont typeface="Wingdings" panose="05000000000000000000" pitchFamily="2" charset="2"/>
                        <a:defRPr>
                          <a:solidFill>
                            <a:schemeClr val="tx1"/>
                          </a:solidFill>
                          <a:latin typeface="Rockwell" panose="02060603020205020403"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defRPr sz="1600">
                          <a:solidFill>
                            <a:schemeClr val="tx1"/>
                          </a:solidFill>
                          <a:latin typeface="Rockwell" panose="02060603020205020403"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5pPr>
                      <a:lvl6pPr marL="25146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6pPr>
                      <a:lvl7pPr marL="29718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7pPr>
                      <a:lvl8pPr marL="34290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8pPr>
                      <a:lvl9pPr marL="38862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9p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en-US" altLang="en-US" sz="1600" b="1" i="0" u="none" strike="noStrike" cap="none" normalizeH="0" baseline="0">
                          <a:ln>
                            <a:noFill/>
                          </a:ln>
                          <a:solidFill>
                            <a:srgbClr val="000000"/>
                          </a:solidFill>
                          <a:effectLst/>
                          <a:latin typeface="Rockwell" panose="02060603020205020403" pitchFamily="18" charset="0"/>
                        </a:rPr>
                        <a:t>3</a:t>
                      </a:r>
                      <a:endParaRPr kumimoji="0" lang="en-US" altLang="en-US" sz="16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lvl1pPr algn="r" rtl="1">
                        <a:lnSpc>
                          <a:spcPct val="90000"/>
                        </a:lnSpc>
                        <a:spcBef>
                          <a:spcPts val="1200"/>
                        </a:spcBef>
                        <a:buClr>
                          <a:srgbClr val="9E3611"/>
                        </a:buClr>
                        <a:buSzPct val="85000"/>
                        <a:buFont typeface="Wingdings" panose="05000000000000000000" pitchFamily="2" charset="2"/>
                        <a:defRPr>
                          <a:solidFill>
                            <a:schemeClr val="tx1"/>
                          </a:solidFill>
                          <a:latin typeface="Rockwell" panose="02060603020205020403"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defRPr sz="1600">
                          <a:solidFill>
                            <a:schemeClr val="tx1"/>
                          </a:solidFill>
                          <a:latin typeface="Rockwell" panose="02060603020205020403"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5pPr>
                      <a:lvl6pPr marL="25146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6pPr>
                      <a:lvl7pPr marL="29718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7pPr>
                      <a:lvl8pPr marL="34290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8pPr>
                      <a:lvl9pPr marL="38862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9pPr>
                    </a:lstStyle>
                    <a:p>
                      <a:pPr marL="0" marR="0" lvl="0" indent="0" algn="l" defTabSz="914400" rtl="1" eaLnBrk="1" fontAlgn="base" latinLnBrk="0" hangingPunct="1">
                        <a:lnSpc>
                          <a:spcPct val="115000"/>
                        </a:lnSpc>
                        <a:spcBef>
                          <a:spcPts val="300"/>
                        </a:spcBef>
                        <a:spcAft>
                          <a:spcPts val="300"/>
                        </a:spcAft>
                        <a:buClrTx/>
                        <a:buSzTx/>
                        <a:buFontTx/>
                        <a:buNone/>
                        <a:tabLst/>
                      </a:pPr>
                      <a:r>
                        <a:rPr kumimoji="0" lang="en-US" altLang="en-US" sz="1600" b="0" i="0" u="none" strike="noStrike" cap="none" normalizeH="0" baseline="0">
                          <a:ln>
                            <a:noFill/>
                          </a:ln>
                          <a:solidFill>
                            <a:srgbClr val="000000"/>
                          </a:solidFill>
                          <a:effectLst/>
                          <a:latin typeface="Rockwell" panose="02060603020205020403" pitchFamily="18" charset="0"/>
                        </a:rPr>
                        <a:t>Periodic Exam. II</a:t>
                      </a:r>
                      <a:endParaRPr kumimoji="0" lang="en-US" altLang="en-US" sz="16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lvl1pPr algn="r" rtl="1">
                        <a:lnSpc>
                          <a:spcPct val="90000"/>
                        </a:lnSpc>
                        <a:spcBef>
                          <a:spcPts val="1200"/>
                        </a:spcBef>
                        <a:buClr>
                          <a:srgbClr val="9E3611"/>
                        </a:buClr>
                        <a:buSzPct val="85000"/>
                        <a:buFont typeface="Wingdings" panose="05000000000000000000" pitchFamily="2" charset="2"/>
                        <a:defRPr>
                          <a:solidFill>
                            <a:schemeClr val="tx1"/>
                          </a:solidFill>
                          <a:latin typeface="Rockwell" panose="02060603020205020403"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defRPr sz="1600">
                          <a:solidFill>
                            <a:schemeClr val="tx1"/>
                          </a:solidFill>
                          <a:latin typeface="Rockwell" panose="02060603020205020403"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5pPr>
                      <a:lvl6pPr marL="25146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6pPr>
                      <a:lvl7pPr marL="29718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7pPr>
                      <a:lvl8pPr marL="34290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8pPr>
                      <a:lvl9pPr marL="38862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9pPr>
                    </a:lstStyle>
                    <a:p>
                      <a:pPr marL="0" marR="0" lvl="0" indent="0" algn="ctr" defTabSz="914400" rtl="1" eaLnBrk="1" fontAlgn="base" latinLnBrk="0" hangingPunct="1">
                        <a:lnSpc>
                          <a:spcPct val="115000"/>
                        </a:lnSpc>
                        <a:spcBef>
                          <a:spcPts val="300"/>
                        </a:spcBef>
                        <a:spcAft>
                          <a:spcPts val="300"/>
                        </a:spcAft>
                        <a:buClrTx/>
                        <a:buSzTx/>
                        <a:buFontTx/>
                        <a:buNone/>
                        <a:tabLst/>
                      </a:pPr>
                      <a:r>
                        <a:rPr kumimoji="0" lang="en-US" altLang="en-US" sz="1600" b="0" i="0" u="none" strike="noStrike" cap="none" normalizeH="0" baseline="0">
                          <a:ln>
                            <a:noFill/>
                          </a:ln>
                          <a:solidFill>
                            <a:srgbClr val="000000"/>
                          </a:solidFill>
                          <a:effectLst/>
                          <a:latin typeface="Rockwell" panose="02060603020205020403" pitchFamily="18" charset="0"/>
                        </a:rPr>
                        <a:t>14 (Wed)</a:t>
                      </a:r>
                      <a:endParaRPr kumimoji="0" lang="en-US" altLang="en-US" sz="16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lvl1pPr algn="r" rtl="1">
                        <a:lnSpc>
                          <a:spcPct val="90000"/>
                        </a:lnSpc>
                        <a:spcBef>
                          <a:spcPts val="1200"/>
                        </a:spcBef>
                        <a:buClr>
                          <a:srgbClr val="9E3611"/>
                        </a:buClr>
                        <a:buSzPct val="85000"/>
                        <a:buFont typeface="Wingdings" panose="05000000000000000000" pitchFamily="2" charset="2"/>
                        <a:defRPr>
                          <a:solidFill>
                            <a:schemeClr val="tx1"/>
                          </a:solidFill>
                          <a:latin typeface="Rockwell" panose="02060603020205020403"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defRPr sz="1600">
                          <a:solidFill>
                            <a:schemeClr val="tx1"/>
                          </a:solidFill>
                          <a:latin typeface="Rockwell" panose="02060603020205020403"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5pPr>
                      <a:lvl6pPr marL="25146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6pPr>
                      <a:lvl7pPr marL="29718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7pPr>
                      <a:lvl8pPr marL="34290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8pPr>
                      <a:lvl9pPr marL="38862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9pPr>
                    </a:lstStyle>
                    <a:p>
                      <a:pPr marL="0" marR="0" lvl="0" indent="0" algn="ctr" defTabSz="914400" rtl="1" eaLnBrk="1" fontAlgn="base" latinLnBrk="0" hangingPunct="1">
                        <a:lnSpc>
                          <a:spcPct val="115000"/>
                        </a:lnSpc>
                        <a:spcBef>
                          <a:spcPts val="300"/>
                        </a:spcBef>
                        <a:spcAft>
                          <a:spcPts val="300"/>
                        </a:spcAft>
                        <a:buClrTx/>
                        <a:buSzTx/>
                        <a:buFontTx/>
                        <a:buNone/>
                        <a:tabLst/>
                      </a:pPr>
                      <a:r>
                        <a:rPr kumimoji="0" lang="en-US" altLang="en-US" sz="1600" b="0" i="0" u="none" strike="noStrike" cap="none" normalizeH="0" baseline="0">
                          <a:ln>
                            <a:noFill/>
                          </a:ln>
                          <a:solidFill>
                            <a:srgbClr val="000000"/>
                          </a:solidFill>
                          <a:effectLst/>
                          <a:latin typeface="Rockwell" panose="02060603020205020403" pitchFamily="18" charset="0"/>
                        </a:rPr>
                        <a:t>20</a:t>
                      </a:r>
                      <a:r>
                        <a:rPr kumimoji="0" lang="id-ID" altLang="en-US" sz="1600" b="0" i="0" u="none" strike="noStrike" cap="none" normalizeH="0" baseline="0">
                          <a:ln>
                            <a:noFill/>
                          </a:ln>
                          <a:solidFill>
                            <a:srgbClr val="000000"/>
                          </a:solidFill>
                          <a:effectLst/>
                          <a:latin typeface="Rockwell" panose="02060603020205020403" pitchFamily="18" charset="0"/>
                        </a:rPr>
                        <a:t>%</a:t>
                      </a:r>
                      <a:endParaRPr kumimoji="0" lang="en-US" altLang="en-US" sz="16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extLst>
                  <a:ext uri="{0D108BD9-81ED-4DB2-BD59-A6C34878D82A}">
                    <a16:rowId xmlns:a16="http://schemas.microsoft.com/office/drawing/2014/main" val="1947922468"/>
                  </a:ext>
                </a:extLst>
              </a:tr>
              <a:tr h="452438">
                <a:tc>
                  <a:txBody>
                    <a:bodyPr/>
                    <a:lstStyle>
                      <a:lvl1pPr algn="r" rtl="1">
                        <a:lnSpc>
                          <a:spcPct val="90000"/>
                        </a:lnSpc>
                        <a:spcBef>
                          <a:spcPts val="1200"/>
                        </a:spcBef>
                        <a:buClr>
                          <a:srgbClr val="9E3611"/>
                        </a:buClr>
                        <a:buSzPct val="85000"/>
                        <a:buFont typeface="Wingdings" panose="05000000000000000000" pitchFamily="2" charset="2"/>
                        <a:defRPr>
                          <a:solidFill>
                            <a:schemeClr val="tx1"/>
                          </a:solidFill>
                          <a:latin typeface="Rockwell" panose="02060603020205020403"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defRPr sz="1600">
                          <a:solidFill>
                            <a:schemeClr val="tx1"/>
                          </a:solidFill>
                          <a:latin typeface="Rockwell" panose="02060603020205020403"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5pPr>
                      <a:lvl6pPr marL="25146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6pPr>
                      <a:lvl7pPr marL="29718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7pPr>
                      <a:lvl8pPr marL="34290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8pPr>
                      <a:lvl9pPr marL="38862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9p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en-US" altLang="en-US" sz="1600" b="1" i="0" u="none" strike="noStrike" cap="none" normalizeH="0" baseline="0">
                          <a:ln>
                            <a:noFill/>
                          </a:ln>
                          <a:solidFill>
                            <a:srgbClr val="000000"/>
                          </a:solidFill>
                          <a:effectLst/>
                          <a:latin typeface="Rockwell" panose="02060603020205020403" pitchFamily="18" charset="0"/>
                        </a:rPr>
                        <a:t>4</a:t>
                      </a:r>
                      <a:endParaRPr kumimoji="0" lang="en-US" altLang="en-US" sz="16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lvl1pPr algn="r" rtl="1">
                        <a:lnSpc>
                          <a:spcPct val="90000"/>
                        </a:lnSpc>
                        <a:spcBef>
                          <a:spcPts val="1200"/>
                        </a:spcBef>
                        <a:buClr>
                          <a:srgbClr val="9E3611"/>
                        </a:buClr>
                        <a:buSzPct val="85000"/>
                        <a:buFont typeface="Wingdings" panose="05000000000000000000" pitchFamily="2" charset="2"/>
                        <a:defRPr>
                          <a:solidFill>
                            <a:schemeClr val="tx1"/>
                          </a:solidFill>
                          <a:latin typeface="Rockwell" panose="02060603020205020403"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defRPr sz="1600">
                          <a:solidFill>
                            <a:schemeClr val="tx1"/>
                          </a:solidFill>
                          <a:latin typeface="Rockwell" panose="02060603020205020403"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5pPr>
                      <a:lvl6pPr marL="25146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6pPr>
                      <a:lvl7pPr marL="29718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7pPr>
                      <a:lvl8pPr marL="34290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8pPr>
                      <a:lvl9pPr marL="38862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9pPr>
                    </a:lstStyle>
                    <a:p>
                      <a:pPr marL="0" marR="0" lvl="0" indent="0" algn="l" defTabSz="914400" rtl="1" eaLnBrk="1" fontAlgn="base" latinLnBrk="0" hangingPunct="1">
                        <a:lnSpc>
                          <a:spcPct val="115000"/>
                        </a:lnSpc>
                        <a:spcBef>
                          <a:spcPts val="300"/>
                        </a:spcBef>
                        <a:spcAft>
                          <a:spcPts val="300"/>
                        </a:spcAft>
                        <a:buClrTx/>
                        <a:buSzTx/>
                        <a:buFontTx/>
                        <a:buNone/>
                        <a:tabLst/>
                      </a:pPr>
                      <a:r>
                        <a:rPr kumimoji="0" lang="id-ID" altLang="en-US" sz="1600" b="0" i="0" u="none" strike="noStrike" cap="none" normalizeH="0" baseline="0">
                          <a:ln>
                            <a:noFill/>
                          </a:ln>
                          <a:solidFill>
                            <a:srgbClr val="000000"/>
                          </a:solidFill>
                          <a:effectLst/>
                          <a:latin typeface="Rockwell" panose="02060603020205020403" pitchFamily="18" charset="0"/>
                        </a:rPr>
                        <a:t>Final exam</a:t>
                      </a:r>
                      <a:endParaRPr kumimoji="0" lang="en-US" altLang="en-US" sz="16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lvl1pPr algn="r" rtl="1">
                        <a:lnSpc>
                          <a:spcPct val="90000"/>
                        </a:lnSpc>
                        <a:spcBef>
                          <a:spcPts val="1200"/>
                        </a:spcBef>
                        <a:buClr>
                          <a:srgbClr val="9E3611"/>
                        </a:buClr>
                        <a:buSzPct val="85000"/>
                        <a:buFont typeface="Wingdings" panose="05000000000000000000" pitchFamily="2" charset="2"/>
                        <a:defRPr>
                          <a:solidFill>
                            <a:schemeClr val="tx1"/>
                          </a:solidFill>
                          <a:latin typeface="Rockwell" panose="02060603020205020403"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defRPr sz="1600">
                          <a:solidFill>
                            <a:schemeClr val="tx1"/>
                          </a:solidFill>
                          <a:latin typeface="Rockwell" panose="02060603020205020403"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5pPr>
                      <a:lvl6pPr marL="25146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6pPr>
                      <a:lvl7pPr marL="29718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7pPr>
                      <a:lvl8pPr marL="34290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8pPr>
                      <a:lvl9pPr marL="38862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9pPr>
                    </a:lstStyle>
                    <a:p>
                      <a:pPr marL="0" marR="0" lvl="0" indent="0" algn="ctr" defTabSz="914400" rtl="1" eaLnBrk="1" fontAlgn="base" latinLnBrk="0" hangingPunct="1">
                        <a:lnSpc>
                          <a:spcPct val="115000"/>
                        </a:lnSpc>
                        <a:spcBef>
                          <a:spcPts val="300"/>
                        </a:spcBef>
                        <a:spcAft>
                          <a:spcPts val="300"/>
                        </a:spcAft>
                        <a:buClrTx/>
                        <a:buSzTx/>
                        <a:buFontTx/>
                        <a:buNone/>
                        <a:tabLst/>
                      </a:pPr>
                      <a:r>
                        <a:rPr kumimoji="0" lang="en-CA" altLang="en-US" sz="1600" b="0" i="0" u="none" strike="noStrike" cap="none" normalizeH="0" baseline="0">
                          <a:ln>
                            <a:noFill/>
                          </a:ln>
                          <a:solidFill>
                            <a:srgbClr val="000000"/>
                          </a:solidFill>
                          <a:effectLst/>
                          <a:latin typeface="Rockwell" panose="02060603020205020403" pitchFamily="18" charset="0"/>
                        </a:rPr>
                        <a:t>-</a:t>
                      </a:r>
                      <a:endParaRPr kumimoji="0" lang="en-US" altLang="en-US" sz="16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lvl1pPr algn="r" rtl="1">
                        <a:lnSpc>
                          <a:spcPct val="90000"/>
                        </a:lnSpc>
                        <a:spcBef>
                          <a:spcPts val="1200"/>
                        </a:spcBef>
                        <a:buClr>
                          <a:srgbClr val="9E3611"/>
                        </a:buClr>
                        <a:buSzPct val="85000"/>
                        <a:buFont typeface="Wingdings" panose="05000000000000000000" pitchFamily="2" charset="2"/>
                        <a:defRPr>
                          <a:solidFill>
                            <a:schemeClr val="tx1"/>
                          </a:solidFill>
                          <a:latin typeface="Rockwell" panose="02060603020205020403"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defRPr sz="1600">
                          <a:solidFill>
                            <a:schemeClr val="tx1"/>
                          </a:solidFill>
                          <a:latin typeface="Rockwell" panose="02060603020205020403"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5pPr>
                      <a:lvl6pPr marL="25146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6pPr>
                      <a:lvl7pPr marL="29718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7pPr>
                      <a:lvl8pPr marL="34290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8pPr>
                      <a:lvl9pPr marL="3886200" indent="-228600" algn="r" rtl="1" eaLnBrk="0" fontAlgn="base" hangingPunct="0">
                        <a:lnSpc>
                          <a:spcPct val="90000"/>
                        </a:lnSpc>
                        <a:spcBef>
                          <a:spcPts val="400"/>
                        </a:spcBef>
                        <a:spcAft>
                          <a:spcPts val="200"/>
                        </a:spcAft>
                        <a:buClr>
                          <a:srgbClr val="9E3611"/>
                        </a:buClr>
                        <a:buSzPct val="85000"/>
                        <a:buFont typeface="Wingdings" panose="05000000000000000000" pitchFamily="2" charset="2"/>
                        <a:defRPr sz="1400">
                          <a:solidFill>
                            <a:schemeClr val="tx1"/>
                          </a:solidFill>
                          <a:latin typeface="Rockwell" panose="02060603020205020403" pitchFamily="18" charset="0"/>
                        </a:defRPr>
                      </a:lvl9pPr>
                    </a:lstStyle>
                    <a:p>
                      <a:pPr marL="0" marR="0" lvl="0" indent="0" algn="ctr" defTabSz="914400" rtl="1" eaLnBrk="1" fontAlgn="base" latinLnBrk="0" hangingPunct="1">
                        <a:lnSpc>
                          <a:spcPct val="115000"/>
                        </a:lnSpc>
                        <a:spcBef>
                          <a:spcPts val="300"/>
                        </a:spcBef>
                        <a:spcAft>
                          <a:spcPts val="300"/>
                        </a:spcAft>
                        <a:buClrTx/>
                        <a:buSzTx/>
                        <a:buFontTx/>
                        <a:buNone/>
                        <a:tabLst/>
                      </a:pPr>
                      <a:r>
                        <a:rPr kumimoji="0" lang="en-US" altLang="en-US" sz="1600" b="0" i="0" u="none" strike="noStrike" cap="none" normalizeH="0" baseline="0">
                          <a:ln>
                            <a:noFill/>
                          </a:ln>
                          <a:solidFill>
                            <a:srgbClr val="000000"/>
                          </a:solidFill>
                          <a:effectLst/>
                          <a:latin typeface="Rockwell" panose="02060603020205020403" pitchFamily="18" charset="0"/>
                        </a:rPr>
                        <a:t>5</a:t>
                      </a:r>
                      <a:r>
                        <a:rPr kumimoji="0" lang="id-ID" altLang="en-US" sz="1600" b="0" i="0" u="none" strike="noStrike" cap="none" normalizeH="0" baseline="0">
                          <a:ln>
                            <a:noFill/>
                          </a:ln>
                          <a:solidFill>
                            <a:srgbClr val="000000"/>
                          </a:solidFill>
                          <a:effectLst/>
                          <a:latin typeface="Rockwell" panose="02060603020205020403" pitchFamily="18" charset="0"/>
                        </a:rPr>
                        <a:t>0%</a:t>
                      </a:r>
                      <a:endParaRPr kumimoji="0" lang="en-US" altLang="en-US" sz="16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extLst>
                  <a:ext uri="{0D108BD9-81ED-4DB2-BD59-A6C34878D82A}">
                    <a16:rowId xmlns:a16="http://schemas.microsoft.com/office/drawing/2014/main" val="2225615326"/>
                  </a:ext>
                </a:extLst>
              </a:tr>
            </a:tbl>
          </a:graphicData>
        </a:graphic>
      </p:graphicFrame>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a:extLst>
              <a:ext uri="{FF2B5EF4-FFF2-40B4-BE49-F238E27FC236}">
                <a16:creationId xmlns:a16="http://schemas.microsoft.com/office/drawing/2014/main" id="{26F92E84-F15B-480A-A356-A4FF2960D2F3}"/>
              </a:ext>
            </a:extLst>
          </p:cNvPr>
          <p:cNvSpPr>
            <a:spLocks noGrp="1" noChangeArrowheads="1"/>
          </p:cNvSpPr>
          <p:nvPr>
            <p:ph type="title"/>
          </p:nvPr>
        </p:nvSpPr>
        <p:spPr>
          <a:xfrm>
            <a:off x="755650" y="214313"/>
            <a:ext cx="8188325" cy="1462087"/>
          </a:xfrm>
        </p:spPr>
        <p:txBody>
          <a:bodyPr/>
          <a:lstStyle/>
          <a:p>
            <a:pPr algn="ctr" eaLnBrk="1" fontAlgn="auto" hangingPunct="1">
              <a:spcAft>
                <a:spcPts val="0"/>
              </a:spcAft>
              <a:defRPr/>
            </a:pPr>
            <a:r>
              <a:rPr lang="en-US" altLang="zh-CN">
                <a:ea typeface="SimSun" panose="02010600030101010101" pitchFamily="2" charset="-122"/>
              </a:rPr>
              <a:t>Rules of Vector Differentiation</a:t>
            </a:r>
            <a:r>
              <a:rPr lang="en-US" altLang="zh-CN" sz="5400">
                <a:ea typeface="SimSun" panose="02010600030101010101" pitchFamily="2" charset="-122"/>
              </a:rPr>
              <a:t> </a:t>
            </a:r>
          </a:p>
        </p:txBody>
      </p:sp>
      <p:sp>
        <p:nvSpPr>
          <p:cNvPr id="65538" name="عنصر نائب لرقم الشريحة 5">
            <a:extLst>
              <a:ext uri="{FF2B5EF4-FFF2-40B4-BE49-F238E27FC236}">
                <a16:creationId xmlns:a16="http://schemas.microsoft.com/office/drawing/2014/main" id="{20E77634-5965-4D1F-BF3F-31C8650BDFA6}"/>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rtl="0">
              <a:lnSpc>
                <a:spcPct val="100000"/>
              </a:lnSpc>
              <a:spcBef>
                <a:spcPct val="0"/>
              </a:spcBef>
              <a:buClrTx/>
              <a:buSzTx/>
              <a:buFontTx/>
              <a:buNone/>
            </a:pPr>
            <a:fld id="{467030D3-5A97-4EA0-AD0F-9A209557953C}" type="slidenum">
              <a:rPr lang="en-US" altLang="zh-CN" sz="1400">
                <a:latin typeface="Tahoma" panose="020B0604030504040204" pitchFamily="34" charset="0"/>
                <a:ea typeface="SimSun" panose="02010600030101010101" pitchFamily="2" charset="-122"/>
                <a:cs typeface="Arial" panose="020B0604020202020204" pitchFamily="34" charset="0"/>
              </a:rPr>
              <a:pPr rtl="0">
                <a:lnSpc>
                  <a:spcPct val="100000"/>
                </a:lnSpc>
                <a:spcBef>
                  <a:spcPct val="0"/>
                </a:spcBef>
                <a:buClrTx/>
                <a:buSzTx/>
                <a:buFontTx/>
                <a:buNone/>
              </a:pPr>
              <a:t>50</a:t>
            </a:fld>
            <a:endParaRPr lang="en-US" altLang="zh-CN" sz="1400">
              <a:latin typeface="Tahoma" panose="020B0604030504040204" pitchFamily="34" charset="0"/>
              <a:ea typeface="SimSun" panose="02010600030101010101" pitchFamily="2" charset="-122"/>
              <a:cs typeface="Arial" panose="020B0604020202020204" pitchFamily="34" charset="0"/>
            </a:endParaRPr>
          </a:p>
        </p:txBody>
      </p:sp>
      <p:sp>
        <p:nvSpPr>
          <p:cNvPr id="97284" name="Rectangle 7">
            <a:extLst>
              <a:ext uri="{FF2B5EF4-FFF2-40B4-BE49-F238E27FC236}">
                <a16:creationId xmlns:a16="http://schemas.microsoft.com/office/drawing/2014/main" id="{4FB02068-8A92-4CDC-8C29-054709FBD629}"/>
              </a:ext>
            </a:extLst>
          </p:cNvPr>
          <p:cNvSpPr>
            <a:spLocks noChangeArrowheads="1"/>
          </p:cNvSpPr>
          <p:nvPr/>
        </p:nvSpPr>
        <p:spPr bwMode="auto">
          <a:xfrm>
            <a:off x="0" y="2568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graphicFrame>
        <p:nvGraphicFramePr>
          <p:cNvPr id="97285" name="Object 6">
            <a:extLst>
              <a:ext uri="{FF2B5EF4-FFF2-40B4-BE49-F238E27FC236}">
                <a16:creationId xmlns:a16="http://schemas.microsoft.com/office/drawing/2014/main" id="{82AF83DF-9B2C-42BD-9C56-85EF3B33A829}"/>
              </a:ext>
            </a:extLst>
          </p:cNvPr>
          <p:cNvGraphicFramePr>
            <a:graphicFrameLocks noChangeAspect="1"/>
          </p:cNvGraphicFramePr>
          <p:nvPr/>
        </p:nvGraphicFramePr>
        <p:xfrm>
          <a:off x="755650" y="2406650"/>
          <a:ext cx="1008063" cy="752475"/>
        </p:xfrm>
        <a:graphic>
          <a:graphicData uri="http://schemas.openxmlformats.org/presentationml/2006/ole">
            <mc:AlternateContent xmlns:mc="http://schemas.openxmlformats.org/markup-compatibility/2006">
              <mc:Choice xmlns:v="urn:schemas-microsoft-com:vml" Requires="v">
                <p:oleObj spid="_x0000_s97295" name="Equation" r:id="rId3" imgW="520474" imgH="393529" progId="Equation.DSMT4">
                  <p:embed/>
                </p:oleObj>
              </mc:Choice>
              <mc:Fallback>
                <p:oleObj name="Equation" r:id="rId3" imgW="520474" imgH="393529"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406650"/>
                        <a:ext cx="10080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6" name="Rectangle 8">
            <a:extLst>
              <a:ext uri="{FF2B5EF4-FFF2-40B4-BE49-F238E27FC236}">
                <a16:creationId xmlns:a16="http://schemas.microsoft.com/office/drawing/2014/main" id="{E82C57C9-1C48-4CF0-9B28-D058C63A7F1F}"/>
              </a:ext>
            </a:extLst>
          </p:cNvPr>
          <p:cNvSpPr>
            <a:spLocks noChangeArrowheads="1"/>
          </p:cNvSpPr>
          <p:nvPr/>
        </p:nvSpPr>
        <p:spPr bwMode="auto">
          <a:xfrm>
            <a:off x="1651000" y="2549525"/>
            <a:ext cx="23606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r>
              <a:rPr lang="en-US" altLang="zh-CN" sz="2400">
                <a:ea typeface="SimSun" panose="02010600030101010101" pitchFamily="2" charset="-122"/>
                <a:cs typeface="Times New Roman" panose="02020603050405020304" pitchFamily="18" charset="0"/>
              </a:rPr>
              <a:t> if A = constant.</a:t>
            </a:r>
          </a:p>
        </p:txBody>
      </p:sp>
      <p:graphicFrame>
        <p:nvGraphicFramePr>
          <p:cNvPr id="97287" name="Object 5">
            <a:extLst>
              <a:ext uri="{FF2B5EF4-FFF2-40B4-BE49-F238E27FC236}">
                <a16:creationId xmlns:a16="http://schemas.microsoft.com/office/drawing/2014/main" id="{573E3807-5360-4C79-A000-157E53DBA408}"/>
              </a:ext>
            </a:extLst>
          </p:cNvPr>
          <p:cNvGraphicFramePr>
            <a:graphicFrameLocks noChangeAspect="1"/>
          </p:cNvGraphicFramePr>
          <p:nvPr/>
        </p:nvGraphicFramePr>
        <p:xfrm>
          <a:off x="755650" y="3487738"/>
          <a:ext cx="2665413" cy="754062"/>
        </p:xfrm>
        <a:graphic>
          <a:graphicData uri="http://schemas.openxmlformats.org/presentationml/2006/ole">
            <mc:AlternateContent xmlns:mc="http://schemas.openxmlformats.org/markup-compatibility/2006">
              <mc:Choice xmlns:v="urn:schemas-microsoft-com:vml" Requires="v">
                <p:oleObj spid="_x0000_s97296" name="Equation" r:id="rId5" imgW="1384300" imgH="393700" progId="Equation.DSMT4">
                  <p:embed/>
                </p:oleObj>
              </mc:Choice>
              <mc:Fallback>
                <p:oleObj name="Equation" r:id="rId5" imgW="1384300" imgH="3937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3487738"/>
                        <a:ext cx="2665413"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7288" name="Object 4">
            <a:extLst>
              <a:ext uri="{FF2B5EF4-FFF2-40B4-BE49-F238E27FC236}">
                <a16:creationId xmlns:a16="http://schemas.microsoft.com/office/drawing/2014/main" id="{3655CABA-F31E-42E7-864B-D523175A1C26}"/>
              </a:ext>
            </a:extLst>
          </p:cNvPr>
          <p:cNvGraphicFramePr>
            <a:graphicFrameLocks noChangeAspect="1"/>
          </p:cNvGraphicFramePr>
          <p:nvPr/>
        </p:nvGraphicFramePr>
        <p:xfrm>
          <a:off x="755650" y="4422775"/>
          <a:ext cx="2087563" cy="742950"/>
        </p:xfrm>
        <a:graphic>
          <a:graphicData uri="http://schemas.openxmlformats.org/presentationml/2006/ole">
            <mc:AlternateContent xmlns:mc="http://schemas.openxmlformats.org/markup-compatibility/2006">
              <mc:Choice xmlns:v="urn:schemas-microsoft-com:vml" Requires="v">
                <p:oleObj spid="_x0000_s97297" name="Equation" r:id="rId7" imgW="1091726" imgH="393529" progId="Equation.DSMT4">
                  <p:embed/>
                </p:oleObj>
              </mc:Choice>
              <mc:Fallback>
                <p:oleObj name="Equation" r:id="rId7" imgW="1091726" imgH="393529"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4422775"/>
                        <a:ext cx="208756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9" name="Rectangle 19">
            <a:extLst>
              <a:ext uri="{FF2B5EF4-FFF2-40B4-BE49-F238E27FC236}">
                <a16:creationId xmlns:a16="http://schemas.microsoft.com/office/drawing/2014/main" id="{A4709872-66C8-4945-9E3F-8FCEE4AFD264}"/>
              </a:ext>
            </a:extLst>
          </p:cNvPr>
          <p:cNvSpPr>
            <a:spLocks noChangeArrowheads="1"/>
          </p:cNvSpPr>
          <p:nvPr/>
        </p:nvSpPr>
        <p:spPr bwMode="auto">
          <a:xfrm>
            <a:off x="0" y="2843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graphicFrame>
        <p:nvGraphicFramePr>
          <p:cNvPr id="97290" name="Object 18">
            <a:extLst>
              <a:ext uri="{FF2B5EF4-FFF2-40B4-BE49-F238E27FC236}">
                <a16:creationId xmlns:a16="http://schemas.microsoft.com/office/drawing/2014/main" id="{D047AAC6-42F1-4B36-8B47-4B51C4DA62B4}"/>
              </a:ext>
            </a:extLst>
          </p:cNvPr>
          <p:cNvGraphicFramePr>
            <a:graphicFrameLocks noChangeAspect="1"/>
          </p:cNvGraphicFramePr>
          <p:nvPr/>
        </p:nvGraphicFramePr>
        <p:xfrm>
          <a:off x="4572000" y="2335213"/>
          <a:ext cx="2952750" cy="781050"/>
        </p:xfrm>
        <a:graphic>
          <a:graphicData uri="http://schemas.openxmlformats.org/presentationml/2006/ole">
            <mc:AlternateContent xmlns:mc="http://schemas.openxmlformats.org/markup-compatibility/2006">
              <mc:Choice xmlns:v="urn:schemas-microsoft-com:vml" Requires="v">
                <p:oleObj spid="_x0000_s97298" name="Equation" r:id="rId9" imgW="1473200" imgH="393700" progId="Equation.DSMT4">
                  <p:embed/>
                </p:oleObj>
              </mc:Choice>
              <mc:Fallback>
                <p:oleObj name="Equation" r:id="rId9" imgW="1473200" imgH="393700" progId="Equation.DSMT4">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2335213"/>
                        <a:ext cx="29527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91" name="Rectangle 20">
            <a:extLst>
              <a:ext uri="{FF2B5EF4-FFF2-40B4-BE49-F238E27FC236}">
                <a16:creationId xmlns:a16="http://schemas.microsoft.com/office/drawing/2014/main" id="{2953A2C6-5033-4A38-85E2-26A765BA040B}"/>
              </a:ext>
            </a:extLst>
          </p:cNvPr>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graphicFrame>
        <p:nvGraphicFramePr>
          <p:cNvPr id="97292" name="Object 17">
            <a:extLst>
              <a:ext uri="{FF2B5EF4-FFF2-40B4-BE49-F238E27FC236}">
                <a16:creationId xmlns:a16="http://schemas.microsoft.com/office/drawing/2014/main" id="{E463F25A-6108-461F-B131-F9E3932773C0}"/>
              </a:ext>
            </a:extLst>
          </p:cNvPr>
          <p:cNvGraphicFramePr>
            <a:graphicFrameLocks noChangeAspect="1"/>
          </p:cNvGraphicFramePr>
          <p:nvPr/>
        </p:nvGraphicFramePr>
        <p:xfrm>
          <a:off x="4572000" y="3487738"/>
          <a:ext cx="3240088" cy="727075"/>
        </p:xfrm>
        <a:graphic>
          <a:graphicData uri="http://schemas.openxmlformats.org/presentationml/2006/ole">
            <mc:AlternateContent xmlns:mc="http://schemas.openxmlformats.org/markup-compatibility/2006">
              <mc:Choice xmlns:v="urn:schemas-microsoft-com:vml" Requires="v">
                <p:oleObj spid="_x0000_s97299" name="Equation" r:id="rId11" imgW="1739900" imgH="393700" progId="Equation.DSMT4">
                  <p:embed/>
                </p:oleObj>
              </mc:Choice>
              <mc:Fallback>
                <p:oleObj name="Equation" r:id="rId11" imgW="1739900" imgH="393700" progId="Equation.DSMT4">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3487738"/>
                        <a:ext cx="324008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93" name="Rectangle 21">
            <a:extLst>
              <a:ext uri="{FF2B5EF4-FFF2-40B4-BE49-F238E27FC236}">
                <a16:creationId xmlns:a16="http://schemas.microsoft.com/office/drawing/2014/main" id="{94640209-7FAB-4EE6-93E0-A826EED03E23}"/>
              </a:ext>
            </a:extLst>
          </p:cNvPr>
          <p:cNvSpPr>
            <a:spLocks noChangeArrowheads="1"/>
          </p:cNvSpPr>
          <p:nvPr/>
        </p:nvSpPr>
        <p:spPr bwMode="auto">
          <a:xfrm>
            <a:off x="0" y="3624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graphicFrame>
        <p:nvGraphicFramePr>
          <p:cNvPr id="97294" name="Object 16">
            <a:extLst>
              <a:ext uri="{FF2B5EF4-FFF2-40B4-BE49-F238E27FC236}">
                <a16:creationId xmlns:a16="http://schemas.microsoft.com/office/drawing/2014/main" id="{B640A440-D991-47FC-B114-BEBBB7318178}"/>
              </a:ext>
            </a:extLst>
          </p:cNvPr>
          <p:cNvGraphicFramePr>
            <a:graphicFrameLocks noChangeAspect="1"/>
          </p:cNvGraphicFramePr>
          <p:nvPr/>
        </p:nvGraphicFramePr>
        <p:xfrm>
          <a:off x="4572000" y="4495800"/>
          <a:ext cx="3455988" cy="727075"/>
        </p:xfrm>
        <a:graphic>
          <a:graphicData uri="http://schemas.openxmlformats.org/presentationml/2006/ole">
            <mc:AlternateContent xmlns:mc="http://schemas.openxmlformats.org/markup-compatibility/2006">
              <mc:Choice xmlns:v="urn:schemas-microsoft-com:vml" Requires="v">
                <p:oleObj spid="_x0000_s97300" name="Equation" r:id="rId13" imgW="1854200" imgH="393700" progId="Equation.DSMT4">
                  <p:embed/>
                </p:oleObj>
              </mc:Choice>
              <mc:Fallback>
                <p:oleObj name="Equation" r:id="rId13" imgW="1854200" imgH="393700" progId="Equation.DSMT4">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4495800"/>
                        <a:ext cx="345598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ED68EBD-2421-45D4-8F05-7F30C09D05EE}"/>
              </a:ext>
            </a:extLst>
          </p:cNvPr>
          <p:cNvSpPr>
            <a:spLocks noGrp="1" noChangeArrowheads="1"/>
          </p:cNvSpPr>
          <p:nvPr>
            <p:ph type="title" idx="4294967295"/>
          </p:nvPr>
        </p:nvSpPr>
        <p:spPr>
          <a:xfrm>
            <a:off x="1350963" y="214313"/>
            <a:ext cx="7793037" cy="1462087"/>
          </a:xfrm>
        </p:spPr>
        <p:txBody>
          <a:bodyPr/>
          <a:lstStyle/>
          <a:p>
            <a:pPr eaLnBrk="1" fontAlgn="auto" hangingPunct="1">
              <a:spcAft>
                <a:spcPts val="0"/>
              </a:spcAft>
              <a:defRPr/>
            </a:pPr>
            <a:r>
              <a:rPr lang="en-US" altLang="ar-SA" dirty="0"/>
              <a:t>Course syllabus (Cont.) </a:t>
            </a:r>
          </a:p>
        </p:txBody>
      </p:sp>
      <p:sp>
        <p:nvSpPr>
          <p:cNvPr id="24579" name="Rectangle 19">
            <a:extLst>
              <a:ext uri="{FF2B5EF4-FFF2-40B4-BE49-F238E27FC236}">
                <a16:creationId xmlns:a16="http://schemas.microsoft.com/office/drawing/2014/main" id="{C70FFC25-3C4A-4C93-A262-31E6DEAF22E3}"/>
              </a:ext>
            </a:extLst>
          </p:cNvPr>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solidFill>
                <a:srgbClr val="000000"/>
              </a:solidFill>
              <a:latin typeface="Tahoma" panose="020B0604030504040204" pitchFamily="34" charset="0"/>
              <a:cs typeface="Arial" panose="020B0604020202020204" pitchFamily="34" charset="0"/>
            </a:endParaRPr>
          </a:p>
        </p:txBody>
      </p:sp>
      <p:sp>
        <p:nvSpPr>
          <p:cNvPr id="24580" name="Rectangle 21">
            <a:extLst>
              <a:ext uri="{FF2B5EF4-FFF2-40B4-BE49-F238E27FC236}">
                <a16:creationId xmlns:a16="http://schemas.microsoft.com/office/drawing/2014/main" id="{B5E1DF17-1B6D-4CB3-B358-8BEE90D4C226}"/>
              </a:ext>
            </a:extLst>
          </p:cNvPr>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solidFill>
                <a:srgbClr val="000000"/>
              </a:solidFill>
              <a:latin typeface="Tahoma" panose="020B0604030504040204" pitchFamily="34" charset="0"/>
              <a:cs typeface="Arial" panose="020B0604020202020204" pitchFamily="34" charset="0"/>
            </a:endParaRPr>
          </a:p>
        </p:txBody>
      </p:sp>
      <p:sp>
        <p:nvSpPr>
          <p:cNvPr id="24581" name="Rectangle 2">
            <a:extLst>
              <a:ext uri="{FF2B5EF4-FFF2-40B4-BE49-F238E27FC236}">
                <a16:creationId xmlns:a16="http://schemas.microsoft.com/office/drawing/2014/main" id="{D12EF88E-02F8-41AE-8DF4-EB37546D2402}"/>
              </a:ext>
            </a:extLst>
          </p:cNvPr>
          <p:cNvSpPr>
            <a:spLocks noChangeArrowheads="1"/>
          </p:cNvSpPr>
          <p:nvPr/>
        </p:nvSpPr>
        <p:spPr bwMode="auto">
          <a:xfrm>
            <a:off x="152400" y="1393825"/>
            <a:ext cx="8801100" cy="658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r>
              <a:rPr lang="en-CA" altLang="en-US" sz="1600" b="1">
                <a:latin typeface="Times New Roman" panose="02020603050405020304" pitchFamily="18" charset="0"/>
                <a:ea typeface="Calibri" panose="020F0502020204030204" pitchFamily="34" charset="0"/>
                <a:cs typeface="Arial" panose="020B0604020202020204" pitchFamily="34" charset="0"/>
              </a:rPr>
              <a:t>Attendance:              </a:t>
            </a:r>
            <a:r>
              <a:rPr lang="en-CA" altLang="en-US" sz="1600">
                <a:latin typeface="Times New Roman" panose="02020603050405020304" pitchFamily="18" charset="0"/>
                <a:ea typeface="Calibri" panose="020F0502020204030204" pitchFamily="34" charset="0"/>
                <a:cs typeface="Arial" panose="020B0604020202020204" pitchFamily="34" charset="0"/>
              </a:rPr>
              <a:t>Attendance will be taken and necessary. The student is responsible for all </a:t>
            </a:r>
          </a:p>
          <a:p>
            <a:r>
              <a:rPr lang="en-CA" altLang="en-US" sz="1600">
                <a:latin typeface="Times New Roman" panose="02020603050405020304" pitchFamily="18" charset="0"/>
                <a:ea typeface="Calibri" panose="020F0502020204030204" pitchFamily="34" charset="0"/>
                <a:cs typeface="Arial" panose="020B0604020202020204" pitchFamily="34" charset="0"/>
              </a:rPr>
              <a:t>                                   additions, deletions and/or corrections syllabus as discussed during regularly </a:t>
            </a:r>
          </a:p>
          <a:p>
            <a:r>
              <a:rPr lang="en-CA" altLang="en-US" sz="1600">
                <a:latin typeface="Times New Roman" panose="02020603050405020304" pitchFamily="18" charset="0"/>
                <a:ea typeface="Calibri" panose="020F0502020204030204" pitchFamily="34" charset="0"/>
                <a:cs typeface="Arial" panose="020B0604020202020204" pitchFamily="34" charset="0"/>
              </a:rPr>
              <a:t>                                   scheduled classroom periods. Instructor will not repeat the lecture or the class</a:t>
            </a:r>
          </a:p>
          <a:p>
            <a:r>
              <a:rPr lang="en-CA" altLang="en-US" sz="1600">
                <a:latin typeface="Times New Roman" panose="02020603050405020304" pitchFamily="18" charset="0"/>
                <a:ea typeface="Calibri" panose="020F0502020204030204" pitchFamily="34" charset="0"/>
                <a:cs typeface="Arial" panose="020B0604020202020204" pitchFamily="34" charset="0"/>
              </a:rPr>
              <a:t>                                   information in his office room or by email, due to student absenting the class </a:t>
            </a:r>
          </a:p>
          <a:p>
            <a:r>
              <a:rPr lang="en-CA" altLang="en-US" sz="1600">
                <a:latin typeface="Times New Roman" panose="02020603050405020304" pitchFamily="18" charset="0"/>
                <a:ea typeface="Calibri" panose="020F0502020204030204" pitchFamily="34" charset="0"/>
                <a:cs typeface="Arial" panose="020B0604020202020204" pitchFamily="34" charset="0"/>
              </a:rPr>
              <a:t>                                   lecture for any reason, whatsoever, whether the question related to homework, </a:t>
            </a:r>
          </a:p>
          <a:p>
            <a:r>
              <a:rPr lang="en-CA" altLang="en-US" sz="1600">
                <a:latin typeface="Times New Roman" panose="02020603050405020304" pitchFamily="18" charset="0"/>
                <a:ea typeface="Calibri" panose="020F0502020204030204" pitchFamily="34" charset="0"/>
                <a:cs typeface="Arial" panose="020B0604020202020204" pitchFamily="34" charset="0"/>
              </a:rPr>
              <a:t>                                   class solved problems, handouts given in class. Student is responsible for finding </a:t>
            </a:r>
          </a:p>
          <a:p>
            <a:r>
              <a:rPr lang="en-CA" altLang="en-US" sz="1600">
                <a:latin typeface="Times New Roman" panose="02020603050405020304" pitchFamily="18" charset="0"/>
                <a:ea typeface="Calibri" panose="020F0502020204030204" pitchFamily="34" charset="0"/>
                <a:cs typeface="Arial" panose="020B0604020202020204" pitchFamily="34" charset="0"/>
              </a:rPr>
              <a:t>                                   this information by his own from his classmates and /or make the copy of the </a:t>
            </a:r>
          </a:p>
          <a:p>
            <a:r>
              <a:rPr lang="en-CA" altLang="en-US" sz="1600">
                <a:latin typeface="Times New Roman" panose="02020603050405020304" pitchFamily="18" charset="0"/>
                <a:ea typeface="Calibri" panose="020F0502020204030204" pitchFamily="34" charset="0"/>
                <a:cs typeface="Arial" panose="020B0604020202020204" pitchFamily="34" charset="0"/>
              </a:rPr>
              <a:t>                                   handout that are distributed in the class that he missed. However reasonable </a:t>
            </a:r>
          </a:p>
          <a:p>
            <a:r>
              <a:rPr lang="en-CA" altLang="en-US" sz="1600">
                <a:latin typeface="Times New Roman" panose="02020603050405020304" pitchFamily="18" charset="0"/>
                <a:ea typeface="Calibri" panose="020F0502020204030204" pitchFamily="34" charset="0"/>
                <a:cs typeface="Arial" panose="020B0604020202020204" pitchFamily="34" charset="0"/>
              </a:rPr>
              <a:t>                                   questions related to the HW will  be welcomed. </a:t>
            </a:r>
            <a:r>
              <a:rPr lang="en-CA" altLang="en-US" sz="1600" b="1" u="sng">
                <a:latin typeface="Times New Roman" panose="02020603050405020304" pitchFamily="18" charset="0"/>
                <a:ea typeface="Calibri" panose="020F0502020204030204" pitchFamily="34" charset="0"/>
                <a:cs typeface="Arial" panose="020B0604020202020204" pitchFamily="34" charset="0"/>
              </a:rPr>
              <a:t>No excuse will be entertained for </a:t>
            </a:r>
          </a:p>
          <a:p>
            <a:r>
              <a:rPr lang="en-CA" altLang="en-US" sz="1600" b="1">
                <a:latin typeface="Times New Roman" panose="02020603050405020304" pitchFamily="18" charset="0"/>
                <a:ea typeface="Calibri" panose="020F0502020204030204" pitchFamily="34" charset="0"/>
                <a:cs typeface="Arial" panose="020B0604020202020204" pitchFamily="34" charset="0"/>
              </a:rPr>
              <a:t> </a:t>
            </a:r>
            <a:r>
              <a:rPr lang="en-CA" altLang="en-US" sz="1600">
                <a:latin typeface="Times New Roman" panose="02020603050405020304" pitchFamily="18" charset="0"/>
                <a:ea typeface="Calibri" panose="020F0502020204030204" pitchFamily="34" charset="0"/>
                <a:cs typeface="Arial" panose="020B0604020202020204" pitchFamily="34" charset="0"/>
              </a:rPr>
              <a:t>                                  </a:t>
            </a:r>
            <a:r>
              <a:rPr lang="en-CA" altLang="en-US" sz="1600" b="1" u="sng">
                <a:latin typeface="Times New Roman" panose="02020603050405020304" pitchFamily="18" charset="0"/>
                <a:ea typeface="Calibri" panose="020F0502020204030204" pitchFamily="34" charset="0"/>
                <a:cs typeface="Arial" panose="020B0604020202020204" pitchFamily="34" charset="0"/>
              </a:rPr>
              <a:t>not taking exams or quizzes on specified/scheduled dates</a:t>
            </a:r>
            <a:r>
              <a:rPr lang="en-CA" altLang="en-US" sz="1600">
                <a:latin typeface="Times New Roman" panose="02020603050405020304" pitchFamily="18" charset="0"/>
                <a:ea typeface="Calibri" panose="020F0502020204030204" pitchFamily="34" charset="0"/>
                <a:cs typeface="Arial" panose="020B0604020202020204" pitchFamily="34" charset="0"/>
              </a:rPr>
              <a:t>. The student must have </a:t>
            </a:r>
          </a:p>
          <a:p>
            <a:r>
              <a:rPr lang="en-CA" altLang="en-US" sz="1600">
                <a:latin typeface="Times New Roman" panose="02020603050405020304" pitchFamily="18" charset="0"/>
                <a:ea typeface="Calibri" panose="020F0502020204030204" pitchFamily="34" charset="0"/>
                <a:cs typeface="Arial" panose="020B0604020202020204" pitchFamily="34" charset="0"/>
              </a:rPr>
              <a:t>                                   instructor’s prior approval for not taking those exams /quizzes, within a week of </a:t>
            </a:r>
          </a:p>
          <a:p>
            <a:r>
              <a:rPr lang="en-CA" altLang="en-US" sz="1600">
                <a:latin typeface="Times New Roman" panose="02020603050405020304" pitchFamily="18" charset="0"/>
                <a:ea typeface="Calibri" panose="020F0502020204030204" pitchFamily="34" charset="0"/>
                <a:cs typeface="Arial" panose="020B0604020202020204" pitchFamily="34" charset="0"/>
              </a:rPr>
              <a:t>                                   the semester start day, for a very good reason that are unavoidable for him to </a:t>
            </a:r>
          </a:p>
          <a:p>
            <a:r>
              <a:rPr lang="en-CA" altLang="en-US" sz="1600">
                <a:latin typeface="Times New Roman" panose="02020603050405020304" pitchFamily="18" charset="0"/>
                <a:ea typeface="Calibri" panose="020F0502020204030204" pitchFamily="34" charset="0"/>
                <a:cs typeface="Arial" panose="020B0604020202020204" pitchFamily="34" charset="0"/>
              </a:rPr>
              <a:t>                                    attend the class on those dates. It is the instructor’s decision whether to approve </a:t>
            </a:r>
          </a:p>
          <a:p>
            <a:r>
              <a:rPr lang="en-CA" altLang="en-US" sz="1600">
                <a:latin typeface="Times New Roman" panose="02020603050405020304" pitchFamily="18" charset="0"/>
                <a:ea typeface="Calibri" panose="020F0502020204030204" pitchFamily="34" charset="0"/>
                <a:cs typeface="Arial" panose="020B0604020202020204" pitchFamily="34" charset="0"/>
              </a:rPr>
              <a:t>                                    it or not.</a:t>
            </a:r>
            <a:endParaRPr lang="en-US" altLang="en-US" sz="1600">
              <a:latin typeface="Times New Roman" panose="02020603050405020304" pitchFamily="18" charset="0"/>
              <a:ea typeface="Calibri" panose="020F0502020204030204" pitchFamily="34" charset="0"/>
              <a:cs typeface="Arial" panose="020B0604020202020204" pitchFamily="34" charset="0"/>
            </a:endParaRPr>
          </a:p>
          <a:p>
            <a:pPr>
              <a:lnSpc>
                <a:spcPct val="115000"/>
              </a:lnSpc>
            </a:pPr>
            <a:r>
              <a:rPr lang="en-CA" altLang="en-US" sz="1600" b="1">
                <a:latin typeface="Times New Roman" panose="02020603050405020304" pitchFamily="18" charset="0"/>
                <a:ea typeface="Calibri" panose="020F0502020204030204" pitchFamily="34" charset="0"/>
                <a:cs typeface="Arial" panose="020B0604020202020204" pitchFamily="34" charset="0"/>
              </a:rPr>
              <a:t> </a:t>
            </a:r>
            <a:endParaRPr lang="en-US" altLang="en-US" sz="2000">
              <a:latin typeface="Calibri" panose="020F0502020204030204" pitchFamily="34" charset="0"/>
              <a:ea typeface="Calibri" panose="020F0502020204030204" pitchFamily="34" charset="0"/>
              <a:cs typeface="Arial" panose="020B0604020202020204" pitchFamily="34" charset="0"/>
            </a:endParaRPr>
          </a:p>
          <a:p>
            <a:r>
              <a:rPr lang="en-CA" altLang="en-US" sz="1600" b="1">
                <a:latin typeface="Times New Roman" panose="02020603050405020304" pitchFamily="18" charset="0"/>
                <a:ea typeface="Calibri" panose="020F0502020204030204" pitchFamily="34" charset="0"/>
                <a:cs typeface="Arial" panose="020B0604020202020204" pitchFamily="34" charset="0"/>
              </a:rPr>
              <a:t>Academic Ethics:       </a:t>
            </a:r>
            <a:r>
              <a:rPr lang="en-CA" altLang="en-US" sz="1600">
                <a:latin typeface="Times New Roman" panose="02020603050405020304" pitchFamily="18" charset="0"/>
                <a:ea typeface="Calibri" panose="020F0502020204030204" pitchFamily="34" charset="0"/>
                <a:cs typeface="Arial" panose="020B0604020202020204" pitchFamily="34" charset="0"/>
              </a:rPr>
              <a:t>Any attempt to claim a credit for work that is not completely or partially done by </a:t>
            </a:r>
          </a:p>
          <a:p>
            <a:r>
              <a:rPr lang="en-CA" altLang="en-US" sz="1600">
                <a:latin typeface="Times New Roman" panose="02020603050405020304" pitchFamily="18" charset="0"/>
                <a:ea typeface="Calibri" panose="020F0502020204030204" pitchFamily="34" charset="0"/>
                <a:cs typeface="Arial" panose="020B0604020202020204" pitchFamily="34" charset="0"/>
              </a:rPr>
              <a:t>                                     the student will lead to failing the course. This includes copying of files,</a:t>
            </a:r>
          </a:p>
          <a:p>
            <a:r>
              <a:rPr lang="en-CA" altLang="en-US" sz="1600">
                <a:latin typeface="Times New Roman" panose="02020603050405020304" pitchFamily="18" charset="0"/>
                <a:ea typeface="Calibri" panose="020F0502020204030204" pitchFamily="34" charset="0"/>
                <a:cs typeface="Arial" panose="020B0604020202020204" pitchFamily="34" charset="0"/>
              </a:rPr>
              <a:t>                                     assignment and projects.  </a:t>
            </a:r>
            <a:r>
              <a:rPr lang="en-CA" altLang="en-US" sz="1600" b="1" u="sng">
                <a:latin typeface="Times New Roman" panose="02020603050405020304" pitchFamily="18" charset="0"/>
                <a:ea typeface="Calibri" panose="020F0502020204030204" pitchFamily="34" charset="0"/>
                <a:cs typeface="Arial" panose="020B0604020202020204" pitchFamily="34" charset="0"/>
              </a:rPr>
              <a:t>NO CHEATING</a:t>
            </a:r>
            <a:r>
              <a:rPr lang="en-CA" altLang="en-US" sz="1600">
                <a:latin typeface="Times New Roman" panose="02020603050405020304" pitchFamily="18" charset="0"/>
                <a:ea typeface="Calibri" panose="020F0502020204030204" pitchFamily="34" charset="0"/>
                <a:cs typeface="Arial" panose="020B0604020202020204" pitchFamily="34" charset="0"/>
              </a:rPr>
              <a:t>.</a:t>
            </a:r>
          </a:p>
          <a:p>
            <a:endParaRPr lang="en-CA" altLang="en-US" sz="1600">
              <a:latin typeface="Times New Roman" panose="02020603050405020304" pitchFamily="18" charset="0"/>
              <a:ea typeface="Calibri" panose="020F0502020204030204" pitchFamily="34" charset="0"/>
              <a:cs typeface="Arial" panose="020B0604020202020204" pitchFamily="34" charset="0"/>
            </a:endParaRPr>
          </a:p>
          <a:p>
            <a:pPr>
              <a:lnSpc>
                <a:spcPct val="115000"/>
              </a:lnSpc>
            </a:pPr>
            <a:r>
              <a:rPr lang="en-CA" altLang="en-US" sz="1600" b="1">
                <a:latin typeface="Times New Roman" panose="02020603050405020304" pitchFamily="18" charset="0"/>
                <a:ea typeface="Calibri" panose="020F0502020204030204" pitchFamily="34" charset="0"/>
                <a:cs typeface="Arial" panose="020B0604020202020204" pitchFamily="34" charset="0"/>
              </a:rPr>
              <a:t>Class Activities:         </a:t>
            </a:r>
            <a:r>
              <a:rPr lang="en-CA" altLang="en-US" sz="1600">
                <a:latin typeface="Times New Roman" panose="02020603050405020304" pitchFamily="18" charset="0"/>
                <a:ea typeface="Calibri" panose="020F0502020204030204" pitchFamily="34" charset="0"/>
                <a:cs typeface="Arial" panose="020B0604020202020204" pitchFamily="34" charset="0"/>
              </a:rPr>
              <a:t>Optional project, oral quiz, extra activity and /or assignments: To be </a:t>
            </a:r>
          </a:p>
          <a:p>
            <a:pPr>
              <a:lnSpc>
                <a:spcPct val="115000"/>
              </a:lnSpc>
            </a:pPr>
            <a:r>
              <a:rPr lang="en-CA" altLang="en-US" sz="1600">
                <a:latin typeface="Times New Roman" panose="02020603050405020304" pitchFamily="18" charset="0"/>
                <a:ea typeface="Calibri" panose="020F0502020204030204" pitchFamily="34" charset="0"/>
                <a:cs typeface="Arial" panose="020B0604020202020204" pitchFamily="34" charset="0"/>
              </a:rPr>
              <a:t>                                     announce by the lecturer later.</a:t>
            </a:r>
            <a:endParaRPr lang="en-US" altLang="en-US" sz="1600">
              <a:latin typeface="Times New Roman" panose="02020603050405020304" pitchFamily="18" charset="0"/>
              <a:ea typeface="Calibri" panose="020F0502020204030204" pitchFamily="34" charset="0"/>
              <a:cs typeface="Arial" panose="020B0604020202020204" pitchFamily="34" charset="0"/>
            </a:endParaRPr>
          </a:p>
          <a:p>
            <a:pPr>
              <a:lnSpc>
                <a:spcPct val="115000"/>
              </a:lnSpc>
            </a:pPr>
            <a:endParaRPr lang="en-US" altLang="en-US" sz="2000">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CA" altLang="en-US" sz="1600" b="1">
                <a:latin typeface="Times New Roman" panose="02020603050405020304" pitchFamily="18" charset="0"/>
                <a:ea typeface="Calibri" panose="020F0502020204030204" pitchFamily="34" charset="0"/>
                <a:cs typeface="Arial" panose="020B0604020202020204" pitchFamily="34" charset="0"/>
              </a:rPr>
              <a:t> </a:t>
            </a:r>
            <a:endParaRPr lang="en-US" altLang="en-US" sz="2000">
              <a:latin typeface="Calibri" panose="020F0502020204030204" pitchFamily="34" charset="0"/>
              <a:ea typeface="Calibri" panose="020F0502020204030204" pitchFamily="34" charset="0"/>
              <a:cs typeface="Arial" panose="020B0604020202020204" pitchFamily="34" charset="0"/>
            </a:endParaRPr>
          </a:p>
          <a:p>
            <a:pPr>
              <a:lnSpc>
                <a:spcPct val="115000"/>
              </a:lnSpc>
            </a:pPr>
            <a:endParaRPr lang="en-US" altLang="en-US" sz="2000">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ED68EBD-2421-45D4-8F05-7F30C09D05EE}"/>
              </a:ext>
            </a:extLst>
          </p:cNvPr>
          <p:cNvSpPr>
            <a:spLocks noGrp="1" noChangeArrowheads="1"/>
          </p:cNvSpPr>
          <p:nvPr>
            <p:ph type="title" idx="4294967295"/>
          </p:nvPr>
        </p:nvSpPr>
        <p:spPr>
          <a:xfrm>
            <a:off x="1350963" y="214313"/>
            <a:ext cx="7793037" cy="1462087"/>
          </a:xfrm>
        </p:spPr>
        <p:txBody>
          <a:bodyPr/>
          <a:lstStyle/>
          <a:p>
            <a:pPr eaLnBrk="1" fontAlgn="auto" hangingPunct="1">
              <a:spcAft>
                <a:spcPts val="0"/>
              </a:spcAft>
              <a:defRPr/>
            </a:pPr>
            <a:r>
              <a:rPr lang="en-US" altLang="ar-SA"/>
              <a:t>What is Dynamics?</a:t>
            </a:r>
          </a:p>
        </p:txBody>
      </p:sp>
      <p:graphicFrame>
        <p:nvGraphicFramePr>
          <p:cNvPr id="2" name="Diagram 1">
            <a:extLst>
              <a:ext uri="{FF2B5EF4-FFF2-40B4-BE49-F238E27FC236}">
                <a16:creationId xmlns:a16="http://schemas.microsoft.com/office/drawing/2014/main" id="{AC0D0F9E-FB5D-43B4-9EEB-97292C00FDA5}"/>
              </a:ext>
            </a:extLst>
          </p:cNvPr>
          <p:cNvGraphicFramePr/>
          <p:nvPr/>
        </p:nvGraphicFramePr>
        <p:xfrm>
          <a:off x="647700" y="1447800"/>
          <a:ext cx="78486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628" name="Rectangle 19">
            <a:extLst>
              <a:ext uri="{FF2B5EF4-FFF2-40B4-BE49-F238E27FC236}">
                <a16:creationId xmlns:a16="http://schemas.microsoft.com/office/drawing/2014/main" id="{ED3F8610-3515-4B40-B5FE-F651438B3467}"/>
              </a:ext>
            </a:extLst>
          </p:cNvPr>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graphicFrame>
        <p:nvGraphicFramePr>
          <p:cNvPr id="26629" name="Object 18">
            <a:extLst>
              <a:ext uri="{FF2B5EF4-FFF2-40B4-BE49-F238E27FC236}">
                <a16:creationId xmlns:a16="http://schemas.microsoft.com/office/drawing/2014/main" id="{C47D3428-E812-4C53-9460-B0995520E6AB}"/>
              </a:ext>
            </a:extLst>
          </p:cNvPr>
          <p:cNvGraphicFramePr>
            <a:graphicFrameLocks noChangeAspect="1"/>
          </p:cNvGraphicFramePr>
          <p:nvPr/>
        </p:nvGraphicFramePr>
        <p:xfrm>
          <a:off x="1895475" y="5130800"/>
          <a:ext cx="1066800" cy="746125"/>
        </p:xfrm>
        <a:graphic>
          <a:graphicData uri="http://schemas.openxmlformats.org/presentationml/2006/ole">
            <mc:AlternateContent xmlns:mc="http://schemas.openxmlformats.org/markup-compatibility/2006">
              <mc:Choice xmlns:v="urn:schemas-microsoft-com:vml" Requires="v">
                <p:oleObj spid="_x0000_s26632" name="Equation" r:id="rId9" imgW="622030" imgH="533169" progId="Equation.3">
                  <p:embed/>
                </p:oleObj>
              </mc:Choice>
              <mc:Fallback>
                <p:oleObj name="Equation" r:id="rId9" imgW="622030" imgH="533169" progId="Equation.3">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95475" y="5130800"/>
                        <a:ext cx="10668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0" name="Rectangle 21">
            <a:extLst>
              <a:ext uri="{FF2B5EF4-FFF2-40B4-BE49-F238E27FC236}">
                <a16:creationId xmlns:a16="http://schemas.microsoft.com/office/drawing/2014/main" id="{BD05E846-7FC1-4389-A7A0-AC0296542B2B}"/>
              </a:ext>
            </a:extLst>
          </p:cNvPr>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B06040202020202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B06040202020202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5pPr>
            <a:lvl6pPr marL="25146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6pPr>
            <a:lvl7pPr marL="29718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7pPr>
            <a:lvl8pPr marL="34290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8pPr>
            <a:lvl9pPr marL="3886200" indent="-228600" defTabSz="4572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B0604020202020204" pitchFamily="18" charset="0"/>
              </a:defRPr>
            </a:lvl9pPr>
          </a:lstStyle>
          <a:p>
            <a:pPr algn="ctr" eaLnBrk="1" hangingPunct="1">
              <a:lnSpc>
                <a:spcPct val="100000"/>
              </a:lnSpc>
              <a:spcBef>
                <a:spcPct val="0"/>
              </a:spcBef>
              <a:buClrTx/>
              <a:buSzTx/>
              <a:buFontTx/>
              <a:buNone/>
            </a:pPr>
            <a:endParaRPr lang="ar-SA" altLang="ar-SA" sz="1800">
              <a:latin typeface="Tahoma" panose="020B0604030504040204" pitchFamily="34" charset="0"/>
              <a:cs typeface="Arial" panose="020B0604020202020204" pitchFamily="34" charset="0"/>
            </a:endParaRPr>
          </a:p>
        </p:txBody>
      </p:sp>
      <p:graphicFrame>
        <p:nvGraphicFramePr>
          <p:cNvPr id="26631" name="Object 20">
            <a:extLst>
              <a:ext uri="{FF2B5EF4-FFF2-40B4-BE49-F238E27FC236}">
                <a16:creationId xmlns:a16="http://schemas.microsoft.com/office/drawing/2014/main" id="{C8338568-4196-490E-B9E8-9AEC6328ED15}"/>
              </a:ext>
            </a:extLst>
          </p:cNvPr>
          <p:cNvGraphicFramePr>
            <a:graphicFrameLocks noChangeAspect="1"/>
          </p:cNvGraphicFramePr>
          <p:nvPr/>
        </p:nvGraphicFramePr>
        <p:xfrm>
          <a:off x="6343650" y="5075238"/>
          <a:ext cx="930275" cy="793750"/>
        </p:xfrm>
        <a:graphic>
          <a:graphicData uri="http://schemas.openxmlformats.org/presentationml/2006/ole">
            <mc:AlternateContent xmlns:mc="http://schemas.openxmlformats.org/markup-compatibility/2006">
              <mc:Choice xmlns:v="urn:schemas-microsoft-com:vml" Requires="v">
                <p:oleObj spid="_x0000_s26633" name="Equation" r:id="rId11" imgW="622030" imgH="533169" progId="Equation.3">
                  <p:embed/>
                </p:oleObj>
              </mc:Choice>
              <mc:Fallback>
                <p:oleObj name="Equation" r:id="rId11" imgW="622030" imgH="533169" progId="Equation.3">
                  <p:embed/>
                  <p:pic>
                    <p:nvPicPr>
                      <p:cNvPr id="0" name="Object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43650" y="5075238"/>
                        <a:ext cx="93027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5EEEB2D-A0B9-4541-825B-891C3B3A5057}"/>
              </a:ext>
            </a:extLst>
          </p:cNvPr>
          <p:cNvSpPr>
            <a:spLocks noGrp="1" noChangeArrowheads="1"/>
          </p:cNvSpPr>
          <p:nvPr>
            <p:ph type="title"/>
          </p:nvPr>
        </p:nvSpPr>
        <p:spPr/>
        <p:txBody>
          <a:bodyPr/>
          <a:lstStyle/>
          <a:p>
            <a:pPr eaLnBrk="1" fontAlgn="auto" hangingPunct="1">
              <a:spcAft>
                <a:spcPts val="0"/>
              </a:spcAft>
              <a:defRPr/>
            </a:pPr>
            <a:r>
              <a:rPr lang="en-US" altLang="ar-SA" dirty="0"/>
              <a:t>What is Dynamics? (Cont.)</a:t>
            </a:r>
          </a:p>
        </p:txBody>
      </p:sp>
      <p:graphicFrame>
        <p:nvGraphicFramePr>
          <p:cNvPr id="2" name="رسم تخطيطي 1">
            <a:extLst>
              <a:ext uri="{FF2B5EF4-FFF2-40B4-BE49-F238E27FC236}">
                <a16:creationId xmlns:a16="http://schemas.microsoft.com/office/drawing/2014/main" id="{74547BA0-5461-49EE-8303-E7DA0B2C8748}"/>
              </a:ext>
            </a:extLst>
          </p:cNvPr>
          <p:cNvGraphicFramePr/>
          <p:nvPr/>
        </p:nvGraphicFramePr>
        <p:xfrm>
          <a:off x="685800" y="1143000"/>
          <a:ext cx="77724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Arrow Connector 3">
            <a:extLst>
              <a:ext uri="{FF2B5EF4-FFF2-40B4-BE49-F238E27FC236}">
                <a16:creationId xmlns:a16="http://schemas.microsoft.com/office/drawing/2014/main" id="{F6957817-F779-413F-AAE7-093F552618F9}"/>
              </a:ext>
            </a:extLst>
          </p:cNvPr>
          <p:cNvCxnSpPr>
            <a:cxnSpLocks/>
          </p:cNvCxnSpPr>
          <p:nvPr/>
        </p:nvCxnSpPr>
        <p:spPr>
          <a:xfrm>
            <a:off x="1741488" y="3573463"/>
            <a:ext cx="422275" cy="16906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677" name="TextBox 7">
            <a:extLst>
              <a:ext uri="{FF2B5EF4-FFF2-40B4-BE49-F238E27FC236}">
                <a16:creationId xmlns:a16="http://schemas.microsoft.com/office/drawing/2014/main" id="{BE7432FA-7AF2-4B9B-A902-852893D02679}"/>
              </a:ext>
            </a:extLst>
          </p:cNvPr>
          <p:cNvSpPr txBox="1">
            <a:spLocks noChangeArrowheads="1"/>
          </p:cNvSpPr>
          <p:nvPr/>
        </p:nvSpPr>
        <p:spPr bwMode="auto">
          <a:xfrm>
            <a:off x="2187575" y="4886325"/>
            <a:ext cx="3005138" cy="784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r>
              <a:rPr lang="en-US" altLang="en-US" sz="1500">
                <a:latin typeface="Tahoma" panose="020B0604030504040204" pitchFamily="34" charset="0"/>
                <a:cs typeface="Tahoma" panose="020B0604030504040204" pitchFamily="34" charset="0"/>
              </a:rPr>
              <a:t>Position/Displacement/Distance</a:t>
            </a:r>
          </a:p>
          <a:p>
            <a:r>
              <a:rPr lang="en-US" altLang="en-US" sz="1500">
                <a:latin typeface="Tahoma" panose="020B0604030504040204" pitchFamily="34" charset="0"/>
                <a:cs typeface="Tahoma" panose="020B0604030504040204" pitchFamily="34" charset="0"/>
              </a:rPr>
              <a:t>Velocity/ Speed</a:t>
            </a:r>
          </a:p>
          <a:p>
            <a:r>
              <a:rPr lang="en-US" altLang="en-US" sz="1500">
                <a:latin typeface="Tahoma" panose="020B0604030504040204" pitchFamily="34" charset="0"/>
                <a:cs typeface="Tahoma" panose="020B0604030504040204" pitchFamily="34" charset="0"/>
              </a:rPr>
              <a:t>Acceleration/ Deceleration</a:t>
            </a:r>
          </a:p>
        </p:txBody>
      </p:sp>
      <p:sp>
        <p:nvSpPr>
          <p:cNvPr id="13" name="Arrow: Right 12">
            <a:extLst>
              <a:ext uri="{FF2B5EF4-FFF2-40B4-BE49-F238E27FC236}">
                <a16:creationId xmlns:a16="http://schemas.microsoft.com/office/drawing/2014/main" id="{E3649D6C-AB67-46BB-B71B-B2D468376AB5}"/>
              </a:ext>
            </a:extLst>
          </p:cNvPr>
          <p:cNvSpPr/>
          <p:nvPr/>
        </p:nvSpPr>
        <p:spPr>
          <a:xfrm>
            <a:off x="5295900" y="5237163"/>
            <a:ext cx="1028700" cy="2206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8679" name="TextBox 14">
            <a:extLst>
              <a:ext uri="{FF2B5EF4-FFF2-40B4-BE49-F238E27FC236}">
                <a16:creationId xmlns:a16="http://schemas.microsoft.com/office/drawing/2014/main" id="{441564C9-BE66-43F0-96A8-5A73B210E4D9}"/>
              </a:ext>
            </a:extLst>
          </p:cNvPr>
          <p:cNvSpPr txBox="1">
            <a:spLocks noChangeArrowheads="1"/>
          </p:cNvSpPr>
          <p:nvPr/>
        </p:nvSpPr>
        <p:spPr bwMode="auto">
          <a:xfrm>
            <a:off x="6400800" y="5186363"/>
            <a:ext cx="838200" cy="322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pPr algn="ctr"/>
            <a:r>
              <a:rPr lang="en-US" altLang="en-US" sz="1500">
                <a:latin typeface="Tahoma" panose="020B0604030504040204" pitchFamily="34" charset="0"/>
                <a:cs typeface="Tahoma" panose="020B0604030504040204" pitchFamily="34" charset="0"/>
              </a:rPr>
              <a:t>Time</a:t>
            </a:r>
          </a:p>
        </p:txBody>
      </p:sp>
      <p:sp>
        <p:nvSpPr>
          <p:cNvPr id="28680" name="TextBox 15">
            <a:extLst>
              <a:ext uri="{FF2B5EF4-FFF2-40B4-BE49-F238E27FC236}">
                <a16:creationId xmlns:a16="http://schemas.microsoft.com/office/drawing/2014/main" id="{D9FBCCAB-3F57-40B0-8763-EAE38D48280E}"/>
              </a:ext>
            </a:extLst>
          </p:cNvPr>
          <p:cNvSpPr txBox="1">
            <a:spLocks noChangeArrowheads="1"/>
          </p:cNvSpPr>
          <p:nvPr/>
        </p:nvSpPr>
        <p:spPr bwMode="auto">
          <a:xfrm>
            <a:off x="5192713" y="4964113"/>
            <a:ext cx="113188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B0604020202020204" pitchFamily="18" charset="0"/>
              </a:defRPr>
            </a:lvl1pPr>
            <a:lvl2pPr marL="742950" indent="-285750">
              <a:defRPr>
                <a:solidFill>
                  <a:schemeClr val="tx1"/>
                </a:solidFill>
                <a:latin typeface="Rockwell" panose="020B0604020202020204" pitchFamily="18" charset="0"/>
              </a:defRPr>
            </a:lvl2pPr>
            <a:lvl3pPr marL="1143000" indent="-228600">
              <a:defRPr>
                <a:solidFill>
                  <a:schemeClr val="tx1"/>
                </a:solidFill>
                <a:latin typeface="Rockwell" panose="020B0604020202020204" pitchFamily="18" charset="0"/>
              </a:defRPr>
            </a:lvl3pPr>
            <a:lvl4pPr marL="1600200" indent="-228600">
              <a:defRPr>
                <a:solidFill>
                  <a:schemeClr val="tx1"/>
                </a:solidFill>
                <a:latin typeface="Rockwell" panose="020B0604020202020204" pitchFamily="18" charset="0"/>
              </a:defRPr>
            </a:lvl4pPr>
            <a:lvl5pPr marL="2057400" indent="-228600">
              <a:defRPr>
                <a:solidFill>
                  <a:schemeClr val="tx1"/>
                </a:solidFill>
                <a:latin typeface="Rockwell" panose="020B0604020202020204" pitchFamily="18" charset="0"/>
              </a:defRPr>
            </a:lvl5pPr>
            <a:lvl6pPr marL="2514600" indent="-228600" algn="l" defTabSz="457200" rtl="0" eaLnBrk="0" fontAlgn="base" hangingPunct="0">
              <a:spcBef>
                <a:spcPct val="0"/>
              </a:spcBef>
              <a:spcAft>
                <a:spcPct val="0"/>
              </a:spcAft>
              <a:defRPr>
                <a:solidFill>
                  <a:schemeClr val="tx1"/>
                </a:solidFill>
                <a:latin typeface="Rockwell" panose="020B0604020202020204" pitchFamily="18" charset="0"/>
              </a:defRPr>
            </a:lvl6pPr>
            <a:lvl7pPr marL="2971800" indent="-228600" algn="l" defTabSz="457200" rtl="0" eaLnBrk="0" fontAlgn="base" hangingPunct="0">
              <a:spcBef>
                <a:spcPct val="0"/>
              </a:spcBef>
              <a:spcAft>
                <a:spcPct val="0"/>
              </a:spcAft>
              <a:defRPr>
                <a:solidFill>
                  <a:schemeClr val="tx1"/>
                </a:solidFill>
                <a:latin typeface="Rockwell" panose="020B0604020202020204" pitchFamily="18" charset="0"/>
              </a:defRPr>
            </a:lvl7pPr>
            <a:lvl8pPr marL="3429000" indent="-228600" algn="l" defTabSz="457200" rtl="0" eaLnBrk="0" fontAlgn="base" hangingPunct="0">
              <a:spcBef>
                <a:spcPct val="0"/>
              </a:spcBef>
              <a:spcAft>
                <a:spcPct val="0"/>
              </a:spcAft>
              <a:defRPr>
                <a:solidFill>
                  <a:schemeClr val="tx1"/>
                </a:solidFill>
                <a:latin typeface="Rockwell" panose="020B0604020202020204" pitchFamily="18" charset="0"/>
              </a:defRPr>
            </a:lvl8pPr>
            <a:lvl9pPr marL="3886200" indent="-228600" algn="l" defTabSz="457200" rtl="0" eaLnBrk="0" fontAlgn="base" hangingPunct="0">
              <a:spcBef>
                <a:spcPct val="0"/>
              </a:spcBef>
              <a:spcAft>
                <a:spcPct val="0"/>
              </a:spcAft>
              <a:defRPr>
                <a:solidFill>
                  <a:schemeClr val="tx1"/>
                </a:solidFill>
                <a:latin typeface="Rockwell" panose="020B0604020202020204" pitchFamily="18" charset="0"/>
              </a:defRPr>
            </a:lvl9pPr>
          </a:lstStyle>
          <a:p>
            <a:pPr algn="ctr"/>
            <a:r>
              <a:rPr lang="en-US" altLang="en-US" sz="1500">
                <a:latin typeface="Tahoma" panose="020B0604030504040204" pitchFamily="34" charset="0"/>
                <a:cs typeface="Tahoma" panose="020B0604030504040204" pitchFamily="34" charset="0"/>
              </a:rPr>
              <a:t>Including</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5EEEB2D-A0B9-4541-825B-891C3B3A5057}"/>
              </a:ext>
            </a:extLst>
          </p:cNvPr>
          <p:cNvSpPr>
            <a:spLocks noGrp="1" noChangeArrowheads="1"/>
          </p:cNvSpPr>
          <p:nvPr>
            <p:ph type="title"/>
          </p:nvPr>
        </p:nvSpPr>
        <p:spPr/>
        <p:txBody>
          <a:bodyPr/>
          <a:lstStyle/>
          <a:p>
            <a:pPr eaLnBrk="1" fontAlgn="auto" hangingPunct="1">
              <a:spcAft>
                <a:spcPts val="0"/>
              </a:spcAft>
              <a:defRPr/>
            </a:pPr>
            <a:r>
              <a:rPr lang="en-US" altLang="ar-SA"/>
              <a:t>What is Dynamics? (Cont.)</a:t>
            </a:r>
          </a:p>
        </p:txBody>
      </p:sp>
      <p:graphicFrame>
        <p:nvGraphicFramePr>
          <p:cNvPr id="2" name="رسم تخطيطي 1">
            <a:extLst>
              <a:ext uri="{FF2B5EF4-FFF2-40B4-BE49-F238E27FC236}">
                <a16:creationId xmlns:a16="http://schemas.microsoft.com/office/drawing/2014/main" id="{74547BA0-5461-49EE-8303-E7DA0B2C8748}"/>
              </a:ext>
            </a:extLst>
          </p:cNvPr>
          <p:cNvGraphicFramePr/>
          <p:nvPr/>
        </p:nvGraphicFramePr>
        <p:xfrm>
          <a:off x="1544244" y="1447800"/>
          <a:ext cx="7006424"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24" name="Picture 52">
            <a:extLst>
              <a:ext uri="{FF2B5EF4-FFF2-40B4-BE49-F238E27FC236}">
                <a16:creationId xmlns:a16="http://schemas.microsoft.com/office/drawing/2014/main" id="{BC403EBE-2A2D-454A-846C-4017F34967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5550" y="4749800"/>
            <a:ext cx="91757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AACBVYX0001">
            <a:extLst>
              <a:ext uri="{FF2B5EF4-FFF2-40B4-BE49-F238E27FC236}">
                <a16:creationId xmlns:a16="http://schemas.microsoft.com/office/drawing/2014/main" id="{305EDAEF-ABA5-4E8D-8AE7-F8FD0467F6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3050" y="4749800"/>
            <a:ext cx="647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a:extLst>
              <a:ext uri="{FF2B5EF4-FFF2-40B4-BE49-F238E27FC236}">
                <a16:creationId xmlns:a16="http://schemas.microsoft.com/office/drawing/2014/main" id="{FFAE9C71-B238-43D6-A24F-F822576FA28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28775" y="6019800"/>
            <a:ext cx="143986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A993472C-4AC7-4807-B313-8F1AE4192D78}"/>
              </a:ext>
            </a:extLst>
          </p:cNvPr>
          <p:cNvSpPr txBox="1"/>
          <p:nvPr/>
        </p:nvSpPr>
        <p:spPr>
          <a:xfrm>
            <a:off x="1676400" y="4114800"/>
            <a:ext cx="1676400" cy="555625"/>
          </a:xfrm>
          <a:prstGeom prst="rect">
            <a:avLst/>
          </a:prstGeom>
          <a:noFill/>
          <a:ln w="12700">
            <a:solidFill>
              <a:schemeClr val="dk1">
                <a:shade val="80000"/>
                <a:hueOff val="0"/>
                <a:satOff val="0"/>
                <a:lumOff val="0"/>
              </a:schemeClr>
            </a:solidFill>
          </a:ln>
        </p:spPr>
        <p:txBody>
          <a:bodyPr>
            <a:spAutoFit/>
          </a:bodyPr>
          <a:lstStyle/>
          <a:p>
            <a:pPr algn="ctr" defTabSz="622300">
              <a:lnSpc>
                <a:spcPct val="90000"/>
              </a:lnSpc>
              <a:spcAft>
                <a:spcPct val="35000"/>
              </a:spcAft>
              <a:defRPr/>
            </a:pPr>
            <a:r>
              <a:rPr lang="en-US" sz="1400" dirty="0">
                <a:ln/>
                <a:solidFill>
                  <a:prstClr val="black">
                    <a:hueOff val="0"/>
                    <a:satOff val="0"/>
                    <a:lumOff val="0"/>
                    <a:alphaOff val="0"/>
                  </a:prstClr>
                </a:solidFill>
                <a:latin typeface="Tahoma" pitchFamily="34" charset="0"/>
                <a:cs typeface="Arial" pitchFamily="34" charset="0"/>
              </a:rPr>
              <a:t>Linear Motion Only</a:t>
            </a:r>
          </a:p>
          <a:p>
            <a:pPr algn="ctr" defTabSz="622300">
              <a:lnSpc>
                <a:spcPct val="90000"/>
              </a:lnSpc>
              <a:spcAft>
                <a:spcPct val="35000"/>
              </a:spcAft>
              <a:defRPr/>
            </a:pPr>
            <a:r>
              <a:rPr lang="en-US" sz="1400" i="1" dirty="0">
                <a:ln/>
                <a:solidFill>
                  <a:prstClr val="black">
                    <a:hueOff val="0"/>
                    <a:satOff val="0"/>
                    <a:lumOff val="0"/>
                    <a:alphaOff val="0"/>
                  </a:prstClr>
                </a:solidFill>
                <a:latin typeface="Symbol" panose="05050102010706020507" pitchFamily="18" charset="2"/>
                <a:cs typeface="Times New Roman" panose="02020603050405020304" pitchFamily="18" charset="0"/>
              </a:rPr>
              <a:t>D</a:t>
            </a:r>
            <a:r>
              <a:rPr lang="en-US" sz="1400" i="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s</a:t>
            </a:r>
            <a:r>
              <a:rPr lang="en-US" sz="1400"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1400" i="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v</a:t>
            </a:r>
            <a:r>
              <a:rPr lang="en-US" sz="1400"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1400" i="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a</a:t>
            </a:r>
          </a:p>
        </p:txBody>
      </p:sp>
      <p:sp>
        <p:nvSpPr>
          <p:cNvPr id="24" name="TextBox 23">
            <a:extLst>
              <a:ext uri="{FF2B5EF4-FFF2-40B4-BE49-F238E27FC236}">
                <a16:creationId xmlns:a16="http://schemas.microsoft.com/office/drawing/2014/main" id="{383CEC0D-9E26-4BB8-9A63-10ACEA3A75C6}"/>
              </a:ext>
            </a:extLst>
          </p:cNvPr>
          <p:cNvSpPr txBox="1">
            <a:spLocks noRot="1" noChangeAspect="1" noMove="1" noResize="1" noEditPoints="1" noAdjustHandles="1" noChangeArrowheads="1" noChangeShapeType="1" noTextEdit="1"/>
          </p:cNvSpPr>
          <p:nvPr/>
        </p:nvSpPr>
        <p:spPr>
          <a:xfrm>
            <a:off x="4496000" y="3913639"/>
            <a:ext cx="1524000" cy="1027782"/>
          </a:xfrm>
          <a:prstGeom prst="rect">
            <a:avLst/>
          </a:prstGeom>
          <a:blipFill>
            <a:blip r:embed="rId11"/>
            <a:stretch>
              <a:fillRect t="-2339" r="-3571" b="-4678"/>
            </a:stretch>
          </a:blipFill>
          <a:ln w="12700">
            <a:solidFill>
              <a:schemeClr val="dk1">
                <a:shade val="80000"/>
                <a:hueOff val="0"/>
                <a:satOff val="0"/>
                <a:lumOff val="0"/>
              </a:schemeClr>
            </a:solidFill>
          </a:ln>
        </p:spPr>
        <p:txBody>
          <a:bodyPr/>
          <a:lstStyle/>
          <a:p>
            <a:pPr>
              <a:defRPr/>
            </a:pPr>
            <a:r>
              <a:rPr lang="en-US">
                <a:noFill/>
                <a:latin typeface="Rockwell" panose="02060603020205020403" pitchFamily="18" charset="0"/>
              </a:rPr>
              <a:t> </a:t>
            </a:r>
          </a:p>
        </p:txBody>
      </p:sp>
      <p:cxnSp>
        <p:nvCxnSpPr>
          <p:cNvPr id="25" name="Straight Connector 24">
            <a:extLst>
              <a:ext uri="{FF2B5EF4-FFF2-40B4-BE49-F238E27FC236}">
                <a16:creationId xmlns:a16="http://schemas.microsoft.com/office/drawing/2014/main" id="{74399F58-1FA1-4C78-A8EC-42AAB399F07B}"/>
              </a:ext>
            </a:extLst>
          </p:cNvPr>
          <p:cNvCxnSpPr>
            <a:endCxn id="19" idx="0"/>
          </p:cNvCxnSpPr>
          <p:nvPr/>
        </p:nvCxnSpPr>
        <p:spPr>
          <a:xfrm>
            <a:off x="2514600" y="3810000"/>
            <a:ext cx="0" cy="304800"/>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A4A35831-B8D4-4525-AC43-69FBC1201CAA}"/>
              </a:ext>
            </a:extLst>
          </p:cNvPr>
          <p:cNvCxnSpPr>
            <a:cxnSpLocks/>
            <a:endCxn id="24" idx="0"/>
          </p:cNvCxnSpPr>
          <p:nvPr/>
        </p:nvCxnSpPr>
        <p:spPr>
          <a:xfrm>
            <a:off x="5257800" y="3794125"/>
            <a:ext cx="0" cy="119063"/>
          </a:xfrm>
          <a:prstGeom prst="line">
            <a:avLst/>
          </a:prstGeom>
          <a:ln w="12700"/>
        </p:spPr>
        <p:style>
          <a:lnRef idx="1">
            <a:schemeClr val="dk1"/>
          </a:lnRef>
          <a:fillRef idx="0">
            <a:schemeClr val="dk1"/>
          </a:fillRef>
          <a:effectRef idx="0">
            <a:schemeClr val="dk1"/>
          </a:effectRef>
          <a:fontRef idx="minor">
            <a:schemeClr val="tx1"/>
          </a:fontRef>
        </p:style>
      </p:cxnSp>
      <p:pic>
        <p:nvPicPr>
          <p:cNvPr id="30731" name="Picture 47">
            <a:extLst>
              <a:ext uri="{FF2B5EF4-FFF2-40B4-BE49-F238E27FC236}">
                <a16:creationId xmlns:a16="http://schemas.microsoft.com/office/drawing/2014/main" id="{52D8E835-1B6D-4ECB-A1D8-E9A737EE17B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51288" y="5283200"/>
            <a:ext cx="10890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
            <a:extLst>
              <a:ext uri="{FF2B5EF4-FFF2-40B4-BE49-F238E27FC236}">
                <a16:creationId xmlns:a16="http://schemas.microsoft.com/office/drawing/2014/main" id="{AC5BC210-6D85-4BC4-A973-D5ECBE46DD9D}"/>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278438" y="5268913"/>
            <a:ext cx="102076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1">
            <a:extLst>
              <a:ext uri="{FF2B5EF4-FFF2-40B4-BE49-F238E27FC236}">
                <a16:creationId xmlns:a16="http://schemas.microsoft.com/office/drawing/2014/main" id="{CDAAF217-7BC0-4E14-8E17-318636B7773A}"/>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605338" y="6188075"/>
            <a:ext cx="10207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4" descr="AACBWAI0001">
            <a:extLst>
              <a:ext uri="{FF2B5EF4-FFF2-40B4-BE49-F238E27FC236}">
                <a16:creationId xmlns:a16="http://schemas.microsoft.com/office/drawing/2014/main" id="{3727B351-5B24-4E41-999B-C57474975C8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59538" y="4503738"/>
            <a:ext cx="108902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1">
            <a:extLst>
              <a:ext uri="{FF2B5EF4-FFF2-40B4-BE49-F238E27FC236}">
                <a16:creationId xmlns:a16="http://schemas.microsoft.com/office/drawing/2014/main" id="{5C51F7A6-B7A2-4592-B355-2ACC2A546AB0}"/>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299325" y="5686425"/>
            <a:ext cx="5143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1">
            <a:extLst>
              <a:ext uri="{FF2B5EF4-FFF2-40B4-BE49-F238E27FC236}">
                <a16:creationId xmlns:a16="http://schemas.microsoft.com/office/drawing/2014/main" id="{7207F68F-06A9-4942-B2D7-8CD7D872531A}"/>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697788" y="4586288"/>
            <a:ext cx="133667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a:extLst>
              <a:ext uri="{FF2B5EF4-FFF2-40B4-BE49-F238E27FC236}">
                <a16:creationId xmlns:a16="http://schemas.microsoft.com/office/drawing/2014/main" id="{DB02CB1C-4185-4988-A394-E2712EB0E413}"/>
              </a:ext>
            </a:extLst>
          </p:cNvPr>
          <p:cNvSpPr txBox="1"/>
          <p:nvPr/>
        </p:nvSpPr>
        <p:spPr>
          <a:xfrm>
            <a:off x="4495800" y="4989513"/>
            <a:ext cx="1524000" cy="244475"/>
          </a:xfrm>
          <a:prstGeom prst="rect">
            <a:avLst/>
          </a:prstGeom>
          <a:noFill/>
          <a:ln w="12700">
            <a:solidFill>
              <a:schemeClr val="dk1">
                <a:shade val="80000"/>
                <a:hueOff val="0"/>
                <a:satOff val="0"/>
                <a:lumOff val="0"/>
              </a:schemeClr>
            </a:solidFill>
          </a:ln>
        </p:spPr>
        <p:txBody>
          <a:bodyPr>
            <a:spAutoFit/>
          </a:bodyPr>
          <a:lstStyle/>
          <a:p>
            <a:pPr algn="ctr" defTabSz="622300">
              <a:lnSpc>
                <a:spcPct val="90000"/>
              </a:lnSpc>
              <a:spcAft>
                <a:spcPct val="35000"/>
              </a:spcAft>
              <a:defRPr/>
            </a:pPr>
            <a:r>
              <a:rPr lang="en-US" sz="1100" dirty="0">
                <a:ln/>
                <a:solidFill>
                  <a:prstClr val="black">
                    <a:hueOff val="0"/>
                    <a:satOff val="0"/>
                    <a:lumOff val="0"/>
                    <a:alphaOff val="0"/>
                  </a:prstClr>
                </a:solidFill>
                <a:latin typeface="Tahoma" pitchFamily="34" charset="0"/>
                <a:cs typeface="Arial" pitchFamily="34" charset="0"/>
              </a:rPr>
              <a:t>2D- Vectors are used</a:t>
            </a:r>
            <a:endParaRPr lang="en-US" sz="1100" i="1" dirty="0">
              <a:ln/>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E77085A0-7A2D-48D6-950B-8AEAEE07AA2D}"/>
              </a:ext>
            </a:extLst>
          </p:cNvPr>
          <p:cNvSpPr txBox="1"/>
          <p:nvPr/>
        </p:nvSpPr>
        <p:spPr>
          <a:xfrm>
            <a:off x="6834188" y="4111625"/>
            <a:ext cx="1524000" cy="244475"/>
          </a:xfrm>
          <a:prstGeom prst="rect">
            <a:avLst/>
          </a:prstGeom>
          <a:noFill/>
          <a:ln w="12700">
            <a:solidFill>
              <a:schemeClr val="dk1">
                <a:shade val="80000"/>
                <a:hueOff val="0"/>
                <a:satOff val="0"/>
                <a:lumOff val="0"/>
              </a:schemeClr>
            </a:solidFill>
          </a:ln>
        </p:spPr>
        <p:txBody>
          <a:bodyPr>
            <a:spAutoFit/>
          </a:bodyPr>
          <a:lstStyle/>
          <a:p>
            <a:pPr algn="ctr" defTabSz="622300">
              <a:lnSpc>
                <a:spcPct val="90000"/>
              </a:lnSpc>
              <a:spcAft>
                <a:spcPct val="35000"/>
              </a:spcAft>
              <a:defRPr/>
            </a:pPr>
            <a:r>
              <a:rPr lang="en-US" sz="1100" dirty="0">
                <a:ln/>
                <a:solidFill>
                  <a:prstClr val="black">
                    <a:hueOff val="0"/>
                    <a:satOff val="0"/>
                    <a:lumOff val="0"/>
                    <a:alphaOff val="0"/>
                  </a:prstClr>
                </a:solidFill>
                <a:latin typeface="Tahoma" pitchFamily="34" charset="0"/>
                <a:cs typeface="Arial" pitchFamily="34" charset="0"/>
              </a:rPr>
              <a:t>3D- Vectors are used</a:t>
            </a:r>
            <a:endParaRPr lang="en-US" sz="1100" i="1" dirty="0">
              <a:ln/>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ynamics ديناميكا &amp;#x0D;&amp;#x0A;(رقم المادة: 804222)&amp;quot;&quot;/&gt;&lt;property id=&quot;20307&quot; value=&quot;286&quot;/&gt;&lt;/object&gt;&lt;object type=&quot;3&quot; unique_id=&quot;10005&quot;&gt;&lt;property id=&quot;20148&quot; value=&quot;5&quot;/&gt;&lt;property id=&quot;20300&quot; value=&quot;Slide 2 - &amp;quot;Introduction&amp;quot;&quot;/&gt;&lt;property id=&quot;20307&quot; value=&quot;304&quot;/&gt;&lt;/object&gt;&lt;object type=&quot;3&quot; unique_id=&quot;10006&quot;&gt;&lt;property id=&quot;20148&quot; value=&quot;5&quot;/&gt;&lt;property id=&quot;20300&quot; value=&quot;Slide 3 - &amp;quot;Talking Points&amp;quot;&quot;/&gt;&lt;property id=&quot;20307&quot; value=&quot;256&quot;/&gt;&lt;/object&gt;&lt;object type=&quot;3&quot; unique_id=&quot;10007&quot;&gt;&lt;property id=&quot;20148&quot; value=&quot;5&quot;/&gt;&lt;property id=&quot;20300&quot; value=&quot;Slide 4 - &amp;quot;What is Dynamics?&amp;quot;&quot;/&gt;&lt;property id=&quot;20307&quot; value=&quot;257&quot;/&gt;&lt;/object&gt;&lt;object type=&quot;3&quot; unique_id=&quot;10008&quot;&gt;&lt;property id=&quot;20148&quot; value=&quot;5&quot;/&gt;&lt;property id=&quot;20300&quot; value=&quot;Slide 5 - &amp;quot;What is Dynamics? (Cont.)&amp;quot;&quot;/&gt;&lt;property id=&quot;20307&quot; value=&quot;287&quot;/&gt;&lt;/object&gt;&lt;object type=&quot;3&quot; unique_id=&quot;10009&quot;&gt;&lt;property id=&quot;20148&quot; value=&quot;5&quot;/&gt;&lt;property id=&quot;20300&quot; value=&quot;Slide 6 - &amp;quot;Historical Background&amp;quot;&quot;/&gt;&lt;property id=&quot;20307&quot; value=&quot;258&quot;/&gt;&lt;/object&gt;&lt;object type=&quot;3&quot; unique_id=&quot;10010&quot;&gt;&lt;property id=&quot;20148&quot; value=&quot;5&quot;/&gt;&lt;property id=&quot;20300&quot; value=&quot;Slide 7 - &amp;quot;Historical Background (Cont.)&amp;quot;&quot;/&gt;&lt;property id=&quot;20307&quot; value=&quot;300&quot;/&gt;&lt;/object&gt;&lt;object type=&quot;3&quot; unique_id=&quot;10011&quot;&gt;&lt;property id=&quot;20148&quot; value=&quot;5&quot;/&gt;&lt;property id=&quot;20300&quot; value=&quot;Slide 8 - &amp;quot;Why do we need to study dynamics&amp;quot;&quot;/&gt;&lt;property id=&quot;20307&quot; value=&quot;290&quot;/&gt;&lt;/object&gt;&lt;object type=&quot;3&quot; unique_id=&quot;10012&quot;&gt;&lt;property id=&quot;20148&quot; value=&quot;5&quot;/&gt;&lt;property id=&quot;20300&quot; value=&quot;Slide 9 - &amp;quot;Why do we need to study dynamics (Cont.)&amp;quot;&quot;/&gt;&lt;property id=&quot;20307&quot; value=&quot;288&quot;/&gt;&lt;/object&gt;&lt;object type=&quot;3&quot; unique_id=&quot;10013&quot;&gt;&lt;property id=&quot;20148&quot; value=&quot;5&quot;/&gt;&lt;property id=&quot;20300&quot; value=&quot;Slide 10 - &amp;quot;Why do we need to study dynamics (Cont.)&amp;quot;&quot;/&gt;&lt;property id=&quot;20307&quot; value=&quot;289&quot;/&gt;&lt;/object&gt;&lt;object type=&quot;3&quot; unique_id=&quot;10014&quot;&gt;&lt;property id=&quot;20148&quot; value=&quot;5&quot;/&gt;&lt;property id=&quot;20300&quot; value=&quot;Slide 11 - &amp;quot;Subject Outline&amp;quot;&quot;/&gt;&lt;property id=&quot;20307&quot; value=&quot;291&quot;/&gt;&lt;/object&gt;&lt;object type=&quot;3&quot; unique_id=&quot;10015&quot;&gt;&lt;property id=&quot;20148&quot; value=&quot;5&quot;/&gt;&lt;property id=&quot;20300&quot; value=&quot;Slide 12 - &amp;quot;Kinematics of Particles&amp;quot;&quot;/&gt;&lt;property id=&quot;20307&quot; value=&quot;294&quot;/&gt;&lt;/object&gt;&lt;object type=&quot;3&quot; unique_id=&quot;10016&quot;&gt;&lt;property id=&quot;20148&quot; value=&quot;5&quot;/&gt;&lt;property id=&quot;20300&quot; value=&quot;Slide 13 - &amp;quot;Kinematics of Particles&amp;quot;&quot;/&gt;&lt;property id=&quot;20307&quot; value=&quot;303&quot;/&gt;&lt;/object&gt;&lt;object type=&quot;3&quot; unique_id=&quot;10017&quot;&gt;&lt;property id=&quot;20148&quot; value=&quot;5&quot;/&gt;&lt;property id=&quot;20300&quot; value=&quot;Slide 14 - &amp;quot;Coordinates Used for Curvilinear Motion&amp;quot;&quot;/&gt;&lt;property id=&quot;20307&quot; value=&quot;301&quot;/&gt;&lt;/object&gt;&lt;object type=&quot;3&quot; unique_id=&quot;10018&quot;&gt;&lt;property id=&quot;20148&quot; value=&quot;5&quot;/&gt;&lt;property id=&quot;20300&quot; value=&quot;Slide 15 - &amp;quot;Kinematics of Rigid Bodies&amp;quot;&quot;/&gt;&lt;property id=&quot;20307&quot; value=&quot;295&quot;/&gt;&lt;/object&gt;&lt;object type=&quot;3&quot; unique_id=&quot;10019&quot;&gt;&lt;property id=&quot;20148&quot; value=&quot;5&quot;/&gt;&lt;property id=&quot;20300&quot; value=&quot;Slide 16 - &amp;quot;Kinetics of Particles&amp;quot;&quot;/&gt;&lt;property id=&quot;20307&quot; value=&quot;299&quot;/&gt;&lt;/object&gt;&lt;object type=&quot;3&quot; unique_id=&quot;10020&quot;&gt;&lt;property id=&quot;20148&quot; value=&quot;5&quot;/&gt;&lt;property id=&quot;20300&quot; value=&quot;Slide 17 - &amp;quot;Some Relevant Concepts&amp;quot;&quot;/&gt;&lt;property id=&quot;20307&quot; value=&quot;259&quot;/&gt;&lt;/object&gt;&lt;object type=&quot;3&quot; unique_id=&quot;10021&quot;&gt;&lt;property id=&quot;20148&quot; value=&quot;5&quot;/&gt;&lt;property id=&quot;20300&quot; value=&quot;Slide 18 - &amp;quot;Some Relevant Concepts (Cont.)&amp;quot;&quot;/&gt;&lt;property id=&quot;20307&quot; value=&quot;292&quot;/&gt;&lt;/object&gt;&lt;object type=&quot;3&quot; unique_id=&quot;10022&quot;&gt;&lt;property id=&quot;20148&quot; value=&quot;5&quot;/&gt;&lt;property id=&quot;20300&quot; value=&quot;Slide 19 - &amp;quot;Units &amp;amp; Notation&amp;quot;&quot;/&gt;&lt;property id=&quot;20307&quot; value=&quot;293&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20541</TotalTime>
  <Words>3109</Words>
  <Application>Microsoft Office PowerPoint</Application>
  <PresentationFormat>عرض على الشاشة (4:3)</PresentationFormat>
  <Paragraphs>540</Paragraphs>
  <Slides>50</Slides>
  <Notes>32</Notes>
  <HiddenSlides>0</HiddenSlides>
  <MMClips>0</MMClips>
  <ScaleCrop>false</ScaleCrop>
  <HeadingPairs>
    <vt:vector size="8" baseType="variant">
      <vt:variant>
        <vt:lpstr>الخطوط المستخدمة</vt:lpstr>
      </vt:variant>
      <vt:variant>
        <vt:i4>15</vt:i4>
      </vt:variant>
      <vt:variant>
        <vt:lpstr>نسق</vt:lpstr>
      </vt:variant>
      <vt:variant>
        <vt:i4>1</vt:i4>
      </vt:variant>
      <vt:variant>
        <vt:lpstr>خوادم OLE مضمنة</vt:lpstr>
      </vt:variant>
      <vt:variant>
        <vt:i4>4</vt:i4>
      </vt:variant>
      <vt:variant>
        <vt:lpstr>عناوين الشرائح</vt:lpstr>
      </vt:variant>
      <vt:variant>
        <vt:i4>50</vt:i4>
      </vt:variant>
    </vt:vector>
  </HeadingPairs>
  <TitlesOfParts>
    <vt:vector size="70" baseType="lpstr">
      <vt:lpstr>Rockwell</vt:lpstr>
      <vt:lpstr>Arial</vt:lpstr>
      <vt:lpstr>Rockwell Condensed</vt:lpstr>
      <vt:lpstr>Wingdings</vt:lpstr>
      <vt:lpstr>Times New Roman</vt:lpstr>
      <vt:lpstr>Comic Sans MS</vt:lpstr>
      <vt:lpstr>Tahoma</vt:lpstr>
      <vt:lpstr>Calibri</vt:lpstr>
      <vt:lpstr>Symbol</vt:lpstr>
      <vt:lpstr>SimSun</vt:lpstr>
      <vt:lpstr>Gulim</vt:lpstr>
      <vt:lpstr>方正姚体</vt:lpstr>
      <vt:lpstr>SymbolProp BT</vt:lpstr>
      <vt:lpstr>Batang</vt:lpstr>
      <vt:lpstr>Garamond</vt:lpstr>
      <vt:lpstr>Wood Type</vt:lpstr>
      <vt:lpstr>Microsoft Equation 3.0</vt:lpstr>
      <vt:lpstr>Microsoft Visio Drawing</vt:lpstr>
      <vt:lpstr>MathType 5.0 Equation</vt:lpstr>
      <vt:lpstr>Microsoft Word 97 - 2003 Document</vt:lpstr>
      <vt:lpstr>Instructors: Dr. Hassan Fadag Dr. Ahmad Basalah DR. KHALID AL-HARBI</vt:lpstr>
      <vt:lpstr>Introduction</vt:lpstr>
      <vt:lpstr>Talking Points</vt:lpstr>
      <vt:lpstr>Course syllabus </vt:lpstr>
      <vt:lpstr>Course syllabus (Cont.) </vt:lpstr>
      <vt:lpstr>Course syllabus (Cont.) </vt:lpstr>
      <vt:lpstr>What is Dynamics?</vt:lpstr>
      <vt:lpstr>What is Dynamics? (Cont.)</vt:lpstr>
      <vt:lpstr>What is Dynamics? (Cont.)</vt:lpstr>
      <vt:lpstr>Historical Background</vt:lpstr>
      <vt:lpstr>Historical Background (Cont.)</vt:lpstr>
      <vt:lpstr>Historical Background (Cont.)</vt:lpstr>
      <vt:lpstr>Why do we need to study dynamics</vt:lpstr>
      <vt:lpstr>Why do we need to study dynamics (Cont.)</vt:lpstr>
      <vt:lpstr>Why do we need to study dynamics (Cont.)</vt:lpstr>
      <vt:lpstr>FUNDAMENTAL Concepts</vt:lpstr>
      <vt:lpstr>Units &amp; Measurements </vt:lpstr>
      <vt:lpstr>Units &amp; Measurements (Cont.)</vt:lpstr>
      <vt:lpstr>Units &amp; Measurements (Cont.)</vt:lpstr>
      <vt:lpstr>Units &amp; Measurements (Cont.)</vt:lpstr>
      <vt:lpstr>Notation</vt:lpstr>
      <vt:lpstr>Subject Outline</vt:lpstr>
      <vt:lpstr>Kinematics of Particles</vt:lpstr>
      <vt:lpstr>Kinematics of Particles</vt:lpstr>
      <vt:lpstr>Coordinates Used for Curvilinear Motion</vt:lpstr>
      <vt:lpstr>Kinematics of Rigid Bodies</vt:lpstr>
      <vt:lpstr>Kinetics of Particles</vt:lpstr>
      <vt:lpstr>Important Forces that should be Included in Free-Body Diagram</vt:lpstr>
      <vt:lpstr>عرض تقديمي في PowerPoint</vt:lpstr>
      <vt:lpstr>عرض تقديمي في PowerPoint</vt:lpstr>
      <vt:lpstr>The derivative of a function is the slope at a given point.       Example: Plot the first derivative of the function shown below.      </vt:lpstr>
      <vt:lpstr>Chain Rule.    Derivatives Table:     </vt:lpstr>
      <vt:lpstr>Indefinite and Definite Integrals.   Definite Integral as Area Under the Curve.       Example: Determine           .   Example: Determine         .            </vt:lpstr>
      <vt:lpstr>Integral Table:     </vt:lpstr>
      <vt:lpstr>Basic Vector Algebra</vt:lpstr>
      <vt:lpstr>Coordinate System </vt:lpstr>
      <vt:lpstr>Vectors in Cartesian Coordinate System </vt:lpstr>
      <vt:lpstr>Vectors in Cartesian Coordinate System </vt:lpstr>
      <vt:lpstr>Addition of Vectors</vt:lpstr>
      <vt:lpstr>Multiplication of a Vector by a Scalar</vt:lpstr>
      <vt:lpstr>Basic Properties of Vector Algebra </vt:lpstr>
      <vt:lpstr>Vector triangles and the laws of sines and cosines </vt:lpstr>
      <vt:lpstr>Dot Product</vt:lpstr>
      <vt:lpstr>Geometric Interpretation of Dot Product</vt:lpstr>
      <vt:lpstr>Cross Product</vt:lpstr>
      <vt:lpstr>عرض تقديمي في PowerPoint</vt:lpstr>
      <vt:lpstr>Example:</vt:lpstr>
      <vt:lpstr>Vector and Scalar Functions</vt:lpstr>
      <vt:lpstr>Vector Differentiation</vt:lpstr>
      <vt:lpstr>Rules of Vector Differentiation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Dynamics</dc:title>
  <dc:creator>B4080434U</dc:creator>
  <cp:lastModifiedBy>منى المسند</cp:lastModifiedBy>
  <cp:revision>246</cp:revision>
  <cp:lastPrinted>2011-02-28T10:15:17Z</cp:lastPrinted>
  <dcterms:created xsi:type="dcterms:W3CDTF">2006-02-13T08:09:50Z</dcterms:created>
  <dcterms:modified xsi:type="dcterms:W3CDTF">2020-03-27T09:03:31Z</dcterms:modified>
</cp:coreProperties>
</file>