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71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3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3.wdp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5.xml"/><Relationship Id="rId2" Type="http://schemas.openxmlformats.org/officeDocument/2006/relationships/audio" Target="../media/media3.m4a"/><Relationship Id="rId16" Type="http://schemas.openxmlformats.org/officeDocument/2006/relationships/image" Target="../media/image8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4.wdp"/><Relationship Id="rId5" Type="http://schemas.microsoft.com/office/2007/relationships/media" Target="../media/media5.m4a"/><Relationship Id="rId1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hdphoto" Target="../media/hdphoto4.wdp"/><Relationship Id="rId5" Type="http://schemas.microsoft.com/office/2007/relationships/media" Target="../media/media11.m4a"/><Relationship Id="rId10" Type="http://schemas.openxmlformats.org/officeDocument/2006/relationships/image" Target="../media/image5.png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5F6636E3-13E9-C540-AF2D-1F0B31DA7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6000" y="5069610"/>
            <a:ext cx="1044000" cy="104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8712" y="1564428"/>
            <a:ext cx="12192000" cy="2923877"/>
            <a:chOff x="-8712" y="2243697"/>
            <a:chExt cx="12192000" cy="2923877"/>
          </a:xfrm>
        </p:grpSpPr>
        <p:grpSp>
          <p:nvGrpSpPr>
            <p:cNvPr id="6" name="Group 5"/>
            <p:cNvGrpSpPr/>
            <p:nvPr/>
          </p:nvGrpSpPr>
          <p:grpSpPr>
            <a:xfrm>
              <a:off x="-8712" y="2243697"/>
              <a:ext cx="12192000" cy="2923877"/>
              <a:chOff x="-8712" y="2309011"/>
              <a:chExt cx="12192000" cy="292387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-8712" y="2309011"/>
                <a:ext cx="12192000" cy="2923877"/>
              </a:xfrm>
              <a:prstGeom prst="rect">
                <a:avLst/>
              </a:prstGeom>
              <a:solidFill>
                <a:srgbClr val="99CCFF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4000" b="1" dirty="0"/>
                  <a:t>                 </a:t>
                </a:r>
                <a:r>
                  <a:rPr lang="en-US" sz="4000" b="1" dirty="0"/>
                  <a:t>          </a:t>
                </a:r>
                <a:r>
                  <a:rPr lang="ar-BH" sz="4000" b="1" dirty="0"/>
                  <a:t>                                      </a:t>
                </a:r>
                <a:r>
                  <a:rPr lang="ar-BH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التربية الرياضية</a:t>
                </a:r>
                <a:endParaRPr lang="en-US" sz="4000" b="1" dirty="0"/>
              </a:p>
              <a:p>
                <a:pPr algn="r" rtl="1"/>
                <a:r>
                  <a:rPr lang="en-US" sz="4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</a:t>
                </a:r>
                <a:r>
                  <a:rPr lang="en-US" sz="4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</a:t>
                </a:r>
                <a:r>
                  <a:rPr lang="ar-BH" sz="4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4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الثالث</a:t>
                </a:r>
              </a:p>
              <a:p>
                <a:pPr algn="r" rtl="1"/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الفصل الأول/الوحدة الثانية</a:t>
                </a:r>
              </a:p>
              <a:p>
                <a:pPr algn="r" rtl="1"/>
                <a:r>
                  <a:rPr lang="ar-BH" sz="4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        </a:t>
                </a:r>
                <a:r>
                  <a:rPr lang="ar-BH" sz="4000" b="1" dirty="0">
                    <a:solidFill>
                      <a:srgbClr val="00206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ألعاب صغيرة (التنطيط)</a:t>
                </a:r>
                <a:endParaRPr lang="en-US" sz="4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/>
                <a:endParaRPr lang="en-US" sz="1200" b="1" dirty="0">
                  <a:cs typeface="+mj-cs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20409" y="2518020"/>
                <a:ext cx="2557477" cy="24929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50505"/>
                </a:clrFrom>
                <a:clrTo>
                  <a:srgbClr val="050505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06" y="2495450"/>
              <a:ext cx="1688277" cy="237186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62868" y="4345208"/>
              <a:ext cx="2278824" cy="4595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كرة السلة</a:t>
              </a:r>
              <a:endParaRPr lang="en-US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B178F409-3CCA-7040-8817-CA68A14037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280" y="5069610"/>
            <a:ext cx="1044000" cy="10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1646" y="4651084"/>
            <a:ext cx="3191284" cy="1881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الايقونات لمهارة واحدة.m4a">
            <a:hlinkClick r:id="" action="ppaction://media"/>
            <a:extLst>
              <a:ext uri="{FF2B5EF4-FFF2-40B4-BE49-F238E27FC236}">
                <a16:creationId xmlns:a16="http://schemas.microsoft.com/office/drawing/2014/main" id="{50FF06FC-836C-094D-81EA-D4CE47603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565" y="4511442"/>
            <a:ext cx="1044000" cy="1044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7557649" y="3724107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721588" y="2911036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773871" y="1152147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Circular Arrow 9"/>
          <p:cNvSpPr/>
          <p:nvPr/>
        </p:nvSpPr>
        <p:spPr>
          <a:xfrm>
            <a:off x="7342122" y="3284005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Shape 14"/>
          <p:cNvSpPr/>
          <p:nvPr/>
        </p:nvSpPr>
        <p:spPr>
          <a:xfrm>
            <a:off x="5439821" y="2534848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Circular Arrow 15"/>
          <p:cNvSpPr/>
          <p:nvPr/>
        </p:nvSpPr>
        <p:spPr>
          <a:xfrm>
            <a:off x="6546450" y="1053932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2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C07BA2BB-7A17-8F44-8B88-6559C43291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2132" y="1832033"/>
            <a:ext cx="665051" cy="665051"/>
          </a:xfrm>
          <a:prstGeom prst="rect">
            <a:avLst/>
          </a:prstGeom>
        </p:spPr>
      </p:pic>
      <p:pic>
        <p:nvPicPr>
          <p:cNvPr id="13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BA7652E4-CA89-5C4F-896A-87FA8DC860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5205" y="3273525"/>
            <a:ext cx="803237" cy="812800"/>
          </a:xfrm>
          <a:prstGeom prst="rect">
            <a:avLst/>
          </a:prstGeom>
        </p:spPr>
      </p:pic>
      <p:pic>
        <p:nvPicPr>
          <p:cNvPr id="14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50595B7F-A3C8-054C-8335-FCC68A5C99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8558" y="4260275"/>
            <a:ext cx="1102212" cy="8886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63335" y="1506017"/>
            <a:ext cx="5332017" cy="1658983"/>
            <a:chOff x="363335" y="1584395"/>
            <a:chExt cx="5332017" cy="1658983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0355" y="1825586"/>
              <a:ext cx="52790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800" b="1" dirty="0"/>
                <a:t>يمارس ألعاب صغيرة تنمي مهارة التنطيط</a:t>
              </a:r>
              <a:endParaRPr lang="en-US" sz="9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24" name="Flowchart: Alternate Process 23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5" name="Oval 24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الثانية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ألعاب صغيرة (التنطيط)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1131" y="1553230"/>
            <a:ext cx="8387856" cy="48320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ar-BH" sz="2600" b="1" dirty="0">
                <a:solidFill>
                  <a:schemeClr val="tx1"/>
                </a:solidFill>
                <a:cs typeface="+mj-cs"/>
              </a:rPr>
              <a:t>النقاط الفنية والتعليمية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النقاط الفنية: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الدفع المتتابع للكرة وتوجيهها إلى الأرض بواسطة الأصابع.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أصابع اليد تكون متباعدة للسيطرة على أكبر مساحة من الكرة لتوجيهها وتشير للأمام في اتجاه حركة الكرة.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حركة الدفع بالأصابع وتتابع ثني ومد الرسغ والذراع بانسيابية وتوافق.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التنطيط خارج القدم المتقدمة وللمحاورة المنخفضة تكون الكرة قريبة من الجسم</a:t>
            </a:r>
            <a:r>
              <a:rPr lang="ar-BH" b="1" dirty="0">
                <a:cs typeface="+mj-cs"/>
              </a:rPr>
              <a:t>.</a:t>
            </a:r>
          </a:p>
          <a:p>
            <a:pPr algn="just" rtl="1"/>
            <a:endParaRPr lang="ar-BH" b="1" dirty="0">
              <a:solidFill>
                <a:schemeClr val="tx1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النقاط 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(الوقوف . مسك الكرة) </a:t>
            </a:r>
            <a:r>
              <a:rPr lang="ar-BH" sz="2000" b="1" dirty="0" err="1">
                <a:solidFill>
                  <a:schemeClr val="tx1"/>
                </a:solidFill>
                <a:cs typeface="+mj-cs"/>
              </a:rPr>
              <a:t>تنطيط</a:t>
            </a:r>
            <a:r>
              <a:rPr lang="ar-BH" sz="2000" b="1" dirty="0">
                <a:solidFill>
                  <a:schemeClr val="tx1"/>
                </a:solidFill>
                <a:cs typeface="+mj-cs"/>
              </a:rPr>
              <a:t> الكرة بالتبادل بين اليدين. 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(الوقوف . مسك الكرة) </a:t>
            </a:r>
            <a:r>
              <a:rPr lang="ar-BH" sz="2000" b="1" dirty="0" err="1">
                <a:solidFill>
                  <a:schemeClr val="tx1"/>
                </a:solidFill>
                <a:cs typeface="+mj-cs"/>
              </a:rPr>
              <a:t>تنطيط</a:t>
            </a:r>
            <a:r>
              <a:rPr lang="ar-BH" sz="2000" b="1" dirty="0">
                <a:solidFill>
                  <a:schemeClr val="tx1"/>
                </a:solidFill>
                <a:cs typeface="+mj-cs"/>
              </a:rPr>
              <a:t> الكرة بين الأقماع.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قاطرات المسافة بين كل تلميذ والآخر 3م القاطرة الفائزة هي التي تنتهي أولاً.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يمسك التلميذ الأخير في كل مجموعة كرة (كرة بديلة) يقوم التلميذ الأخير </a:t>
            </a:r>
            <a:r>
              <a:rPr lang="ar-BH" sz="2000" b="1" dirty="0" err="1">
                <a:solidFill>
                  <a:schemeClr val="tx1"/>
                </a:solidFill>
                <a:cs typeface="+mj-cs"/>
              </a:rPr>
              <a:t>بتنطيط</a:t>
            </a:r>
            <a:r>
              <a:rPr lang="ar-BH" sz="2000" b="1" dirty="0">
                <a:solidFill>
                  <a:schemeClr val="tx1"/>
                </a:solidFill>
                <a:cs typeface="+mj-cs"/>
              </a:rPr>
              <a:t> الكرة للوصول  للتلميذ الذي يليه وهكذا حتى تصل الى التلميذ الأول الذي بدوره يقوم </a:t>
            </a:r>
            <a:r>
              <a:rPr lang="ar-BH" sz="2000" b="1" dirty="0" err="1">
                <a:solidFill>
                  <a:schemeClr val="tx1"/>
                </a:solidFill>
                <a:cs typeface="+mj-cs"/>
              </a:rPr>
              <a:t>بالتنطيط</a:t>
            </a:r>
            <a:r>
              <a:rPr lang="ar-BH" sz="2000" b="1" dirty="0">
                <a:solidFill>
                  <a:schemeClr val="tx1"/>
                </a:solidFill>
                <a:cs typeface="+mj-cs"/>
              </a:rPr>
              <a:t> للعودة لآخر المجموعة.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نفس التدريب (3) ولكن التلاميذ في دائرة.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نفس التدريب (3) ولكن </a:t>
            </a:r>
            <a:r>
              <a:rPr lang="ar-BH" sz="2000" b="1" dirty="0" err="1">
                <a:solidFill>
                  <a:schemeClr val="tx1"/>
                </a:solidFill>
                <a:cs typeface="+mj-cs"/>
              </a:rPr>
              <a:t>التنطيط</a:t>
            </a:r>
            <a:r>
              <a:rPr lang="ar-BH" sz="2000" b="1" dirty="0">
                <a:solidFill>
                  <a:schemeClr val="tx1"/>
                </a:solidFill>
                <a:cs typeface="+mj-cs"/>
              </a:rPr>
              <a:t> المتعرج.</a:t>
            </a:r>
            <a:endParaRPr lang="en-US" sz="2000" b="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3" name="11Recorded Sound">
            <a:hlinkClick r:id="" action="ppaction://media"/>
            <a:extLst>
              <a:ext uri="{FF2B5EF4-FFF2-40B4-BE49-F238E27FC236}">
                <a16:creationId xmlns:a16="http://schemas.microsoft.com/office/drawing/2014/main" id="{99A0C21C-3D5A-40B4-BE97-A5405DF2B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9" y="5372378"/>
            <a:ext cx="1080000" cy="1080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906" y="179280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الثانية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ألعاب صغيرة (التنطيط)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تمرينات التنطيط.mp4" descr="تمرينات التنطيط.mp4">
            <a:hlinkClick r:id="" action="ppaction://media"/>
            <a:extLst>
              <a:ext uri="{FF2B5EF4-FFF2-40B4-BE49-F238E27FC236}">
                <a16:creationId xmlns:a16="http://schemas.microsoft.com/office/drawing/2014/main" id="{2FBB389E-29B0-6645-BC1E-9C482A4FF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55" y="1349570"/>
            <a:ext cx="11326090" cy="51945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5095" y="231532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الثانية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ألعاب صغيرة (التنطيط)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802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3718" y="1533758"/>
            <a:ext cx="11265722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900" b="1" dirty="0">
                <a:ln w="0"/>
                <a:solidFill>
                  <a:srgbClr val="FF0000"/>
                </a:solidFill>
                <a:cs typeface="+mj-cs"/>
              </a:rPr>
              <a:t>أكمل الفراغ بما يناسبه من العبارات التالية :</a:t>
            </a:r>
            <a:endParaRPr lang="ar-BH" sz="3900" dirty="0">
              <a:ln w="0"/>
              <a:solidFill>
                <a:srgbClr val="FF0000"/>
              </a:solidFill>
              <a:cs typeface="+mj-cs"/>
            </a:endParaRPr>
          </a:p>
          <a:p>
            <a:pPr algn="ctr" rtl="1"/>
            <a:r>
              <a:rPr lang="ar-BH" sz="3600" b="1" dirty="0">
                <a:ln w="0"/>
                <a:solidFill>
                  <a:srgbClr val="002060"/>
                </a:solidFill>
                <a:cs typeface="+mj-cs"/>
              </a:rPr>
              <a:t>( الجسم - الأصابع– واحدة)</a:t>
            </a:r>
          </a:p>
        </p:txBody>
      </p:sp>
      <p:sp>
        <p:nvSpPr>
          <p:cNvPr id="7" name="Rectangle 6"/>
          <p:cNvSpPr/>
          <p:nvPr/>
        </p:nvSpPr>
        <p:spPr>
          <a:xfrm>
            <a:off x="2379480" y="2630953"/>
            <a:ext cx="78262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28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1- تؤدى مهارة التنطيط .......... ..........</a:t>
            </a:r>
            <a:endParaRPr lang="ar-BH" sz="2800" b="1" dirty="0"/>
          </a:p>
          <a:p>
            <a:pPr algn="just" rtl="1">
              <a:lnSpc>
                <a:spcPct val="200000"/>
              </a:lnSpc>
            </a:pPr>
            <a:r>
              <a:rPr lang="ar-BH" sz="2800" b="1" dirty="0">
                <a:ln w="0"/>
              </a:rPr>
              <a:t>2- </a:t>
            </a:r>
            <a:r>
              <a:rPr lang="ar-BH" sz="2800" b="1" dirty="0" err="1"/>
              <a:t>تنطيط</a:t>
            </a:r>
            <a:r>
              <a:rPr lang="ar-BH" sz="2800" b="1" dirty="0"/>
              <a:t>  الكرة بأطراف ..........</a:t>
            </a:r>
          </a:p>
          <a:p>
            <a:pPr algn="just" rtl="1">
              <a:lnSpc>
                <a:spcPct val="200000"/>
              </a:lnSpc>
            </a:pPr>
            <a:r>
              <a:rPr lang="en-US" sz="2800" b="1" dirty="0">
                <a:ln w="0"/>
              </a:rPr>
              <a:t>3</a:t>
            </a:r>
            <a:r>
              <a:rPr lang="ar-BH" sz="2800" b="1" dirty="0">
                <a:ln w="0"/>
              </a:rPr>
              <a:t>-</a:t>
            </a:r>
            <a:r>
              <a:rPr lang="ar-BH" sz="2800" b="1" dirty="0"/>
              <a:t> المحاورة المنخفضة تكون الكرة قريبة من ..........</a:t>
            </a:r>
          </a:p>
          <a:p>
            <a:pPr algn="just" rtl="1">
              <a:lnSpc>
                <a:spcPct val="200000"/>
              </a:lnSpc>
            </a:pPr>
            <a:endParaRPr lang="en-US" sz="1200" b="1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C4EBFD-9EB9-4B3B-8F45-93C3C3EE8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7260" y="5367992"/>
            <a:ext cx="1044000" cy="1044000"/>
          </a:xfrm>
          <a:prstGeom prst="rect">
            <a:avLst/>
          </a:prstGeom>
        </p:spPr>
      </p:pic>
      <p:pic>
        <p:nvPicPr>
          <p:cNvPr id="11" name="1Recorded Sound">
            <a:hlinkClick r:id="" action="ppaction://media"/>
            <a:extLst>
              <a:ext uri="{FF2B5EF4-FFF2-40B4-BE49-F238E27FC236}">
                <a16:creationId xmlns:a16="http://schemas.microsoft.com/office/drawing/2014/main" id="{5D941978-CD3A-48E6-833A-EEE10F232B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6138" y="2963066"/>
            <a:ext cx="396000" cy="396000"/>
          </a:xfrm>
          <a:prstGeom prst="rect">
            <a:avLst/>
          </a:prstGeom>
        </p:spPr>
      </p:pic>
      <p:pic>
        <p:nvPicPr>
          <p:cNvPr id="12" name="2Recorded Sound">
            <a:hlinkClick r:id="" action="ppaction://media"/>
            <a:extLst>
              <a:ext uri="{FF2B5EF4-FFF2-40B4-BE49-F238E27FC236}">
                <a16:creationId xmlns:a16="http://schemas.microsoft.com/office/drawing/2014/main" id="{5FDD913A-A83E-4507-A802-F30FF41A42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2425" y="3835922"/>
            <a:ext cx="396000" cy="396000"/>
          </a:xfrm>
          <a:prstGeom prst="rect">
            <a:avLst/>
          </a:prstGeom>
        </p:spPr>
      </p:pic>
      <p:pic>
        <p:nvPicPr>
          <p:cNvPr id="13" name="3Recorded Sound">
            <a:hlinkClick r:id="" action="ppaction://media"/>
            <a:extLst>
              <a:ext uri="{FF2B5EF4-FFF2-40B4-BE49-F238E27FC236}">
                <a16:creationId xmlns:a16="http://schemas.microsoft.com/office/drawing/2014/main" id="{1EE75B2F-32B1-44E5-ABDF-0D14FE92AD5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6138" y="4655610"/>
            <a:ext cx="396000" cy="396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9FDDAB-8A01-3B4E-B63F-638B77FFA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000" y="5367992"/>
            <a:ext cx="1044000" cy="1044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55378" y="337337"/>
            <a:ext cx="26917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4800" b="1" dirty="0">
                <a:ln w="0"/>
              </a:rPr>
              <a:t>التقييم الذاتي</a:t>
            </a:r>
            <a:endParaRPr lang="en-US" sz="4800" b="1" dirty="0">
              <a:ln w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8969" y="179280"/>
            <a:ext cx="3875202" cy="1020781"/>
            <a:chOff x="-258338" y="209915"/>
            <a:chExt cx="3445083" cy="1020781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8" name="Oval 17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الثانية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ألعاب صغيرة (التنطيط)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8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7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5506" y="1531963"/>
            <a:ext cx="12895639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4000" b="1" dirty="0">
                <a:ln w="0"/>
                <a:solidFill>
                  <a:srgbClr val="FF0000"/>
                </a:solidFill>
                <a:cs typeface="+mj-cs"/>
              </a:rPr>
              <a:t>أكمل الفراغ بما يناسبه من العبارات التالية :</a:t>
            </a:r>
            <a:endParaRPr lang="ar-BH" sz="4000" dirty="0">
              <a:ln w="0"/>
              <a:solidFill>
                <a:srgbClr val="FF0000"/>
              </a:solidFill>
              <a:cs typeface="+mj-cs"/>
            </a:endParaRPr>
          </a:p>
          <a:p>
            <a:pPr algn="ctr" rtl="1"/>
            <a:r>
              <a:rPr lang="ar-BH" sz="3600" b="1" dirty="0">
                <a:ln w="0"/>
                <a:solidFill>
                  <a:srgbClr val="002060"/>
                </a:solidFill>
                <a:cs typeface="+mj-cs"/>
              </a:rPr>
              <a:t>( الجسم - الأصابع– بيد واحدة)</a:t>
            </a:r>
          </a:p>
        </p:txBody>
      </p:sp>
      <p:sp>
        <p:nvSpPr>
          <p:cNvPr id="7" name="Rectangle 6"/>
          <p:cNvSpPr/>
          <p:nvPr/>
        </p:nvSpPr>
        <p:spPr>
          <a:xfrm>
            <a:off x="702069" y="2793847"/>
            <a:ext cx="970597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BH" sz="32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1- تؤدى مهارة </a:t>
            </a:r>
            <a:r>
              <a:rPr lang="ar-BH" sz="3200" b="1" dirty="0" err="1">
                <a:latin typeface="Times New Roman" panose="02020603050405020304" pitchFamily="18" charset="0"/>
                <a:sym typeface="Wingdings 2" panose="05020102010507070707" pitchFamily="18" charset="2"/>
              </a:rPr>
              <a:t>التنطيط</a:t>
            </a:r>
            <a:r>
              <a:rPr lang="ar-BH" sz="32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ar-BH" sz="3200" b="1" u="sng" dirty="0">
                <a:solidFill>
                  <a:srgbClr val="00206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بيد واحدة</a:t>
            </a:r>
            <a:r>
              <a:rPr lang="ar-BH" sz="3200" b="1" u="sng" dirty="0">
                <a:latin typeface="Times New Roman" panose="02020603050405020304" pitchFamily="18" charset="0"/>
                <a:sym typeface="Wingdings 2" panose="05020102010507070707" pitchFamily="18" charset="2"/>
              </a:rPr>
              <a:t>.</a:t>
            </a:r>
            <a:endParaRPr lang="ar-BH" sz="3200" b="1" u="sng" dirty="0"/>
          </a:p>
          <a:p>
            <a:pPr algn="just" rtl="1">
              <a:lnSpc>
                <a:spcPct val="150000"/>
              </a:lnSpc>
            </a:pPr>
            <a:r>
              <a:rPr lang="ar-BH" sz="3200" b="1" dirty="0">
                <a:ln w="0"/>
              </a:rPr>
              <a:t>2- </a:t>
            </a:r>
            <a:r>
              <a:rPr lang="ar-BH" sz="3200" b="1" dirty="0" err="1"/>
              <a:t>تنطيط</a:t>
            </a:r>
            <a:r>
              <a:rPr lang="ar-BH" sz="3200" b="1" dirty="0"/>
              <a:t>  الكرة بأطراف </a:t>
            </a:r>
            <a:r>
              <a:rPr lang="ar-BH" sz="3200" b="1" u="sng" dirty="0">
                <a:solidFill>
                  <a:srgbClr val="002060"/>
                </a:solidFill>
              </a:rPr>
              <a:t>الأصابع</a:t>
            </a:r>
            <a:r>
              <a:rPr lang="ar-BH" sz="3200" b="1" dirty="0"/>
              <a:t>.</a:t>
            </a:r>
          </a:p>
          <a:p>
            <a:pPr algn="just" rtl="1">
              <a:lnSpc>
                <a:spcPct val="150000"/>
              </a:lnSpc>
            </a:pPr>
            <a:r>
              <a:rPr lang="en-US" sz="3200" b="1" dirty="0">
                <a:ln w="0"/>
              </a:rPr>
              <a:t>3</a:t>
            </a:r>
            <a:r>
              <a:rPr lang="ar-BH" sz="3200" b="1" dirty="0">
                <a:ln w="0"/>
              </a:rPr>
              <a:t>-</a:t>
            </a:r>
            <a:r>
              <a:rPr lang="ar-BH" sz="3200" b="1" dirty="0"/>
              <a:t> المحاورة المنخفضة تكون الكرة قريبة من </a:t>
            </a:r>
            <a:r>
              <a:rPr lang="ar-BH" sz="3200" b="1" u="sng" dirty="0">
                <a:solidFill>
                  <a:srgbClr val="002060"/>
                </a:solidFill>
              </a:rPr>
              <a:t>الجسم</a:t>
            </a:r>
            <a:r>
              <a:rPr lang="ar-BH" sz="3200" b="1" dirty="0"/>
              <a:t>.</a:t>
            </a:r>
          </a:p>
          <a:p>
            <a:pPr algn="just" rtl="1">
              <a:lnSpc>
                <a:spcPct val="150000"/>
              </a:lnSpc>
            </a:pPr>
            <a:endParaRPr lang="en-US" sz="1400" b="1" dirty="0"/>
          </a:p>
        </p:txBody>
      </p:sp>
      <p:pic>
        <p:nvPicPr>
          <p:cNvPr id="3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FAB8F4FD-9C99-7B4E-B041-06A894984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5056" y="5543450"/>
            <a:ext cx="1044000" cy="104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15067" y="410394"/>
            <a:ext cx="14975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4800" b="1" dirty="0">
                <a:ln w="0"/>
              </a:rPr>
              <a:t>الإجابة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8969" y="205406"/>
            <a:ext cx="3875202" cy="1020781"/>
            <a:chOff x="-258338" y="209915"/>
            <a:chExt cx="3445083" cy="1020781"/>
          </a:xfrm>
        </p:grpSpPr>
        <p:sp>
          <p:nvSpPr>
            <p:cNvPr id="14" name="Flowchart: Alternate Process 13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5" name="Oval 14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الثانية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ألعاب صغيرة (التنطيط)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81" y="1829056"/>
            <a:ext cx="5518661" cy="326869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45282" y="1484205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لقد أنهيت الدرس بنجاح</a:t>
            </a:r>
            <a:endParaRPr lang="en-US" sz="4800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3B935547-7ECB-164B-A886-62C54B58C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4934" y="4896591"/>
            <a:ext cx="1044000" cy="104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5095" y="179280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الثانية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ألعاب صغيرة (التنطيط)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1839</TotalTime>
  <Words>342</Words>
  <Application>Microsoft Office PowerPoint</Application>
  <PresentationFormat>Widescreen</PresentationFormat>
  <Paragraphs>72</Paragraphs>
  <Slides>7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Muneera  saleh musaifer</cp:lastModifiedBy>
  <cp:revision>205</cp:revision>
  <dcterms:created xsi:type="dcterms:W3CDTF">2020-03-04T10:47:58Z</dcterms:created>
  <dcterms:modified xsi:type="dcterms:W3CDTF">2020-11-25T06:18:09Z</dcterms:modified>
</cp:coreProperties>
</file>