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21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632" autoAdjust="0"/>
    <p:restoredTop sz="94660"/>
  </p:normalViewPr>
  <p:slideViewPr>
    <p:cSldViewPr snapToGrid="0">
      <p:cViewPr varScale="1">
        <p:scale>
          <a:sx n="51" d="100"/>
          <a:sy n="51" d="100"/>
        </p:scale>
        <p:origin x="-102" y="-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81FF14A-9017-49EC-B666-5ABC19DF557D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329151D-1A43-4923-AE57-5024CD7782B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41145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44363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16906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5772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764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95969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12617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3928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100880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87885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5130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7845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04E3D-DEDA-497F-BD19-D4BE1CA9E274}" type="datetimeFigureOut">
              <a:rPr lang="ar-EG" smtClean="0"/>
              <a:t>27/06/1437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779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u2.pptx#17. PowerPoint Presentation" TargetMode="External"/><Relationship Id="rId3" Type="http://schemas.openxmlformats.org/officeDocument/2006/relationships/hyperlink" Target="u2.pptx#3. PowerPoint Presentation" TargetMode="External"/><Relationship Id="rId7" Type="http://schemas.openxmlformats.org/officeDocument/2006/relationships/hyperlink" Target="u2.pptx#14. PowerPoint Presentation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hyperlink" Target="u2.pptx#12. PowerPoint Presentation" TargetMode="External"/><Relationship Id="rId5" Type="http://schemas.openxmlformats.org/officeDocument/2006/relationships/hyperlink" Target="u2.pptx#9. PowerPoint Presentation" TargetMode="External"/><Relationship Id="rId4" Type="http://schemas.openxmlformats.org/officeDocument/2006/relationships/hyperlink" Target="u2.pptx#6. PowerPoint Presentatio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>
            <a:off x="814387" y="942975"/>
            <a:ext cx="2528888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Unit 2 </a:t>
            </a:r>
            <a:endParaRPr lang="ar-EG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6" name="Cloud 5"/>
          <p:cNvSpPr/>
          <p:nvPr/>
        </p:nvSpPr>
        <p:spPr>
          <a:xfrm>
            <a:off x="3276601" y="3128962"/>
            <a:ext cx="3870959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In the news</a:t>
            </a:r>
            <a:endParaRPr lang="ar-EG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330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" y="489585"/>
            <a:ext cx="8926830" cy="6094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3259663" y="4922520"/>
            <a:ext cx="64347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397410" y="4937760"/>
            <a:ext cx="70782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834810" y="5288280"/>
            <a:ext cx="70782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465490" y="5790478"/>
            <a:ext cx="70782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998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457200"/>
            <a:ext cx="8980170" cy="5971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50811" y="989990"/>
            <a:ext cx="176579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driving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0126" y="1365217"/>
            <a:ext cx="176579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listening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89555" y="1402539"/>
            <a:ext cx="176579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beginning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4186" y="1798430"/>
            <a:ext cx="176579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getting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70610" y="1798430"/>
            <a:ext cx="176579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hearing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9646" y="4282550"/>
            <a:ext cx="222068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parking space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2486" y="4594157"/>
            <a:ext cx="176579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podcast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99976" y="4922900"/>
            <a:ext cx="176579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chess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59675" y="5483445"/>
            <a:ext cx="176579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smoking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29808" y="4595667"/>
            <a:ext cx="176579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address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93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1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" y="500074"/>
            <a:ext cx="8763000" cy="582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2408" y="739947"/>
            <a:ext cx="358193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Strong </a:t>
            </a:r>
            <a:r>
              <a:rPr lang="en-US" sz="2800" b="1" dirty="0" err="1" smtClean="0">
                <a:solidFill>
                  <a:srgbClr val="FF0000"/>
                </a:solidFill>
              </a:rPr>
              <a:t>favourites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2408" y="2889116"/>
            <a:ext cx="358193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Pet hates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2408" y="4641716"/>
            <a:ext cx="358193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No strong feelings</a:t>
            </a:r>
            <a:endParaRPr lang="ar-EG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03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5615"/>
            <a:ext cx="8976360" cy="4827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56571" y="1339676"/>
            <a:ext cx="3728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16691" y="1681102"/>
            <a:ext cx="3728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16691" y="2067162"/>
            <a:ext cx="3728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56570" y="2478642"/>
            <a:ext cx="3728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71808" y="2831692"/>
            <a:ext cx="3728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6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1" y="488364"/>
            <a:ext cx="3901440" cy="359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" y="1006793"/>
            <a:ext cx="8950960" cy="5394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8286" y="2260305"/>
            <a:ext cx="3728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f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36947" y="2783525"/>
            <a:ext cx="3728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a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36947" y="3273881"/>
            <a:ext cx="3728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i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8286" y="3824279"/>
            <a:ext cx="3728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g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8286" y="4290950"/>
            <a:ext cx="3728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e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47948" y="4813389"/>
            <a:ext cx="3728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b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47948" y="5354413"/>
            <a:ext cx="3728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c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47948" y="5826244"/>
            <a:ext cx="3728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d</a:t>
            </a:r>
            <a:endParaRPr lang="ar-EG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66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456565"/>
            <a:ext cx="8882380" cy="603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9186" y="2702506"/>
            <a:ext cx="327510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The population was two and  a half million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05610" y="3176442"/>
            <a:ext cx="327510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Most people live in modern cities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186" y="4090842"/>
            <a:ext cx="327510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Most people travelled by horse or camel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92221" y="4892033"/>
            <a:ext cx="409620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Schools and hospitals have opened in all parts of the country 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36514" y="5695617"/>
            <a:ext cx="409620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Islam is the religion</a:t>
            </a:r>
            <a:endParaRPr lang="ar-EG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27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" y="470535"/>
            <a:ext cx="8886190" cy="5960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6995" y="3885480"/>
            <a:ext cx="162352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construct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58747" y="3885480"/>
            <a:ext cx="213793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constructed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66043" y="3362260"/>
            <a:ext cx="162352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rgbClr val="FF0000"/>
                </a:solidFill>
              </a:rPr>
              <a:t>increase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68069" y="3384867"/>
            <a:ext cx="162352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increased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1949" y="3885480"/>
            <a:ext cx="162352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smile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03975" y="3908087"/>
            <a:ext cx="162352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smiled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13922" y="5846051"/>
            <a:ext cx="162352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enjoy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15948" y="5868658"/>
            <a:ext cx="162352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enjoyed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66043" y="5817322"/>
            <a:ext cx="162352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develop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68069" y="5839929"/>
            <a:ext cx="206257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developed</a:t>
            </a:r>
            <a:endParaRPr lang="ar-EG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05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" y="481964"/>
            <a:ext cx="8901430" cy="5964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7267" y="2626252"/>
            <a:ext cx="162352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edit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33389" y="2626252"/>
            <a:ext cx="162352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edited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2026" y="2640638"/>
            <a:ext cx="162352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develop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42713" y="2640638"/>
            <a:ext cx="179074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developed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7267" y="5163847"/>
            <a:ext cx="179074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label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33389" y="5163847"/>
            <a:ext cx="179074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labeled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54813" y="5163847"/>
            <a:ext cx="179074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destroy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42713" y="5163847"/>
            <a:ext cx="179074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destroyed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38419" y="5687067"/>
            <a:ext cx="179074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fix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26319" y="5687067"/>
            <a:ext cx="179074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fixed</a:t>
            </a:r>
            <a:endParaRPr lang="ar-EG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80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3073"/>
            <a:ext cx="8823960" cy="588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36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" y="470535"/>
            <a:ext cx="8947150" cy="6082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2922" y="1600259"/>
            <a:ext cx="5103477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smtClean="0">
                <a:solidFill>
                  <a:srgbClr val="FF0000"/>
                </a:solidFill>
              </a:rPr>
              <a:t>Leena and Dalal have planned next month’s magazine .  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921" y="2719934"/>
            <a:ext cx="5103477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smtClean="0">
                <a:solidFill>
                  <a:srgbClr val="FF0000"/>
                </a:solidFill>
              </a:rPr>
              <a:t>Dalal has interviewed Hiba about the nomadic lifestyle .  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2921" y="3783626"/>
            <a:ext cx="5103477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smtClean="0">
                <a:solidFill>
                  <a:srgbClr val="FF0000"/>
                </a:solidFill>
              </a:rPr>
              <a:t>Julie hasn’t edited Ameena’s report. 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2922" y="4813936"/>
            <a:ext cx="5103477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smtClean="0">
                <a:solidFill>
                  <a:srgbClr val="FF0000"/>
                </a:solidFill>
              </a:rPr>
              <a:t>Dalal and Julie have labelled the pictures for Ameena’s report  . 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5598" y="5896287"/>
            <a:ext cx="51034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smtClean="0">
                <a:solidFill>
                  <a:srgbClr val="FF0000"/>
                </a:solidFill>
              </a:rPr>
              <a:t>Leena hasn’t stopped worrying !</a:t>
            </a:r>
            <a:endParaRPr lang="ar-EG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64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47" y="3986864"/>
            <a:ext cx="1001311" cy="400047"/>
          </a:xfrm>
          <a:prstGeom prst="rect">
            <a:avLst/>
          </a:prstGeom>
        </p:spPr>
      </p:pic>
      <p:sp>
        <p:nvSpPr>
          <p:cNvPr id="3" name="TextBox 67">
            <a:hlinkClick r:id="rId3" action="ppaction://hlinkpres?slideindex=3&amp;slidetitle=PowerPoint Presentation"/>
          </p:cNvPr>
          <p:cNvSpPr txBox="1"/>
          <p:nvPr/>
        </p:nvSpPr>
        <p:spPr>
          <a:xfrm>
            <a:off x="373827" y="3297093"/>
            <a:ext cx="972735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94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083" y="4004542"/>
            <a:ext cx="1001311" cy="400047"/>
          </a:xfrm>
          <a:prstGeom prst="rect">
            <a:avLst/>
          </a:prstGeom>
        </p:spPr>
      </p:pic>
      <p:sp>
        <p:nvSpPr>
          <p:cNvPr id="5" name="TextBox 67">
            <a:hlinkClick r:id="rId4" action="ppaction://hlinkpres?slideindex=6&amp;slidetitle=PowerPoint Presentation"/>
          </p:cNvPr>
          <p:cNvSpPr txBox="1"/>
          <p:nvPr/>
        </p:nvSpPr>
        <p:spPr>
          <a:xfrm>
            <a:off x="1861663" y="3314771"/>
            <a:ext cx="972735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95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5373" y="3986864"/>
            <a:ext cx="1001311" cy="400047"/>
          </a:xfrm>
          <a:prstGeom prst="rect">
            <a:avLst/>
          </a:prstGeom>
        </p:spPr>
      </p:pic>
      <p:sp>
        <p:nvSpPr>
          <p:cNvPr id="7" name="TextBox 67">
            <a:hlinkClick r:id="rId5" action="ppaction://hlinkpres?slideindex=9&amp;slidetitle=PowerPoint Presentation"/>
          </p:cNvPr>
          <p:cNvSpPr txBox="1"/>
          <p:nvPr/>
        </p:nvSpPr>
        <p:spPr>
          <a:xfrm>
            <a:off x="3302953" y="3297093"/>
            <a:ext cx="972735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96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209" y="4004542"/>
            <a:ext cx="1001311" cy="400047"/>
          </a:xfrm>
          <a:prstGeom prst="rect">
            <a:avLst/>
          </a:prstGeom>
        </p:spPr>
      </p:pic>
      <p:sp>
        <p:nvSpPr>
          <p:cNvPr id="9" name="TextBox 67">
            <a:hlinkClick r:id="rId6" action="ppaction://hlinkpres?slideindex=12&amp;slidetitle=PowerPoint Presentation"/>
          </p:cNvPr>
          <p:cNvSpPr txBox="1"/>
          <p:nvPr/>
        </p:nvSpPr>
        <p:spPr>
          <a:xfrm>
            <a:off x="4790789" y="3314771"/>
            <a:ext cx="972735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97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7544" y="3986864"/>
            <a:ext cx="1001311" cy="400047"/>
          </a:xfrm>
          <a:prstGeom prst="rect">
            <a:avLst/>
          </a:prstGeom>
        </p:spPr>
      </p:pic>
      <p:sp>
        <p:nvSpPr>
          <p:cNvPr id="11" name="TextBox 67">
            <a:hlinkClick r:id="rId7" action="ppaction://hlinkpres?slideindex=14&amp;slidetitle=PowerPoint Presentation"/>
          </p:cNvPr>
          <p:cNvSpPr txBox="1"/>
          <p:nvPr/>
        </p:nvSpPr>
        <p:spPr>
          <a:xfrm>
            <a:off x="6325124" y="3297093"/>
            <a:ext cx="972735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98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8863" y="3994185"/>
            <a:ext cx="1001311" cy="400047"/>
          </a:xfrm>
          <a:prstGeom prst="rect">
            <a:avLst/>
          </a:prstGeom>
        </p:spPr>
      </p:pic>
      <p:sp>
        <p:nvSpPr>
          <p:cNvPr id="13" name="TextBox 67">
            <a:hlinkClick r:id="rId8" action="ppaction://hlinkpres?slideindex=17&amp;slidetitle=PowerPoint Presentation"/>
          </p:cNvPr>
          <p:cNvSpPr txBox="1"/>
          <p:nvPr/>
        </p:nvSpPr>
        <p:spPr>
          <a:xfrm>
            <a:off x="7766443" y="3304414"/>
            <a:ext cx="972735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99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sp>
        <p:nvSpPr>
          <p:cNvPr id="14" name="Cloud 13"/>
          <p:cNvSpPr/>
          <p:nvPr/>
        </p:nvSpPr>
        <p:spPr>
          <a:xfrm>
            <a:off x="2465748" y="562655"/>
            <a:ext cx="4362451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CONTENT</a:t>
            </a:r>
            <a:endParaRPr lang="ar-EG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325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  <p:bldP spid="13" grpId="0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" y="947420"/>
            <a:ext cx="9042400" cy="5428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" y="473956"/>
            <a:ext cx="5974080" cy="397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43827" y="3424208"/>
            <a:ext cx="171569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through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97574" y="3424208"/>
            <a:ext cx="171569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along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78863" y="3424208"/>
            <a:ext cx="171569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below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8528" y="5955746"/>
            <a:ext cx="171569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over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19231" y="5892891"/>
            <a:ext cx="171569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around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78863" y="5927809"/>
            <a:ext cx="171569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across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86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" y="528955"/>
            <a:ext cx="6343650" cy="57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82928" y="2883499"/>
            <a:ext cx="17156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were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48446" y="3797899"/>
            <a:ext cx="17156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was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2928" y="4674977"/>
            <a:ext cx="17156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were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06295" y="5198197"/>
            <a:ext cx="17156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was</a:t>
            </a:r>
            <a:endParaRPr lang="ar-EG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1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" y="487680"/>
            <a:ext cx="6445250" cy="5994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21993" y="2529642"/>
            <a:ext cx="17156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came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1389" y="2961819"/>
            <a:ext cx="17156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see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21389" y="3485039"/>
            <a:ext cx="17156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go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84668" y="3952276"/>
            <a:ext cx="17156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followed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21993" y="4453637"/>
            <a:ext cx="17156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found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8793" y="4840184"/>
            <a:ext cx="17156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spend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21993" y="5363404"/>
            <a:ext cx="17156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took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21992" y="5797261"/>
            <a:ext cx="196298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discovered</a:t>
            </a:r>
            <a:endParaRPr lang="ar-EG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02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" y="498474"/>
            <a:ext cx="8930640" cy="585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01061" y="3837832"/>
            <a:ext cx="500345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They sailed there in Jim’s boat.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88146" y="4323374"/>
            <a:ext cx="500345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A jungle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44184" y="4728598"/>
            <a:ext cx="500345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On a wooden bridge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54516" y="5251818"/>
            <a:ext cx="500345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After they crossed a low hill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40546" y="5775038"/>
            <a:ext cx="500345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In an old chest</a:t>
            </a:r>
            <a:endParaRPr lang="ar-EG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76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" y="490854"/>
            <a:ext cx="9018270" cy="547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8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" y="479425"/>
            <a:ext cx="8900160" cy="5631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3140" y="3071044"/>
            <a:ext cx="114058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saw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23721" y="2612760"/>
            <a:ext cx="261481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Swam across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0002" y="3586912"/>
            <a:ext cx="200123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were worried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60329" y="2063526"/>
            <a:ext cx="114058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came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16179" y="3525357"/>
            <a:ext cx="114058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over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62220" y="3537372"/>
            <a:ext cx="114058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found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6951" y="4116575"/>
            <a:ext cx="14880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followed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28517" y="4085899"/>
            <a:ext cx="14880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through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56879" y="4460499"/>
            <a:ext cx="16408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discovered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21336" y="4460498"/>
            <a:ext cx="16408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below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4036" y="4935376"/>
            <a:ext cx="211031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Walked around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17846" y="5464784"/>
            <a:ext cx="211031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Went along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43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" y="501146"/>
            <a:ext cx="6120529" cy="519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" y="1264603"/>
            <a:ext cx="9052560" cy="3795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7965" y="5714278"/>
            <a:ext cx="876550" cy="831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03544" y="2732582"/>
            <a:ext cx="55800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e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84883" y="3292768"/>
            <a:ext cx="55800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d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84883" y="3853310"/>
            <a:ext cx="55800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a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84883" y="4367672"/>
            <a:ext cx="55800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b</a:t>
            </a:r>
            <a:endParaRPr lang="ar-EG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18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373</TotalTime>
  <Words>200</Words>
  <Application>Microsoft Office PowerPoint</Application>
  <PresentationFormat>On-screen Show (4:3)</PresentationFormat>
  <Paragraphs>104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hozaifa1</dc:creator>
  <cp:lastModifiedBy>hozaifa1</cp:lastModifiedBy>
  <cp:revision>46</cp:revision>
  <dcterms:created xsi:type="dcterms:W3CDTF">2016-03-26T15:08:03Z</dcterms:created>
  <dcterms:modified xsi:type="dcterms:W3CDTF">2016-04-05T17:16:32Z</dcterms:modified>
</cp:coreProperties>
</file>