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notesMasterIdLst>
    <p:notesMasterId r:id="rId21"/>
  </p:notes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</p:sldIdLst>
  <p:sldSz cx="9144000" cy="6858000" type="screen4x3"/>
  <p:notesSz cx="6858000" cy="9144000"/>
  <p:defaultTextStyle>
    <a:defPPr>
      <a:defRPr lang="ar-EG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632" autoAdjust="0"/>
    <p:restoredTop sz="94660"/>
  </p:normalViewPr>
  <p:slideViewPr>
    <p:cSldViewPr snapToGrid="0">
      <p:cViewPr varScale="1">
        <p:scale>
          <a:sx n="51" d="100"/>
          <a:sy n="51" d="100"/>
        </p:scale>
        <p:origin x="-102" y="-3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981FF14A-9017-49EC-B666-5ABC19DF557D}" type="datetimeFigureOut">
              <a:rPr lang="ar-EG" smtClean="0"/>
              <a:t>27/06/1437</a:t>
            </a:fld>
            <a:endParaRPr lang="ar-E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E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C329151D-1A43-4923-AE57-5024CD7782B7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141145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04E3D-DEDA-497F-BD19-D4BE1CA9E274}" type="datetimeFigureOut">
              <a:rPr lang="ar-EG" smtClean="0"/>
              <a:t>27/06/1437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A595D-E87F-4713-AE92-56582A56B507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40443638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04E3D-DEDA-497F-BD19-D4BE1CA9E274}" type="datetimeFigureOut">
              <a:rPr lang="ar-EG" smtClean="0"/>
              <a:t>27/06/1437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A595D-E87F-4713-AE92-56582A56B507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3169066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04E3D-DEDA-497F-BD19-D4BE1CA9E274}" type="datetimeFigureOut">
              <a:rPr lang="ar-EG" smtClean="0"/>
              <a:t>27/06/1437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A595D-E87F-4713-AE92-56582A56B507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757721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04E3D-DEDA-497F-BD19-D4BE1CA9E274}" type="datetimeFigureOut">
              <a:rPr lang="ar-EG" smtClean="0"/>
              <a:t>27/06/1437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A595D-E87F-4713-AE92-56582A56B507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97645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04E3D-DEDA-497F-BD19-D4BE1CA9E274}" type="datetimeFigureOut">
              <a:rPr lang="ar-EG" smtClean="0"/>
              <a:t>27/06/1437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A595D-E87F-4713-AE92-56582A56B507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195969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04E3D-DEDA-497F-BD19-D4BE1CA9E274}" type="datetimeFigureOut">
              <a:rPr lang="ar-EG" smtClean="0"/>
              <a:t>27/06/1437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A595D-E87F-4713-AE92-56582A56B507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8126179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04E3D-DEDA-497F-BD19-D4BE1CA9E274}" type="datetimeFigureOut">
              <a:rPr lang="ar-EG" smtClean="0"/>
              <a:t>27/06/1437</a:t>
            </a:fld>
            <a:endParaRPr lang="ar-E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A595D-E87F-4713-AE92-56582A56B507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03928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04E3D-DEDA-497F-BD19-D4BE1CA9E274}" type="datetimeFigureOut">
              <a:rPr lang="ar-EG" smtClean="0"/>
              <a:t>27/06/1437</a:t>
            </a:fld>
            <a:endParaRPr lang="ar-E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A595D-E87F-4713-AE92-56582A56B507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4100880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04E3D-DEDA-497F-BD19-D4BE1CA9E274}" type="datetimeFigureOut">
              <a:rPr lang="ar-EG" smtClean="0"/>
              <a:t>27/06/1437</a:t>
            </a:fld>
            <a:endParaRPr lang="ar-E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A595D-E87F-4713-AE92-56582A56B507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40878857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04E3D-DEDA-497F-BD19-D4BE1CA9E274}" type="datetimeFigureOut">
              <a:rPr lang="ar-EG" smtClean="0"/>
              <a:t>27/06/1437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A595D-E87F-4713-AE92-56582A56B507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051308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04E3D-DEDA-497F-BD19-D4BE1CA9E274}" type="datetimeFigureOut">
              <a:rPr lang="ar-EG" smtClean="0"/>
              <a:t>27/06/1437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A595D-E87F-4713-AE92-56582A56B507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07845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104E3D-DEDA-497F-BD19-D4BE1CA9E274}" type="datetimeFigureOut">
              <a:rPr lang="ar-EG" smtClean="0"/>
              <a:t>27/06/1437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BA595D-E87F-4713-AE92-56582A56B507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67795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slide" Target="slid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u2.pptx#17. PowerPoint Presentation" TargetMode="External"/><Relationship Id="rId3" Type="http://schemas.openxmlformats.org/officeDocument/2006/relationships/hyperlink" Target="u2.pptx#3. PowerPoint Presentation" TargetMode="External"/><Relationship Id="rId7" Type="http://schemas.openxmlformats.org/officeDocument/2006/relationships/hyperlink" Target="u2.pptx#14. PowerPoint Presentation" TargetMode="External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6" Type="http://schemas.openxmlformats.org/officeDocument/2006/relationships/hyperlink" Target="u2.pptx#12. PowerPoint Presentation" TargetMode="External"/><Relationship Id="rId5" Type="http://schemas.openxmlformats.org/officeDocument/2006/relationships/hyperlink" Target="u2.pptx#9. PowerPoint Presentation" TargetMode="External"/><Relationship Id="rId4" Type="http://schemas.openxmlformats.org/officeDocument/2006/relationships/hyperlink" Target="u2.pptx#6. PowerPoint Presentation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4"/>
          <p:cNvSpPr/>
          <p:nvPr/>
        </p:nvSpPr>
        <p:spPr>
          <a:xfrm>
            <a:off x="814387" y="942975"/>
            <a:ext cx="2528888" cy="2000250"/>
          </a:xfrm>
          <a:prstGeom prst="cloud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Unit 2 </a:t>
            </a:r>
            <a:endParaRPr lang="ar-EG" sz="3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6" name="Cloud 5"/>
          <p:cNvSpPr/>
          <p:nvPr/>
        </p:nvSpPr>
        <p:spPr>
          <a:xfrm>
            <a:off x="3276601" y="3128962"/>
            <a:ext cx="3870959" cy="2000250"/>
          </a:xfrm>
          <a:prstGeom prst="cloud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In the news</a:t>
            </a:r>
            <a:endParaRPr lang="ar-EG" sz="36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93307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" y="489585"/>
            <a:ext cx="8926830" cy="6094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27965" y="5714278"/>
            <a:ext cx="876550" cy="831980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3259663" y="4922520"/>
            <a:ext cx="643474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6397410" y="4937760"/>
            <a:ext cx="707821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834810" y="5288280"/>
            <a:ext cx="707821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465490" y="5790478"/>
            <a:ext cx="707821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9983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" y="457200"/>
            <a:ext cx="8980170" cy="5971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27965" y="5714278"/>
            <a:ext cx="876550" cy="83198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50811" y="989990"/>
            <a:ext cx="176579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driving</a:t>
            </a:r>
            <a:endParaRPr lang="ar-EG" sz="28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0126" y="1365217"/>
            <a:ext cx="176579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listening</a:t>
            </a:r>
            <a:endParaRPr lang="ar-EG" sz="28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89555" y="1402539"/>
            <a:ext cx="176579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beginning</a:t>
            </a:r>
            <a:endParaRPr lang="ar-EG" sz="28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4186" y="1798430"/>
            <a:ext cx="176579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getting</a:t>
            </a:r>
            <a:endParaRPr lang="ar-EG" sz="28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70610" y="1798430"/>
            <a:ext cx="176579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hearing</a:t>
            </a:r>
            <a:endParaRPr lang="ar-EG" sz="28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9646" y="4282550"/>
            <a:ext cx="222068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parking space</a:t>
            </a:r>
            <a:endParaRPr lang="ar-EG" sz="24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2486" y="4594157"/>
            <a:ext cx="176579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podcast</a:t>
            </a:r>
            <a:endParaRPr lang="ar-EG" sz="24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99976" y="4922900"/>
            <a:ext cx="176579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chess</a:t>
            </a:r>
            <a:endParaRPr lang="ar-EG" sz="24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59675" y="5483445"/>
            <a:ext cx="176579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smoking</a:t>
            </a:r>
            <a:endParaRPr lang="ar-EG" sz="2400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529808" y="4595667"/>
            <a:ext cx="176579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address</a:t>
            </a:r>
            <a:endParaRPr lang="ar-EG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5935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1" grpId="0"/>
      <p:bldP spid="14" grpId="0"/>
      <p:bldP spid="15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" y="500074"/>
            <a:ext cx="8763000" cy="582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27965" y="5714278"/>
            <a:ext cx="876550" cy="83198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62408" y="739947"/>
            <a:ext cx="358193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Strong </a:t>
            </a:r>
            <a:r>
              <a:rPr lang="en-US" sz="2800" b="1" dirty="0" err="1" smtClean="0">
                <a:solidFill>
                  <a:srgbClr val="FF0000"/>
                </a:solidFill>
              </a:rPr>
              <a:t>favourites</a:t>
            </a:r>
            <a:endParaRPr lang="ar-EG" sz="28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2408" y="2889116"/>
            <a:ext cx="358193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Pet hates</a:t>
            </a:r>
            <a:endParaRPr lang="ar-EG" sz="28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2408" y="4641716"/>
            <a:ext cx="358193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No strong feelings</a:t>
            </a:r>
            <a:endParaRPr lang="ar-EG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8030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75615"/>
            <a:ext cx="8976360" cy="4827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27965" y="5714278"/>
            <a:ext cx="876550" cy="83198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256571" y="1339676"/>
            <a:ext cx="37282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Calibri"/>
              </a:rPr>
              <a:t>√</a:t>
            </a:r>
            <a:endParaRPr lang="ar-EG" sz="28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216691" y="1681102"/>
            <a:ext cx="37282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Calibri"/>
              </a:rPr>
              <a:t>√</a:t>
            </a:r>
            <a:endParaRPr lang="ar-EG" sz="28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16691" y="2067162"/>
            <a:ext cx="37282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Calibri"/>
              </a:rPr>
              <a:t>√</a:t>
            </a:r>
            <a:endParaRPr lang="ar-EG" sz="28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56570" y="2478642"/>
            <a:ext cx="37282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Calibri"/>
              </a:rPr>
              <a:t>√</a:t>
            </a:r>
            <a:endParaRPr lang="ar-EG" sz="28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71808" y="2831692"/>
            <a:ext cx="37282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Calibri"/>
              </a:rPr>
              <a:t>√</a:t>
            </a:r>
            <a:endParaRPr lang="ar-EG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269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1" y="488364"/>
            <a:ext cx="3901440" cy="359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" y="1006793"/>
            <a:ext cx="8950960" cy="5394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27965" y="5714278"/>
            <a:ext cx="876550" cy="8319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18286" y="2260305"/>
            <a:ext cx="37282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Calibri"/>
              </a:rPr>
              <a:t>f</a:t>
            </a:r>
            <a:endParaRPr lang="ar-EG" sz="28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36947" y="2783525"/>
            <a:ext cx="37282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Calibri"/>
              </a:rPr>
              <a:t>a</a:t>
            </a:r>
            <a:endParaRPr lang="ar-EG" sz="28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36947" y="3273881"/>
            <a:ext cx="37282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Calibri"/>
              </a:rPr>
              <a:t>i</a:t>
            </a:r>
            <a:endParaRPr lang="ar-EG" sz="28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8286" y="3824279"/>
            <a:ext cx="37282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Calibri"/>
              </a:rPr>
              <a:t>g</a:t>
            </a:r>
            <a:endParaRPr lang="ar-EG" sz="28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8286" y="4290950"/>
            <a:ext cx="37282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Calibri"/>
              </a:rPr>
              <a:t>e</a:t>
            </a:r>
            <a:endParaRPr lang="ar-EG" sz="28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47948" y="4813389"/>
            <a:ext cx="37282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Calibri"/>
              </a:rPr>
              <a:t>b</a:t>
            </a:r>
            <a:endParaRPr lang="ar-EG" sz="28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47948" y="5354413"/>
            <a:ext cx="37282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Calibri"/>
              </a:rPr>
              <a:t>c</a:t>
            </a:r>
            <a:endParaRPr lang="ar-EG" sz="28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47948" y="5826244"/>
            <a:ext cx="37282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Calibri"/>
              </a:rPr>
              <a:t>d</a:t>
            </a:r>
            <a:endParaRPr lang="ar-EG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2664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456565"/>
            <a:ext cx="8882380" cy="603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27965" y="5714278"/>
            <a:ext cx="876550" cy="83198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9186" y="2702506"/>
            <a:ext cx="3275107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The population was two and  a half million</a:t>
            </a:r>
            <a:endParaRPr lang="ar-EG" sz="20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05610" y="3176442"/>
            <a:ext cx="3275107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Most people live in modern cities</a:t>
            </a:r>
            <a:endParaRPr lang="ar-EG" sz="20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9186" y="4090842"/>
            <a:ext cx="3275107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Most people travelled by horse or camel</a:t>
            </a:r>
            <a:endParaRPr lang="ar-EG" sz="20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92221" y="4892033"/>
            <a:ext cx="4096203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Schools and hospitals have opened in all parts of the country </a:t>
            </a:r>
            <a:endParaRPr lang="ar-EG" sz="20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36514" y="5695617"/>
            <a:ext cx="409620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Islam is the religion</a:t>
            </a:r>
            <a:endParaRPr lang="ar-EG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2274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" y="470535"/>
            <a:ext cx="8886190" cy="5960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27965" y="5714278"/>
            <a:ext cx="876550" cy="83198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56995" y="3885480"/>
            <a:ext cx="162352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construct</a:t>
            </a:r>
            <a:endParaRPr lang="ar-EG" sz="28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58747" y="3885480"/>
            <a:ext cx="213793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constructed</a:t>
            </a:r>
            <a:endParaRPr lang="ar-EG" sz="28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66043" y="3362260"/>
            <a:ext cx="162352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rgbClr val="FF0000"/>
                </a:solidFill>
              </a:rPr>
              <a:t>increase</a:t>
            </a:r>
            <a:endParaRPr lang="ar-EG" sz="28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68069" y="3384867"/>
            <a:ext cx="162352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increased</a:t>
            </a:r>
            <a:endParaRPr lang="ar-EG" sz="28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01949" y="3885480"/>
            <a:ext cx="162352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smile</a:t>
            </a:r>
            <a:endParaRPr lang="ar-EG" sz="28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03975" y="3908087"/>
            <a:ext cx="162352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smiled</a:t>
            </a:r>
            <a:endParaRPr lang="ar-EG" sz="28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13922" y="5846051"/>
            <a:ext cx="162352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enjoy</a:t>
            </a:r>
            <a:endParaRPr lang="ar-EG" sz="28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15948" y="5868658"/>
            <a:ext cx="162352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enjoyed</a:t>
            </a:r>
            <a:endParaRPr lang="ar-EG" sz="28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66043" y="5817322"/>
            <a:ext cx="162352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develop</a:t>
            </a:r>
            <a:endParaRPr lang="ar-EG" sz="28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68069" y="5839929"/>
            <a:ext cx="206257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developed</a:t>
            </a:r>
            <a:endParaRPr lang="ar-EG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4054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30" y="481964"/>
            <a:ext cx="8901430" cy="5964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27965" y="5714278"/>
            <a:ext cx="876550" cy="83198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67267" y="2626252"/>
            <a:ext cx="162352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edit</a:t>
            </a:r>
            <a:endParaRPr lang="ar-EG" sz="28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33389" y="2626252"/>
            <a:ext cx="162352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edited</a:t>
            </a:r>
            <a:endParaRPr lang="ar-EG" sz="28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22026" y="2640638"/>
            <a:ext cx="162352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develop</a:t>
            </a:r>
            <a:endParaRPr lang="ar-EG" sz="28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42713" y="2640638"/>
            <a:ext cx="179074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developed</a:t>
            </a:r>
            <a:endParaRPr lang="ar-EG" sz="28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67267" y="5163847"/>
            <a:ext cx="179074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label</a:t>
            </a:r>
            <a:endParaRPr lang="ar-EG" sz="28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33389" y="5163847"/>
            <a:ext cx="179074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labeled</a:t>
            </a:r>
            <a:endParaRPr lang="ar-EG" sz="28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54813" y="5163847"/>
            <a:ext cx="179074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destroy</a:t>
            </a:r>
            <a:endParaRPr lang="ar-EG" sz="28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942713" y="5163847"/>
            <a:ext cx="179074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destroyed</a:t>
            </a:r>
            <a:endParaRPr lang="ar-EG" sz="28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38419" y="5687067"/>
            <a:ext cx="179074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fix</a:t>
            </a:r>
            <a:endParaRPr lang="ar-EG" sz="28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026319" y="5687067"/>
            <a:ext cx="179074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fixed</a:t>
            </a:r>
            <a:endParaRPr lang="ar-EG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4803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73073"/>
            <a:ext cx="8823960" cy="5882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27965" y="5714278"/>
            <a:ext cx="876550" cy="831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360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70" y="470535"/>
            <a:ext cx="8947150" cy="6082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27965" y="5714278"/>
            <a:ext cx="876550" cy="83198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2922" y="1600259"/>
            <a:ext cx="5103477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b="1" dirty="0" smtClean="0">
                <a:solidFill>
                  <a:srgbClr val="FF0000"/>
                </a:solidFill>
              </a:rPr>
              <a:t>Leena and Dalal have planned next month’s magazine .  </a:t>
            </a:r>
            <a:endParaRPr lang="ar-EG" sz="28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2921" y="2719934"/>
            <a:ext cx="5103477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b="1" dirty="0" smtClean="0">
                <a:solidFill>
                  <a:srgbClr val="FF0000"/>
                </a:solidFill>
              </a:rPr>
              <a:t>Dalal has interviewed Hiba about the nomadic lifestyle .  </a:t>
            </a:r>
            <a:endParaRPr lang="ar-EG" sz="28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2921" y="3783626"/>
            <a:ext cx="5103477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b="1" dirty="0" smtClean="0">
                <a:solidFill>
                  <a:srgbClr val="FF0000"/>
                </a:solidFill>
              </a:rPr>
              <a:t>Julie hasn’t edited Ameena’s report. </a:t>
            </a:r>
            <a:endParaRPr lang="ar-EG" sz="28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2922" y="4813936"/>
            <a:ext cx="5103477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b="1" dirty="0" smtClean="0">
                <a:solidFill>
                  <a:srgbClr val="FF0000"/>
                </a:solidFill>
              </a:rPr>
              <a:t>Dalal and Julie have labelled the pictures for Ameena’s report  . </a:t>
            </a:r>
            <a:endParaRPr lang="ar-EG" sz="28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5598" y="5896287"/>
            <a:ext cx="510347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b="1" dirty="0" smtClean="0">
                <a:solidFill>
                  <a:srgbClr val="FF0000"/>
                </a:solidFill>
              </a:rPr>
              <a:t>Leena hasn’t stopped worrying !</a:t>
            </a:r>
            <a:endParaRPr lang="ar-EG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9644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247" y="3986864"/>
            <a:ext cx="1001311" cy="400047"/>
          </a:xfrm>
          <a:prstGeom prst="rect">
            <a:avLst/>
          </a:prstGeom>
        </p:spPr>
      </p:pic>
      <p:sp>
        <p:nvSpPr>
          <p:cNvPr id="3" name="TextBox 67">
            <a:hlinkClick r:id="rId3" action="ppaction://hlinkpres?slideindex=3&amp;slidetitle=PowerPoint Presentation"/>
          </p:cNvPr>
          <p:cNvSpPr txBox="1"/>
          <p:nvPr/>
        </p:nvSpPr>
        <p:spPr>
          <a:xfrm>
            <a:off x="373827" y="3297093"/>
            <a:ext cx="972735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e_AlBattar" panose="02060603050605020204" pitchFamily="18" charset="-78"/>
                <a:cs typeface="AdvertisingBold" pitchFamily="2" charset="-78"/>
              </a:rPr>
              <a:t>94</a:t>
            </a:r>
            <a:endParaRPr lang="ar-EG" sz="4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e_AlBattar" panose="02060603050605020204" pitchFamily="18" charset="-78"/>
              <a:cs typeface="AdvertisingBold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4083" y="4004542"/>
            <a:ext cx="1001311" cy="400047"/>
          </a:xfrm>
          <a:prstGeom prst="rect">
            <a:avLst/>
          </a:prstGeom>
        </p:spPr>
      </p:pic>
      <p:sp>
        <p:nvSpPr>
          <p:cNvPr id="5" name="TextBox 67">
            <a:hlinkClick r:id="rId4" action="ppaction://hlinkpres?slideindex=6&amp;slidetitle=PowerPoint Presentation"/>
          </p:cNvPr>
          <p:cNvSpPr txBox="1"/>
          <p:nvPr/>
        </p:nvSpPr>
        <p:spPr>
          <a:xfrm>
            <a:off x="1861663" y="3314771"/>
            <a:ext cx="972735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e_AlBattar" panose="02060603050605020204" pitchFamily="18" charset="-78"/>
                <a:cs typeface="AdvertisingBold" pitchFamily="2" charset="-78"/>
              </a:rPr>
              <a:t>95</a:t>
            </a:r>
            <a:endParaRPr lang="ar-EG" sz="4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e_AlBattar" panose="02060603050605020204" pitchFamily="18" charset="-78"/>
              <a:cs typeface="AdvertisingBold" pitchFamily="2" charset="-7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5373" y="3986864"/>
            <a:ext cx="1001311" cy="400047"/>
          </a:xfrm>
          <a:prstGeom prst="rect">
            <a:avLst/>
          </a:prstGeom>
        </p:spPr>
      </p:pic>
      <p:sp>
        <p:nvSpPr>
          <p:cNvPr id="7" name="TextBox 67">
            <a:hlinkClick r:id="rId5" action="ppaction://hlinkpres?slideindex=9&amp;slidetitle=PowerPoint Presentation"/>
          </p:cNvPr>
          <p:cNvSpPr txBox="1"/>
          <p:nvPr/>
        </p:nvSpPr>
        <p:spPr>
          <a:xfrm>
            <a:off x="3302953" y="3297093"/>
            <a:ext cx="972735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e_AlBattar" panose="02060603050605020204" pitchFamily="18" charset="-78"/>
                <a:cs typeface="AdvertisingBold" pitchFamily="2" charset="-78"/>
              </a:rPr>
              <a:t>96</a:t>
            </a:r>
            <a:endParaRPr lang="ar-EG" sz="4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e_AlBattar" panose="02060603050605020204" pitchFamily="18" charset="-78"/>
              <a:cs typeface="AdvertisingBold" pitchFamily="2" charset="-78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3209" y="4004542"/>
            <a:ext cx="1001311" cy="400047"/>
          </a:xfrm>
          <a:prstGeom prst="rect">
            <a:avLst/>
          </a:prstGeom>
        </p:spPr>
      </p:pic>
      <p:sp>
        <p:nvSpPr>
          <p:cNvPr id="9" name="TextBox 67">
            <a:hlinkClick r:id="rId6" action="ppaction://hlinkpres?slideindex=12&amp;slidetitle=PowerPoint Presentation"/>
          </p:cNvPr>
          <p:cNvSpPr txBox="1"/>
          <p:nvPr/>
        </p:nvSpPr>
        <p:spPr>
          <a:xfrm>
            <a:off x="4790789" y="3314771"/>
            <a:ext cx="972735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e_AlBattar" panose="02060603050605020204" pitchFamily="18" charset="-78"/>
                <a:cs typeface="AdvertisingBold" pitchFamily="2" charset="-78"/>
              </a:rPr>
              <a:t>97</a:t>
            </a:r>
            <a:endParaRPr lang="ar-EG" sz="4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e_AlBattar" panose="02060603050605020204" pitchFamily="18" charset="-78"/>
              <a:cs typeface="AdvertisingBold" pitchFamily="2" charset="-78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7544" y="3986864"/>
            <a:ext cx="1001311" cy="400047"/>
          </a:xfrm>
          <a:prstGeom prst="rect">
            <a:avLst/>
          </a:prstGeom>
        </p:spPr>
      </p:pic>
      <p:sp>
        <p:nvSpPr>
          <p:cNvPr id="11" name="TextBox 67">
            <a:hlinkClick r:id="rId7" action="ppaction://hlinkpres?slideindex=14&amp;slidetitle=PowerPoint Presentation"/>
          </p:cNvPr>
          <p:cNvSpPr txBox="1"/>
          <p:nvPr/>
        </p:nvSpPr>
        <p:spPr>
          <a:xfrm>
            <a:off x="6325124" y="3297093"/>
            <a:ext cx="972735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e_AlBattar" panose="02060603050605020204" pitchFamily="18" charset="-78"/>
                <a:cs typeface="AdvertisingBold" pitchFamily="2" charset="-78"/>
              </a:rPr>
              <a:t>98</a:t>
            </a:r>
            <a:endParaRPr lang="ar-EG" sz="4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e_AlBattar" panose="02060603050605020204" pitchFamily="18" charset="-78"/>
              <a:cs typeface="AdvertisingBold" pitchFamily="2" charset="-78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8863" y="3994185"/>
            <a:ext cx="1001311" cy="400047"/>
          </a:xfrm>
          <a:prstGeom prst="rect">
            <a:avLst/>
          </a:prstGeom>
        </p:spPr>
      </p:pic>
      <p:sp>
        <p:nvSpPr>
          <p:cNvPr id="13" name="TextBox 67">
            <a:hlinkClick r:id="rId8" action="ppaction://hlinkpres?slideindex=17&amp;slidetitle=PowerPoint Presentation"/>
          </p:cNvPr>
          <p:cNvSpPr txBox="1"/>
          <p:nvPr/>
        </p:nvSpPr>
        <p:spPr>
          <a:xfrm>
            <a:off x="7766443" y="3304414"/>
            <a:ext cx="972735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e_AlBattar" panose="02060603050605020204" pitchFamily="18" charset="-78"/>
                <a:cs typeface="AdvertisingBold" pitchFamily="2" charset="-78"/>
              </a:rPr>
              <a:t>99</a:t>
            </a:r>
            <a:endParaRPr lang="ar-EG" sz="4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e_AlBattar" panose="02060603050605020204" pitchFamily="18" charset="-78"/>
              <a:cs typeface="AdvertisingBold" pitchFamily="2" charset="-78"/>
            </a:endParaRPr>
          </a:p>
        </p:txBody>
      </p:sp>
      <p:sp>
        <p:nvSpPr>
          <p:cNvPr id="14" name="Cloud 13"/>
          <p:cNvSpPr/>
          <p:nvPr/>
        </p:nvSpPr>
        <p:spPr>
          <a:xfrm>
            <a:off x="2465748" y="562655"/>
            <a:ext cx="4362451" cy="2000250"/>
          </a:xfrm>
          <a:prstGeom prst="cloud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CONTENT</a:t>
            </a:r>
            <a:endParaRPr lang="ar-EG" sz="36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93251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500"/>
                            </p:stCondLst>
                            <p:childTnLst>
                              <p:par>
                                <p:cTn id="5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9" grpId="0"/>
      <p:bldP spid="11" grpId="0"/>
      <p:bldP spid="13" grpId="0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" y="947420"/>
            <a:ext cx="9042400" cy="5428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10845" y="5714278"/>
            <a:ext cx="876550" cy="83198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" y="473956"/>
            <a:ext cx="5974080" cy="397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43827" y="3424208"/>
            <a:ext cx="171569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through</a:t>
            </a:r>
            <a:endParaRPr lang="ar-EG" sz="24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97574" y="3424208"/>
            <a:ext cx="171569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along</a:t>
            </a:r>
            <a:endParaRPr lang="ar-EG" sz="24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78863" y="3424208"/>
            <a:ext cx="171569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below</a:t>
            </a:r>
            <a:endParaRPr lang="ar-EG" sz="24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68528" y="5955746"/>
            <a:ext cx="171569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over</a:t>
            </a:r>
            <a:endParaRPr lang="ar-EG" sz="24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19231" y="5892891"/>
            <a:ext cx="171569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around</a:t>
            </a:r>
            <a:endParaRPr lang="ar-EG" sz="24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678863" y="5927809"/>
            <a:ext cx="171569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across</a:t>
            </a:r>
            <a:endParaRPr lang="ar-EG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862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15" y="528955"/>
            <a:ext cx="6343650" cy="5707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27965" y="5714278"/>
            <a:ext cx="876550" cy="8319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82928" y="2883499"/>
            <a:ext cx="171569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were</a:t>
            </a:r>
            <a:endParaRPr lang="ar-EG" sz="28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48446" y="3797899"/>
            <a:ext cx="171569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was</a:t>
            </a:r>
            <a:endParaRPr lang="ar-EG" sz="28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82928" y="4674977"/>
            <a:ext cx="171569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were</a:t>
            </a:r>
            <a:endParaRPr lang="ar-EG" sz="28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06295" y="5198197"/>
            <a:ext cx="171569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was</a:t>
            </a:r>
            <a:endParaRPr lang="ar-EG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313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15" y="487680"/>
            <a:ext cx="6445250" cy="5994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27965" y="5714278"/>
            <a:ext cx="876550" cy="83198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21993" y="2529642"/>
            <a:ext cx="171569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came</a:t>
            </a:r>
            <a:endParaRPr lang="ar-EG" sz="28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21389" y="2961819"/>
            <a:ext cx="171569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see</a:t>
            </a:r>
            <a:endParaRPr lang="ar-EG" sz="28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21389" y="3485039"/>
            <a:ext cx="171569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go</a:t>
            </a:r>
            <a:endParaRPr lang="ar-EG" sz="28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84668" y="3952276"/>
            <a:ext cx="171569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followed</a:t>
            </a:r>
            <a:endParaRPr lang="ar-EG" sz="28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21993" y="4453637"/>
            <a:ext cx="171569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found</a:t>
            </a:r>
            <a:endParaRPr lang="ar-EG" sz="28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78793" y="4840184"/>
            <a:ext cx="171569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spend</a:t>
            </a:r>
            <a:endParaRPr lang="ar-EG" sz="28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21993" y="5363404"/>
            <a:ext cx="171569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took</a:t>
            </a:r>
            <a:endParaRPr lang="ar-EG" sz="28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21992" y="5797261"/>
            <a:ext cx="196298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discovered</a:t>
            </a:r>
            <a:endParaRPr lang="ar-EG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1028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" y="498474"/>
            <a:ext cx="8930640" cy="585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27965" y="5714278"/>
            <a:ext cx="876550" cy="83198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001061" y="3837832"/>
            <a:ext cx="500345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They sailed there in Jim’s boat.</a:t>
            </a:r>
            <a:endParaRPr lang="ar-EG" sz="28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88146" y="4323374"/>
            <a:ext cx="500345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A jungle</a:t>
            </a:r>
            <a:endParaRPr lang="ar-EG" sz="28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44184" y="4728598"/>
            <a:ext cx="500345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On a wooden bridge</a:t>
            </a:r>
            <a:endParaRPr lang="ar-EG" sz="28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54516" y="5251818"/>
            <a:ext cx="500345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After they crossed a low hill</a:t>
            </a:r>
            <a:endParaRPr lang="ar-EG" sz="28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40546" y="5775038"/>
            <a:ext cx="500345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In an old chest</a:t>
            </a:r>
            <a:endParaRPr lang="ar-EG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762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" y="490854"/>
            <a:ext cx="9018270" cy="547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27965" y="5714278"/>
            <a:ext cx="876550" cy="831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085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" y="479425"/>
            <a:ext cx="8900160" cy="5631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27965" y="5714278"/>
            <a:ext cx="876550" cy="8319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83140" y="3071044"/>
            <a:ext cx="114058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saw</a:t>
            </a:r>
            <a:endParaRPr lang="ar-EG" sz="28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23721" y="2612760"/>
            <a:ext cx="261481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Swam across</a:t>
            </a:r>
            <a:endParaRPr lang="ar-EG" sz="24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0002" y="3586912"/>
            <a:ext cx="200123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were worried</a:t>
            </a:r>
            <a:endParaRPr lang="ar-EG" sz="24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60329" y="2063526"/>
            <a:ext cx="114058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came</a:t>
            </a:r>
            <a:endParaRPr lang="ar-EG" sz="28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16179" y="3525357"/>
            <a:ext cx="114058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over</a:t>
            </a:r>
            <a:endParaRPr lang="ar-EG" sz="28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562220" y="3537372"/>
            <a:ext cx="114058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found</a:t>
            </a:r>
            <a:endParaRPr lang="ar-EG" sz="28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76951" y="4116575"/>
            <a:ext cx="148806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followed</a:t>
            </a:r>
            <a:endParaRPr lang="ar-EG" sz="2400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028517" y="4085899"/>
            <a:ext cx="148806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through</a:t>
            </a:r>
            <a:endParaRPr lang="ar-EG" sz="2400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456879" y="4460499"/>
            <a:ext cx="164088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discovered</a:t>
            </a:r>
            <a:endParaRPr lang="ar-EG" sz="2400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921336" y="4460498"/>
            <a:ext cx="164088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below</a:t>
            </a:r>
            <a:endParaRPr lang="ar-EG" sz="2400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44036" y="4935376"/>
            <a:ext cx="211031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Walked around</a:t>
            </a:r>
            <a:endParaRPr lang="ar-EG" sz="2400" b="1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517846" y="5464784"/>
            <a:ext cx="211031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Went along</a:t>
            </a:r>
            <a:endParaRPr lang="ar-EG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0433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" y="501146"/>
            <a:ext cx="6120529" cy="519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" y="1264603"/>
            <a:ext cx="9052560" cy="3795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27965" y="5714278"/>
            <a:ext cx="876550" cy="8319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03544" y="2732582"/>
            <a:ext cx="55800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e</a:t>
            </a:r>
            <a:endParaRPr lang="ar-EG" sz="28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84883" y="3292768"/>
            <a:ext cx="55800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d</a:t>
            </a:r>
            <a:endParaRPr lang="ar-EG" sz="28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84883" y="3853310"/>
            <a:ext cx="55800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a</a:t>
            </a:r>
            <a:endParaRPr lang="ar-EG" sz="28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84883" y="4367672"/>
            <a:ext cx="55800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b</a:t>
            </a:r>
            <a:endParaRPr lang="ar-EG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6187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373</TotalTime>
  <Words>200</Words>
  <Application>Microsoft Office PowerPoint</Application>
  <PresentationFormat>On-screen Show (4:3)</PresentationFormat>
  <Paragraphs>104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hozaifa1</dc:creator>
  <cp:lastModifiedBy>hozaifa1</cp:lastModifiedBy>
  <cp:revision>46</cp:revision>
  <dcterms:created xsi:type="dcterms:W3CDTF">2016-03-26T15:08:03Z</dcterms:created>
  <dcterms:modified xsi:type="dcterms:W3CDTF">2016-04-05T17:16:32Z</dcterms:modified>
</cp:coreProperties>
</file>