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0" r:id="rId6"/>
    <p:sldId id="257" r:id="rId7"/>
    <p:sldId id="258" r:id="rId8"/>
    <p:sldId id="259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5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5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00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7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8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" name="chimes.wav"/>
          </p:stSnd>
        </p:sndAc>
      </p:transition>
    </mc:Choice>
    <mc:Fallback>
      <p:transition spd="slow" advTm="8000"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3122-EC73-4871-B3C4-612B5BC0FA76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8FEE-0E6E-41D9-8C71-A0A67BA30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13" name="chimes.wav"/>
          </p:stSnd>
        </p:sndAc>
      </p:transition>
    </mc:Choice>
    <mc:Fallback>
      <p:transition spd="slow" advTm="8000"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096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/>
          <p:cNvSpPr txBox="1"/>
          <p:nvPr/>
        </p:nvSpPr>
        <p:spPr>
          <a:xfrm>
            <a:off x="2286000" y="-409992"/>
            <a:ext cx="27432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9600" dirty="0" smtClean="0">
                <a:ln w="38100">
                  <a:solidFill>
                    <a:srgbClr val="FF0000"/>
                  </a:solidFill>
                </a:ln>
              </a:rPr>
              <a:t>ف</a:t>
            </a:r>
            <a:endParaRPr lang="en-US" sz="49600" dirty="0">
              <a:ln w="3810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3598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5788587" y="1468699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6781800" y="1066800"/>
            <a:ext cx="251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فـ</a:t>
            </a:r>
            <a:endParaRPr lang="en-US" sz="239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9" name="Picture 2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148" flipH="1" flipV="1">
            <a:off x="1927692" y="3027293"/>
            <a:ext cx="1351521" cy="129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5681315" y="2913556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017626" y="1295400"/>
            <a:ext cx="300114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ar-SA" sz="23900" b="1" dirty="0" smtClean="0">
                <a:ln>
                  <a:solidFill>
                    <a:srgbClr val="FF0000"/>
                  </a:solidFill>
                </a:ln>
                <a:latin typeface="+mj-lt"/>
                <a:ea typeface="+mj-ea"/>
                <a:cs typeface="+mj-cs"/>
              </a:rPr>
              <a:t>ــفـ</a:t>
            </a:r>
            <a:endParaRPr lang="en-US" sz="23900" b="1" dirty="0">
              <a:ln>
                <a:solidFill>
                  <a:srgbClr val="FF0000"/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3" name="Picture 3" descr="ي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4870" flipH="1">
            <a:off x="2861915" y="5304891"/>
            <a:ext cx="1460800" cy="130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76200" y="3697337"/>
            <a:ext cx="3114955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3900" b="1" dirty="0" smtClean="0">
                <a:ln>
                  <a:solidFill>
                    <a:srgbClr val="FF0000"/>
                  </a:solidFill>
                </a:ln>
              </a:rPr>
              <a:t>ـف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239932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626510" y="685800"/>
            <a:ext cx="4279490" cy="1143000"/>
          </a:xfrm>
        </p:spPr>
        <p:txBody>
          <a:bodyPr>
            <a:noAutofit/>
          </a:bodyPr>
          <a:lstStyle/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فَ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2819400" y="24384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فُ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>
          <a:xfrm>
            <a:off x="152400" y="4800600"/>
            <a:ext cx="42794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9900" b="1" dirty="0" smtClean="0">
                <a:ln>
                  <a:solidFill>
                    <a:srgbClr val="FF0000"/>
                  </a:solidFill>
                </a:ln>
              </a:rPr>
              <a:t>ف</a:t>
            </a:r>
            <a:endParaRPr lang="en-US" sz="4800" b="1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72200"/>
            <a:ext cx="1074174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96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43175"/>
            <a:ext cx="45720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1" y="838200"/>
            <a:ext cx="3899719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8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/>
          <a:stretch/>
        </p:blipFill>
        <p:spPr bwMode="auto">
          <a:xfrm>
            <a:off x="324465" y="914400"/>
            <a:ext cx="4704735" cy="41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662237"/>
            <a:ext cx="4176713" cy="114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124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" y="914400"/>
            <a:ext cx="4595813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 bwMode="auto">
          <a:xfrm>
            <a:off x="4572000" y="2314575"/>
            <a:ext cx="42672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51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/>
          <a:stretch/>
        </p:blipFill>
        <p:spPr bwMode="auto">
          <a:xfrm>
            <a:off x="381000" y="914400"/>
            <a:ext cx="457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3624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6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914400"/>
            <a:ext cx="5334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114801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40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8366" y="685800"/>
            <a:ext cx="86106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/>
          <a:stretch/>
        </p:blipFill>
        <p:spPr bwMode="auto">
          <a:xfrm>
            <a:off x="412186" y="1219200"/>
            <a:ext cx="492181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95538"/>
            <a:ext cx="3886200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0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sndAc>
          <p:stSnd>
            <p:snd r:embed="rId2" name="chimes.wav"/>
          </p:stSnd>
        </p:sndAc>
      </p:transition>
    </mc:Choice>
    <mc:Fallback>
      <p:transition spd="slow" advTm="8000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</Words>
  <Application>Microsoft Office PowerPoint</Application>
  <PresentationFormat>عرض على الشاشة (3:4)‏</PresentationFormat>
  <Paragraphs>7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فَ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COMPUTERS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Vista </dc:creator>
  <cp:lastModifiedBy>Vista </cp:lastModifiedBy>
  <cp:revision>19</cp:revision>
  <dcterms:created xsi:type="dcterms:W3CDTF">2012-10-26T16:43:51Z</dcterms:created>
  <dcterms:modified xsi:type="dcterms:W3CDTF">2012-11-02T13:18:09Z</dcterms:modified>
</cp:coreProperties>
</file>