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9"/>
  </p:notesMasterIdLst>
  <p:sldIdLst>
    <p:sldId id="589" r:id="rId2"/>
    <p:sldId id="579" r:id="rId3"/>
    <p:sldId id="1065" r:id="rId4"/>
    <p:sldId id="1067" r:id="rId5"/>
    <p:sldId id="1068" r:id="rId6"/>
    <p:sldId id="1069" r:id="rId7"/>
    <p:sldId id="1070" r:id="rId8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1A1E"/>
    <a:srgbClr val="652B91"/>
    <a:srgbClr val="0000FF"/>
    <a:srgbClr val="081AA0"/>
    <a:srgbClr val="FF3300"/>
    <a:srgbClr val="FF00FF"/>
    <a:srgbClr val="006600"/>
    <a:srgbClr val="FFFFFF"/>
    <a:srgbClr val="0060A8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015" autoAdjust="0"/>
    <p:restoredTop sz="94671" autoAdjust="0"/>
  </p:normalViewPr>
  <p:slideViewPr>
    <p:cSldViewPr>
      <p:cViewPr varScale="1">
        <p:scale>
          <a:sx n="66" d="100"/>
          <a:sy n="66" d="100"/>
        </p:scale>
        <p:origin x="-13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FA9C21D-1D5D-403A-9EFD-56AC4C2FF780}" type="datetimeFigureOut">
              <a:rPr lang="ar-SA" smtClean="0"/>
              <a:pPr/>
              <a:t>28/01/37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6EF8B91-7199-4FBE-8170-8B4D2F4671A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94747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30C58-DB4C-4205-B172-B0BB26694C31}" type="datetimeFigureOut">
              <a:rPr lang="ar-SA"/>
              <a:pPr>
                <a:defRPr/>
              </a:pPr>
              <a:t>28/01/37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93FA5-3D9B-43E2-B43F-1E04A705CDDD}" type="slidenum">
              <a:rPr lang="ar-SA"/>
              <a:pPr>
                <a:defRPr/>
              </a:pPr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E2C42-1AF7-4D5E-8702-90BE61F3849D}" type="datetimeFigureOut">
              <a:rPr lang="ar-SA"/>
              <a:pPr>
                <a:defRPr/>
              </a:pPr>
              <a:t>28/01/37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AC168-5432-4A05-952E-E5A4F556DDC8}" type="slidenum">
              <a:rPr lang="ar-SA"/>
              <a:pPr>
                <a:defRPr/>
              </a:pPr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47CE6-FED6-45EC-82A2-371BBCBCDD06}" type="datetimeFigureOut">
              <a:rPr lang="ar-SA"/>
              <a:pPr>
                <a:defRPr/>
              </a:pPr>
              <a:t>28/01/37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08F27-67B2-4800-ADBF-925DC6070681}" type="slidenum">
              <a:rPr lang="ar-SA"/>
              <a:pPr>
                <a:defRPr/>
              </a:pPr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A96F3-7205-4AE9-B3EA-BC9A3E236359}" type="datetimeFigureOut">
              <a:rPr lang="ar-SA"/>
              <a:pPr>
                <a:defRPr/>
              </a:pPr>
              <a:t>28/01/37</a:t>
            </a:fld>
            <a:endParaRPr lang="ar-SA"/>
          </a:p>
        </p:txBody>
      </p:sp>
      <p:sp>
        <p:nvSpPr>
          <p:cNvPr id="6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SA"/>
          </a:p>
        </p:txBody>
      </p:sp>
      <p:sp>
        <p:nvSpPr>
          <p:cNvPr id="7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BD5227-6343-4B5D-B04A-87BFFB629B53}" type="slidenum">
              <a:rPr lang="ar-SA"/>
              <a:pPr>
                <a:defRPr/>
              </a:pPr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7ED5D-8B28-4637-83F4-524B00FB8A94}" type="datetimeFigureOut">
              <a:rPr lang="ar-SA"/>
              <a:pPr>
                <a:defRPr/>
              </a:pPr>
              <a:t>28/01/37</a:t>
            </a:fld>
            <a:endParaRPr lang="ar-SA"/>
          </a:p>
        </p:txBody>
      </p:sp>
      <p:sp>
        <p:nvSpPr>
          <p:cNvPr id="8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SA"/>
          </a:p>
        </p:txBody>
      </p:sp>
      <p:sp>
        <p:nvSpPr>
          <p:cNvPr id="9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18CA3-BDDE-409E-BBEE-F67F66969B34}" type="slidenum">
              <a:rPr lang="ar-SA"/>
              <a:pPr>
                <a:defRPr/>
              </a:pPr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AC9C8-4997-40A8-8F36-D3863E7BAC8A}" type="datetimeFigureOut">
              <a:rPr lang="ar-SA"/>
              <a:pPr>
                <a:defRPr/>
              </a:pPr>
              <a:t>28/01/37</a:t>
            </a:fld>
            <a:endParaRPr lang="ar-SA"/>
          </a:p>
        </p:txBody>
      </p:sp>
      <p:sp>
        <p:nvSpPr>
          <p:cNvPr id="4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SA"/>
          </a:p>
        </p:txBody>
      </p:sp>
      <p:sp>
        <p:nvSpPr>
          <p:cNvPr id="5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77BB8-BB21-4F68-97DE-637DAB9D1F4D}" type="slidenum">
              <a:rPr lang="ar-SA"/>
              <a:pPr>
                <a:defRPr/>
              </a:pPr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FF884-1D01-46D7-BBD1-493B7597C342}" type="datetimeFigureOut">
              <a:rPr lang="ar-SA"/>
              <a:pPr>
                <a:defRPr/>
              </a:pPr>
              <a:t>28/01/37</a:t>
            </a:fld>
            <a:endParaRPr lang="ar-SA"/>
          </a:p>
        </p:txBody>
      </p:sp>
      <p:sp>
        <p:nvSpPr>
          <p:cNvPr id="3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SA"/>
          </a:p>
        </p:txBody>
      </p:sp>
      <p:sp>
        <p:nvSpPr>
          <p:cNvPr id="4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F243F-78D8-48DB-9CF4-2E312AC3797D}" type="slidenum">
              <a:rPr lang="ar-SA"/>
              <a:pPr>
                <a:defRPr/>
              </a:pPr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7D3CD0-C190-4510-A821-1E2901558EE4}" type="datetimeFigureOut">
              <a:rPr lang="ar-SA"/>
              <a:pPr>
                <a:defRPr/>
              </a:pPr>
              <a:t>28/01/37</a:t>
            </a:fld>
            <a:endParaRPr lang="ar-SA"/>
          </a:p>
        </p:txBody>
      </p:sp>
      <p:sp>
        <p:nvSpPr>
          <p:cNvPr id="6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SA"/>
          </a:p>
        </p:txBody>
      </p:sp>
      <p:sp>
        <p:nvSpPr>
          <p:cNvPr id="7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6DC57E-F0DA-4727-BFC6-A065E107472F}" type="slidenum">
              <a:rPr lang="ar-SA"/>
              <a:pPr>
                <a:defRPr/>
              </a:pPr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ar-SA" noProof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B706B-775E-4F5B-807D-0BD1B9DADA60}" type="datetimeFigureOut">
              <a:rPr lang="ar-SA"/>
              <a:pPr>
                <a:defRPr/>
              </a:pPr>
              <a:t>28/01/37</a:t>
            </a:fld>
            <a:endParaRPr lang="ar-SA"/>
          </a:p>
        </p:txBody>
      </p:sp>
      <p:sp>
        <p:nvSpPr>
          <p:cNvPr id="6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SA"/>
          </a:p>
        </p:txBody>
      </p:sp>
      <p:sp>
        <p:nvSpPr>
          <p:cNvPr id="7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3EA53-B28A-4AB1-9D5C-5C82A5056963}" type="slidenum">
              <a:rPr lang="ar-SA"/>
              <a:pPr>
                <a:defRPr/>
              </a:pPr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162F2-B5C8-4453-9089-58EDC7AD8EF9}" type="datetimeFigureOut">
              <a:rPr lang="ar-SA"/>
              <a:pPr>
                <a:defRPr/>
              </a:pPr>
              <a:t>28/01/37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F6239-4375-48E3-A941-8D198FA0EBB2}" type="slidenum">
              <a:rPr lang="ar-SA"/>
              <a:pPr>
                <a:defRPr/>
              </a:pPr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DAF8E-062E-43FA-A722-BE9992140F60}" type="datetimeFigureOut">
              <a:rPr lang="ar-SA"/>
              <a:pPr>
                <a:defRPr/>
              </a:pPr>
              <a:t>28/01/37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0057C-6FB7-4380-9F5D-FA2B00383DA8}" type="slidenum">
              <a:rPr lang="ar-SA"/>
              <a:pPr>
                <a:defRPr/>
              </a:pPr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عنصر نائب للعنوان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نمط العنوان الرئيسي</a:t>
            </a:r>
          </a:p>
        </p:txBody>
      </p:sp>
      <p:sp>
        <p:nvSpPr>
          <p:cNvPr id="1027" name="عنصر نائب للنص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391921-931F-4F3B-B862-D5C447CFA036}" type="datetimeFigureOut">
              <a:rPr lang="ar-SA"/>
              <a:pPr>
                <a:defRPr/>
              </a:pPr>
              <a:t>28/01/37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161EB77-920B-4646-9EB6-DD649639539C}" type="slidenum">
              <a:rPr lang="ar-SA"/>
              <a:pPr>
                <a:defRPr/>
              </a:pPr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3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slide" Target="slide5.xml"/><Relationship Id="rId7" Type="http://schemas.openxmlformats.org/officeDocument/2006/relationships/audio" Target="../media/audio2.wav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u2.pptx" TargetMode="External"/><Relationship Id="rId2" Type="http://schemas.openxmlformats.org/officeDocument/2006/relationships/hyperlink" Target="u1.pptx" TargetMode="Externa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hyperlink" Target="u4.pptx" TargetMode="Externa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u3.pptx" TargetMode="External"/><Relationship Id="rId5" Type="http://schemas.openxmlformats.org/officeDocument/2006/relationships/hyperlink" Target="&#8235;&#8235;Traveller6u4.pptx" TargetMode="External"/><Relationship Id="rId4" Type="http://schemas.openxmlformats.org/officeDocument/2006/relationships/audio" Target="../media/audio3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u6.pptx" TargetMode="External"/><Relationship Id="rId5" Type="http://schemas.openxmlformats.org/officeDocument/2006/relationships/hyperlink" Target="u5.pptx" TargetMode="External"/><Relationship Id="rId4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u8.pptx" TargetMode="External"/><Relationship Id="rId5" Type="http://schemas.openxmlformats.org/officeDocument/2006/relationships/hyperlink" Target="u7.pptx" TargetMode="External"/><Relationship Id="rId4" Type="http://schemas.openxmlformats.org/officeDocument/2006/relationships/audio" Target="../media/audio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مستطيل 15"/>
          <p:cNvSpPr/>
          <p:nvPr/>
        </p:nvSpPr>
        <p:spPr>
          <a:xfrm>
            <a:off x="1743953" y="2060848"/>
            <a:ext cx="565610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7200" b="1" cap="all" dirty="0" smtClean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ntique Olive" panose="020B0603020204030204" pitchFamily="34" charset="0"/>
              </a:rPr>
              <a:t>traveller</a:t>
            </a:r>
            <a:endParaRPr lang="ar-SA" sz="72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ntique Olive" panose="020B0603020204030204" pitchFamily="34" charset="0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4104963" y="3515524"/>
            <a:ext cx="118711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9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Antique Olive" panose="020B0603020204030204" pitchFamily="34" charset="0"/>
              </a:rPr>
              <a:t>6</a:t>
            </a:r>
            <a:endParaRPr lang="ar-SA" sz="96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5000" endA="300" endPos="45500" dir="5400000" sy="-100000" algn="bl" rotWithShape="0"/>
              </a:effectLst>
              <a:latin typeface="Antique Olive" panose="020B0603020204030204" pitchFamily="34" charset="0"/>
            </a:endParaRPr>
          </a:p>
        </p:txBody>
      </p:sp>
      <p:grpSp>
        <p:nvGrpSpPr>
          <p:cNvPr id="33" name="مجموعة 32"/>
          <p:cNvGrpSpPr>
            <a:grpSpLocks/>
          </p:cNvGrpSpPr>
          <p:nvPr/>
        </p:nvGrpSpPr>
        <p:grpSpPr bwMode="auto">
          <a:xfrm>
            <a:off x="1403648" y="4937818"/>
            <a:ext cx="6287503" cy="579414"/>
            <a:chOff x="1919144" y="6248360"/>
            <a:chExt cx="6305832" cy="579160"/>
          </a:xfrm>
          <a:solidFill>
            <a:schemeClr val="accent2"/>
          </a:solidFill>
        </p:grpSpPr>
        <p:sp>
          <p:nvSpPr>
            <p:cNvPr id="34" name="مخطط انسيابي: تحضير 4">
              <a:hlinkClick r:id="rId3" action="ppaction://hlinksldjump"/>
              <a:hlinkHover r:id="" action="ppaction://noaction" highlightClick="1"/>
            </p:cNvPr>
            <p:cNvSpPr/>
            <p:nvPr/>
          </p:nvSpPr>
          <p:spPr>
            <a:xfrm>
              <a:off x="3263816" y="6292789"/>
              <a:ext cx="3286448" cy="488715"/>
            </a:xfrm>
            <a:prstGeom prst="homePlate">
              <a:avLst/>
            </a:prstGeom>
            <a:grp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ctr"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dirty="0" smtClean="0">
                  <a:solidFill>
                    <a:srgbClr val="002060"/>
                  </a:solidFill>
                  <a:latin typeface="Adventure" panose="04020700000000000000" pitchFamily="82" charset="0"/>
                </a:rPr>
                <a:t>Main Page</a:t>
              </a:r>
              <a:endParaRPr lang="ar-SA" sz="2800" dirty="0">
                <a:solidFill>
                  <a:srgbClr val="002060"/>
                </a:solidFill>
                <a:latin typeface="Adventure" panose="04020700000000000000" pitchFamily="82" charset="0"/>
              </a:endParaRPr>
            </a:p>
          </p:txBody>
        </p:sp>
        <p:sp>
          <p:nvSpPr>
            <p:cNvPr id="37" name="سهم مسنن إلى اليمين 5">
              <a:hlinkClick r:id="" action="ppaction://hlinkshowjump?jump=previousslide"/>
              <a:hlinkHover r:id="" action="ppaction://noaction" highlightClick="1">
                <a:snd r:embed="rId4" name="previos.wav"/>
              </a:hlinkHover>
            </p:cNvPr>
            <p:cNvSpPr/>
            <p:nvPr/>
          </p:nvSpPr>
          <p:spPr>
            <a:xfrm>
              <a:off x="5880379" y="6248360"/>
              <a:ext cx="2344597" cy="579160"/>
            </a:xfrm>
            <a:prstGeom prst="homePlate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dirty="0" smtClean="0">
                  <a:solidFill>
                    <a:srgbClr val="002060"/>
                  </a:solidFill>
                  <a:latin typeface="Adventure" panose="04020700000000000000" pitchFamily="82" charset="0"/>
                </a:rPr>
                <a:t>Previous</a:t>
              </a:r>
              <a:endParaRPr lang="ar-SA" sz="2000" dirty="0">
                <a:solidFill>
                  <a:srgbClr val="002060"/>
                </a:solidFill>
                <a:latin typeface="Adventure" panose="04020700000000000000" pitchFamily="82" charset="0"/>
              </a:endParaRPr>
            </a:p>
          </p:txBody>
        </p:sp>
        <p:sp>
          <p:nvSpPr>
            <p:cNvPr id="38" name="سهم مسنن إلى اليمين 6">
              <a:hlinkClick r:id="" action="ppaction://hlinkshowjump?jump=nextslide"/>
              <a:hlinkHover r:id="" action="ppaction://noaction" highlightClick="1">
                <a:snd r:embed="rId5" name="next.wav"/>
              </a:hlinkHover>
            </p:cNvPr>
            <p:cNvSpPr/>
            <p:nvPr/>
          </p:nvSpPr>
          <p:spPr>
            <a:xfrm flipH="1">
              <a:off x="1919144" y="6252099"/>
              <a:ext cx="2088232" cy="575421"/>
            </a:xfrm>
            <a:prstGeom prst="homePlate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dirty="0" smtClean="0">
                  <a:solidFill>
                    <a:srgbClr val="002060"/>
                  </a:solidFill>
                  <a:latin typeface="Adventure" panose="04020700000000000000" pitchFamily="82" charset="0"/>
                </a:rPr>
                <a:t>Next</a:t>
              </a:r>
              <a:endParaRPr lang="ar-SA" sz="2800" dirty="0">
                <a:solidFill>
                  <a:srgbClr val="002060"/>
                </a:solidFill>
                <a:latin typeface="Adventure" panose="04020700000000000000" pitchFamily="82" charset="0"/>
              </a:endParaRPr>
            </a:p>
          </p:txBody>
        </p:sp>
      </p:grpSp>
    </p:spTree>
  </p:cSld>
  <p:clrMapOvr>
    <a:masterClrMapping/>
  </p:clrMapOvr>
  <p:transition spd="slow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مربع نص 29"/>
          <p:cNvSpPr txBox="1"/>
          <p:nvPr/>
        </p:nvSpPr>
        <p:spPr>
          <a:xfrm>
            <a:off x="1559344" y="2149444"/>
            <a:ext cx="6131807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>
              <a:defRPr/>
            </a:pPr>
            <a:r>
              <a:rPr lang="en-US" sz="4800" b="1" dirty="0" smtClean="0"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ntique Olive" panose="020B0603020204030204" pitchFamily="34" charset="0"/>
              </a:rPr>
              <a:t>English Language</a:t>
            </a:r>
            <a:endParaRPr lang="ar-EG" sz="4800" b="1" dirty="0">
              <a:solidFill>
                <a:srgbClr val="FF000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  <a:latin typeface="Antique Olive" panose="020B0603020204030204" pitchFamily="34" charset="0"/>
            </a:endParaRPr>
          </a:p>
        </p:txBody>
      </p:sp>
      <p:sp>
        <p:nvSpPr>
          <p:cNvPr id="31" name="مستطيل 30"/>
          <p:cNvSpPr>
            <a:spLocks noChangeArrowheads="1"/>
          </p:cNvSpPr>
          <p:nvPr/>
        </p:nvSpPr>
        <p:spPr bwMode="auto">
          <a:xfrm>
            <a:off x="1856756" y="3286725"/>
            <a:ext cx="60276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Antique Olive" panose="020B0603020204030204" pitchFamily="34" charset="0"/>
              </a:rPr>
              <a:t>Third Secondary Grade</a:t>
            </a:r>
            <a:endParaRPr lang="ar-EG" sz="3600" dirty="0">
              <a:solidFill>
                <a:srgbClr val="FF0000"/>
              </a:solidFill>
              <a:latin typeface="Antique Olive" panose="020B0603020204030204" pitchFamily="34" charset="0"/>
            </a:endParaRPr>
          </a:p>
        </p:txBody>
      </p:sp>
      <p:sp>
        <p:nvSpPr>
          <p:cNvPr id="33" name="مستطيل 32"/>
          <p:cNvSpPr>
            <a:spLocks noChangeArrowheads="1"/>
          </p:cNvSpPr>
          <p:nvPr/>
        </p:nvSpPr>
        <p:spPr bwMode="auto">
          <a:xfrm>
            <a:off x="2533854" y="4099719"/>
            <a:ext cx="424507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  <a:latin typeface="Antique Olive" panose="020B0603020204030204" pitchFamily="34" charset="0"/>
              </a:rPr>
              <a:t>Second Term</a:t>
            </a:r>
            <a:endParaRPr lang="ar-EG" sz="4400" dirty="0">
              <a:solidFill>
                <a:srgbClr val="FF0000"/>
              </a:solidFill>
              <a:latin typeface="Antique Olive" panose="020B0603020204030204" pitchFamily="34" charset="0"/>
            </a:endParaRPr>
          </a:p>
        </p:txBody>
      </p:sp>
      <p:grpSp>
        <p:nvGrpSpPr>
          <p:cNvPr id="19" name="مجموعة 18"/>
          <p:cNvGrpSpPr>
            <a:grpSpLocks/>
          </p:cNvGrpSpPr>
          <p:nvPr/>
        </p:nvGrpSpPr>
        <p:grpSpPr bwMode="auto">
          <a:xfrm>
            <a:off x="1403648" y="4937818"/>
            <a:ext cx="6287503" cy="579414"/>
            <a:chOff x="1919144" y="6248360"/>
            <a:chExt cx="6305832" cy="579160"/>
          </a:xfrm>
          <a:solidFill>
            <a:schemeClr val="accent2"/>
          </a:solidFill>
        </p:grpSpPr>
        <p:sp>
          <p:nvSpPr>
            <p:cNvPr id="21" name="مخطط انسيابي: تحضير 4">
              <a:hlinkClick r:id="rId2" action="ppaction://hlinksldjump"/>
              <a:hlinkHover r:id="" action="ppaction://noaction" highlightClick="1"/>
            </p:cNvPr>
            <p:cNvSpPr/>
            <p:nvPr/>
          </p:nvSpPr>
          <p:spPr>
            <a:xfrm>
              <a:off x="3263816" y="6292789"/>
              <a:ext cx="3286448" cy="488715"/>
            </a:xfrm>
            <a:prstGeom prst="homePlate">
              <a:avLst/>
            </a:prstGeom>
            <a:grp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ctr"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dirty="0" smtClean="0">
                  <a:solidFill>
                    <a:srgbClr val="002060"/>
                  </a:solidFill>
                  <a:latin typeface="Adventure" panose="04020700000000000000" pitchFamily="82" charset="0"/>
                </a:rPr>
                <a:t>Main Page</a:t>
              </a:r>
              <a:endParaRPr lang="ar-SA" sz="2800" dirty="0">
                <a:solidFill>
                  <a:srgbClr val="002060"/>
                </a:solidFill>
                <a:latin typeface="Adventure" panose="04020700000000000000" pitchFamily="82" charset="0"/>
              </a:endParaRPr>
            </a:p>
          </p:txBody>
        </p:sp>
        <p:sp>
          <p:nvSpPr>
            <p:cNvPr id="22" name="سهم مسنن إلى اليمين 5">
              <a:hlinkClick r:id="" action="ppaction://hlinkshowjump?jump=previousslide"/>
              <a:hlinkHover r:id="" action="ppaction://noaction" highlightClick="1">
                <a:snd r:embed="rId3" name="previos.wav"/>
              </a:hlinkHover>
            </p:cNvPr>
            <p:cNvSpPr/>
            <p:nvPr/>
          </p:nvSpPr>
          <p:spPr>
            <a:xfrm>
              <a:off x="5880379" y="6248360"/>
              <a:ext cx="2344597" cy="579160"/>
            </a:xfrm>
            <a:prstGeom prst="homePlate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dirty="0" smtClean="0">
                  <a:solidFill>
                    <a:srgbClr val="002060"/>
                  </a:solidFill>
                  <a:latin typeface="Adventure" panose="04020700000000000000" pitchFamily="82" charset="0"/>
                </a:rPr>
                <a:t>Previous</a:t>
              </a:r>
              <a:endParaRPr lang="ar-SA" sz="2000" dirty="0">
                <a:solidFill>
                  <a:srgbClr val="002060"/>
                </a:solidFill>
                <a:latin typeface="Adventure" panose="04020700000000000000" pitchFamily="82" charset="0"/>
              </a:endParaRPr>
            </a:p>
          </p:txBody>
        </p:sp>
        <p:sp>
          <p:nvSpPr>
            <p:cNvPr id="23" name="سهم مسنن إلى اليمين 6">
              <a:hlinkClick r:id="" action="ppaction://hlinkshowjump?jump=nextslide"/>
              <a:hlinkHover r:id="" action="ppaction://noaction" highlightClick="1">
                <a:snd r:embed="rId4" name="next.wav"/>
              </a:hlinkHover>
            </p:cNvPr>
            <p:cNvSpPr/>
            <p:nvPr/>
          </p:nvSpPr>
          <p:spPr>
            <a:xfrm flipH="1">
              <a:off x="1919144" y="6252099"/>
              <a:ext cx="2088232" cy="575421"/>
            </a:xfrm>
            <a:prstGeom prst="homePlate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dirty="0" smtClean="0">
                  <a:solidFill>
                    <a:srgbClr val="002060"/>
                  </a:solidFill>
                  <a:latin typeface="Adventure" panose="04020700000000000000" pitchFamily="82" charset="0"/>
                </a:rPr>
                <a:t>Next</a:t>
              </a:r>
              <a:endParaRPr lang="ar-SA" sz="2800" dirty="0">
                <a:solidFill>
                  <a:srgbClr val="002060"/>
                </a:solidFill>
                <a:latin typeface="Adventure" panose="04020700000000000000" pitchFamily="8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خماسي 8"/>
          <p:cNvSpPr/>
          <p:nvPr/>
        </p:nvSpPr>
        <p:spPr>
          <a:xfrm>
            <a:off x="2832565" y="1052736"/>
            <a:ext cx="3478878" cy="769441"/>
          </a:xfrm>
          <a:prstGeom prst="homePlate">
            <a:avLst/>
          </a:prstGeom>
          <a:solidFill>
            <a:schemeClr val="accent2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Contents</a:t>
            </a:r>
            <a:endParaRPr lang="ar-SA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خماسي 2">
            <a:hlinkClick r:id="rId2" action="ppaction://hlinksldjump"/>
          </p:cNvPr>
          <p:cNvSpPr/>
          <p:nvPr/>
        </p:nvSpPr>
        <p:spPr>
          <a:xfrm>
            <a:off x="1403648" y="1988840"/>
            <a:ext cx="2249167" cy="504056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 smtClean="0">
                <a:solidFill>
                  <a:srgbClr val="002060"/>
                </a:solidFill>
                <a:latin typeface="Academy Engraved LET" pitchFamily="2" charset="0"/>
              </a:rPr>
              <a:t>Module 1</a:t>
            </a:r>
            <a:endParaRPr lang="ar-SA" sz="3200" dirty="0">
              <a:solidFill>
                <a:srgbClr val="002060"/>
              </a:solidFill>
              <a:latin typeface="Academy Engraved LET" pitchFamily="2" charset="0"/>
            </a:endParaRPr>
          </a:p>
        </p:txBody>
      </p:sp>
      <p:sp>
        <p:nvSpPr>
          <p:cNvPr id="5" name="خماسي 4">
            <a:hlinkClick r:id="rId2" action="ppaction://hlinksldjump"/>
          </p:cNvPr>
          <p:cNvSpPr/>
          <p:nvPr/>
        </p:nvSpPr>
        <p:spPr>
          <a:xfrm>
            <a:off x="3851920" y="1988840"/>
            <a:ext cx="3952845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Get the message</a:t>
            </a:r>
            <a:endParaRPr lang="ar-SA" sz="36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21" name="خماسي 20">
            <a:hlinkClick r:id="rId3" action="ppaction://hlinksldjump"/>
          </p:cNvPr>
          <p:cNvSpPr/>
          <p:nvPr/>
        </p:nvSpPr>
        <p:spPr>
          <a:xfrm>
            <a:off x="1403648" y="2780928"/>
            <a:ext cx="2249167" cy="504056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 smtClean="0">
                <a:solidFill>
                  <a:srgbClr val="002060"/>
                </a:solidFill>
                <a:latin typeface="Academy Engraved LET" pitchFamily="2" charset="0"/>
              </a:rPr>
              <a:t>Module 2</a:t>
            </a:r>
            <a:endParaRPr lang="ar-SA" sz="3200" dirty="0">
              <a:solidFill>
                <a:srgbClr val="002060"/>
              </a:solidFill>
              <a:latin typeface="Academy Engraved LET" pitchFamily="2" charset="0"/>
            </a:endParaRPr>
          </a:p>
        </p:txBody>
      </p:sp>
      <p:sp>
        <p:nvSpPr>
          <p:cNvPr id="22" name="خماسي 21">
            <a:hlinkClick r:id="rId3" action="ppaction://hlinksldjump"/>
          </p:cNvPr>
          <p:cNvSpPr/>
          <p:nvPr/>
        </p:nvSpPr>
        <p:spPr>
          <a:xfrm>
            <a:off x="3707904" y="2780928"/>
            <a:ext cx="4096861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Body and mind</a:t>
            </a:r>
            <a:endParaRPr lang="ar-SA" sz="36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23" name="خماسي 22">
            <a:hlinkClick r:id="rId4" action="ppaction://hlinksldjump"/>
          </p:cNvPr>
          <p:cNvSpPr/>
          <p:nvPr/>
        </p:nvSpPr>
        <p:spPr>
          <a:xfrm>
            <a:off x="1403648" y="3573016"/>
            <a:ext cx="2249167" cy="504056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 smtClean="0">
                <a:solidFill>
                  <a:srgbClr val="002060"/>
                </a:solidFill>
                <a:latin typeface="Academy Engraved LET" pitchFamily="2" charset="0"/>
              </a:rPr>
              <a:t>Module 3</a:t>
            </a:r>
            <a:endParaRPr lang="ar-SA" sz="3200" dirty="0">
              <a:solidFill>
                <a:srgbClr val="002060"/>
              </a:solidFill>
              <a:latin typeface="Academy Engraved LET" pitchFamily="2" charset="0"/>
            </a:endParaRPr>
          </a:p>
        </p:txBody>
      </p:sp>
      <p:sp>
        <p:nvSpPr>
          <p:cNvPr id="24" name="خماسي 23">
            <a:hlinkClick r:id="rId4" action="ppaction://hlinksldjump"/>
          </p:cNvPr>
          <p:cNvSpPr/>
          <p:nvPr/>
        </p:nvSpPr>
        <p:spPr>
          <a:xfrm>
            <a:off x="3707904" y="3573016"/>
            <a:ext cx="3928439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Getting ahead</a:t>
            </a:r>
            <a:endParaRPr lang="ar-SA" sz="36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25" name="خماسي 24">
            <a:hlinkClick r:id="rId5" action="ppaction://hlinksldjump"/>
          </p:cNvPr>
          <p:cNvSpPr/>
          <p:nvPr/>
        </p:nvSpPr>
        <p:spPr>
          <a:xfrm>
            <a:off x="1259632" y="4293096"/>
            <a:ext cx="2393183" cy="504056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 smtClean="0">
                <a:solidFill>
                  <a:srgbClr val="002060"/>
                </a:solidFill>
                <a:latin typeface="Academy Engraved LET" pitchFamily="2" charset="0"/>
              </a:rPr>
              <a:t>Module 4</a:t>
            </a:r>
            <a:endParaRPr lang="ar-SA" sz="3200" dirty="0">
              <a:solidFill>
                <a:srgbClr val="002060"/>
              </a:solidFill>
              <a:latin typeface="Academy Engraved LET" pitchFamily="2" charset="0"/>
            </a:endParaRPr>
          </a:p>
        </p:txBody>
      </p:sp>
      <p:sp>
        <p:nvSpPr>
          <p:cNvPr id="26" name="خماسي 25">
            <a:hlinkClick r:id="rId5" action="ppaction://hlinksldjump"/>
          </p:cNvPr>
          <p:cNvSpPr/>
          <p:nvPr/>
        </p:nvSpPr>
        <p:spPr>
          <a:xfrm>
            <a:off x="3707904" y="4293096"/>
            <a:ext cx="3928439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Around the globe</a:t>
            </a:r>
            <a:endParaRPr lang="ar-SA" sz="36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grpSp>
        <p:nvGrpSpPr>
          <p:cNvPr id="16" name="مجموعة 15"/>
          <p:cNvGrpSpPr>
            <a:grpSpLocks/>
          </p:cNvGrpSpPr>
          <p:nvPr/>
        </p:nvGrpSpPr>
        <p:grpSpPr bwMode="auto">
          <a:xfrm>
            <a:off x="1375716" y="5009826"/>
            <a:ext cx="6260627" cy="579414"/>
            <a:chOff x="1919144" y="6248360"/>
            <a:chExt cx="6305832" cy="579160"/>
          </a:xfrm>
          <a:solidFill>
            <a:schemeClr val="accent2"/>
          </a:solidFill>
        </p:grpSpPr>
        <p:sp>
          <p:nvSpPr>
            <p:cNvPr id="17" name="مخطط انسيابي: تحضير 4">
              <a:hlinkClick r:id="rId6" action="ppaction://hlinksldjump"/>
              <a:hlinkHover r:id="" action="ppaction://noaction" highlightClick="1"/>
            </p:cNvPr>
            <p:cNvSpPr/>
            <p:nvPr/>
          </p:nvSpPr>
          <p:spPr>
            <a:xfrm>
              <a:off x="3263816" y="6292789"/>
              <a:ext cx="3286448" cy="488715"/>
            </a:xfrm>
            <a:prstGeom prst="homePlate">
              <a:avLst/>
            </a:prstGeom>
            <a:grp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ctr"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dirty="0" smtClean="0">
                  <a:solidFill>
                    <a:srgbClr val="002060"/>
                  </a:solidFill>
                  <a:latin typeface="Adventure" panose="04020700000000000000" pitchFamily="82" charset="0"/>
                </a:rPr>
                <a:t>Main Page</a:t>
              </a:r>
              <a:endParaRPr lang="ar-SA" sz="2400" dirty="0">
                <a:solidFill>
                  <a:srgbClr val="002060"/>
                </a:solidFill>
                <a:latin typeface="Adventure" panose="04020700000000000000" pitchFamily="82" charset="0"/>
              </a:endParaRPr>
            </a:p>
          </p:txBody>
        </p:sp>
        <p:sp>
          <p:nvSpPr>
            <p:cNvPr id="18" name="سهم مسنن إلى اليمين 5">
              <a:hlinkClick r:id="" action="ppaction://hlinkshowjump?jump=previousslide"/>
              <a:hlinkHover r:id="" action="ppaction://noaction" highlightClick="1">
                <a:snd r:embed="rId7" name="previos.wav"/>
              </a:hlinkHover>
            </p:cNvPr>
            <p:cNvSpPr/>
            <p:nvPr/>
          </p:nvSpPr>
          <p:spPr>
            <a:xfrm>
              <a:off x="5880379" y="6248360"/>
              <a:ext cx="2344597" cy="579160"/>
            </a:xfrm>
            <a:prstGeom prst="homePlate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dirty="0" smtClean="0">
                  <a:solidFill>
                    <a:srgbClr val="002060"/>
                  </a:solidFill>
                  <a:latin typeface="Adventure" panose="04020700000000000000" pitchFamily="82" charset="0"/>
                </a:rPr>
                <a:t>Previous</a:t>
              </a:r>
              <a:endParaRPr lang="ar-SA" dirty="0">
                <a:solidFill>
                  <a:srgbClr val="002060"/>
                </a:solidFill>
                <a:latin typeface="Adventure" panose="04020700000000000000" pitchFamily="82" charset="0"/>
              </a:endParaRPr>
            </a:p>
          </p:txBody>
        </p:sp>
        <p:sp>
          <p:nvSpPr>
            <p:cNvPr id="19" name="سهم مسنن إلى اليمين 6">
              <a:hlinkClick r:id="" action="ppaction://hlinkshowjump?jump=nextslide"/>
              <a:hlinkHover r:id="" action="ppaction://noaction" highlightClick="1">
                <a:snd r:embed="rId8" name="next.wav"/>
              </a:hlinkHover>
            </p:cNvPr>
            <p:cNvSpPr/>
            <p:nvPr/>
          </p:nvSpPr>
          <p:spPr>
            <a:xfrm flipH="1">
              <a:off x="1919144" y="6252099"/>
              <a:ext cx="2088232" cy="575421"/>
            </a:xfrm>
            <a:prstGeom prst="homePlate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dirty="0" smtClean="0">
                  <a:solidFill>
                    <a:srgbClr val="002060"/>
                  </a:solidFill>
                  <a:latin typeface="Adventure" panose="04020700000000000000" pitchFamily="82" charset="0"/>
                </a:rPr>
                <a:t>Next</a:t>
              </a:r>
              <a:endParaRPr lang="ar-SA" sz="2400" dirty="0">
                <a:solidFill>
                  <a:srgbClr val="002060"/>
                </a:solidFill>
                <a:latin typeface="Adventure" panose="04020700000000000000" pitchFamily="8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877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500"/>
                            </p:stCondLst>
                            <p:childTnLst>
                              <p:par>
                                <p:cTn id="4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 animBg="1"/>
      <p:bldP spid="5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خماسي 8"/>
          <p:cNvSpPr/>
          <p:nvPr/>
        </p:nvSpPr>
        <p:spPr>
          <a:xfrm>
            <a:off x="2832565" y="1147391"/>
            <a:ext cx="3478877" cy="769441"/>
          </a:xfrm>
          <a:prstGeom prst="homePlate">
            <a:avLst/>
          </a:prstGeom>
          <a:solidFill>
            <a:schemeClr val="accent2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Contents</a:t>
            </a:r>
            <a:endParaRPr lang="ar-SA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خماسي 2"/>
          <p:cNvSpPr/>
          <p:nvPr/>
        </p:nvSpPr>
        <p:spPr>
          <a:xfrm>
            <a:off x="1403648" y="1988840"/>
            <a:ext cx="2249167" cy="504056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 smtClean="0">
                <a:solidFill>
                  <a:srgbClr val="002060"/>
                </a:solidFill>
                <a:latin typeface="Academy Engraved LET" pitchFamily="2" charset="0"/>
              </a:rPr>
              <a:t>Module 1</a:t>
            </a:r>
            <a:endParaRPr lang="ar-SA" sz="3200" dirty="0">
              <a:solidFill>
                <a:srgbClr val="002060"/>
              </a:solidFill>
              <a:latin typeface="Academy Engraved LET" pitchFamily="2" charset="0"/>
            </a:endParaRPr>
          </a:p>
        </p:txBody>
      </p:sp>
      <p:sp>
        <p:nvSpPr>
          <p:cNvPr id="5" name="خماسي 4"/>
          <p:cNvSpPr/>
          <p:nvPr/>
        </p:nvSpPr>
        <p:spPr>
          <a:xfrm>
            <a:off x="3851920" y="1988840"/>
            <a:ext cx="3816424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Get the message</a:t>
            </a:r>
            <a:endParaRPr lang="ar-SA" sz="36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10" name="خماسي 9">
            <a:hlinkClick r:id="rId2" action="ppaction://hlinkpres?slideindex=1&amp;slidetitle="/>
          </p:cNvPr>
          <p:cNvSpPr/>
          <p:nvPr/>
        </p:nvSpPr>
        <p:spPr>
          <a:xfrm>
            <a:off x="1403648" y="2780928"/>
            <a:ext cx="1584176" cy="792088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UNIT 1</a:t>
            </a:r>
            <a:endParaRPr lang="ar-SA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خماسي 16">
            <a:hlinkClick r:id="rId2" action="ppaction://hlinkpres?slideindex=1&amp;slidetitle="/>
          </p:cNvPr>
          <p:cNvSpPr/>
          <p:nvPr/>
        </p:nvSpPr>
        <p:spPr>
          <a:xfrm>
            <a:off x="3851920" y="2852936"/>
            <a:ext cx="3816424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40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Education</a:t>
            </a:r>
            <a:endParaRPr lang="ar-SA" sz="40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18" name="خماسي 17">
            <a:hlinkClick r:id="rId3" action="ppaction://hlinkpres?slideindex=1&amp;slidetitle="/>
          </p:cNvPr>
          <p:cNvSpPr/>
          <p:nvPr/>
        </p:nvSpPr>
        <p:spPr>
          <a:xfrm>
            <a:off x="1403648" y="3933056"/>
            <a:ext cx="1584176" cy="792088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UNIT 2</a:t>
            </a:r>
            <a:endParaRPr lang="ar-SA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9" name="خماسي 18">
            <a:hlinkClick r:id="rId3" action="ppaction://hlinkpres?slideindex=1&amp;slidetitle="/>
          </p:cNvPr>
          <p:cNvSpPr/>
          <p:nvPr/>
        </p:nvSpPr>
        <p:spPr>
          <a:xfrm>
            <a:off x="3851920" y="4005064"/>
            <a:ext cx="3816424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40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Communication</a:t>
            </a:r>
            <a:endParaRPr lang="ar-SA" sz="40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grpSp>
        <p:nvGrpSpPr>
          <p:cNvPr id="14" name="مجموعة 13"/>
          <p:cNvGrpSpPr>
            <a:grpSpLocks/>
          </p:cNvGrpSpPr>
          <p:nvPr/>
        </p:nvGrpSpPr>
        <p:grpSpPr bwMode="auto">
          <a:xfrm>
            <a:off x="1605704" y="4941168"/>
            <a:ext cx="5918624" cy="579414"/>
            <a:chOff x="1919144" y="6248360"/>
            <a:chExt cx="6305832" cy="579160"/>
          </a:xfrm>
          <a:solidFill>
            <a:schemeClr val="accent2"/>
          </a:solidFill>
        </p:grpSpPr>
        <p:sp>
          <p:nvSpPr>
            <p:cNvPr id="15" name="مخطط انسيابي: تحضير 4">
              <a:hlinkClick r:id="rId4" action="ppaction://hlinksldjump"/>
              <a:hlinkHover r:id="" action="ppaction://noaction" highlightClick="1"/>
            </p:cNvPr>
            <p:cNvSpPr/>
            <p:nvPr/>
          </p:nvSpPr>
          <p:spPr>
            <a:xfrm>
              <a:off x="3263816" y="6292789"/>
              <a:ext cx="3286448" cy="488715"/>
            </a:xfrm>
            <a:prstGeom prst="homePlate">
              <a:avLst/>
            </a:prstGeom>
            <a:grp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ctr"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dirty="0" smtClean="0">
                  <a:solidFill>
                    <a:srgbClr val="002060"/>
                  </a:solidFill>
                  <a:latin typeface="Adventure" panose="04020700000000000000" pitchFamily="82" charset="0"/>
                </a:rPr>
                <a:t>Main Page</a:t>
              </a:r>
              <a:endParaRPr lang="ar-SA" sz="2800" dirty="0">
                <a:solidFill>
                  <a:srgbClr val="002060"/>
                </a:solidFill>
                <a:latin typeface="Adventure" panose="04020700000000000000" pitchFamily="82" charset="0"/>
              </a:endParaRPr>
            </a:p>
          </p:txBody>
        </p:sp>
        <p:sp>
          <p:nvSpPr>
            <p:cNvPr id="16" name="سهم مسنن إلى اليمين 5">
              <a:hlinkClick r:id="" action="ppaction://hlinkshowjump?jump=previousslide"/>
              <a:hlinkHover r:id="" action="ppaction://noaction" highlightClick="1">
                <a:snd r:embed="rId5" name="previos.wav"/>
              </a:hlinkHover>
            </p:cNvPr>
            <p:cNvSpPr/>
            <p:nvPr/>
          </p:nvSpPr>
          <p:spPr>
            <a:xfrm>
              <a:off x="5880379" y="6248360"/>
              <a:ext cx="2344597" cy="579160"/>
            </a:xfrm>
            <a:prstGeom prst="homePlate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dirty="0" smtClean="0">
                  <a:solidFill>
                    <a:srgbClr val="002060"/>
                  </a:solidFill>
                  <a:latin typeface="Adventure" panose="04020700000000000000" pitchFamily="82" charset="0"/>
                </a:rPr>
                <a:t>Previous</a:t>
              </a:r>
              <a:endParaRPr lang="ar-SA" sz="2000" dirty="0">
                <a:solidFill>
                  <a:srgbClr val="002060"/>
                </a:solidFill>
                <a:latin typeface="Adventure" panose="04020700000000000000" pitchFamily="82" charset="0"/>
              </a:endParaRPr>
            </a:p>
          </p:txBody>
        </p:sp>
        <p:sp>
          <p:nvSpPr>
            <p:cNvPr id="20" name="سهم مسنن إلى اليمين 6">
              <a:hlinkClick r:id="" action="ppaction://hlinkshowjump?jump=nextslide"/>
              <a:hlinkHover r:id="" action="ppaction://noaction" highlightClick="1">
                <a:snd r:embed="rId6" name="next.wav"/>
              </a:hlinkHover>
            </p:cNvPr>
            <p:cNvSpPr/>
            <p:nvPr/>
          </p:nvSpPr>
          <p:spPr>
            <a:xfrm flipH="1">
              <a:off x="1919144" y="6252099"/>
              <a:ext cx="2088232" cy="575421"/>
            </a:xfrm>
            <a:prstGeom prst="homePlate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r" defTabSz="914400" rtl="1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dirty="0" smtClean="0">
                  <a:solidFill>
                    <a:srgbClr val="002060"/>
                  </a:solidFill>
                  <a:latin typeface="Adventure" panose="04020700000000000000" pitchFamily="82" charset="0"/>
                </a:rPr>
                <a:t>Next</a:t>
              </a:r>
              <a:endParaRPr lang="ar-SA" sz="2800" dirty="0">
                <a:solidFill>
                  <a:srgbClr val="002060"/>
                </a:solidFill>
                <a:latin typeface="Adventure" panose="04020700000000000000" pitchFamily="8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65611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مجموعة 8"/>
          <p:cNvGrpSpPr>
            <a:grpSpLocks/>
          </p:cNvGrpSpPr>
          <p:nvPr/>
        </p:nvGrpSpPr>
        <p:grpSpPr bwMode="auto">
          <a:xfrm>
            <a:off x="1475656" y="4869160"/>
            <a:ext cx="6192688" cy="579414"/>
            <a:chOff x="1919144" y="6248360"/>
            <a:chExt cx="6305832" cy="579160"/>
          </a:xfrm>
          <a:solidFill>
            <a:schemeClr val="accent2"/>
          </a:solidFill>
        </p:grpSpPr>
        <p:sp>
          <p:nvSpPr>
            <p:cNvPr id="6" name="مخطط انسيابي: تحضير 4">
              <a:hlinkClick r:id="rId2" action="ppaction://hlinksldjump"/>
              <a:hlinkHover r:id="" action="ppaction://noaction" highlightClick="1"/>
            </p:cNvPr>
            <p:cNvSpPr/>
            <p:nvPr/>
          </p:nvSpPr>
          <p:spPr>
            <a:xfrm>
              <a:off x="3263816" y="6292789"/>
              <a:ext cx="3286448" cy="488715"/>
            </a:xfrm>
            <a:prstGeom prst="homePlate">
              <a:avLst/>
            </a:prstGeom>
            <a:grp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 smtClean="0">
                  <a:solidFill>
                    <a:srgbClr val="002060"/>
                  </a:solidFill>
                  <a:latin typeface="Antique Olive" panose="020B0603020204030204" pitchFamily="34" charset="0"/>
                </a:rPr>
                <a:t>Main Page</a:t>
              </a:r>
              <a:endParaRPr lang="ar-SA" dirty="0">
                <a:solidFill>
                  <a:srgbClr val="002060"/>
                </a:solidFill>
                <a:latin typeface="Antique Olive" panose="020B0603020204030204" pitchFamily="34" charset="0"/>
              </a:endParaRPr>
            </a:p>
          </p:txBody>
        </p:sp>
        <p:sp>
          <p:nvSpPr>
            <p:cNvPr id="7" name="سهم مسنن إلى اليمين 5">
              <a:hlinkClick r:id="" action="ppaction://hlinkshowjump?jump=previousslide"/>
              <a:hlinkHover r:id="" action="ppaction://noaction" highlightClick="1">
                <a:snd r:embed="rId3" name="previos.wav"/>
              </a:hlinkHover>
            </p:cNvPr>
            <p:cNvSpPr/>
            <p:nvPr/>
          </p:nvSpPr>
          <p:spPr>
            <a:xfrm>
              <a:off x="5880379" y="6248360"/>
              <a:ext cx="2344597" cy="579160"/>
            </a:xfrm>
            <a:prstGeom prst="homePlate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 smtClean="0">
                  <a:solidFill>
                    <a:srgbClr val="002060"/>
                  </a:solidFill>
                  <a:latin typeface="Antique Olive" panose="020B0603020204030204" pitchFamily="34" charset="0"/>
                </a:rPr>
                <a:t>Previous</a:t>
              </a:r>
              <a:endParaRPr lang="ar-SA" sz="1400" dirty="0">
                <a:solidFill>
                  <a:srgbClr val="002060"/>
                </a:solidFill>
                <a:latin typeface="Antique Olive" panose="020B0603020204030204" pitchFamily="34" charset="0"/>
              </a:endParaRPr>
            </a:p>
          </p:txBody>
        </p:sp>
        <p:sp>
          <p:nvSpPr>
            <p:cNvPr id="8" name="سهم مسنن إلى اليمين 6">
              <a:hlinkClick r:id="" action="ppaction://hlinkshowjump?jump=nextslide"/>
              <a:hlinkHover r:id="" action="ppaction://noaction" highlightClick="1">
                <a:snd r:embed="rId4" name="next.wav"/>
              </a:hlinkHover>
            </p:cNvPr>
            <p:cNvSpPr/>
            <p:nvPr/>
          </p:nvSpPr>
          <p:spPr>
            <a:xfrm flipH="1">
              <a:off x="1919144" y="6252099"/>
              <a:ext cx="2088232" cy="575421"/>
            </a:xfrm>
            <a:prstGeom prst="homePlate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 smtClean="0">
                  <a:solidFill>
                    <a:srgbClr val="002060"/>
                  </a:solidFill>
                  <a:latin typeface="Antique Olive" panose="020B0603020204030204" pitchFamily="34" charset="0"/>
                </a:rPr>
                <a:t>Next</a:t>
              </a:r>
              <a:endParaRPr lang="ar-SA" dirty="0">
                <a:solidFill>
                  <a:srgbClr val="002060"/>
                </a:solidFill>
                <a:latin typeface="Antique Olive" panose="020B0603020204030204" pitchFamily="34" charset="0"/>
              </a:endParaRPr>
            </a:p>
          </p:txBody>
        </p:sp>
      </p:grpSp>
      <p:sp>
        <p:nvSpPr>
          <p:cNvPr id="9" name="خماسي 8"/>
          <p:cNvSpPr/>
          <p:nvPr/>
        </p:nvSpPr>
        <p:spPr>
          <a:xfrm>
            <a:off x="3153961" y="1052736"/>
            <a:ext cx="2836085" cy="646331"/>
          </a:xfrm>
          <a:prstGeom prst="homePlate">
            <a:avLst/>
          </a:prstGeom>
          <a:solidFill>
            <a:schemeClr val="accent2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Antique Olive" panose="020B0603020204030204" pitchFamily="34" charset="0"/>
              </a:rPr>
              <a:t>Contents</a:t>
            </a:r>
            <a:endParaRPr lang="ar-SA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latin typeface="Antique Olive" panose="020B0603020204030204" pitchFamily="34" charset="0"/>
            </a:endParaRPr>
          </a:p>
        </p:txBody>
      </p:sp>
      <p:sp>
        <p:nvSpPr>
          <p:cNvPr id="3" name="خماسي 2"/>
          <p:cNvSpPr/>
          <p:nvPr/>
        </p:nvSpPr>
        <p:spPr>
          <a:xfrm>
            <a:off x="1568903" y="1988840"/>
            <a:ext cx="2427033" cy="504056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>
                <a:solidFill>
                  <a:srgbClr val="002060"/>
                </a:solidFill>
                <a:latin typeface="Antique Olive" panose="020B0603020204030204" pitchFamily="34" charset="0"/>
              </a:rPr>
              <a:t>Module 1</a:t>
            </a:r>
            <a:endParaRPr lang="ar-SA" dirty="0">
              <a:solidFill>
                <a:srgbClr val="002060"/>
              </a:solidFill>
              <a:latin typeface="Antique Olive" panose="020B0603020204030204" pitchFamily="34" charset="0"/>
            </a:endParaRPr>
          </a:p>
        </p:txBody>
      </p:sp>
      <p:sp>
        <p:nvSpPr>
          <p:cNvPr id="5" name="خماسي 4"/>
          <p:cNvSpPr/>
          <p:nvPr/>
        </p:nvSpPr>
        <p:spPr>
          <a:xfrm>
            <a:off x="4406674" y="1988840"/>
            <a:ext cx="3384376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20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Get the message</a:t>
            </a:r>
            <a:endParaRPr lang="ar-SA" sz="20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  <p:sp>
        <p:nvSpPr>
          <p:cNvPr id="21" name="خماسي 20"/>
          <p:cNvSpPr/>
          <p:nvPr/>
        </p:nvSpPr>
        <p:spPr>
          <a:xfrm>
            <a:off x="1568903" y="2636912"/>
            <a:ext cx="2427033" cy="504056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>
                <a:solidFill>
                  <a:srgbClr val="002060"/>
                </a:solidFill>
                <a:latin typeface="Antique Olive" panose="020B0603020204030204" pitchFamily="34" charset="0"/>
              </a:rPr>
              <a:t>Module 2</a:t>
            </a:r>
            <a:endParaRPr lang="ar-SA" dirty="0">
              <a:solidFill>
                <a:srgbClr val="002060"/>
              </a:solidFill>
              <a:latin typeface="Antique Olive" panose="020B0603020204030204" pitchFamily="34" charset="0"/>
            </a:endParaRPr>
          </a:p>
        </p:txBody>
      </p:sp>
      <p:sp>
        <p:nvSpPr>
          <p:cNvPr id="22" name="خماسي 21"/>
          <p:cNvSpPr/>
          <p:nvPr/>
        </p:nvSpPr>
        <p:spPr>
          <a:xfrm>
            <a:off x="4406674" y="2636912"/>
            <a:ext cx="3384376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20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Body and mind</a:t>
            </a:r>
            <a:endParaRPr lang="ar-SA" sz="20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  <p:sp>
        <p:nvSpPr>
          <p:cNvPr id="23" name="خماسي 22">
            <a:hlinkClick r:id="rId5" action="ppaction://hlinkpres?slideindex=1&amp;slidetitle="/>
          </p:cNvPr>
          <p:cNvSpPr/>
          <p:nvPr/>
        </p:nvSpPr>
        <p:spPr>
          <a:xfrm>
            <a:off x="1568903" y="3429000"/>
            <a:ext cx="2427033" cy="504056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>
                <a:solidFill>
                  <a:srgbClr val="002060"/>
                </a:solidFill>
                <a:latin typeface="Antique Olive" panose="020B0603020204030204" pitchFamily="34" charset="0"/>
              </a:rPr>
              <a:t>Module 3</a:t>
            </a:r>
            <a:endParaRPr lang="ar-SA" dirty="0">
              <a:solidFill>
                <a:srgbClr val="002060"/>
              </a:solidFill>
              <a:latin typeface="Antique Olive" panose="020B0603020204030204" pitchFamily="34" charset="0"/>
            </a:endParaRPr>
          </a:p>
        </p:txBody>
      </p:sp>
      <p:sp>
        <p:nvSpPr>
          <p:cNvPr id="24" name="خماسي 23"/>
          <p:cNvSpPr/>
          <p:nvPr/>
        </p:nvSpPr>
        <p:spPr>
          <a:xfrm>
            <a:off x="4406674" y="3356992"/>
            <a:ext cx="3384376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20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Getting ahead</a:t>
            </a:r>
            <a:endParaRPr lang="ar-SA" sz="20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  <p:sp>
        <p:nvSpPr>
          <p:cNvPr id="25" name="خماسي 24"/>
          <p:cNvSpPr/>
          <p:nvPr/>
        </p:nvSpPr>
        <p:spPr>
          <a:xfrm>
            <a:off x="1568903" y="4077072"/>
            <a:ext cx="2427033" cy="504056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>
                <a:solidFill>
                  <a:srgbClr val="002060"/>
                </a:solidFill>
                <a:latin typeface="Antique Olive" panose="020B0603020204030204" pitchFamily="34" charset="0"/>
              </a:rPr>
              <a:t>Module 4</a:t>
            </a:r>
            <a:endParaRPr lang="ar-SA" dirty="0">
              <a:solidFill>
                <a:srgbClr val="002060"/>
              </a:solidFill>
              <a:latin typeface="Antique Olive" panose="020B0603020204030204" pitchFamily="34" charset="0"/>
            </a:endParaRPr>
          </a:p>
        </p:txBody>
      </p:sp>
      <p:sp>
        <p:nvSpPr>
          <p:cNvPr id="26" name="خماسي 25"/>
          <p:cNvSpPr/>
          <p:nvPr/>
        </p:nvSpPr>
        <p:spPr>
          <a:xfrm>
            <a:off x="4406674" y="4077072"/>
            <a:ext cx="3384376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20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Around the globe</a:t>
            </a:r>
            <a:endParaRPr lang="ar-SA" sz="20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  <p:sp>
        <p:nvSpPr>
          <p:cNvPr id="16" name="خماسي 15">
            <a:hlinkClick r:id="rId6" action="ppaction://hlinkpres?slideindex=1&amp;slidetitle="/>
          </p:cNvPr>
          <p:cNvSpPr/>
          <p:nvPr/>
        </p:nvSpPr>
        <p:spPr>
          <a:xfrm>
            <a:off x="1856935" y="2492896"/>
            <a:ext cx="1666486" cy="792088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05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Antique Olive" panose="020B0603020204030204" pitchFamily="34" charset="0"/>
              </a:rPr>
              <a:t>UNIT 3</a:t>
            </a:r>
            <a:endParaRPr lang="ar-SA" sz="105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latin typeface="Antique Olive" panose="020B0603020204030204" pitchFamily="34" charset="0"/>
            </a:endParaRPr>
          </a:p>
        </p:txBody>
      </p:sp>
      <p:sp>
        <p:nvSpPr>
          <p:cNvPr id="17" name="خماسي 16">
            <a:hlinkClick r:id="rId6" action="ppaction://hlinkpres?slideindex=1&amp;slidetitle="/>
          </p:cNvPr>
          <p:cNvSpPr/>
          <p:nvPr/>
        </p:nvSpPr>
        <p:spPr>
          <a:xfrm>
            <a:off x="4766714" y="2636912"/>
            <a:ext cx="3045646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20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The body</a:t>
            </a:r>
            <a:endParaRPr lang="ar-SA" sz="20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  <p:sp>
        <p:nvSpPr>
          <p:cNvPr id="18" name="خماسي 17">
            <a:hlinkClick r:id="rId7" action="ppaction://hlinkpres?slideindex=1&amp;slidetitle="/>
          </p:cNvPr>
          <p:cNvSpPr/>
          <p:nvPr/>
        </p:nvSpPr>
        <p:spPr>
          <a:xfrm>
            <a:off x="1856935" y="3284984"/>
            <a:ext cx="1666486" cy="792088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05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Antique Olive" panose="020B0603020204030204" pitchFamily="34" charset="0"/>
              </a:rPr>
              <a:t>UNIT 4</a:t>
            </a:r>
            <a:endParaRPr lang="ar-SA" sz="105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latin typeface="Antique Olive" panose="020B0603020204030204" pitchFamily="34" charset="0"/>
            </a:endParaRPr>
          </a:p>
        </p:txBody>
      </p:sp>
      <p:sp>
        <p:nvSpPr>
          <p:cNvPr id="19" name="خماسي 18">
            <a:hlinkClick r:id="rId7" action="ppaction://hlinkpres?slideindex=1&amp;slidetitle="/>
          </p:cNvPr>
          <p:cNvSpPr/>
          <p:nvPr/>
        </p:nvSpPr>
        <p:spPr>
          <a:xfrm>
            <a:off x="4766714" y="3356992"/>
            <a:ext cx="3045646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20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The mind</a:t>
            </a:r>
            <a:endParaRPr lang="ar-SA" sz="20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47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72222E-6 -4.07407E-6 L 9.72222E-6 -0.16806 " pathEditMode="relative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-1.94444E-6 -0.16806 " pathEditMode="relative" ptsTypes="AA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  <p:bldP spid="21" grpId="0" animBg="1"/>
      <p:bldP spid="22" grpId="0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مجموعة 8"/>
          <p:cNvGrpSpPr>
            <a:grpSpLocks/>
          </p:cNvGrpSpPr>
          <p:nvPr/>
        </p:nvGrpSpPr>
        <p:grpSpPr bwMode="auto">
          <a:xfrm>
            <a:off x="1619672" y="4918938"/>
            <a:ext cx="5663655" cy="579414"/>
            <a:chOff x="1919144" y="6248360"/>
            <a:chExt cx="6305832" cy="579160"/>
          </a:xfrm>
          <a:solidFill>
            <a:schemeClr val="accent2"/>
          </a:solidFill>
        </p:grpSpPr>
        <p:sp>
          <p:nvSpPr>
            <p:cNvPr id="6" name="مخطط انسيابي: تحضير 4">
              <a:hlinkClick r:id="rId2" action="ppaction://hlinksldjump"/>
              <a:hlinkHover r:id="" action="ppaction://noaction" highlightClick="1"/>
            </p:cNvPr>
            <p:cNvSpPr/>
            <p:nvPr/>
          </p:nvSpPr>
          <p:spPr>
            <a:xfrm>
              <a:off x="3263816" y="6292789"/>
              <a:ext cx="3286448" cy="488715"/>
            </a:xfrm>
            <a:prstGeom prst="homePlate">
              <a:avLst/>
            </a:prstGeom>
            <a:grp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dirty="0" smtClean="0">
                  <a:solidFill>
                    <a:srgbClr val="002060"/>
                  </a:solidFill>
                  <a:latin typeface="Antique Olive" panose="020B0603020204030204" pitchFamily="34" charset="0"/>
                </a:rPr>
                <a:t>Main Page</a:t>
              </a:r>
              <a:endParaRPr lang="ar-SA" sz="2400" dirty="0">
                <a:solidFill>
                  <a:srgbClr val="002060"/>
                </a:solidFill>
                <a:latin typeface="Antique Olive" panose="020B0603020204030204" pitchFamily="34" charset="0"/>
              </a:endParaRPr>
            </a:p>
          </p:txBody>
        </p:sp>
        <p:sp>
          <p:nvSpPr>
            <p:cNvPr id="7" name="سهم مسنن إلى اليمين 5">
              <a:hlinkClick r:id="" action="ppaction://hlinkshowjump?jump=previousslide"/>
              <a:hlinkHover r:id="" action="ppaction://noaction" highlightClick="1">
                <a:snd r:embed="rId3" name="previos.wav"/>
              </a:hlinkHover>
            </p:cNvPr>
            <p:cNvSpPr/>
            <p:nvPr/>
          </p:nvSpPr>
          <p:spPr>
            <a:xfrm>
              <a:off x="5880379" y="6248360"/>
              <a:ext cx="2344597" cy="579160"/>
            </a:xfrm>
            <a:prstGeom prst="homePlate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dirty="0" smtClean="0">
                  <a:solidFill>
                    <a:srgbClr val="002060"/>
                  </a:solidFill>
                  <a:latin typeface="Antique Olive" panose="020B0603020204030204" pitchFamily="34" charset="0"/>
                </a:rPr>
                <a:t>Previous</a:t>
              </a:r>
              <a:endParaRPr lang="ar-SA" dirty="0">
                <a:solidFill>
                  <a:srgbClr val="002060"/>
                </a:solidFill>
                <a:latin typeface="Antique Olive" panose="020B0603020204030204" pitchFamily="34" charset="0"/>
              </a:endParaRPr>
            </a:p>
          </p:txBody>
        </p:sp>
        <p:sp>
          <p:nvSpPr>
            <p:cNvPr id="8" name="سهم مسنن إلى اليمين 6">
              <a:hlinkClick r:id="" action="ppaction://hlinkshowjump?jump=nextslide"/>
              <a:hlinkHover r:id="" action="ppaction://noaction" highlightClick="1">
                <a:snd r:embed="rId4" name="next.wav"/>
              </a:hlinkHover>
            </p:cNvPr>
            <p:cNvSpPr/>
            <p:nvPr/>
          </p:nvSpPr>
          <p:spPr>
            <a:xfrm flipH="1">
              <a:off x="1919144" y="6252099"/>
              <a:ext cx="2088232" cy="575421"/>
            </a:xfrm>
            <a:prstGeom prst="homePlate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dirty="0" smtClean="0">
                  <a:solidFill>
                    <a:srgbClr val="002060"/>
                  </a:solidFill>
                  <a:latin typeface="Antique Olive" panose="020B0603020204030204" pitchFamily="34" charset="0"/>
                </a:rPr>
                <a:t>Next</a:t>
              </a:r>
              <a:endParaRPr lang="ar-SA" sz="2400" dirty="0">
                <a:solidFill>
                  <a:srgbClr val="002060"/>
                </a:solidFill>
                <a:latin typeface="Antique Olive" panose="020B0603020204030204" pitchFamily="34" charset="0"/>
              </a:endParaRPr>
            </a:p>
          </p:txBody>
        </p:sp>
      </p:grpSp>
      <p:sp>
        <p:nvSpPr>
          <p:cNvPr id="9" name="خماسي 8"/>
          <p:cNvSpPr/>
          <p:nvPr/>
        </p:nvSpPr>
        <p:spPr>
          <a:xfrm>
            <a:off x="3275856" y="1196752"/>
            <a:ext cx="2357767" cy="523220"/>
          </a:xfrm>
          <a:prstGeom prst="homePlate">
            <a:avLst/>
          </a:prstGeom>
          <a:solidFill>
            <a:schemeClr val="accent2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Antique Olive" panose="020B0603020204030204" pitchFamily="34" charset="0"/>
              </a:rPr>
              <a:t>Contents</a:t>
            </a:r>
            <a:endParaRPr lang="ar-SA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latin typeface="Antique Olive" panose="020B0603020204030204" pitchFamily="34" charset="0"/>
            </a:endParaRPr>
          </a:p>
        </p:txBody>
      </p:sp>
      <p:sp>
        <p:nvSpPr>
          <p:cNvPr id="3" name="خماسي 2"/>
          <p:cNvSpPr/>
          <p:nvPr/>
        </p:nvSpPr>
        <p:spPr>
          <a:xfrm>
            <a:off x="1450528" y="1988840"/>
            <a:ext cx="1897899" cy="504056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400" dirty="0" smtClean="0">
                <a:solidFill>
                  <a:srgbClr val="002060"/>
                </a:solidFill>
                <a:latin typeface="Antique Olive" panose="020B0603020204030204" pitchFamily="34" charset="0"/>
              </a:rPr>
              <a:t>Module 1</a:t>
            </a:r>
            <a:endParaRPr lang="ar-SA" sz="1400" dirty="0">
              <a:solidFill>
                <a:srgbClr val="002060"/>
              </a:solidFill>
              <a:latin typeface="Antique Olive" panose="020B0603020204030204" pitchFamily="34" charset="0"/>
            </a:endParaRPr>
          </a:p>
        </p:txBody>
      </p:sp>
      <p:sp>
        <p:nvSpPr>
          <p:cNvPr id="5" name="خماسي 4"/>
          <p:cNvSpPr/>
          <p:nvPr/>
        </p:nvSpPr>
        <p:spPr>
          <a:xfrm>
            <a:off x="5021817" y="1988840"/>
            <a:ext cx="2646526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16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Get the message</a:t>
            </a:r>
            <a:endParaRPr lang="ar-SA" sz="16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  <p:sp>
        <p:nvSpPr>
          <p:cNvPr id="21" name="خماسي 20"/>
          <p:cNvSpPr/>
          <p:nvPr/>
        </p:nvSpPr>
        <p:spPr>
          <a:xfrm>
            <a:off x="1450528" y="2636912"/>
            <a:ext cx="1897899" cy="504056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400" dirty="0" smtClean="0">
                <a:solidFill>
                  <a:srgbClr val="002060"/>
                </a:solidFill>
                <a:latin typeface="Antique Olive" panose="020B0603020204030204" pitchFamily="34" charset="0"/>
              </a:rPr>
              <a:t>Module 2</a:t>
            </a:r>
            <a:endParaRPr lang="ar-SA" sz="1400" dirty="0">
              <a:solidFill>
                <a:srgbClr val="002060"/>
              </a:solidFill>
              <a:latin typeface="Antique Olive" panose="020B0603020204030204" pitchFamily="34" charset="0"/>
            </a:endParaRPr>
          </a:p>
        </p:txBody>
      </p:sp>
      <p:sp>
        <p:nvSpPr>
          <p:cNvPr id="22" name="خماسي 21"/>
          <p:cNvSpPr/>
          <p:nvPr/>
        </p:nvSpPr>
        <p:spPr>
          <a:xfrm>
            <a:off x="5021817" y="2636912"/>
            <a:ext cx="2646526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16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Body and mind</a:t>
            </a:r>
            <a:endParaRPr lang="ar-SA" sz="16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  <p:sp>
        <p:nvSpPr>
          <p:cNvPr id="23" name="خماسي 22"/>
          <p:cNvSpPr/>
          <p:nvPr/>
        </p:nvSpPr>
        <p:spPr>
          <a:xfrm>
            <a:off x="1450528" y="3501008"/>
            <a:ext cx="1897899" cy="504056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400" dirty="0" smtClean="0">
                <a:solidFill>
                  <a:srgbClr val="002060"/>
                </a:solidFill>
                <a:latin typeface="Antique Olive" panose="020B0603020204030204" pitchFamily="34" charset="0"/>
              </a:rPr>
              <a:t>Module 3</a:t>
            </a:r>
            <a:endParaRPr lang="ar-SA" sz="1400" dirty="0">
              <a:solidFill>
                <a:srgbClr val="002060"/>
              </a:solidFill>
              <a:latin typeface="Antique Olive" panose="020B0603020204030204" pitchFamily="34" charset="0"/>
            </a:endParaRPr>
          </a:p>
        </p:txBody>
      </p:sp>
      <p:sp>
        <p:nvSpPr>
          <p:cNvPr id="24" name="خماسي 23"/>
          <p:cNvSpPr/>
          <p:nvPr/>
        </p:nvSpPr>
        <p:spPr>
          <a:xfrm>
            <a:off x="5021817" y="3501008"/>
            <a:ext cx="2646526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16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Getting ahead</a:t>
            </a:r>
            <a:endParaRPr lang="ar-SA" sz="16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  <p:sp>
        <p:nvSpPr>
          <p:cNvPr id="25" name="خماسي 24"/>
          <p:cNvSpPr/>
          <p:nvPr/>
        </p:nvSpPr>
        <p:spPr>
          <a:xfrm>
            <a:off x="1450528" y="4221088"/>
            <a:ext cx="1897899" cy="504056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400" dirty="0" smtClean="0">
                <a:solidFill>
                  <a:srgbClr val="002060"/>
                </a:solidFill>
                <a:latin typeface="Antique Olive" panose="020B0603020204030204" pitchFamily="34" charset="0"/>
              </a:rPr>
              <a:t>Module 4</a:t>
            </a:r>
            <a:endParaRPr lang="ar-SA" sz="1400" dirty="0">
              <a:solidFill>
                <a:srgbClr val="002060"/>
              </a:solidFill>
              <a:latin typeface="Antique Olive" panose="020B0603020204030204" pitchFamily="34" charset="0"/>
            </a:endParaRPr>
          </a:p>
        </p:txBody>
      </p:sp>
      <p:sp>
        <p:nvSpPr>
          <p:cNvPr id="26" name="خماسي 25"/>
          <p:cNvSpPr/>
          <p:nvPr/>
        </p:nvSpPr>
        <p:spPr>
          <a:xfrm>
            <a:off x="5021817" y="4221088"/>
            <a:ext cx="2646526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16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Around the globe</a:t>
            </a:r>
            <a:endParaRPr lang="ar-SA" sz="16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  <p:sp>
        <p:nvSpPr>
          <p:cNvPr id="16" name="خماسي 15">
            <a:hlinkClick r:id="rId5" action="ppaction://hlinkpres?slideindex=1&amp;slidetitle="/>
          </p:cNvPr>
          <p:cNvSpPr/>
          <p:nvPr/>
        </p:nvSpPr>
        <p:spPr>
          <a:xfrm>
            <a:off x="1475656" y="2492896"/>
            <a:ext cx="1303164" cy="792088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9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Antique Olive" panose="020B0603020204030204" pitchFamily="34" charset="0"/>
              </a:rPr>
              <a:t>UNIT 5</a:t>
            </a:r>
            <a:endParaRPr lang="ar-SA" sz="9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latin typeface="Antique Olive" panose="020B0603020204030204" pitchFamily="34" charset="0"/>
            </a:endParaRPr>
          </a:p>
        </p:txBody>
      </p:sp>
      <p:sp>
        <p:nvSpPr>
          <p:cNvPr id="17" name="خماسي 16">
            <a:hlinkClick r:id="rId5" action="ppaction://hlinkpres?slideindex=1&amp;slidetitle="/>
          </p:cNvPr>
          <p:cNvSpPr/>
          <p:nvPr/>
        </p:nvSpPr>
        <p:spPr>
          <a:xfrm>
            <a:off x="5264768" y="2636912"/>
            <a:ext cx="2381644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16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Success</a:t>
            </a:r>
            <a:endParaRPr lang="ar-SA" sz="16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  <p:sp>
        <p:nvSpPr>
          <p:cNvPr id="18" name="خماسي 17">
            <a:hlinkClick r:id="rId6" action="ppaction://hlinkpres?slideindex=1&amp;slidetitle="/>
          </p:cNvPr>
          <p:cNvSpPr/>
          <p:nvPr/>
        </p:nvSpPr>
        <p:spPr>
          <a:xfrm>
            <a:off x="1475656" y="3356992"/>
            <a:ext cx="1303164" cy="792088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9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Antique Olive" panose="020B0603020204030204" pitchFamily="34" charset="0"/>
              </a:rPr>
              <a:t>UNIT 6</a:t>
            </a:r>
            <a:endParaRPr lang="ar-SA" sz="9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latin typeface="Antique Olive" panose="020B0603020204030204" pitchFamily="34" charset="0"/>
            </a:endParaRPr>
          </a:p>
        </p:txBody>
      </p:sp>
      <p:sp>
        <p:nvSpPr>
          <p:cNvPr id="19" name="خماسي 18">
            <a:hlinkClick r:id="rId6" action="ppaction://hlinkpres?slideindex=1&amp;slidetitle="/>
          </p:cNvPr>
          <p:cNvSpPr/>
          <p:nvPr/>
        </p:nvSpPr>
        <p:spPr>
          <a:xfrm>
            <a:off x="5264768" y="3501008"/>
            <a:ext cx="2381644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16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Work and money</a:t>
            </a:r>
            <a:endParaRPr lang="ar-SA" sz="16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92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34653 " pathEditMode="relative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34653 " pathEditMode="relative" ptsTypes="AA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مجموعة 8"/>
          <p:cNvGrpSpPr>
            <a:grpSpLocks/>
          </p:cNvGrpSpPr>
          <p:nvPr/>
        </p:nvGrpSpPr>
        <p:grpSpPr bwMode="auto">
          <a:xfrm>
            <a:off x="2051719" y="5062954"/>
            <a:ext cx="5075229" cy="579414"/>
            <a:chOff x="1919144" y="6248360"/>
            <a:chExt cx="6305832" cy="579160"/>
          </a:xfrm>
          <a:solidFill>
            <a:schemeClr val="accent2"/>
          </a:solidFill>
        </p:grpSpPr>
        <p:sp>
          <p:nvSpPr>
            <p:cNvPr id="6" name="مخطط انسيابي: تحضير 4">
              <a:hlinkClick r:id="rId2" action="ppaction://hlinksldjump"/>
              <a:hlinkHover r:id="" action="ppaction://noaction" highlightClick="1"/>
            </p:cNvPr>
            <p:cNvSpPr/>
            <p:nvPr/>
          </p:nvSpPr>
          <p:spPr>
            <a:xfrm>
              <a:off x="3263816" y="6292789"/>
              <a:ext cx="3286448" cy="488715"/>
            </a:xfrm>
            <a:prstGeom prst="homePlate">
              <a:avLst/>
            </a:prstGeom>
            <a:grp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 smtClean="0">
                  <a:solidFill>
                    <a:srgbClr val="002060"/>
                  </a:solidFill>
                  <a:latin typeface="Antique Olive" panose="020B0603020204030204" pitchFamily="34" charset="0"/>
                </a:rPr>
                <a:t>Main Page</a:t>
              </a:r>
              <a:endParaRPr lang="ar-SA" sz="1400" dirty="0">
                <a:solidFill>
                  <a:srgbClr val="002060"/>
                </a:solidFill>
                <a:latin typeface="Antique Olive" panose="020B0603020204030204" pitchFamily="34" charset="0"/>
              </a:endParaRPr>
            </a:p>
          </p:txBody>
        </p:sp>
        <p:sp>
          <p:nvSpPr>
            <p:cNvPr id="7" name="سهم مسنن إلى اليمين 5">
              <a:hlinkClick r:id="" action="ppaction://hlinkshowjump?jump=previousslide"/>
              <a:hlinkHover r:id="" action="ppaction://noaction" highlightClick="1">
                <a:snd r:embed="rId3" name="previos.wav"/>
              </a:hlinkHover>
            </p:cNvPr>
            <p:cNvSpPr/>
            <p:nvPr/>
          </p:nvSpPr>
          <p:spPr>
            <a:xfrm>
              <a:off x="5880379" y="6248360"/>
              <a:ext cx="2344597" cy="579160"/>
            </a:xfrm>
            <a:prstGeom prst="homePlate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 smtClean="0">
                  <a:solidFill>
                    <a:srgbClr val="002060"/>
                  </a:solidFill>
                  <a:latin typeface="Antique Olive" panose="020B0603020204030204" pitchFamily="34" charset="0"/>
                </a:rPr>
                <a:t>Previous</a:t>
              </a:r>
              <a:endParaRPr lang="ar-SA" sz="1100" dirty="0">
                <a:solidFill>
                  <a:srgbClr val="002060"/>
                </a:solidFill>
                <a:latin typeface="Antique Olive" panose="020B0603020204030204" pitchFamily="34" charset="0"/>
              </a:endParaRPr>
            </a:p>
          </p:txBody>
        </p:sp>
        <p:sp>
          <p:nvSpPr>
            <p:cNvPr id="8" name="سهم مسنن إلى اليمين 6">
              <a:hlinkClick r:id="" action="ppaction://hlinkshowjump?jump=nextslide"/>
              <a:hlinkHover r:id="" action="ppaction://noaction" highlightClick="1">
                <a:snd r:embed="rId4" name="next.wav"/>
              </a:hlinkHover>
            </p:cNvPr>
            <p:cNvSpPr/>
            <p:nvPr/>
          </p:nvSpPr>
          <p:spPr>
            <a:xfrm flipH="1">
              <a:off x="1919144" y="6252099"/>
              <a:ext cx="2088232" cy="575421"/>
            </a:xfrm>
            <a:prstGeom prst="homePlate">
              <a:avLst/>
            </a:prstGeom>
            <a:grpFill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 smtClean="0">
                  <a:solidFill>
                    <a:srgbClr val="002060"/>
                  </a:solidFill>
                  <a:latin typeface="Antique Olive" panose="020B0603020204030204" pitchFamily="34" charset="0"/>
                </a:rPr>
                <a:t>Next</a:t>
              </a:r>
              <a:endParaRPr lang="ar-SA" sz="1400" dirty="0">
                <a:solidFill>
                  <a:srgbClr val="002060"/>
                </a:solidFill>
                <a:latin typeface="Antique Olive" panose="020B0603020204030204" pitchFamily="34" charset="0"/>
              </a:endParaRPr>
            </a:p>
          </p:txBody>
        </p:sp>
      </p:grpSp>
      <p:sp>
        <p:nvSpPr>
          <p:cNvPr id="9" name="خماسي 8"/>
          <p:cNvSpPr/>
          <p:nvPr/>
        </p:nvSpPr>
        <p:spPr>
          <a:xfrm>
            <a:off x="3203849" y="1188041"/>
            <a:ext cx="2660728" cy="584775"/>
          </a:xfrm>
          <a:prstGeom prst="homePlate">
            <a:avLst/>
          </a:prstGeom>
          <a:solidFill>
            <a:schemeClr val="accent2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Antique Olive" panose="020B0603020204030204" pitchFamily="34" charset="0"/>
              </a:rPr>
              <a:t>Contents</a:t>
            </a:r>
            <a:endParaRPr lang="ar-SA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latin typeface="Antique Olive" panose="020B0603020204030204" pitchFamily="34" charset="0"/>
            </a:endParaRPr>
          </a:p>
        </p:txBody>
      </p:sp>
      <p:sp>
        <p:nvSpPr>
          <p:cNvPr id="3" name="خماسي 2"/>
          <p:cNvSpPr/>
          <p:nvPr/>
        </p:nvSpPr>
        <p:spPr>
          <a:xfrm>
            <a:off x="1556633" y="1988840"/>
            <a:ext cx="2295287" cy="504056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>
                <a:solidFill>
                  <a:srgbClr val="002060"/>
                </a:solidFill>
                <a:latin typeface="Antique Olive" panose="020B0603020204030204" pitchFamily="34" charset="0"/>
              </a:rPr>
              <a:t>Module 1</a:t>
            </a:r>
            <a:endParaRPr lang="ar-SA" dirty="0">
              <a:solidFill>
                <a:srgbClr val="002060"/>
              </a:solidFill>
              <a:latin typeface="Antique Olive" panose="020B0603020204030204" pitchFamily="34" charset="0"/>
            </a:endParaRPr>
          </a:p>
        </p:txBody>
      </p:sp>
      <p:sp>
        <p:nvSpPr>
          <p:cNvPr id="5" name="خماسي 4"/>
          <p:cNvSpPr/>
          <p:nvPr/>
        </p:nvSpPr>
        <p:spPr>
          <a:xfrm>
            <a:off x="4571999" y="1988840"/>
            <a:ext cx="3200663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20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Get the message</a:t>
            </a:r>
            <a:endParaRPr lang="ar-SA" sz="20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  <p:sp>
        <p:nvSpPr>
          <p:cNvPr id="21" name="خماسي 20"/>
          <p:cNvSpPr/>
          <p:nvPr/>
        </p:nvSpPr>
        <p:spPr>
          <a:xfrm>
            <a:off x="1556633" y="2780928"/>
            <a:ext cx="2295287" cy="504056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>
                <a:solidFill>
                  <a:srgbClr val="002060"/>
                </a:solidFill>
                <a:latin typeface="Antique Olive" panose="020B0603020204030204" pitchFamily="34" charset="0"/>
              </a:rPr>
              <a:t>Module 2</a:t>
            </a:r>
            <a:endParaRPr lang="ar-SA" dirty="0">
              <a:solidFill>
                <a:srgbClr val="002060"/>
              </a:solidFill>
              <a:latin typeface="Antique Olive" panose="020B0603020204030204" pitchFamily="34" charset="0"/>
            </a:endParaRPr>
          </a:p>
        </p:txBody>
      </p:sp>
      <p:sp>
        <p:nvSpPr>
          <p:cNvPr id="22" name="خماسي 21"/>
          <p:cNvSpPr/>
          <p:nvPr/>
        </p:nvSpPr>
        <p:spPr>
          <a:xfrm>
            <a:off x="4571999" y="2780928"/>
            <a:ext cx="3200663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20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Body and mind</a:t>
            </a:r>
            <a:endParaRPr lang="ar-SA" sz="20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  <p:sp>
        <p:nvSpPr>
          <p:cNvPr id="23" name="خماسي 22"/>
          <p:cNvSpPr/>
          <p:nvPr/>
        </p:nvSpPr>
        <p:spPr>
          <a:xfrm>
            <a:off x="1700649" y="3645024"/>
            <a:ext cx="2295287" cy="504056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>
                <a:solidFill>
                  <a:srgbClr val="002060"/>
                </a:solidFill>
                <a:latin typeface="Antique Olive" panose="020B0603020204030204" pitchFamily="34" charset="0"/>
              </a:rPr>
              <a:t>Module 3</a:t>
            </a:r>
            <a:endParaRPr lang="ar-SA" dirty="0">
              <a:solidFill>
                <a:srgbClr val="002060"/>
              </a:solidFill>
              <a:latin typeface="Antique Olive" panose="020B0603020204030204" pitchFamily="34" charset="0"/>
            </a:endParaRPr>
          </a:p>
        </p:txBody>
      </p:sp>
      <p:sp>
        <p:nvSpPr>
          <p:cNvPr id="24" name="خماسي 23"/>
          <p:cNvSpPr/>
          <p:nvPr/>
        </p:nvSpPr>
        <p:spPr>
          <a:xfrm>
            <a:off x="4571999" y="3645024"/>
            <a:ext cx="3200663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20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Getting ahead</a:t>
            </a:r>
            <a:endParaRPr lang="ar-SA" sz="20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  <p:sp>
        <p:nvSpPr>
          <p:cNvPr id="25" name="خماسي 24"/>
          <p:cNvSpPr/>
          <p:nvPr/>
        </p:nvSpPr>
        <p:spPr>
          <a:xfrm>
            <a:off x="1555816" y="4365104"/>
            <a:ext cx="2071111" cy="504056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>
                <a:solidFill>
                  <a:srgbClr val="002060"/>
                </a:solidFill>
                <a:latin typeface="Antique Olive" panose="020B0603020204030204" pitchFamily="34" charset="0"/>
              </a:rPr>
              <a:t>Module 4</a:t>
            </a:r>
            <a:endParaRPr lang="ar-SA" dirty="0">
              <a:solidFill>
                <a:srgbClr val="002060"/>
              </a:solidFill>
              <a:latin typeface="Antique Olive" panose="020B0603020204030204" pitchFamily="34" charset="0"/>
            </a:endParaRPr>
          </a:p>
        </p:txBody>
      </p:sp>
      <p:sp>
        <p:nvSpPr>
          <p:cNvPr id="26" name="خماسي 25"/>
          <p:cNvSpPr/>
          <p:nvPr/>
        </p:nvSpPr>
        <p:spPr>
          <a:xfrm>
            <a:off x="4571999" y="4365104"/>
            <a:ext cx="3200663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20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Around the globe</a:t>
            </a:r>
            <a:endParaRPr lang="ar-SA" sz="20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  <p:sp>
        <p:nvSpPr>
          <p:cNvPr id="16" name="خماسي 15">
            <a:hlinkClick r:id="rId5" action="ppaction://hlinkpres?slideindex=1&amp;slidetitle="/>
          </p:cNvPr>
          <p:cNvSpPr/>
          <p:nvPr/>
        </p:nvSpPr>
        <p:spPr>
          <a:xfrm>
            <a:off x="1555816" y="2636912"/>
            <a:ext cx="1576024" cy="792088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05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Antique Olive" panose="020B0603020204030204" pitchFamily="34" charset="0"/>
              </a:rPr>
              <a:t>UNIT 7</a:t>
            </a:r>
            <a:endParaRPr lang="ar-SA" sz="105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latin typeface="Antique Olive" panose="020B0603020204030204" pitchFamily="34" charset="0"/>
            </a:endParaRPr>
          </a:p>
        </p:txBody>
      </p:sp>
      <p:sp>
        <p:nvSpPr>
          <p:cNvPr id="17" name="خماسي 16">
            <a:hlinkClick r:id="rId5" action="ppaction://hlinkpres?slideindex=1&amp;slidetitle="/>
          </p:cNvPr>
          <p:cNvSpPr/>
          <p:nvPr/>
        </p:nvSpPr>
        <p:spPr>
          <a:xfrm>
            <a:off x="4932040" y="2780928"/>
            <a:ext cx="2880320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20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Travel</a:t>
            </a:r>
            <a:endParaRPr lang="ar-SA" sz="20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  <p:sp>
        <p:nvSpPr>
          <p:cNvPr id="18" name="خماسي 17">
            <a:hlinkClick r:id="rId6" action="ppaction://hlinkpres?slideindex=1&amp;slidetitle="/>
          </p:cNvPr>
          <p:cNvSpPr/>
          <p:nvPr/>
        </p:nvSpPr>
        <p:spPr>
          <a:xfrm>
            <a:off x="1556633" y="3501008"/>
            <a:ext cx="1576024" cy="792088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05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Antique Olive" panose="020B0603020204030204" pitchFamily="34" charset="0"/>
              </a:rPr>
              <a:t>UNIT 8</a:t>
            </a:r>
            <a:endParaRPr lang="ar-SA" sz="105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  <a:latin typeface="Antique Olive" panose="020B0603020204030204" pitchFamily="34" charset="0"/>
            </a:endParaRPr>
          </a:p>
        </p:txBody>
      </p:sp>
      <p:sp>
        <p:nvSpPr>
          <p:cNvPr id="19" name="خماسي 18">
            <a:hlinkClick r:id="rId6" action="ppaction://hlinkpres?slideindex=1&amp;slidetitle="/>
          </p:cNvPr>
          <p:cNvSpPr/>
          <p:nvPr/>
        </p:nvSpPr>
        <p:spPr>
          <a:xfrm>
            <a:off x="4932040" y="3645024"/>
            <a:ext cx="2880320" cy="504056"/>
          </a:xfrm>
          <a:prstGeom prst="homePlat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2000" b="1" dirty="0" smtClean="0">
                <a:ln>
                  <a:prstDash val="solid"/>
                </a:ln>
                <a:solidFill>
                  <a:srgbClr val="00206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ntique Olive" panose="020B0603020204030204" pitchFamily="34" charset="0"/>
              </a:rPr>
              <a:t>Culture</a:t>
            </a:r>
            <a:endParaRPr lang="ar-SA" sz="2000" b="1" dirty="0">
              <a:ln>
                <a:prstDash val="solid"/>
              </a:ln>
              <a:solidFill>
                <a:srgbClr val="00206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ntique Olive" panose="020B0603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92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51459 " pathEditMode="relative" ptsTypes="A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51459 " pathEditMode="relative" ptsTypes="AA">
                                      <p:cBhvr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16" grpId="0" animBg="1"/>
      <p:bldP spid="17" grpId="0" animBg="1"/>
      <p:bldP spid="18" grpId="0" animBg="1"/>
      <p:bldP spid="19" grpId="0" animBg="1"/>
    </p:bldLst>
  </p:timing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57118</TotalTime>
  <Words>151</Words>
  <Application>Microsoft Office PowerPoint</Application>
  <PresentationFormat>عرض على الشاشة (3:4)‏</PresentationFormat>
  <Paragraphs>81</Paragraphs>
  <Slides>7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7</vt:i4>
      </vt:variant>
    </vt:vector>
  </HeadingPairs>
  <TitlesOfParts>
    <vt:vector size="8" baseType="lpstr">
      <vt:lpstr>سمة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Noor Elmo3alem</dc:creator>
  <cp:lastModifiedBy>تحاضير فواز الحربي تعليم عام ورياض أطفال</cp:lastModifiedBy>
  <cp:revision>4185</cp:revision>
  <dcterms:created xsi:type="dcterms:W3CDTF">2011-07-24T20:30:27Z</dcterms:created>
  <dcterms:modified xsi:type="dcterms:W3CDTF">2015-11-09T22:26:22Z</dcterms:modified>
</cp:coreProperties>
</file>