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7" r:id="rId1"/>
    <p:sldMasterId id="2147484134" r:id="rId2"/>
  </p:sldMasterIdLst>
  <p:notesMasterIdLst>
    <p:notesMasterId r:id="rId12"/>
  </p:notesMasterIdLst>
  <p:sldIdLst>
    <p:sldId id="256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3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224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61B56-8EB5-4525-AA08-7361292A19DA}" type="datetimeFigureOut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4AFA2-C9EC-47D9-A47A-8875C8F437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1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 descr="Business6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84438" y="4581525"/>
            <a:ext cx="6475412" cy="603250"/>
          </a:xfrm>
        </p:spPr>
        <p:txBody>
          <a:bodyPr/>
          <a:lstStyle>
            <a:lvl1pPr algn="r">
              <a:defRPr sz="3200">
                <a:solidFill>
                  <a:srgbClr val="00336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5457825"/>
            <a:ext cx="6400800" cy="288925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400"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CE5325-3BCE-4AE2-A375-A864FCEF76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FBBA6-4026-4DBC-B38D-E362EEE4F8F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38113"/>
            <a:ext cx="2171700" cy="5988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38113"/>
            <a:ext cx="6362700" cy="5988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2A7FF-F16D-45B5-B888-4580EB7DCD3B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8113"/>
            <a:ext cx="6300788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403350" y="1600200"/>
            <a:ext cx="7283450" cy="4525963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9EBB1-55E1-40CA-A338-A6DAB6365C8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A112D0F4-C9E6-435C-8091-801692530439}" type="datetimeFigureOut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1DBC428-DFC0-4D1A-B8C5-F32FC84A6E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A112D0F4-C9E6-435C-8091-801692530439}" type="datetimeFigureOut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1DBC428-DFC0-4D1A-B8C5-F32FC84A6E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A112D0F4-C9E6-435C-8091-801692530439}" type="datetimeFigureOut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1DBC428-DFC0-4D1A-B8C5-F32FC84A6E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9D7B-1F52-47F6-B581-5888A06F3E40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" y="80887"/>
            <a:ext cx="19685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B31F-832D-47F6-BA46-463339AABCE0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08" y="6248400"/>
            <a:ext cx="19685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0401-5935-4174-A1EA-59D957FC5FBF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24AE-E522-477A-B1A3-58C48B569826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8F1BC-E818-4448-B98B-8AF526314FF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8531-F357-465C-B2A7-1F80504C0AFA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F5116-B6D4-4C24-889F-143F4347A07C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E3DC0-3DA1-47F4-8991-FC2BFFEA004B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03CD-6156-4E63-AA73-6893B765DA92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AEE1ED-7F2F-4735-808C-EE30E484DE5A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9B465-B253-43C1-B7BE-3FA554EA7DDC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D93-7B03-4461-8196-A249C97C536D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79D6-5291-4B98-985F-D47BFE5800E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3350" y="1600200"/>
            <a:ext cx="35655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1275" y="1600200"/>
            <a:ext cx="35655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3B3B3-CB6B-45EE-9CE0-07F0672EC43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87F33-878C-4990-85C4-A4048E43922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5E02-9A6C-426A-AE38-4B1262C56DBB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51555-83B7-44D0-BA8C-83A553F119F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1143D-54A3-495B-9F88-BBBCCB96F31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F49A4-B7A4-4A47-9BD2-68F58197BF6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Business6_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38113"/>
            <a:ext cx="6300788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0" y="1600200"/>
            <a:ext cx="72834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B19EBB1-55E1-40CA-A338-A6DAB6365C8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6975" y="6228276"/>
            <a:ext cx="1969530" cy="51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  <p:sldLayoutId id="2147483999" r:id="rId12"/>
    <p:sldLayoutId id="2147483660" r:id="rId13"/>
    <p:sldLayoutId id="2147483661" r:id="rId14"/>
    <p:sldLayoutId id="2147483662" r:id="rId15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19EBB1-55E1-40CA-A338-A6DAB6365C8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352" y="1524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>
                <a:solidFill>
                  <a:schemeClr val="bg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Session 7</a:t>
            </a:r>
            <a:endParaRPr lang="en-US" sz="8000" dirty="0">
              <a:solidFill>
                <a:schemeClr val="bg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895600"/>
            <a:ext cx="6400800" cy="2971800"/>
          </a:xfrm>
        </p:spPr>
        <p:txBody>
          <a:bodyPr/>
          <a:lstStyle/>
          <a:p>
            <a:pPr algn="ctr"/>
            <a:r>
              <a:rPr lang="en-US" sz="8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en-US" sz="8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r>
              <a:rPr lang="en-US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Practical Quiz</a:t>
            </a:r>
            <a:endParaRPr lang="en-US" sz="40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Open Control Panel and Select the Large Icon view.</a:t>
            </a:r>
          </a:p>
        </p:txBody>
      </p:sp>
    </p:spTree>
    <p:extLst>
      <p:ext uri="{BB962C8B-B14F-4D97-AF65-F5344CB8AC3E}">
        <p14:creationId xmlns:p14="http://schemas.microsoft.com/office/powerpoint/2010/main" val="4630685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 the time zone “Abu Dhabi, Muscat”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0304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Change the mouse pointer, Customize it to busy</a:t>
            </a:r>
          </a:p>
        </p:txBody>
      </p:sp>
    </p:spTree>
    <p:extLst>
      <p:ext uri="{BB962C8B-B14F-4D97-AF65-F5344CB8AC3E}">
        <p14:creationId xmlns:p14="http://schemas.microsoft.com/office/powerpoint/2010/main" val="31263562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Check the speed and Type of your processor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2959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620000" cy="1371600"/>
          </a:xfrm>
        </p:spPr>
        <p:txBody>
          <a:bodyPr/>
          <a:lstStyle/>
          <a:p>
            <a:r>
              <a:rPr lang="en-US" dirty="0" smtClean="0"/>
              <a:t>Change Calendar Settings to format -06/</a:t>
            </a:r>
            <a:r>
              <a:rPr lang="en-US" dirty="0" err="1" smtClean="0"/>
              <a:t>september</a:t>
            </a:r>
            <a:r>
              <a:rPr lang="en-US" dirty="0" smtClean="0"/>
              <a:t>/2010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4320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620000" cy="1371600"/>
          </a:xfrm>
        </p:spPr>
        <p:txBody>
          <a:bodyPr/>
          <a:lstStyle/>
          <a:p>
            <a:r>
              <a:rPr lang="en-US" dirty="0" smtClean="0"/>
              <a:t>Find out Windows Edition installed in your computer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918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620000" cy="1371600"/>
          </a:xfrm>
        </p:spPr>
        <p:txBody>
          <a:bodyPr/>
          <a:lstStyle/>
          <a:p>
            <a:r>
              <a:rPr lang="en-US" dirty="0" smtClean="0"/>
              <a:t>Add 2 Gadgets to your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5409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3910" y="2743200"/>
            <a:ext cx="621356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egoe Print" pitchFamily="2" charset="0"/>
              </a:rPr>
              <a:t>Thank you</a:t>
            </a:r>
            <a:endParaRPr 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6001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ustom Design">
  <a:themeElements>
    <a:clrScheme name="Custom Design 14">
      <a:dk1>
        <a:srgbClr val="808080"/>
      </a:dk1>
      <a:lt1>
        <a:srgbClr val="FFFFFF"/>
      </a:lt1>
      <a:dk2>
        <a:srgbClr val="035588"/>
      </a:dk2>
      <a:lt2>
        <a:srgbClr val="003366"/>
      </a:lt2>
      <a:accent1>
        <a:srgbClr val="5D5B72"/>
      </a:accent1>
      <a:accent2>
        <a:srgbClr val="3C3453"/>
      </a:accent2>
      <a:accent3>
        <a:srgbClr val="AAB4C3"/>
      </a:accent3>
      <a:accent4>
        <a:srgbClr val="DADADA"/>
      </a:accent4>
      <a:accent5>
        <a:srgbClr val="B6B5BC"/>
      </a:accent5>
      <a:accent6>
        <a:srgbClr val="352E4A"/>
      </a:accent6>
      <a:hlink>
        <a:srgbClr val="006594"/>
      </a:hlink>
      <a:folHlink>
        <a:srgbClr val="1795BB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FFFFFF"/>
        </a:dk1>
        <a:lt1>
          <a:srgbClr val="FFFFFF"/>
        </a:lt1>
        <a:dk2>
          <a:srgbClr val="003366"/>
        </a:dk2>
        <a:lt2>
          <a:srgbClr val="808080"/>
        </a:lt2>
        <a:accent1>
          <a:srgbClr val="5D5B72"/>
        </a:accent1>
        <a:accent2>
          <a:srgbClr val="3C3453"/>
        </a:accent2>
        <a:accent3>
          <a:srgbClr val="FFFFFF"/>
        </a:accent3>
        <a:accent4>
          <a:srgbClr val="DADADA"/>
        </a:accent4>
        <a:accent5>
          <a:srgbClr val="B6B5BC"/>
        </a:accent5>
        <a:accent6>
          <a:srgbClr val="352E4A"/>
        </a:accent6>
        <a:hlink>
          <a:srgbClr val="006594"/>
        </a:hlink>
        <a:folHlink>
          <a:srgbClr val="1795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808080"/>
        </a:dk1>
        <a:lt1>
          <a:srgbClr val="FFFFFF"/>
        </a:lt1>
        <a:dk2>
          <a:srgbClr val="035588"/>
        </a:dk2>
        <a:lt2>
          <a:srgbClr val="003366"/>
        </a:lt2>
        <a:accent1>
          <a:srgbClr val="5D5B72"/>
        </a:accent1>
        <a:accent2>
          <a:srgbClr val="3C3453"/>
        </a:accent2>
        <a:accent3>
          <a:srgbClr val="AAB4C3"/>
        </a:accent3>
        <a:accent4>
          <a:srgbClr val="DADADA"/>
        </a:accent4>
        <a:accent5>
          <a:srgbClr val="B6B5BC"/>
        </a:accent5>
        <a:accent6>
          <a:srgbClr val="352E4A"/>
        </a:accent6>
        <a:hlink>
          <a:srgbClr val="006594"/>
        </a:hlink>
        <a:folHlink>
          <a:srgbClr val="1795B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66</Words>
  <Application>Microsoft Office PowerPoint</Application>
  <PresentationFormat>On-screen Show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Custom Design</vt:lpstr>
      <vt:lpstr>Adjacency</vt:lpstr>
      <vt:lpstr>Session 7</vt:lpstr>
      <vt:lpstr>Open Control Panel and Select the Large Icon view.</vt:lpstr>
      <vt:lpstr>Set the time zone “Abu Dhabi, Muscat”  </vt:lpstr>
      <vt:lpstr>Change the mouse pointer, Customize it to busy</vt:lpstr>
      <vt:lpstr>Check the speed and Type of your processor</vt:lpstr>
      <vt:lpstr>Change Calendar Settings to format -06/september/2010</vt:lpstr>
      <vt:lpstr>Find out Windows Edition installed in your computer</vt:lpstr>
      <vt:lpstr>Add 2 Gadgets to your Desktop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prabha</dc:creator>
  <cp:lastModifiedBy>prabha</cp:lastModifiedBy>
  <cp:revision>168</cp:revision>
  <dcterms:created xsi:type="dcterms:W3CDTF">2012-09-29T15:50:29Z</dcterms:created>
  <dcterms:modified xsi:type="dcterms:W3CDTF">2013-09-12T12:13:12Z</dcterms:modified>
</cp:coreProperties>
</file>