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0" r:id="rId4"/>
    <p:sldId id="279" r:id="rId5"/>
    <p:sldId id="281" r:id="rId6"/>
    <p:sldId id="282" r:id="rId7"/>
    <p:sldId id="285" r:id="rId8"/>
    <p:sldId id="287" r:id="rId9"/>
    <p:sldId id="288" r:id="rId10"/>
    <p:sldId id="284" r:id="rId11"/>
    <p:sldId id="289" r:id="rId12"/>
    <p:sldId id="290" r:id="rId13"/>
    <p:sldId id="277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E319-9F07-4C0C-9161-974C132B0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E0CC6-1B70-49D3-9F2C-CE6ECA43E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603B7-E437-46F3-A792-C46DD2CA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6A2-7210-4793-BCC8-B7A7F6356D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62704-4EE8-45E9-94C1-A2E673ED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5A20D-8656-409F-B37E-D2F3A7F4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957-9723-4301-9CEE-79664851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1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ABB6-3891-4BAD-B2FC-9643E141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29E57-9B52-4DBB-A69B-581E3FEAE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FCC41-7466-4A2B-84EB-9521978B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6A2-7210-4793-BCC8-B7A7F6356D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477D0-BF4E-4429-B56E-3663FD2A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86AB4-FC44-4640-B2DD-E9B80D74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957-9723-4301-9CEE-79664851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4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A8678-571A-46B3-88D6-D2BCB4A1C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43A95-D11B-4AC2-81E2-92E3BF95E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4627-D76B-430C-AD31-B7BF7E97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6A2-7210-4793-BCC8-B7A7F6356D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04D8E-965C-4CB3-B0AA-364BE307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3F2BF-4365-48A9-91B1-7C496218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957-9723-4301-9CEE-79664851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1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99BD-CA6F-4C34-B021-78078B9F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0067-1B3E-4D80-ACB8-0A5A3DFC4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A4161-1453-49D9-B146-629A3559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6A2-7210-4793-BCC8-B7A7F6356D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1F693-3946-4E52-8B95-4A077B83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2FB9F-F7A5-4F78-BC35-3AD94E36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957-9723-4301-9CEE-79664851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3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68F3-0814-47BB-8487-B97EAAF5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4C03B-0F27-4FE3-9307-8DE06C966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90A59-1E84-4D24-AD38-D71FDA6F7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6A2-7210-4793-BCC8-B7A7F6356D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10D09-423C-40A0-ACA7-8C9A34A0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C8E6C-145B-410A-B987-5ECFDE4D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957-9723-4301-9CEE-79664851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9A52-7EA9-4BDE-8015-2D860C91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EF4A7-845F-47BF-B02A-0DA6BCEDF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2E19A-3C09-49FD-8C30-F7C5E9090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9AFCE-8E50-4B3C-BF0E-DB648A9B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6A2-7210-4793-BCC8-B7A7F6356D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9B4BE-A4B4-486E-923C-E50FD244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9580D-73CC-4B31-898F-FE0E4696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957-9723-4301-9CEE-79664851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8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E258-BC36-4EF7-B79F-48EEC0D6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FF15C-5FDA-497A-9792-6906B83F7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4BFDE-6CFE-4676-80A7-5C0976F21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CB19A-4699-42E2-B532-E8D5FD305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71EA8-C8E0-42A1-9581-062E2B4B8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9BAD8-61FA-411B-B1A6-0F075ECA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6A2-7210-4793-BCC8-B7A7F6356D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A0EF2-BE63-4BF2-8453-DA1293EF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2237A2-0285-442B-B651-EC073072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957-9723-4301-9CEE-79664851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A6266-76BD-403A-A449-906691C1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CD88C-8761-4CD0-B9B8-22477205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6A2-7210-4793-BCC8-B7A7F6356D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8774F-C980-4176-9EAF-43836350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C80FE-F870-4629-A564-D6939667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957-9723-4301-9CEE-79664851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6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EEA1A-BD3C-4F53-8786-F8E53622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6A2-7210-4793-BCC8-B7A7F6356D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FC6D4-84FB-4ADC-9E18-A43FE152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AC5A5-EA9A-48A3-B018-D074A635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957-9723-4301-9CEE-79664851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0E72-DAF8-429A-B3AB-0CB4EFE1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DAC0B-27C7-4458-8D51-E9AA9BEA4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D0BB0-3BB8-4AFD-9829-B16B14EC0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36D45-2329-4B94-A1C2-2EA49B31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6A2-7210-4793-BCC8-B7A7F6356D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9EE8E-A454-4B3B-906A-FE0772C9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27B83-1E86-4D2A-A7A7-8D84BCBB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957-9723-4301-9CEE-79664851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17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3E2A-43C6-4AD8-B18D-ED7E0926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785B7A-EF8F-48CF-8AFA-85967FA40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82104-83F3-4B0A-BCC2-636401016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DD212-1AC0-40B5-8633-C9AAC0DA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6A2-7210-4793-BCC8-B7A7F6356D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2F3E5-9023-457A-9593-FD6A3B6B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249F2-43CB-4A7F-B2B5-99345D7E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957-9723-4301-9CEE-79664851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1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73AD5-16A4-439F-90D8-4749072F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C0E-64EF-4C02-8537-AD1EEAB8F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C8497-5D1B-411F-8094-D91E62D8F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F6A2-7210-4793-BCC8-B7A7F6356D8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21B1A-070D-4077-B797-709750BCD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B4F9C-611C-4552-B482-B1887212E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4A957-9723-4301-9CEE-79664851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9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SalamaAlOtaib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g"/><Relationship Id="rId7" Type="http://schemas.microsoft.com/office/2007/relationships/hdphoto" Target="../media/hdphoto6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g"/><Relationship Id="rId7" Type="http://schemas.microsoft.com/office/2007/relationships/hdphoto" Target="../media/hdphoto6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6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microsoft.com/office/2007/relationships/hdphoto" Target="../media/hdphoto10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6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E6085-1ACB-4335-AD68-78CC8C940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72AA8C-EB56-4AA3-A6A9-1D11273DBB31}"/>
              </a:ext>
            </a:extLst>
          </p:cNvPr>
          <p:cNvSpPr txBox="1">
            <a:spLocks/>
          </p:cNvSpPr>
          <p:nvPr/>
        </p:nvSpPr>
        <p:spPr>
          <a:xfrm>
            <a:off x="664698" y="487261"/>
            <a:ext cx="10862603" cy="5883478"/>
          </a:xfrm>
          <a:custGeom>
            <a:avLst/>
            <a:gdLst>
              <a:gd name="connsiteX0" fmla="*/ 0 w 10862603"/>
              <a:gd name="connsiteY0" fmla="*/ 0 h 5883478"/>
              <a:gd name="connsiteX1" fmla="*/ 10862603 w 10862603"/>
              <a:gd name="connsiteY1" fmla="*/ 0 h 5883478"/>
              <a:gd name="connsiteX2" fmla="*/ 10862603 w 10862603"/>
              <a:gd name="connsiteY2" fmla="*/ 5883478 h 5883478"/>
              <a:gd name="connsiteX3" fmla="*/ 0 w 10862603"/>
              <a:gd name="connsiteY3" fmla="*/ 5883478 h 5883478"/>
              <a:gd name="connsiteX4" fmla="*/ 0 w 10862603"/>
              <a:gd name="connsiteY4" fmla="*/ 0 h 58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2603" h="5883478" fill="none" extrusionOk="0">
                <a:moveTo>
                  <a:pt x="0" y="0"/>
                </a:moveTo>
                <a:cubicBezTo>
                  <a:pt x="2123182" y="-43080"/>
                  <a:pt x="9587224" y="-5301"/>
                  <a:pt x="10862603" y="0"/>
                </a:cubicBezTo>
                <a:cubicBezTo>
                  <a:pt x="10855148" y="1678402"/>
                  <a:pt x="10768058" y="3151929"/>
                  <a:pt x="10862603" y="5883478"/>
                </a:cubicBezTo>
                <a:cubicBezTo>
                  <a:pt x="5996938" y="5762098"/>
                  <a:pt x="2871869" y="5753821"/>
                  <a:pt x="0" y="5883478"/>
                </a:cubicBezTo>
                <a:cubicBezTo>
                  <a:pt x="-18411" y="4221814"/>
                  <a:pt x="98488" y="1088822"/>
                  <a:pt x="0" y="0"/>
                </a:cubicBezTo>
                <a:close/>
              </a:path>
              <a:path w="10862603" h="5883478" stroke="0" extrusionOk="0">
                <a:moveTo>
                  <a:pt x="0" y="0"/>
                </a:moveTo>
                <a:cubicBezTo>
                  <a:pt x="1163978" y="-75654"/>
                  <a:pt x="6177522" y="-85624"/>
                  <a:pt x="10862603" y="0"/>
                </a:cubicBezTo>
                <a:cubicBezTo>
                  <a:pt x="10995575" y="1038692"/>
                  <a:pt x="10728728" y="4212488"/>
                  <a:pt x="10862603" y="5883478"/>
                </a:cubicBezTo>
                <a:cubicBezTo>
                  <a:pt x="5455692" y="5979478"/>
                  <a:pt x="4432728" y="5863457"/>
                  <a:pt x="0" y="5883478"/>
                </a:cubicBezTo>
                <a:cubicBezTo>
                  <a:pt x="-154840" y="4652188"/>
                  <a:pt x="-96708" y="10535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endParaRPr lang="ar-SA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91C284-6732-4A6C-A845-369340DC136B}"/>
              </a:ext>
            </a:extLst>
          </p:cNvPr>
          <p:cNvSpPr txBox="1">
            <a:spLocks/>
          </p:cNvSpPr>
          <p:nvPr/>
        </p:nvSpPr>
        <p:spPr>
          <a:xfrm>
            <a:off x="2029264" y="287969"/>
            <a:ext cx="7930662" cy="2370826"/>
          </a:xfrm>
          <a:custGeom>
            <a:avLst/>
            <a:gdLst>
              <a:gd name="connsiteX0" fmla="*/ 0 w 7930662"/>
              <a:gd name="connsiteY0" fmla="*/ 0 h 2370826"/>
              <a:gd name="connsiteX1" fmla="*/ 7930662 w 7930662"/>
              <a:gd name="connsiteY1" fmla="*/ 0 h 2370826"/>
              <a:gd name="connsiteX2" fmla="*/ 7930662 w 7930662"/>
              <a:gd name="connsiteY2" fmla="*/ 2370826 h 2370826"/>
              <a:gd name="connsiteX3" fmla="*/ 0 w 7930662"/>
              <a:gd name="connsiteY3" fmla="*/ 2370826 h 2370826"/>
              <a:gd name="connsiteX4" fmla="*/ 0 w 7930662"/>
              <a:gd name="connsiteY4" fmla="*/ 0 h 237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0662" h="2370826" extrusionOk="0">
                <a:moveTo>
                  <a:pt x="0" y="0"/>
                </a:moveTo>
                <a:cubicBezTo>
                  <a:pt x="2600670" y="-75654"/>
                  <a:pt x="6422241" y="-85624"/>
                  <a:pt x="7930662" y="0"/>
                </a:cubicBezTo>
                <a:cubicBezTo>
                  <a:pt x="8063634" y="815063"/>
                  <a:pt x="7796787" y="1982159"/>
                  <a:pt x="7930662" y="2370826"/>
                </a:cubicBezTo>
                <a:cubicBezTo>
                  <a:pt x="6374097" y="2466826"/>
                  <a:pt x="2371364" y="2350805"/>
                  <a:pt x="0" y="2370826"/>
                </a:cubicBezTo>
                <a:cubicBezTo>
                  <a:pt x="-154840" y="1789424"/>
                  <a:pt x="-96708" y="598634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12700" b="1" dirty="0">
                <a:latin typeface="Dubai" panose="020B0503030403030204" pitchFamily="34" charset="-78"/>
                <a:cs typeface="Dubai" panose="020B0503030403030204" pitchFamily="34" charset="-78"/>
              </a:rPr>
              <a:t>الــتــــنــــمــــــر</a:t>
            </a:r>
          </a:p>
        </p:txBody>
      </p:sp>
      <p:pic>
        <p:nvPicPr>
          <p:cNvPr id="8" name="Picture 7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1F843B79-AFBB-4646-8C1F-77AE99C67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19" y="2946764"/>
            <a:ext cx="5452551" cy="3161783"/>
          </a:xfrm>
          <a:prstGeom prst="rect">
            <a:avLst/>
          </a:prstGeom>
        </p:spPr>
      </p:pic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62A12F39-E21F-45AE-BB67-54F78F3253B1}"/>
              </a:ext>
            </a:extLst>
          </p:cNvPr>
          <p:cNvSpPr/>
          <p:nvPr/>
        </p:nvSpPr>
        <p:spPr>
          <a:xfrm>
            <a:off x="8644823" y="5932241"/>
            <a:ext cx="285712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https://t.me/SalamaAlOtaibi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EA3D06A0-8F2B-4101-882C-6C00E077EF5D}"/>
              </a:ext>
            </a:extLst>
          </p:cNvPr>
          <p:cNvSpPr/>
          <p:nvPr/>
        </p:nvSpPr>
        <p:spPr>
          <a:xfrm>
            <a:off x="9256496" y="5605973"/>
            <a:ext cx="1633781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accent1">
                    <a:lumMod val="50000"/>
                  </a:schemeClr>
                </a:solidFill>
              </a:rPr>
              <a:t>سـلامـة العـتـيـبـي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7FA1-1016-4C39-A542-CE2830BB7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8545-8AB0-46CF-935E-D77E3855C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077E6CF-F8C7-4A88-8848-0EA7A2CEE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" b="13846"/>
          <a:stretch/>
        </p:blipFill>
        <p:spPr>
          <a:xfrm>
            <a:off x="-1" y="-4153"/>
            <a:ext cx="12192001" cy="4378325"/>
          </a:xfrm>
          <a:prstGeom prst="rect">
            <a:avLst/>
          </a:prstGeom>
        </p:spPr>
      </p:pic>
      <p:pic>
        <p:nvPicPr>
          <p:cNvPr id="12" name="Picture 11" descr="A picture containing wood&#10;&#10;Description automatically generated">
            <a:extLst>
              <a:ext uri="{FF2B5EF4-FFF2-40B4-BE49-F238E27FC236}">
                <a16:creationId xmlns:a16="http://schemas.microsoft.com/office/drawing/2014/main" id="{9849AD04-0076-423D-A620-5C8A38155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3" b="10621"/>
          <a:stretch/>
        </p:blipFill>
        <p:spPr>
          <a:xfrm>
            <a:off x="1" y="4374173"/>
            <a:ext cx="12192000" cy="2501411"/>
          </a:xfrm>
          <a:prstGeom prst="rect">
            <a:avLst/>
          </a:prstGeom>
        </p:spPr>
      </p:pic>
      <p:pic>
        <p:nvPicPr>
          <p:cNvPr id="14" name="Picture 13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D3872E68-8DFA-4219-B31B-E9B4982DF0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043" b="6023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69" b="36497"/>
          <a:stretch/>
        </p:blipFill>
        <p:spPr>
          <a:xfrm>
            <a:off x="8622717" y="2778181"/>
            <a:ext cx="3681826" cy="13016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ECF148-F742-4F47-98D2-DBB805A717DD}"/>
              </a:ext>
            </a:extLst>
          </p:cNvPr>
          <p:cNvSpPr/>
          <p:nvPr/>
        </p:nvSpPr>
        <p:spPr>
          <a:xfrm>
            <a:off x="11731678" y="3714531"/>
            <a:ext cx="145365" cy="1174407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274FA-C5B4-460F-B721-AED10084B362}"/>
              </a:ext>
            </a:extLst>
          </p:cNvPr>
          <p:cNvSpPr/>
          <p:nvPr/>
        </p:nvSpPr>
        <p:spPr>
          <a:xfrm>
            <a:off x="9033806" y="3735706"/>
            <a:ext cx="145365" cy="1174407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E14476-DD97-44A1-A7BD-775FBE45272D}"/>
              </a:ext>
            </a:extLst>
          </p:cNvPr>
          <p:cNvSpPr/>
          <p:nvPr/>
        </p:nvSpPr>
        <p:spPr>
          <a:xfrm>
            <a:off x="11440752" y="3767869"/>
            <a:ext cx="145366" cy="1121069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3B3F7B-DB61-446F-8C2D-0B4C9FF843C9}"/>
              </a:ext>
            </a:extLst>
          </p:cNvPr>
          <p:cNvSpPr/>
          <p:nvPr/>
        </p:nvSpPr>
        <p:spPr>
          <a:xfrm>
            <a:off x="9420181" y="3805881"/>
            <a:ext cx="145366" cy="1121069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text, stationary, shelf, bookshelf&#10;&#10;Description automatically generated">
            <a:extLst>
              <a:ext uri="{FF2B5EF4-FFF2-40B4-BE49-F238E27FC236}">
                <a16:creationId xmlns:a16="http://schemas.microsoft.com/office/drawing/2014/main" id="{A71B6191-DB96-4DBD-A401-106C68830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57200" y1="86944" x2="53000" y2="8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16" y="1375187"/>
            <a:ext cx="3803357" cy="410762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49B8325-BBE0-42E0-839C-26D50B02A49C}"/>
              </a:ext>
            </a:extLst>
          </p:cNvPr>
          <p:cNvSpPr txBox="1">
            <a:spLocks/>
          </p:cNvSpPr>
          <p:nvPr/>
        </p:nvSpPr>
        <p:spPr>
          <a:xfrm>
            <a:off x="264107" y="1930345"/>
            <a:ext cx="3312917" cy="572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>
                <a:solidFill>
                  <a:schemeClr val="accent4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غرفة المصادر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2351A-11A4-4446-B809-CFD0BF8D3B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06" b="89760" l="8600" r="91500">
                        <a14:foregroundMark x1="8600" y1="59924" x2="8700" y2="64223"/>
                        <a14:foregroundMark x1="91600" y1="61568" x2="91200" y2="65487"/>
                        <a14:foregroundMark x1="64200" y1="7206" x2="64400" y2="12137"/>
                        <a14:foregroundMark x1="58900" y1="29077" x2="55900" y2="29709"/>
                        <a14:foregroundMark x1="55300" y1="28571" x2="59000" y2="32996"/>
                        <a14:foregroundMark x1="59500" y1="29330" x2="64200" y2="29330"/>
                        <a14:foregroundMark x1="56400" y1="29077" x2="54000" y2="27307"/>
                        <a14:foregroundMark x1="62300" y1="8091" x2="61700" y2="14159"/>
                        <a14:foregroundMark x1="61700" y1="8091" x2="61214" y2="12806"/>
                        <a14:foregroundMark x1="61500" y1="8850" x2="60634" y2="12842"/>
                        <a14:foregroundMark x1="61100" y1="8597" x2="61333" y2="12798"/>
                        <a14:backgroundMark x1="59400" y1="15803" x2="61300" y2="18710"/>
                        <a14:backgroundMark x1="59800" y1="12895" x2="60000" y2="17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0" b="11950"/>
          <a:stretch/>
        </p:blipFill>
        <p:spPr>
          <a:xfrm>
            <a:off x="-2" y="3094744"/>
            <a:ext cx="5795891" cy="388677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C0E9C18-3697-49FA-8F27-05D27F26C0E3}"/>
              </a:ext>
            </a:extLst>
          </p:cNvPr>
          <p:cNvSpPr txBox="1">
            <a:spLocks/>
          </p:cNvSpPr>
          <p:nvPr/>
        </p:nvSpPr>
        <p:spPr>
          <a:xfrm>
            <a:off x="4417255" y="517322"/>
            <a:ext cx="6947096" cy="1352550"/>
          </a:xfrm>
          <a:custGeom>
            <a:avLst/>
            <a:gdLst>
              <a:gd name="connsiteX0" fmla="*/ 0 w 6947096"/>
              <a:gd name="connsiteY0" fmla="*/ 0 h 1352550"/>
              <a:gd name="connsiteX1" fmla="*/ 6947096 w 6947096"/>
              <a:gd name="connsiteY1" fmla="*/ 0 h 1352550"/>
              <a:gd name="connsiteX2" fmla="*/ 6947096 w 6947096"/>
              <a:gd name="connsiteY2" fmla="*/ 1352550 h 1352550"/>
              <a:gd name="connsiteX3" fmla="*/ 0 w 6947096"/>
              <a:gd name="connsiteY3" fmla="*/ 1352550 h 1352550"/>
              <a:gd name="connsiteX4" fmla="*/ 0 w 6947096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096" h="1352550" fill="none" extrusionOk="0">
                <a:moveTo>
                  <a:pt x="0" y="0"/>
                </a:moveTo>
                <a:cubicBezTo>
                  <a:pt x="1995364" y="-43080"/>
                  <a:pt x="3507072" y="-5301"/>
                  <a:pt x="6947096" y="0"/>
                </a:cubicBezTo>
                <a:cubicBezTo>
                  <a:pt x="7041197" y="219788"/>
                  <a:pt x="6855099" y="855734"/>
                  <a:pt x="6947096" y="1352550"/>
                </a:cubicBezTo>
                <a:cubicBezTo>
                  <a:pt x="3830877" y="1231170"/>
                  <a:pt x="2135354" y="1222893"/>
                  <a:pt x="0" y="1352550"/>
                </a:cubicBezTo>
                <a:cubicBezTo>
                  <a:pt x="29969" y="1107231"/>
                  <a:pt x="106458" y="392509"/>
                  <a:pt x="0" y="0"/>
                </a:cubicBezTo>
                <a:close/>
              </a:path>
              <a:path w="6947096" h="1352550" stroke="0" extrusionOk="0">
                <a:moveTo>
                  <a:pt x="0" y="0"/>
                </a:moveTo>
                <a:cubicBezTo>
                  <a:pt x="2000346" y="-75654"/>
                  <a:pt x="5652182" y="-85624"/>
                  <a:pt x="6947096" y="0"/>
                </a:cubicBezTo>
                <a:cubicBezTo>
                  <a:pt x="7014025" y="143088"/>
                  <a:pt x="7032492" y="1154145"/>
                  <a:pt x="6947096" y="1352550"/>
                </a:cubicBezTo>
                <a:cubicBezTo>
                  <a:pt x="3476922" y="1448550"/>
                  <a:pt x="3230852" y="1332529"/>
                  <a:pt x="0" y="1352550"/>
                </a:cubicBezTo>
                <a:cubicBezTo>
                  <a:pt x="35721" y="1191065"/>
                  <a:pt x="49012" y="559379"/>
                  <a:pt x="0" y="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5715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 عندما ذهبوا إلى غرفة المصادر استقبلتهم المعلمة وجلسوا في الحلقة حتى يقرؤوا القصة</a:t>
            </a:r>
          </a:p>
        </p:txBody>
      </p:sp>
    </p:spTree>
    <p:extLst>
      <p:ext uri="{BB962C8B-B14F-4D97-AF65-F5344CB8AC3E}">
        <p14:creationId xmlns:p14="http://schemas.microsoft.com/office/powerpoint/2010/main" val="221187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7FA1-1016-4C39-A542-CE2830BB7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8545-8AB0-46CF-935E-D77E3855C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077E6CF-F8C7-4A88-8848-0EA7A2CEE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" b="13846"/>
          <a:stretch/>
        </p:blipFill>
        <p:spPr>
          <a:xfrm>
            <a:off x="-1" y="-4153"/>
            <a:ext cx="12192001" cy="4378325"/>
          </a:xfrm>
          <a:prstGeom prst="rect">
            <a:avLst/>
          </a:prstGeom>
        </p:spPr>
      </p:pic>
      <p:pic>
        <p:nvPicPr>
          <p:cNvPr id="12" name="Picture 11" descr="A picture containing wood&#10;&#10;Description automatically generated">
            <a:extLst>
              <a:ext uri="{FF2B5EF4-FFF2-40B4-BE49-F238E27FC236}">
                <a16:creationId xmlns:a16="http://schemas.microsoft.com/office/drawing/2014/main" id="{9849AD04-0076-423D-A620-5C8A38155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3" b="10621"/>
          <a:stretch/>
        </p:blipFill>
        <p:spPr>
          <a:xfrm>
            <a:off x="1" y="4374173"/>
            <a:ext cx="12192000" cy="2501411"/>
          </a:xfrm>
          <a:prstGeom prst="rect">
            <a:avLst/>
          </a:prstGeom>
        </p:spPr>
      </p:pic>
      <p:pic>
        <p:nvPicPr>
          <p:cNvPr id="14" name="Picture 13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D3872E68-8DFA-4219-B31B-E9B4982DF0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043" b="6023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69" b="36497"/>
          <a:stretch/>
        </p:blipFill>
        <p:spPr>
          <a:xfrm>
            <a:off x="8622717" y="2778181"/>
            <a:ext cx="3681826" cy="13016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ECF148-F742-4F47-98D2-DBB805A717DD}"/>
              </a:ext>
            </a:extLst>
          </p:cNvPr>
          <p:cNvSpPr/>
          <p:nvPr/>
        </p:nvSpPr>
        <p:spPr>
          <a:xfrm>
            <a:off x="11731678" y="3714531"/>
            <a:ext cx="145365" cy="1174407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274FA-C5B4-460F-B721-AED10084B362}"/>
              </a:ext>
            </a:extLst>
          </p:cNvPr>
          <p:cNvSpPr/>
          <p:nvPr/>
        </p:nvSpPr>
        <p:spPr>
          <a:xfrm>
            <a:off x="9033806" y="3735706"/>
            <a:ext cx="145365" cy="1174407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E14476-DD97-44A1-A7BD-775FBE45272D}"/>
              </a:ext>
            </a:extLst>
          </p:cNvPr>
          <p:cNvSpPr/>
          <p:nvPr/>
        </p:nvSpPr>
        <p:spPr>
          <a:xfrm>
            <a:off x="11440752" y="3767869"/>
            <a:ext cx="145366" cy="1121069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3B3F7B-DB61-446F-8C2D-0B4C9FF843C9}"/>
              </a:ext>
            </a:extLst>
          </p:cNvPr>
          <p:cNvSpPr/>
          <p:nvPr/>
        </p:nvSpPr>
        <p:spPr>
          <a:xfrm>
            <a:off x="9420181" y="3805881"/>
            <a:ext cx="145366" cy="1121069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text, stationary, shelf, bookshelf&#10;&#10;Description automatically generated">
            <a:extLst>
              <a:ext uri="{FF2B5EF4-FFF2-40B4-BE49-F238E27FC236}">
                <a16:creationId xmlns:a16="http://schemas.microsoft.com/office/drawing/2014/main" id="{A71B6191-DB96-4DBD-A401-106C68830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57200" y1="86944" x2="53000" y2="8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16" y="1375187"/>
            <a:ext cx="3803357" cy="410762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49B8325-BBE0-42E0-839C-26D50B02A49C}"/>
              </a:ext>
            </a:extLst>
          </p:cNvPr>
          <p:cNvSpPr txBox="1">
            <a:spLocks/>
          </p:cNvSpPr>
          <p:nvPr/>
        </p:nvSpPr>
        <p:spPr>
          <a:xfrm>
            <a:off x="264107" y="1930345"/>
            <a:ext cx="3312917" cy="572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>
                <a:solidFill>
                  <a:schemeClr val="accent4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غرفة المصادر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2351A-11A4-4446-B809-CFD0BF8D3B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06" b="89760" l="8600" r="91500">
                        <a14:foregroundMark x1="8600" y1="59924" x2="8700" y2="64223"/>
                        <a14:foregroundMark x1="91600" y1="61568" x2="91200" y2="65487"/>
                        <a14:foregroundMark x1="64200" y1="7206" x2="64400" y2="12137"/>
                        <a14:foregroundMark x1="58900" y1="29077" x2="55900" y2="29709"/>
                        <a14:foregroundMark x1="55300" y1="28571" x2="59000" y2="32996"/>
                        <a14:foregroundMark x1="59500" y1="29330" x2="64200" y2="29330"/>
                        <a14:foregroundMark x1="56400" y1="29077" x2="54000" y2="27307"/>
                        <a14:foregroundMark x1="62300" y1="8091" x2="61700" y2="14159"/>
                        <a14:foregroundMark x1="61700" y1="8091" x2="61214" y2="12806"/>
                        <a14:foregroundMark x1="61500" y1="8850" x2="60634" y2="12842"/>
                        <a14:foregroundMark x1="61100" y1="8597" x2="61333" y2="12798"/>
                        <a14:backgroundMark x1="59400" y1="15803" x2="61300" y2="18710"/>
                        <a14:backgroundMark x1="59800" y1="12895" x2="60000" y2="17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0" b="11950"/>
          <a:stretch/>
        </p:blipFill>
        <p:spPr>
          <a:xfrm>
            <a:off x="-2" y="3094744"/>
            <a:ext cx="5795891" cy="388677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C0E9C18-3697-49FA-8F27-05D27F26C0E3}"/>
              </a:ext>
            </a:extLst>
          </p:cNvPr>
          <p:cNvSpPr txBox="1">
            <a:spLocks/>
          </p:cNvSpPr>
          <p:nvPr/>
        </p:nvSpPr>
        <p:spPr>
          <a:xfrm>
            <a:off x="4417255" y="517322"/>
            <a:ext cx="6947096" cy="1352550"/>
          </a:xfrm>
          <a:custGeom>
            <a:avLst/>
            <a:gdLst>
              <a:gd name="connsiteX0" fmla="*/ 0 w 6947096"/>
              <a:gd name="connsiteY0" fmla="*/ 0 h 1352550"/>
              <a:gd name="connsiteX1" fmla="*/ 6947096 w 6947096"/>
              <a:gd name="connsiteY1" fmla="*/ 0 h 1352550"/>
              <a:gd name="connsiteX2" fmla="*/ 6947096 w 6947096"/>
              <a:gd name="connsiteY2" fmla="*/ 1352550 h 1352550"/>
              <a:gd name="connsiteX3" fmla="*/ 0 w 6947096"/>
              <a:gd name="connsiteY3" fmla="*/ 1352550 h 1352550"/>
              <a:gd name="connsiteX4" fmla="*/ 0 w 6947096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096" h="1352550" fill="none" extrusionOk="0">
                <a:moveTo>
                  <a:pt x="0" y="0"/>
                </a:moveTo>
                <a:cubicBezTo>
                  <a:pt x="1995364" y="-43080"/>
                  <a:pt x="3507072" y="-5301"/>
                  <a:pt x="6947096" y="0"/>
                </a:cubicBezTo>
                <a:cubicBezTo>
                  <a:pt x="7041197" y="219788"/>
                  <a:pt x="6855099" y="855734"/>
                  <a:pt x="6947096" y="1352550"/>
                </a:cubicBezTo>
                <a:cubicBezTo>
                  <a:pt x="3830877" y="1231170"/>
                  <a:pt x="2135354" y="1222893"/>
                  <a:pt x="0" y="1352550"/>
                </a:cubicBezTo>
                <a:cubicBezTo>
                  <a:pt x="29969" y="1107231"/>
                  <a:pt x="106458" y="392509"/>
                  <a:pt x="0" y="0"/>
                </a:cubicBezTo>
                <a:close/>
              </a:path>
              <a:path w="6947096" h="1352550" stroke="0" extrusionOk="0">
                <a:moveTo>
                  <a:pt x="0" y="0"/>
                </a:moveTo>
                <a:cubicBezTo>
                  <a:pt x="2000346" y="-75654"/>
                  <a:pt x="5652182" y="-85624"/>
                  <a:pt x="6947096" y="0"/>
                </a:cubicBezTo>
                <a:cubicBezTo>
                  <a:pt x="7014025" y="143088"/>
                  <a:pt x="7032492" y="1154145"/>
                  <a:pt x="6947096" y="1352550"/>
                </a:cubicBezTo>
                <a:cubicBezTo>
                  <a:pt x="3476922" y="1448550"/>
                  <a:pt x="3230852" y="1332529"/>
                  <a:pt x="0" y="1352550"/>
                </a:cubicBezTo>
                <a:cubicBezTo>
                  <a:pt x="35721" y="1191065"/>
                  <a:pt x="49012" y="559379"/>
                  <a:pt x="0" y="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5715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وبينما هم يقرؤون .. شاهد أحمد طفلاً مشاغب يأخذ الكتاب من صديقة من دون استئذان ، وكان الولد حزيناً </a:t>
            </a: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5A077B85-15B3-46ED-8216-F1E0D459BF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5655" y1="26518" x2="62141" y2="34026"/>
                        <a14:foregroundMark x1="62141" y1="34026" x2="64377" y2="35623"/>
                        <a14:foregroundMark x1="76358" y1="26997" x2="72843" y2="34665"/>
                        <a14:foregroundMark x1="72843" y1="34665" x2="73802" y2="35463"/>
                        <a14:foregroundMark x1="33706" y1="26518" x2="40895" y2="39936"/>
                        <a14:foregroundMark x1="46645" y1="28594" x2="44569" y2="39137"/>
                        <a14:foregroundMark x1="52716" y1="49042" x2="52077" y2="59904"/>
                        <a14:backgroundMark x1="32748" y1="40575" x2="33387" y2="40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56" y="3403447"/>
            <a:ext cx="3632144" cy="363214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96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7FA1-1016-4C39-A542-CE2830BB7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8545-8AB0-46CF-935E-D77E3855C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077E6CF-F8C7-4A88-8848-0EA7A2CEE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" b="13846"/>
          <a:stretch/>
        </p:blipFill>
        <p:spPr>
          <a:xfrm>
            <a:off x="-1" y="-4153"/>
            <a:ext cx="12192001" cy="4378325"/>
          </a:xfrm>
          <a:prstGeom prst="rect">
            <a:avLst/>
          </a:prstGeom>
        </p:spPr>
      </p:pic>
      <p:pic>
        <p:nvPicPr>
          <p:cNvPr id="12" name="Picture 11" descr="A picture containing wood&#10;&#10;Description automatically generated">
            <a:extLst>
              <a:ext uri="{FF2B5EF4-FFF2-40B4-BE49-F238E27FC236}">
                <a16:creationId xmlns:a16="http://schemas.microsoft.com/office/drawing/2014/main" id="{9849AD04-0076-423D-A620-5C8A38155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3" b="10621"/>
          <a:stretch/>
        </p:blipFill>
        <p:spPr>
          <a:xfrm>
            <a:off x="1" y="4374173"/>
            <a:ext cx="12192000" cy="2501411"/>
          </a:xfrm>
          <a:prstGeom prst="rect">
            <a:avLst/>
          </a:prstGeom>
        </p:spPr>
      </p:pic>
      <p:pic>
        <p:nvPicPr>
          <p:cNvPr id="14" name="Picture 13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D3872E68-8DFA-4219-B31B-E9B4982DF0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043" b="6023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69" b="36497"/>
          <a:stretch/>
        </p:blipFill>
        <p:spPr>
          <a:xfrm>
            <a:off x="8622717" y="2778181"/>
            <a:ext cx="3681826" cy="13016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ECF148-F742-4F47-98D2-DBB805A717DD}"/>
              </a:ext>
            </a:extLst>
          </p:cNvPr>
          <p:cNvSpPr/>
          <p:nvPr/>
        </p:nvSpPr>
        <p:spPr>
          <a:xfrm>
            <a:off x="11731678" y="3714531"/>
            <a:ext cx="145365" cy="1174407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274FA-C5B4-460F-B721-AED10084B362}"/>
              </a:ext>
            </a:extLst>
          </p:cNvPr>
          <p:cNvSpPr/>
          <p:nvPr/>
        </p:nvSpPr>
        <p:spPr>
          <a:xfrm>
            <a:off x="9033806" y="3735706"/>
            <a:ext cx="145365" cy="1174407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E14476-DD97-44A1-A7BD-775FBE45272D}"/>
              </a:ext>
            </a:extLst>
          </p:cNvPr>
          <p:cNvSpPr/>
          <p:nvPr/>
        </p:nvSpPr>
        <p:spPr>
          <a:xfrm>
            <a:off x="11440752" y="3767869"/>
            <a:ext cx="145366" cy="1121069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3B3F7B-DB61-446F-8C2D-0B4C9FF843C9}"/>
              </a:ext>
            </a:extLst>
          </p:cNvPr>
          <p:cNvSpPr/>
          <p:nvPr/>
        </p:nvSpPr>
        <p:spPr>
          <a:xfrm>
            <a:off x="9420181" y="3805881"/>
            <a:ext cx="145366" cy="1121069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text, stationary, shelf, bookshelf&#10;&#10;Description automatically generated">
            <a:extLst>
              <a:ext uri="{FF2B5EF4-FFF2-40B4-BE49-F238E27FC236}">
                <a16:creationId xmlns:a16="http://schemas.microsoft.com/office/drawing/2014/main" id="{A71B6191-DB96-4DBD-A401-106C68830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57200" y1="86944" x2="53000" y2="8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16" y="1375187"/>
            <a:ext cx="3803357" cy="410762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49B8325-BBE0-42E0-839C-26D50B02A49C}"/>
              </a:ext>
            </a:extLst>
          </p:cNvPr>
          <p:cNvSpPr txBox="1">
            <a:spLocks/>
          </p:cNvSpPr>
          <p:nvPr/>
        </p:nvSpPr>
        <p:spPr>
          <a:xfrm>
            <a:off x="264107" y="1930345"/>
            <a:ext cx="3312917" cy="572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>
                <a:solidFill>
                  <a:schemeClr val="accent4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غرفة المصادر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0E9C18-3697-49FA-8F27-05D27F26C0E3}"/>
              </a:ext>
            </a:extLst>
          </p:cNvPr>
          <p:cNvSpPr txBox="1">
            <a:spLocks/>
          </p:cNvSpPr>
          <p:nvPr/>
        </p:nvSpPr>
        <p:spPr>
          <a:xfrm>
            <a:off x="103476" y="5100892"/>
            <a:ext cx="6947096" cy="1352550"/>
          </a:xfrm>
          <a:custGeom>
            <a:avLst/>
            <a:gdLst>
              <a:gd name="connsiteX0" fmla="*/ 0 w 6947096"/>
              <a:gd name="connsiteY0" fmla="*/ 0 h 1352550"/>
              <a:gd name="connsiteX1" fmla="*/ 6947096 w 6947096"/>
              <a:gd name="connsiteY1" fmla="*/ 0 h 1352550"/>
              <a:gd name="connsiteX2" fmla="*/ 6947096 w 6947096"/>
              <a:gd name="connsiteY2" fmla="*/ 1352550 h 1352550"/>
              <a:gd name="connsiteX3" fmla="*/ 0 w 6947096"/>
              <a:gd name="connsiteY3" fmla="*/ 1352550 h 1352550"/>
              <a:gd name="connsiteX4" fmla="*/ 0 w 6947096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096" h="1352550" fill="none" extrusionOk="0">
                <a:moveTo>
                  <a:pt x="0" y="0"/>
                </a:moveTo>
                <a:cubicBezTo>
                  <a:pt x="1995364" y="-43080"/>
                  <a:pt x="3507072" y="-5301"/>
                  <a:pt x="6947096" y="0"/>
                </a:cubicBezTo>
                <a:cubicBezTo>
                  <a:pt x="7041197" y="219788"/>
                  <a:pt x="6855099" y="855734"/>
                  <a:pt x="6947096" y="1352550"/>
                </a:cubicBezTo>
                <a:cubicBezTo>
                  <a:pt x="3830877" y="1231170"/>
                  <a:pt x="2135354" y="1222893"/>
                  <a:pt x="0" y="1352550"/>
                </a:cubicBezTo>
                <a:cubicBezTo>
                  <a:pt x="29969" y="1107231"/>
                  <a:pt x="106458" y="392509"/>
                  <a:pt x="0" y="0"/>
                </a:cubicBezTo>
                <a:close/>
              </a:path>
              <a:path w="6947096" h="1352550" stroke="0" extrusionOk="0">
                <a:moveTo>
                  <a:pt x="0" y="0"/>
                </a:moveTo>
                <a:cubicBezTo>
                  <a:pt x="2000346" y="-75654"/>
                  <a:pt x="5652182" y="-85624"/>
                  <a:pt x="6947096" y="0"/>
                </a:cubicBezTo>
                <a:cubicBezTo>
                  <a:pt x="7014025" y="143088"/>
                  <a:pt x="7032492" y="1154145"/>
                  <a:pt x="6947096" y="1352550"/>
                </a:cubicBezTo>
                <a:cubicBezTo>
                  <a:pt x="3476922" y="1448550"/>
                  <a:pt x="3230852" y="1332529"/>
                  <a:pt x="0" y="1352550"/>
                </a:cubicBezTo>
                <a:cubicBezTo>
                  <a:pt x="35721" y="1191065"/>
                  <a:pt x="49012" y="559379"/>
                  <a:pt x="0" y="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5715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أخبر أحمد المعلمة بما حصل .. فعاقبت المعلمة الطفل المشاغب ، و طلبت منه أن يعتذر من الولد .. فسامحه </a:t>
            </a:r>
          </a:p>
        </p:txBody>
      </p:sp>
    </p:spTree>
    <p:extLst>
      <p:ext uri="{BB962C8B-B14F-4D97-AF65-F5344CB8AC3E}">
        <p14:creationId xmlns:p14="http://schemas.microsoft.com/office/powerpoint/2010/main" val="3500286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arge, sitting, table, water&#10;&#10;Description automatically generated">
            <a:extLst>
              <a:ext uri="{FF2B5EF4-FFF2-40B4-BE49-F238E27FC236}">
                <a16:creationId xmlns:a16="http://schemas.microsoft.com/office/drawing/2014/main" id="{0F15485C-5B57-4B5E-9C80-F3AD4BD40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4"/>
          <a:stretch/>
        </p:blipFill>
        <p:spPr>
          <a:xfrm>
            <a:off x="0" y="0"/>
            <a:ext cx="12192000" cy="5880882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E47E587C-3203-4E8B-A128-DC3E5D676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4" b="7958"/>
          <a:stretch/>
        </p:blipFill>
        <p:spPr>
          <a:xfrm>
            <a:off x="0" y="5856264"/>
            <a:ext cx="12192000" cy="100173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C63F5B-8ABA-42C2-A5AA-81FB280EBC13}"/>
              </a:ext>
            </a:extLst>
          </p:cNvPr>
          <p:cNvSpPr txBox="1">
            <a:spLocks/>
          </p:cNvSpPr>
          <p:nvPr/>
        </p:nvSpPr>
        <p:spPr>
          <a:xfrm>
            <a:off x="827649" y="517322"/>
            <a:ext cx="10536702" cy="1352550"/>
          </a:xfrm>
          <a:custGeom>
            <a:avLst/>
            <a:gdLst>
              <a:gd name="connsiteX0" fmla="*/ 0 w 10536702"/>
              <a:gd name="connsiteY0" fmla="*/ 0 h 1352550"/>
              <a:gd name="connsiteX1" fmla="*/ 10536702 w 10536702"/>
              <a:gd name="connsiteY1" fmla="*/ 0 h 1352550"/>
              <a:gd name="connsiteX2" fmla="*/ 10536702 w 10536702"/>
              <a:gd name="connsiteY2" fmla="*/ 1352550 h 1352550"/>
              <a:gd name="connsiteX3" fmla="*/ 0 w 10536702"/>
              <a:gd name="connsiteY3" fmla="*/ 1352550 h 1352550"/>
              <a:gd name="connsiteX4" fmla="*/ 0 w 10536702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6702" h="1352550" fill="none" extrusionOk="0">
                <a:moveTo>
                  <a:pt x="0" y="0"/>
                </a:moveTo>
                <a:cubicBezTo>
                  <a:pt x="3705373" y="-43080"/>
                  <a:pt x="8386870" y="-5301"/>
                  <a:pt x="10536702" y="0"/>
                </a:cubicBezTo>
                <a:cubicBezTo>
                  <a:pt x="10630803" y="219788"/>
                  <a:pt x="10444705" y="855734"/>
                  <a:pt x="10536702" y="1352550"/>
                </a:cubicBezTo>
                <a:cubicBezTo>
                  <a:pt x="8824056" y="1231170"/>
                  <a:pt x="2142501" y="1222893"/>
                  <a:pt x="0" y="1352550"/>
                </a:cubicBezTo>
                <a:cubicBezTo>
                  <a:pt x="29969" y="1107231"/>
                  <a:pt x="106458" y="392509"/>
                  <a:pt x="0" y="0"/>
                </a:cubicBezTo>
                <a:close/>
              </a:path>
              <a:path w="10536702" h="1352550" stroke="0" extrusionOk="0">
                <a:moveTo>
                  <a:pt x="0" y="0"/>
                </a:moveTo>
                <a:cubicBezTo>
                  <a:pt x="4831022" y="-75654"/>
                  <a:pt x="7932309" y="-85624"/>
                  <a:pt x="10536702" y="0"/>
                </a:cubicBezTo>
                <a:cubicBezTo>
                  <a:pt x="10603631" y="143088"/>
                  <a:pt x="10622098" y="1154145"/>
                  <a:pt x="10536702" y="1352550"/>
                </a:cubicBezTo>
                <a:cubicBezTo>
                  <a:pt x="7373027" y="1448550"/>
                  <a:pt x="5130017" y="1332529"/>
                  <a:pt x="0" y="1352550"/>
                </a:cubicBezTo>
                <a:cubicBezTo>
                  <a:pt x="35721" y="1191065"/>
                  <a:pt x="49012" y="559379"/>
                  <a:pt x="0" y="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حان موعد الذهاب إلى المنزل فركب الأطفال الحافلة و توجهوا إلى بيوتهم ..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4F8201-0187-4C78-BE36-9C4C99F86300}"/>
              </a:ext>
            </a:extLst>
          </p:cNvPr>
          <p:cNvGrpSpPr/>
          <p:nvPr/>
        </p:nvGrpSpPr>
        <p:grpSpPr>
          <a:xfrm>
            <a:off x="5662613" y="3739744"/>
            <a:ext cx="6705600" cy="3418284"/>
            <a:chOff x="5662613" y="3739744"/>
            <a:chExt cx="6705600" cy="3418284"/>
          </a:xfrm>
        </p:grpSpPr>
        <p:pic>
          <p:nvPicPr>
            <p:cNvPr id="9" name="Picture 8" descr="A yellow school bus parked in front of a building&#10;&#10;Description automatically generated">
              <a:extLst>
                <a:ext uri="{FF2B5EF4-FFF2-40B4-BE49-F238E27FC236}">
                  <a16:creationId xmlns:a16="http://schemas.microsoft.com/office/drawing/2014/main" id="{DB73BAB5-A2B5-46F0-B821-174AE37FF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2" b="91188" l="8203" r="94922">
                          <a14:foregroundMark x1="92969" y1="32567" x2="95117" y2="70498"/>
                          <a14:foregroundMark x1="95117" y1="70498" x2="94922" y2="72414"/>
                          <a14:foregroundMark x1="86133" y1="22605" x2="79688" y2="24904"/>
                          <a14:foregroundMark x1="79688" y1="24904" x2="79688" y2="24904"/>
                          <a14:foregroundMark x1="12305" y1="33716" x2="12695" y2="46743"/>
                          <a14:foregroundMark x1="12695" y1="46743" x2="14258" y2="52490"/>
                          <a14:foregroundMark x1="18750" y1="33333" x2="81445" y2="40613"/>
                          <a14:foregroundMark x1="90820" y1="32567" x2="80859" y2="33716"/>
                          <a14:foregroundMark x1="81250" y1="33333" x2="76953" y2="36015"/>
                          <a14:foregroundMark x1="11133" y1="51341" x2="9961" y2="62452"/>
                          <a14:foregroundMark x1="8398" y1="51341" x2="8398" y2="49808"/>
                          <a14:foregroundMark x1="8398" y1="47510" x2="8398" y2="63602"/>
                          <a14:foregroundMark x1="67709" y1="80966" x2="67578" y2="82759"/>
                          <a14:foregroundMark x1="66802" y1="69214" x2="65625" y2="67816"/>
                          <a14:backgroundMark x1="64258" y1="88889" x2="70117" y2="95019"/>
                          <a14:backgroundMark x1="70117" y1="95019" x2="70508" y2="95402"/>
                          <a14:backgroundMark x1="75336" y1="88161" x2="75195" y2="91188"/>
                          <a14:backgroundMark x1="24414" y1="75862" x2="25000" y2="86207"/>
                          <a14:backgroundMark x1="71680" y1="73563" x2="72070" y2="95402"/>
                          <a14:backgroundMark x1="68555" y1="72031" x2="66211" y2="79310"/>
                          <a14:backgroundMark x1="68945" y1="69732" x2="67969" y2="71264"/>
                          <a14:backgroundMark x1="68164" y1="70115" x2="67383" y2="69732"/>
                          <a14:backgroundMark x1="25586" y1="70881" x2="29883" y2="81992"/>
                          <a14:backgroundMark x1="29883" y1="81992" x2="31055" y2="88506"/>
                          <a14:backgroundMark x1="22656" y1="73946" x2="23828" y2="90038"/>
                          <a14:backgroundMark x1="23828" y1="90038" x2="25000" y2="91571"/>
                          <a14:backgroundMark x1="25781" y1="82375" x2="25000" y2="88123"/>
                          <a14:backgroundMark x1="23828" y1="72031" x2="24219" y2="762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613" y="3739744"/>
              <a:ext cx="6705600" cy="3418284"/>
            </a:xfrm>
            <a:prstGeom prst="rect">
              <a:avLst/>
            </a:prstGeom>
          </p:spPr>
        </p:pic>
        <p:pic>
          <p:nvPicPr>
            <p:cNvPr id="10" name="Picture 9" descr="A close up of a wheel&#10;&#10;Description automatically generated">
              <a:extLst>
                <a:ext uri="{FF2B5EF4-FFF2-40B4-BE49-F238E27FC236}">
                  <a16:creationId xmlns:a16="http://schemas.microsoft.com/office/drawing/2014/main" id="{5C5D74CC-2997-4E8D-AC3A-AF394A82C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7413" y="5824528"/>
              <a:ext cx="1143000" cy="1143000"/>
            </a:xfrm>
            <a:prstGeom prst="rect">
              <a:avLst/>
            </a:prstGeom>
          </p:spPr>
        </p:pic>
        <p:pic>
          <p:nvPicPr>
            <p:cNvPr id="12" name="Picture 11" descr="A close up of a wheel&#10;&#10;Description automatically generated">
              <a:extLst>
                <a:ext uri="{FF2B5EF4-FFF2-40B4-BE49-F238E27FC236}">
                  <a16:creationId xmlns:a16="http://schemas.microsoft.com/office/drawing/2014/main" id="{46CF7271-1881-4657-B9CF-EDC431417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563" y="5824528"/>
              <a:ext cx="114300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646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1.07539 0.01575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76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ning room table&#10;&#10;Description automatically generated">
            <a:extLst>
              <a:ext uri="{FF2B5EF4-FFF2-40B4-BE49-F238E27FC236}">
                <a16:creationId xmlns:a16="http://schemas.microsoft.com/office/drawing/2014/main" id="{C94C9ECA-876C-4A3A-B850-31BFDDAD1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C63F5B-8ABA-42C2-A5AA-81FB280EBC13}"/>
              </a:ext>
            </a:extLst>
          </p:cNvPr>
          <p:cNvSpPr txBox="1">
            <a:spLocks/>
          </p:cNvSpPr>
          <p:nvPr/>
        </p:nvSpPr>
        <p:spPr>
          <a:xfrm>
            <a:off x="827649" y="517322"/>
            <a:ext cx="10536702" cy="1352550"/>
          </a:xfrm>
          <a:custGeom>
            <a:avLst/>
            <a:gdLst>
              <a:gd name="connsiteX0" fmla="*/ 0 w 10536702"/>
              <a:gd name="connsiteY0" fmla="*/ 0 h 1352550"/>
              <a:gd name="connsiteX1" fmla="*/ 10536702 w 10536702"/>
              <a:gd name="connsiteY1" fmla="*/ 0 h 1352550"/>
              <a:gd name="connsiteX2" fmla="*/ 10536702 w 10536702"/>
              <a:gd name="connsiteY2" fmla="*/ 1352550 h 1352550"/>
              <a:gd name="connsiteX3" fmla="*/ 0 w 10536702"/>
              <a:gd name="connsiteY3" fmla="*/ 1352550 h 1352550"/>
              <a:gd name="connsiteX4" fmla="*/ 0 w 10536702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6702" h="1352550" fill="none" extrusionOk="0">
                <a:moveTo>
                  <a:pt x="0" y="0"/>
                </a:moveTo>
                <a:cubicBezTo>
                  <a:pt x="3705373" y="-43080"/>
                  <a:pt x="8386870" y="-5301"/>
                  <a:pt x="10536702" y="0"/>
                </a:cubicBezTo>
                <a:cubicBezTo>
                  <a:pt x="10630803" y="219788"/>
                  <a:pt x="10444705" y="855734"/>
                  <a:pt x="10536702" y="1352550"/>
                </a:cubicBezTo>
                <a:cubicBezTo>
                  <a:pt x="8824056" y="1231170"/>
                  <a:pt x="2142501" y="1222893"/>
                  <a:pt x="0" y="1352550"/>
                </a:cubicBezTo>
                <a:cubicBezTo>
                  <a:pt x="29969" y="1107231"/>
                  <a:pt x="106458" y="392509"/>
                  <a:pt x="0" y="0"/>
                </a:cubicBezTo>
                <a:close/>
              </a:path>
              <a:path w="10536702" h="1352550" stroke="0" extrusionOk="0">
                <a:moveTo>
                  <a:pt x="0" y="0"/>
                </a:moveTo>
                <a:cubicBezTo>
                  <a:pt x="4831022" y="-75654"/>
                  <a:pt x="7932309" y="-85624"/>
                  <a:pt x="10536702" y="0"/>
                </a:cubicBezTo>
                <a:cubicBezTo>
                  <a:pt x="10603631" y="143088"/>
                  <a:pt x="10622098" y="1154145"/>
                  <a:pt x="10536702" y="1352550"/>
                </a:cubicBezTo>
                <a:cubicBezTo>
                  <a:pt x="7373027" y="1448550"/>
                  <a:pt x="5130017" y="1332529"/>
                  <a:pt x="0" y="1352550"/>
                </a:cubicBezTo>
                <a:cubicBezTo>
                  <a:pt x="35721" y="1191065"/>
                  <a:pt x="49012" y="559379"/>
                  <a:pt x="0" y="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شاهد أحمد ولد يصرخ على زميلة في الحافلة و كان الولد حزيناً خائفاً يبكي ! </a:t>
            </a:r>
          </a:p>
        </p:txBody>
      </p:sp>
      <p:pic>
        <p:nvPicPr>
          <p:cNvPr id="6" name="Picture 5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194E771B-87A6-4F92-861C-7D5A635893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2" b="89532" l="9744" r="92652">
                        <a14:foregroundMark x1="91853" y1="83471" x2="89297" y2="74931"/>
                        <a14:foregroundMark x1="80831" y1="84573" x2="80990" y2="78512"/>
                        <a14:foregroundMark x1="58147" y1="56198" x2="51597" y2="70523"/>
                        <a14:foregroundMark x1="53195" y1="46556" x2="54473" y2="54545"/>
                        <a14:foregroundMark x1="70607" y1="51791" x2="70447" y2="53719"/>
                        <a14:foregroundMark x1="74760" y1="47383" x2="67891" y2="52617"/>
                        <a14:foregroundMark x1="92652" y1="54545" x2="90575" y2="52066"/>
                        <a14:foregroundMark x1="66613" y1="52893" x2="66613" y2="52893"/>
                        <a14:foregroundMark x1="65655" y1="52893" x2="65655" y2="52893"/>
                        <a14:foregroundMark x1="58466" y1="74380" x2="58466" y2="74380"/>
                        <a14:backgroundMark x1="66613" y1="50413" x2="62620" y2="50138"/>
                        <a14:backgroundMark x1="76358" y1="41873" x2="76358" y2="41873"/>
                        <a14:backgroundMark x1="82748" y1="39118" x2="82748" y2="3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71" t="34641" r="35451" b="4736"/>
          <a:stretch/>
        </p:blipFill>
        <p:spPr>
          <a:xfrm flipH="1">
            <a:off x="8623494" y="2749309"/>
            <a:ext cx="1842869" cy="292114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F6ED9A3F-C821-423A-A536-6F96A1244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2" b="89532" l="9744" r="92652">
                        <a14:foregroundMark x1="91853" y1="83471" x2="89297" y2="74931"/>
                        <a14:foregroundMark x1="80831" y1="84573" x2="80990" y2="78512"/>
                        <a14:foregroundMark x1="58147" y1="56198" x2="51597" y2="70523"/>
                        <a14:foregroundMark x1="53195" y1="46556" x2="54473" y2="54545"/>
                        <a14:foregroundMark x1="70607" y1="51791" x2="70447" y2="53719"/>
                        <a14:foregroundMark x1="74760" y1="47383" x2="67891" y2="52617"/>
                        <a14:foregroundMark x1="92652" y1="54545" x2="90575" y2="52066"/>
                        <a14:foregroundMark x1="66613" y1="52893" x2="66613" y2="52893"/>
                        <a14:foregroundMark x1="65655" y1="52893" x2="65655" y2="52893"/>
                        <a14:foregroundMark x1="58466" y1="74380" x2="58466" y2="74380"/>
                        <a14:backgroundMark x1="66613" y1="50413" x2="62620" y2="50138"/>
                        <a14:backgroundMark x1="76358" y1="41873" x2="76358" y2="41873"/>
                        <a14:backgroundMark x1="82748" y1="39118" x2="82748" y2="3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1"/>
          <a:stretch/>
        </p:blipFill>
        <p:spPr>
          <a:xfrm flipH="1">
            <a:off x="5528601" y="2207096"/>
            <a:ext cx="2686930" cy="43136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5A9299-B4CB-440D-A4EC-5BB6E834B0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06" b="86821" l="52952" r="67778">
                        <a14:foregroundMark x1="62300" y1="59955" x2="61821" y2="63348"/>
                        <a14:foregroundMark x1="57029" y1="59729" x2="57987" y2="63575"/>
                        <a14:foregroundMark x1="62460" y1="86425" x2="62141" y2="85747"/>
                        <a14:foregroundMark x1="58946" y1="86652" x2="58466" y2="85747"/>
                        <a14:backgroundMark x1="59105" y1="86652" x2="59105" y2="88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47542" r="30369" b="24259"/>
          <a:stretch/>
        </p:blipFill>
        <p:spPr>
          <a:xfrm rot="2282563">
            <a:off x="2930487" y="2882807"/>
            <a:ext cx="1917456" cy="208352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dining room table&#10;&#10;Description automatically generated">
            <a:extLst>
              <a:ext uri="{FF2B5EF4-FFF2-40B4-BE49-F238E27FC236}">
                <a16:creationId xmlns:a16="http://schemas.microsoft.com/office/drawing/2014/main" id="{7762DB50-9502-4E13-9F00-A243C9F939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63" b="80147" l="2875" r="27636">
                        <a14:foregroundMark x1="27636" y1="38480" x2="27157" y2="43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57" r="70058" b="13695"/>
          <a:stretch/>
        </p:blipFill>
        <p:spPr>
          <a:xfrm>
            <a:off x="34670" y="2054696"/>
            <a:ext cx="3650564" cy="48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42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ning room table&#10;&#10;Description automatically generated">
            <a:extLst>
              <a:ext uri="{FF2B5EF4-FFF2-40B4-BE49-F238E27FC236}">
                <a16:creationId xmlns:a16="http://schemas.microsoft.com/office/drawing/2014/main" id="{C94C9ECA-876C-4A3A-B850-31BFDDAD1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C63F5B-8ABA-42C2-A5AA-81FB280EBC13}"/>
              </a:ext>
            </a:extLst>
          </p:cNvPr>
          <p:cNvSpPr txBox="1">
            <a:spLocks/>
          </p:cNvSpPr>
          <p:nvPr/>
        </p:nvSpPr>
        <p:spPr>
          <a:xfrm>
            <a:off x="682533" y="2317987"/>
            <a:ext cx="10536702" cy="1352550"/>
          </a:xfrm>
          <a:custGeom>
            <a:avLst/>
            <a:gdLst>
              <a:gd name="connsiteX0" fmla="*/ 0 w 10536702"/>
              <a:gd name="connsiteY0" fmla="*/ 0 h 1352550"/>
              <a:gd name="connsiteX1" fmla="*/ 10536702 w 10536702"/>
              <a:gd name="connsiteY1" fmla="*/ 0 h 1352550"/>
              <a:gd name="connsiteX2" fmla="*/ 10536702 w 10536702"/>
              <a:gd name="connsiteY2" fmla="*/ 1352550 h 1352550"/>
              <a:gd name="connsiteX3" fmla="*/ 0 w 10536702"/>
              <a:gd name="connsiteY3" fmla="*/ 1352550 h 1352550"/>
              <a:gd name="connsiteX4" fmla="*/ 0 w 10536702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6702" h="1352550" fill="none" extrusionOk="0">
                <a:moveTo>
                  <a:pt x="0" y="0"/>
                </a:moveTo>
                <a:cubicBezTo>
                  <a:pt x="3705373" y="-43080"/>
                  <a:pt x="8386870" y="-5301"/>
                  <a:pt x="10536702" y="0"/>
                </a:cubicBezTo>
                <a:cubicBezTo>
                  <a:pt x="10630803" y="219788"/>
                  <a:pt x="10444705" y="855734"/>
                  <a:pt x="10536702" y="1352550"/>
                </a:cubicBezTo>
                <a:cubicBezTo>
                  <a:pt x="8824056" y="1231170"/>
                  <a:pt x="2142501" y="1222893"/>
                  <a:pt x="0" y="1352550"/>
                </a:cubicBezTo>
                <a:cubicBezTo>
                  <a:pt x="29969" y="1107231"/>
                  <a:pt x="106458" y="392509"/>
                  <a:pt x="0" y="0"/>
                </a:cubicBezTo>
                <a:close/>
              </a:path>
              <a:path w="10536702" h="1352550" stroke="0" extrusionOk="0">
                <a:moveTo>
                  <a:pt x="0" y="0"/>
                </a:moveTo>
                <a:cubicBezTo>
                  <a:pt x="4831022" y="-75654"/>
                  <a:pt x="7932309" y="-85624"/>
                  <a:pt x="10536702" y="0"/>
                </a:cubicBezTo>
                <a:cubicBezTo>
                  <a:pt x="10603631" y="143088"/>
                  <a:pt x="10622098" y="1154145"/>
                  <a:pt x="10536702" y="1352550"/>
                </a:cubicBezTo>
                <a:cubicBezTo>
                  <a:pt x="7373027" y="1448550"/>
                  <a:pt x="5130017" y="1332529"/>
                  <a:pt x="0" y="1352550"/>
                </a:cubicBezTo>
                <a:cubicBezTo>
                  <a:pt x="35721" y="1191065"/>
                  <a:pt x="49012" y="559379"/>
                  <a:pt x="0" y="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أخبر أحمد مشرفة الحافلة بما حصل .. فعاقبت المشرفة الطفل المشاغب ، و طلبت منه أن يعتذر من زميلة .</a:t>
            </a:r>
          </a:p>
        </p:txBody>
      </p:sp>
    </p:spTree>
    <p:extLst>
      <p:ext uri="{BB962C8B-B14F-4D97-AF65-F5344CB8AC3E}">
        <p14:creationId xmlns:p14="http://schemas.microsoft.com/office/powerpoint/2010/main" val="392054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E6085-1ACB-4335-AD68-78CC8C940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72AA8C-EB56-4AA3-A6A9-1D11273DBB31}"/>
              </a:ext>
            </a:extLst>
          </p:cNvPr>
          <p:cNvSpPr txBox="1">
            <a:spLocks/>
          </p:cNvSpPr>
          <p:nvPr/>
        </p:nvSpPr>
        <p:spPr>
          <a:xfrm>
            <a:off x="664698" y="487261"/>
            <a:ext cx="10862603" cy="5883478"/>
          </a:xfrm>
          <a:custGeom>
            <a:avLst/>
            <a:gdLst>
              <a:gd name="connsiteX0" fmla="*/ 0 w 10862603"/>
              <a:gd name="connsiteY0" fmla="*/ 0 h 5883478"/>
              <a:gd name="connsiteX1" fmla="*/ 10862603 w 10862603"/>
              <a:gd name="connsiteY1" fmla="*/ 0 h 5883478"/>
              <a:gd name="connsiteX2" fmla="*/ 10862603 w 10862603"/>
              <a:gd name="connsiteY2" fmla="*/ 5883478 h 5883478"/>
              <a:gd name="connsiteX3" fmla="*/ 0 w 10862603"/>
              <a:gd name="connsiteY3" fmla="*/ 5883478 h 5883478"/>
              <a:gd name="connsiteX4" fmla="*/ 0 w 10862603"/>
              <a:gd name="connsiteY4" fmla="*/ 0 h 58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2603" h="5883478" fill="none" extrusionOk="0">
                <a:moveTo>
                  <a:pt x="0" y="0"/>
                </a:moveTo>
                <a:cubicBezTo>
                  <a:pt x="2123182" y="-43080"/>
                  <a:pt x="9587224" y="-5301"/>
                  <a:pt x="10862603" y="0"/>
                </a:cubicBezTo>
                <a:cubicBezTo>
                  <a:pt x="10855148" y="1678402"/>
                  <a:pt x="10768058" y="3151929"/>
                  <a:pt x="10862603" y="5883478"/>
                </a:cubicBezTo>
                <a:cubicBezTo>
                  <a:pt x="5996938" y="5762098"/>
                  <a:pt x="2871869" y="5753821"/>
                  <a:pt x="0" y="5883478"/>
                </a:cubicBezTo>
                <a:cubicBezTo>
                  <a:pt x="-18411" y="4221814"/>
                  <a:pt x="98488" y="1088822"/>
                  <a:pt x="0" y="0"/>
                </a:cubicBezTo>
                <a:close/>
              </a:path>
              <a:path w="10862603" h="5883478" stroke="0" extrusionOk="0">
                <a:moveTo>
                  <a:pt x="0" y="0"/>
                </a:moveTo>
                <a:cubicBezTo>
                  <a:pt x="1163978" y="-75654"/>
                  <a:pt x="6177522" y="-85624"/>
                  <a:pt x="10862603" y="0"/>
                </a:cubicBezTo>
                <a:cubicBezTo>
                  <a:pt x="10995575" y="1038692"/>
                  <a:pt x="10728728" y="4212488"/>
                  <a:pt x="10862603" y="5883478"/>
                </a:cubicBezTo>
                <a:cubicBezTo>
                  <a:pt x="5455692" y="5979478"/>
                  <a:pt x="4432728" y="5863457"/>
                  <a:pt x="0" y="5883478"/>
                </a:cubicBezTo>
                <a:cubicBezTo>
                  <a:pt x="-154840" y="4652188"/>
                  <a:pt x="-96708" y="10535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endParaRPr lang="ar-SA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633DCAB-7459-4D7F-AA1B-6AA66A157C54}"/>
              </a:ext>
            </a:extLst>
          </p:cNvPr>
          <p:cNvSpPr txBox="1">
            <a:spLocks/>
          </p:cNvSpPr>
          <p:nvPr/>
        </p:nvSpPr>
        <p:spPr>
          <a:xfrm>
            <a:off x="6095999" y="2982141"/>
            <a:ext cx="4802214" cy="893717"/>
          </a:xfrm>
          <a:custGeom>
            <a:avLst/>
            <a:gdLst>
              <a:gd name="connsiteX0" fmla="*/ 0 w 4802214"/>
              <a:gd name="connsiteY0" fmla="*/ 0 h 893717"/>
              <a:gd name="connsiteX1" fmla="*/ 4802214 w 4802214"/>
              <a:gd name="connsiteY1" fmla="*/ 0 h 893717"/>
              <a:gd name="connsiteX2" fmla="*/ 4802214 w 4802214"/>
              <a:gd name="connsiteY2" fmla="*/ 893717 h 893717"/>
              <a:gd name="connsiteX3" fmla="*/ 0 w 4802214"/>
              <a:gd name="connsiteY3" fmla="*/ 893717 h 893717"/>
              <a:gd name="connsiteX4" fmla="*/ 0 w 4802214"/>
              <a:gd name="connsiteY4" fmla="*/ 0 h 89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214" h="893717" extrusionOk="0">
                <a:moveTo>
                  <a:pt x="0" y="0"/>
                </a:moveTo>
                <a:cubicBezTo>
                  <a:pt x="2188473" y="-75654"/>
                  <a:pt x="2757239" y="-85624"/>
                  <a:pt x="4802214" y="0"/>
                </a:cubicBezTo>
                <a:cubicBezTo>
                  <a:pt x="4773195" y="152053"/>
                  <a:pt x="4834502" y="459571"/>
                  <a:pt x="4802214" y="893717"/>
                </a:cubicBezTo>
                <a:cubicBezTo>
                  <a:pt x="3787347" y="989717"/>
                  <a:pt x="1555425" y="873696"/>
                  <a:pt x="0" y="893717"/>
                </a:cubicBezTo>
                <a:cubicBezTo>
                  <a:pt x="49961" y="506219"/>
                  <a:pt x="75449" y="155849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600" b="1" dirty="0">
                <a:latin typeface="Dubai" panose="020B0503030403030204" pitchFamily="34" charset="-78"/>
                <a:cs typeface="Dubai" panose="020B0503030403030204" pitchFamily="34" charset="-78"/>
              </a:rPr>
              <a:t>حان الآن وقت الأسئلة ..</a:t>
            </a: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6AC9B82F-90CB-433E-8083-3890F0E6D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50" y="1467757"/>
            <a:ext cx="5147749" cy="39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69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E6085-1ACB-4335-AD68-78CC8C940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72AA8C-EB56-4AA3-A6A9-1D11273DBB31}"/>
              </a:ext>
            </a:extLst>
          </p:cNvPr>
          <p:cNvSpPr txBox="1">
            <a:spLocks/>
          </p:cNvSpPr>
          <p:nvPr/>
        </p:nvSpPr>
        <p:spPr>
          <a:xfrm>
            <a:off x="664698" y="487261"/>
            <a:ext cx="10862603" cy="5883478"/>
          </a:xfrm>
          <a:custGeom>
            <a:avLst/>
            <a:gdLst>
              <a:gd name="connsiteX0" fmla="*/ 0 w 10862603"/>
              <a:gd name="connsiteY0" fmla="*/ 0 h 5883478"/>
              <a:gd name="connsiteX1" fmla="*/ 10862603 w 10862603"/>
              <a:gd name="connsiteY1" fmla="*/ 0 h 5883478"/>
              <a:gd name="connsiteX2" fmla="*/ 10862603 w 10862603"/>
              <a:gd name="connsiteY2" fmla="*/ 5883478 h 5883478"/>
              <a:gd name="connsiteX3" fmla="*/ 0 w 10862603"/>
              <a:gd name="connsiteY3" fmla="*/ 5883478 h 5883478"/>
              <a:gd name="connsiteX4" fmla="*/ 0 w 10862603"/>
              <a:gd name="connsiteY4" fmla="*/ 0 h 58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2603" h="5883478" fill="none" extrusionOk="0">
                <a:moveTo>
                  <a:pt x="0" y="0"/>
                </a:moveTo>
                <a:cubicBezTo>
                  <a:pt x="2123182" y="-43080"/>
                  <a:pt x="9587224" y="-5301"/>
                  <a:pt x="10862603" y="0"/>
                </a:cubicBezTo>
                <a:cubicBezTo>
                  <a:pt x="10855148" y="1678402"/>
                  <a:pt x="10768058" y="3151929"/>
                  <a:pt x="10862603" y="5883478"/>
                </a:cubicBezTo>
                <a:cubicBezTo>
                  <a:pt x="5996938" y="5762098"/>
                  <a:pt x="2871869" y="5753821"/>
                  <a:pt x="0" y="5883478"/>
                </a:cubicBezTo>
                <a:cubicBezTo>
                  <a:pt x="-18411" y="4221814"/>
                  <a:pt x="98488" y="1088822"/>
                  <a:pt x="0" y="0"/>
                </a:cubicBezTo>
                <a:close/>
              </a:path>
              <a:path w="10862603" h="5883478" stroke="0" extrusionOk="0">
                <a:moveTo>
                  <a:pt x="0" y="0"/>
                </a:moveTo>
                <a:cubicBezTo>
                  <a:pt x="1163978" y="-75654"/>
                  <a:pt x="6177522" y="-85624"/>
                  <a:pt x="10862603" y="0"/>
                </a:cubicBezTo>
                <a:cubicBezTo>
                  <a:pt x="10995575" y="1038692"/>
                  <a:pt x="10728728" y="4212488"/>
                  <a:pt x="10862603" y="5883478"/>
                </a:cubicBezTo>
                <a:cubicBezTo>
                  <a:pt x="5455692" y="5979478"/>
                  <a:pt x="4432728" y="5863457"/>
                  <a:pt x="0" y="5883478"/>
                </a:cubicBezTo>
                <a:cubicBezTo>
                  <a:pt x="-154840" y="4652188"/>
                  <a:pt x="-96708" y="10535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endParaRPr lang="ar-SA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67C86C-2CA9-4D81-94E9-D5B86CB21B63}"/>
              </a:ext>
            </a:extLst>
          </p:cNvPr>
          <p:cNvSpPr txBox="1">
            <a:spLocks/>
          </p:cNvSpPr>
          <p:nvPr/>
        </p:nvSpPr>
        <p:spPr>
          <a:xfrm>
            <a:off x="6449450" y="939353"/>
            <a:ext cx="4648786" cy="1086395"/>
          </a:xfrm>
          <a:custGeom>
            <a:avLst/>
            <a:gdLst>
              <a:gd name="connsiteX0" fmla="*/ 0 w 4648786"/>
              <a:gd name="connsiteY0" fmla="*/ 0 h 1086395"/>
              <a:gd name="connsiteX1" fmla="*/ 4648786 w 4648786"/>
              <a:gd name="connsiteY1" fmla="*/ 0 h 1086395"/>
              <a:gd name="connsiteX2" fmla="*/ 4648786 w 4648786"/>
              <a:gd name="connsiteY2" fmla="*/ 1086395 h 1086395"/>
              <a:gd name="connsiteX3" fmla="*/ 0 w 4648786"/>
              <a:gd name="connsiteY3" fmla="*/ 1086395 h 1086395"/>
              <a:gd name="connsiteX4" fmla="*/ 0 w 4648786"/>
              <a:gd name="connsiteY4" fmla="*/ 0 h 108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786" h="1086395" fill="none" extrusionOk="0">
                <a:moveTo>
                  <a:pt x="0" y="0"/>
                </a:moveTo>
                <a:cubicBezTo>
                  <a:pt x="589992" y="-43080"/>
                  <a:pt x="3205356" y="-5301"/>
                  <a:pt x="4648786" y="0"/>
                </a:cubicBezTo>
                <a:cubicBezTo>
                  <a:pt x="4665820" y="167407"/>
                  <a:pt x="4734796" y="885352"/>
                  <a:pt x="4648786" y="1086395"/>
                </a:cubicBezTo>
                <a:cubicBezTo>
                  <a:pt x="2601743" y="965015"/>
                  <a:pt x="1839446" y="956738"/>
                  <a:pt x="0" y="1086395"/>
                </a:cubicBezTo>
                <a:cubicBezTo>
                  <a:pt x="42927" y="677197"/>
                  <a:pt x="20842" y="516743"/>
                  <a:pt x="0" y="0"/>
                </a:cubicBezTo>
                <a:close/>
              </a:path>
              <a:path w="4648786" h="1086395" stroke="0" extrusionOk="0">
                <a:moveTo>
                  <a:pt x="0" y="0"/>
                </a:moveTo>
                <a:cubicBezTo>
                  <a:pt x="990296" y="-75654"/>
                  <a:pt x="2614519" y="-85624"/>
                  <a:pt x="4648786" y="0"/>
                </a:cubicBezTo>
                <a:cubicBezTo>
                  <a:pt x="4612079" y="312290"/>
                  <a:pt x="4581660" y="597205"/>
                  <a:pt x="4648786" y="1086395"/>
                </a:cubicBezTo>
                <a:cubicBezTo>
                  <a:pt x="3193772" y="1182395"/>
                  <a:pt x="537526" y="1066374"/>
                  <a:pt x="0" y="1086395"/>
                </a:cubicBezTo>
                <a:cubicBezTo>
                  <a:pt x="48914" y="767445"/>
                  <a:pt x="-70126" y="33642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ماذا شاهد أحمد في المكتبة ؟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599D1B-2054-4DA6-8426-C583712F0E5D}"/>
              </a:ext>
            </a:extLst>
          </p:cNvPr>
          <p:cNvSpPr txBox="1">
            <a:spLocks/>
          </p:cNvSpPr>
          <p:nvPr/>
        </p:nvSpPr>
        <p:spPr>
          <a:xfrm>
            <a:off x="1232681" y="1045224"/>
            <a:ext cx="4648786" cy="1086395"/>
          </a:xfrm>
          <a:custGeom>
            <a:avLst/>
            <a:gdLst>
              <a:gd name="connsiteX0" fmla="*/ 0 w 4648786"/>
              <a:gd name="connsiteY0" fmla="*/ 0 h 1086395"/>
              <a:gd name="connsiteX1" fmla="*/ 4648786 w 4648786"/>
              <a:gd name="connsiteY1" fmla="*/ 0 h 1086395"/>
              <a:gd name="connsiteX2" fmla="*/ 4648786 w 4648786"/>
              <a:gd name="connsiteY2" fmla="*/ 1086395 h 1086395"/>
              <a:gd name="connsiteX3" fmla="*/ 0 w 4648786"/>
              <a:gd name="connsiteY3" fmla="*/ 1086395 h 1086395"/>
              <a:gd name="connsiteX4" fmla="*/ 0 w 4648786"/>
              <a:gd name="connsiteY4" fmla="*/ 0 h 108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786" h="1086395" fill="none" extrusionOk="0">
                <a:moveTo>
                  <a:pt x="0" y="0"/>
                </a:moveTo>
                <a:cubicBezTo>
                  <a:pt x="589992" y="-43080"/>
                  <a:pt x="3205356" y="-5301"/>
                  <a:pt x="4648786" y="0"/>
                </a:cubicBezTo>
                <a:cubicBezTo>
                  <a:pt x="4665820" y="167407"/>
                  <a:pt x="4734796" y="885352"/>
                  <a:pt x="4648786" y="1086395"/>
                </a:cubicBezTo>
                <a:cubicBezTo>
                  <a:pt x="2601743" y="965015"/>
                  <a:pt x="1839446" y="956738"/>
                  <a:pt x="0" y="1086395"/>
                </a:cubicBezTo>
                <a:cubicBezTo>
                  <a:pt x="42927" y="677197"/>
                  <a:pt x="20842" y="516743"/>
                  <a:pt x="0" y="0"/>
                </a:cubicBezTo>
                <a:close/>
              </a:path>
              <a:path w="4648786" h="1086395" stroke="0" extrusionOk="0">
                <a:moveTo>
                  <a:pt x="0" y="0"/>
                </a:moveTo>
                <a:cubicBezTo>
                  <a:pt x="990296" y="-75654"/>
                  <a:pt x="2614519" y="-85624"/>
                  <a:pt x="4648786" y="0"/>
                </a:cubicBezTo>
                <a:cubicBezTo>
                  <a:pt x="4612079" y="312290"/>
                  <a:pt x="4581660" y="597205"/>
                  <a:pt x="4648786" y="1086395"/>
                </a:cubicBezTo>
                <a:cubicBezTo>
                  <a:pt x="3193772" y="1182395"/>
                  <a:pt x="537526" y="1066374"/>
                  <a:pt x="0" y="1086395"/>
                </a:cubicBezTo>
                <a:cubicBezTo>
                  <a:pt x="48914" y="767445"/>
                  <a:pt x="-70126" y="33642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1800" b="1" dirty="0">
                <a:latin typeface="Dubai" panose="020B0503030403030204" pitchFamily="34" charset="-78"/>
                <a:cs typeface="Dubai" panose="020B0503030403030204" pitchFamily="34" charset="-78"/>
              </a:rPr>
              <a:t>ماذا فعلت المعلمة بعد أن اخبرها أحمد بما حصل ؟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6575F4-F635-4B3C-8EFB-725FDF3EC1D5}"/>
              </a:ext>
            </a:extLst>
          </p:cNvPr>
          <p:cNvSpPr txBox="1">
            <a:spLocks/>
          </p:cNvSpPr>
          <p:nvPr/>
        </p:nvSpPr>
        <p:spPr>
          <a:xfrm>
            <a:off x="3771606" y="2397911"/>
            <a:ext cx="4648786" cy="1086395"/>
          </a:xfrm>
          <a:custGeom>
            <a:avLst/>
            <a:gdLst>
              <a:gd name="connsiteX0" fmla="*/ 0 w 4648786"/>
              <a:gd name="connsiteY0" fmla="*/ 0 h 1086395"/>
              <a:gd name="connsiteX1" fmla="*/ 4648786 w 4648786"/>
              <a:gd name="connsiteY1" fmla="*/ 0 h 1086395"/>
              <a:gd name="connsiteX2" fmla="*/ 4648786 w 4648786"/>
              <a:gd name="connsiteY2" fmla="*/ 1086395 h 1086395"/>
              <a:gd name="connsiteX3" fmla="*/ 0 w 4648786"/>
              <a:gd name="connsiteY3" fmla="*/ 1086395 h 1086395"/>
              <a:gd name="connsiteX4" fmla="*/ 0 w 4648786"/>
              <a:gd name="connsiteY4" fmla="*/ 0 h 108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786" h="1086395" fill="none" extrusionOk="0">
                <a:moveTo>
                  <a:pt x="0" y="0"/>
                </a:moveTo>
                <a:cubicBezTo>
                  <a:pt x="589992" y="-43080"/>
                  <a:pt x="3205356" y="-5301"/>
                  <a:pt x="4648786" y="0"/>
                </a:cubicBezTo>
                <a:cubicBezTo>
                  <a:pt x="4665820" y="167407"/>
                  <a:pt x="4734796" y="885352"/>
                  <a:pt x="4648786" y="1086395"/>
                </a:cubicBezTo>
                <a:cubicBezTo>
                  <a:pt x="2601743" y="965015"/>
                  <a:pt x="1839446" y="956738"/>
                  <a:pt x="0" y="1086395"/>
                </a:cubicBezTo>
                <a:cubicBezTo>
                  <a:pt x="42927" y="677197"/>
                  <a:pt x="20842" y="516743"/>
                  <a:pt x="0" y="0"/>
                </a:cubicBezTo>
                <a:close/>
              </a:path>
              <a:path w="4648786" h="1086395" stroke="0" extrusionOk="0">
                <a:moveTo>
                  <a:pt x="0" y="0"/>
                </a:moveTo>
                <a:cubicBezTo>
                  <a:pt x="990296" y="-75654"/>
                  <a:pt x="2614519" y="-85624"/>
                  <a:pt x="4648786" y="0"/>
                </a:cubicBezTo>
                <a:cubicBezTo>
                  <a:pt x="4612079" y="312290"/>
                  <a:pt x="4581660" y="597205"/>
                  <a:pt x="4648786" y="1086395"/>
                </a:cubicBezTo>
                <a:cubicBezTo>
                  <a:pt x="3193772" y="1182395"/>
                  <a:pt x="537526" y="1066374"/>
                  <a:pt x="0" y="1086395"/>
                </a:cubicBezTo>
                <a:cubicBezTo>
                  <a:pt x="48914" y="767445"/>
                  <a:pt x="-70126" y="33642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1800" b="1" dirty="0">
                <a:latin typeface="Dubai" panose="020B0503030403030204" pitchFamily="34" charset="-78"/>
                <a:cs typeface="Dubai" panose="020B0503030403030204" pitchFamily="34" charset="-78"/>
              </a:rPr>
              <a:t>ماذا يجب أن نفعل إذا حصل لنا مثل هذا الموقف ؟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61D260-4DF8-43DB-8BC8-CE4EAA37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77" t="50692" r="10904" b="15902"/>
          <a:stretch/>
        </p:blipFill>
        <p:spPr>
          <a:xfrm>
            <a:off x="2573287" y="3790629"/>
            <a:ext cx="7045423" cy="2083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9194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E6085-1ACB-4335-AD68-78CC8C940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72AA8C-EB56-4AA3-A6A9-1D11273DBB31}"/>
              </a:ext>
            </a:extLst>
          </p:cNvPr>
          <p:cNvSpPr txBox="1">
            <a:spLocks/>
          </p:cNvSpPr>
          <p:nvPr/>
        </p:nvSpPr>
        <p:spPr>
          <a:xfrm>
            <a:off x="664698" y="487261"/>
            <a:ext cx="10862603" cy="5883478"/>
          </a:xfrm>
          <a:custGeom>
            <a:avLst/>
            <a:gdLst>
              <a:gd name="connsiteX0" fmla="*/ 0 w 10862603"/>
              <a:gd name="connsiteY0" fmla="*/ 0 h 5883478"/>
              <a:gd name="connsiteX1" fmla="*/ 10862603 w 10862603"/>
              <a:gd name="connsiteY1" fmla="*/ 0 h 5883478"/>
              <a:gd name="connsiteX2" fmla="*/ 10862603 w 10862603"/>
              <a:gd name="connsiteY2" fmla="*/ 5883478 h 5883478"/>
              <a:gd name="connsiteX3" fmla="*/ 0 w 10862603"/>
              <a:gd name="connsiteY3" fmla="*/ 5883478 h 5883478"/>
              <a:gd name="connsiteX4" fmla="*/ 0 w 10862603"/>
              <a:gd name="connsiteY4" fmla="*/ 0 h 58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2603" h="5883478" fill="none" extrusionOk="0">
                <a:moveTo>
                  <a:pt x="0" y="0"/>
                </a:moveTo>
                <a:cubicBezTo>
                  <a:pt x="2123182" y="-43080"/>
                  <a:pt x="9587224" y="-5301"/>
                  <a:pt x="10862603" y="0"/>
                </a:cubicBezTo>
                <a:cubicBezTo>
                  <a:pt x="10855148" y="1678402"/>
                  <a:pt x="10768058" y="3151929"/>
                  <a:pt x="10862603" y="5883478"/>
                </a:cubicBezTo>
                <a:cubicBezTo>
                  <a:pt x="5996938" y="5762098"/>
                  <a:pt x="2871869" y="5753821"/>
                  <a:pt x="0" y="5883478"/>
                </a:cubicBezTo>
                <a:cubicBezTo>
                  <a:pt x="-18411" y="4221814"/>
                  <a:pt x="98488" y="1088822"/>
                  <a:pt x="0" y="0"/>
                </a:cubicBezTo>
                <a:close/>
              </a:path>
              <a:path w="10862603" h="5883478" stroke="0" extrusionOk="0">
                <a:moveTo>
                  <a:pt x="0" y="0"/>
                </a:moveTo>
                <a:cubicBezTo>
                  <a:pt x="1163978" y="-75654"/>
                  <a:pt x="6177522" y="-85624"/>
                  <a:pt x="10862603" y="0"/>
                </a:cubicBezTo>
                <a:cubicBezTo>
                  <a:pt x="10995575" y="1038692"/>
                  <a:pt x="10728728" y="4212488"/>
                  <a:pt x="10862603" y="5883478"/>
                </a:cubicBezTo>
                <a:cubicBezTo>
                  <a:pt x="5455692" y="5979478"/>
                  <a:pt x="4432728" y="5863457"/>
                  <a:pt x="0" y="5883478"/>
                </a:cubicBezTo>
                <a:cubicBezTo>
                  <a:pt x="-154840" y="4652188"/>
                  <a:pt x="-96708" y="10535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endParaRPr lang="ar-SA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67C86C-2CA9-4D81-94E9-D5B86CB21B63}"/>
              </a:ext>
            </a:extLst>
          </p:cNvPr>
          <p:cNvSpPr txBox="1">
            <a:spLocks/>
          </p:cNvSpPr>
          <p:nvPr/>
        </p:nvSpPr>
        <p:spPr>
          <a:xfrm>
            <a:off x="3771605" y="838503"/>
            <a:ext cx="4648786" cy="1086395"/>
          </a:xfrm>
          <a:custGeom>
            <a:avLst/>
            <a:gdLst>
              <a:gd name="connsiteX0" fmla="*/ 0 w 4648786"/>
              <a:gd name="connsiteY0" fmla="*/ 0 h 1086395"/>
              <a:gd name="connsiteX1" fmla="*/ 4648786 w 4648786"/>
              <a:gd name="connsiteY1" fmla="*/ 0 h 1086395"/>
              <a:gd name="connsiteX2" fmla="*/ 4648786 w 4648786"/>
              <a:gd name="connsiteY2" fmla="*/ 1086395 h 1086395"/>
              <a:gd name="connsiteX3" fmla="*/ 0 w 4648786"/>
              <a:gd name="connsiteY3" fmla="*/ 1086395 h 1086395"/>
              <a:gd name="connsiteX4" fmla="*/ 0 w 4648786"/>
              <a:gd name="connsiteY4" fmla="*/ 0 h 108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786" h="1086395" fill="none" extrusionOk="0">
                <a:moveTo>
                  <a:pt x="0" y="0"/>
                </a:moveTo>
                <a:cubicBezTo>
                  <a:pt x="589992" y="-43080"/>
                  <a:pt x="3205356" y="-5301"/>
                  <a:pt x="4648786" y="0"/>
                </a:cubicBezTo>
                <a:cubicBezTo>
                  <a:pt x="4665820" y="167407"/>
                  <a:pt x="4734796" y="885352"/>
                  <a:pt x="4648786" y="1086395"/>
                </a:cubicBezTo>
                <a:cubicBezTo>
                  <a:pt x="2601743" y="965015"/>
                  <a:pt x="1839446" y="956738"/>
                  <a:pt x="0" y="1086395"/>
                </a:cubicBezTo>
                <a:cubicBezTo>
                  <a:pt x="42927" y="677197"/>
                  <a:pt x="20842" y="516743"/>
                  <a:pt x="0" y="0"/>
                </a:cubicBezTo>
                <a:close/>
              </a:path>
              <a:path w="4648786" h="1086395" stroke="0" extrusionOk="0">
                <a:moveTo>
                  <a:pt x="0" y="0"/>
                </a:moveTo>
                <a:cubicBezTo>
                  <a:pt x="990296" y="-75654"/>
                  <a:pt x="2614519" y="-85624"/>
                  <a:pt x="4648786" y="0"/>
                </a:cubicBezTo>
                <a:cubicBezTo>
                  <a:pt x="4612079" y="312290"/>
                  <a:pt x="4581660" y="597205"/>
                  <a:pt x="4648786" y="1086395"/>
                </a:cubicBezTo>
                <a:cubicBezTo>
                  <a:pt x="3193772" y="1182395"/>
                  <a:pt x="537526" y="1066374"/>
                  <a:pt x="0" y="1086395"/>
                </a:cubicBezTo>
                <a:cubicBezTo>
                  <a:pt x="48914" y="767445"/>
                  <a:pt x="-70126" y="33642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صف لي ماذا تشاهد ؟</a:t>
            </a:r>
          </a:p>
        </p:txBody>
      </p:sp>
      <p:pic>
        <p:nvPicPr>
          <p:cNvPr id="15" name="Picture 14" descr="A close up of a toy&#10;&#10;Description automatically generated">
            <a:extLst>
              <a:ext uri="{FF2B5EF4-FFF2-40B4-BE49-F238E27FC236}">
                <a16:creationId xmlns:a16="http://schemas.microsoft.com/office/drawing/2014/main" id="{87090200-97FB-41C4-B60A-1A024EE70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71" y="2276139"/>
            <a:ext cx="5058655" cy="39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6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E6085-1ACB-4335-AD68-78CC8C940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72AA8C-EB56-4AA3-A6A9-1D11273DBB31}"/>
              </a:ext>
            </a:extLst>
          </p:cNvPr>
          <p:cNvSpPr txBox="1">
            <a:spLocks/>
          </p:cNvSpPr>
          <p:nvPr/>
        </p:nvSpPr>
        <p:spPr>
          <a:xfrm>
            <a:off x="664698" y="487261"/>
            <a:ext cx="10862603" cy="5883478"/>
          </a:xfrm>
          <a:custGeom>
            <a:avLst/>
            <a:gdLst>
              <a:gd name="connsiteX0" fmla="*/ 0 w 10862603"/>
              <a:gd name="connsiteY0" fmla="*/ 0 h 5883478"/>
              <a:gd name="connsiteX1" fmla="*/ 10862603 w 10862603"/>
              <a:gd name="connsiteY1" fmla="*/ 0 h 5883478"/>
              <a:gd name="connsiteX2" fmla="*/ 10862603 w 10862603"/>
              <a:gd name="connsiteY2" fmla="*/ 5883478 h 5883478"/>
              <a:gd name="connsiteX3" fmla="*/ 0 w 10862603"/>
              <a:gd name="connsiteY3" fmla="*/ 5883478 h 5883478"/>
              <a:gd name="connsiteX4" fmla="*/ 0 w 10862603"/>
              <a:gd name="connsiteY4" fmla="*/ 0 h 58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2603" h="5883478" fill="none" extrusionOk="0">
                <a:moveTo>
                  <a:pt x="0" y="0"/>
                </a:moveTo>
                <a:cubicBezTo>
                  <a:pt x="2123182" y="-43080"/>
                  <a:pt x="9587224" y="-5301"/>
                  <a:pt x="10862603" y="0"/>
                </a:cubicBezTo>
                <a:cubicBezTo>
                  <a:pt x="10855148" y="1678402"/>
                  <a:pt x="10768058" y="3151929"/>
                  <a:pt x="10862603" y="5883478"/>
                </a:cubicBezTo>
                <a:cubicBezTo>
                  <a:pt x="5996938" y="5762098"/>
                  <a:pt x="2871869" y="5753821"/>
                  <a:pt x="0" y="5883478"/>
                </a:cubicBezTo>
                <a:cubicBezTo>
                  <a:pt x="-18411" y="4221814"/>
                  <a:pt x="98488" y="1088822"/>
                  <a:pt x="0" y="0"/>
                </a:cubicBezTo>
                <a:close/>
              </a:path>
              <a:path w="10862603" h="5883478" stroke="0" extrusionOk="0">
                <a:moveTo>
                  <a:pt x="0" y="0"/>
                </a:moveTo>
                <a:cubicBezTo>
                  <a:pt x="1163978" y="-75654"/>
                  <a:pt x="6177522" y="-85624"/>
                  <a:pt x="10862603" y="0"/>
                </a:cubicBezTo>
                <a:cubicBezTo>
                  <a:pt x="10995575" y="1038692"/>
                  <a:pt x="10728728" y="4212488"/>
                  <a:pt x="10862603" y="5883478"/>
                </a:cubicBezTo>
                <a:cubicBezTo>
                  <a:pt x="5455692" y="5979478"/>
                  <a:pt x="4432728" y="5863457"/>
                  <a:pt x="0" y="5883478"/>
                </a:cubicBezTo>
                <a:cubicBezTo>
                  <a:pt x="-154840" y="4652188"/>
                  <a:pt x="-96708" y="10535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endParaRPr lang="ar-SA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67C86C-2CA9-4D81-94E9-D5B86CB21B63}"/>
              </a:ext>
            </a:extLst>
          </p:cNvPr>
          <p:cNvSpPr txBox="1">
            <a:spLocks/>
          </p:cNvSpPr>
          <p:nvPr/>
        </p:nvSpPr>
        <p:spPr>
          <a:xfrm>
            <a:off x="3771606" y="1054795"/>
            <a:ext cx="4648786" cy="1086395"/>
          </a:xfrm>
          <a:custGeom>
            <a:avLst/>
            <a:gdLst>
              <a:gd name="connsiteX0" fmla="*/ 0 w 4648786"/>
              <a:gd name="connsiteY0" fmla="*/ 0 h 1086395"/>
              <a:gd name="connsiteX1" fmla="*/ 4648786 w 4648786"/>
              <a:gd name="connsiteY1" fmla="*/ 0 h 1086395"/>
              <a:gd name="connsiteX2" fmla="*/ 4648786 w 4648786"/>
              <a:gd name="connsiteY2" fmla="*/ 1086395 h 1086395"/>
              <a:gd name="connsiteX3" fmla="*/ 0 w 4648786"/>
              <a:gd name="connsiteY3" fmla="*/ 1086395 h 1086395"/>
              <a:gd name="connsiteX4" fmla="*/ 0 w 4648786"/>
              <a:gd name="connsiteY4" fmla="*/ 0 h 108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786" h="1086395" fill="none" extrusionOk="0">
                <a:moveTo>
                  <a:pt x="0" y="0"/>
                </a:moveTo>
                <a:cubicBezTo>
                  <a:pt x="589992" y="-43080"/>
                  <a:pt x="3205356" y="-5301"/>
                  <a:pt x="4648786" y="0"/>
                </a:cubicBezTo>
                <a:cubicBezTo>
                  <a:pt x="4665820" y="167407"/>
                  <a:pt x="4734796" y="885352"/>
                  <a:pt x="4648786" y="1086395"/>
                </a:cubicBezTo>
                <a:cubicBezTo>
                  <a:pt x="2601743" y="965015"/>
                  <a:pt x="1839446" y="956738"/>
                  <a:pt x="0" y="1086395"/>
                </a:cubicBezTo>
                <a:cubicBezTo>
                  <a:pt x="42927" y="677197"/>
                  <a:pt x="20842" y="516743"/>
                  <a:pt x="0" y="0"/>
                </a:cubicBezTo>
                <a:close/>
              </a:path>
              <a:path w="4648786" h="1086395" stroke="0" extrusionOk="0">
                <a:moveTo>
                  <a:pt x="0" y="0"/>
                </a:moveTo>
                <a:cubicBezTo>
                  <a:pt x="990296" y="-75654"/>
                  <a:pt x="2614519" y="-85624"/>
                  <a:pt x="4648786" y="0"/>
                </a:cubicBezTo>
                <a:cubicBezTo>
                  <a:pt x="4612079" y="312290"/>
                  <a:pt x="4581660" y="597205"/>
                  <a:pt x="4648786" y="1086395"/>
                </a:cubicBezTo>
                <a:cubicBezTo>
                  <a:pt x="3193772" y="1182395"/>
                  <a:pt x="537526" y="1066374"/>
                  <a:pt x="0" y="1086395"/>
                </a:cubicBezTo>
                <a:cubicBezTo>
                  <a:pt x="48914" y="767445"/>
                  <a:pt x="-70126" y="33642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كيف يجب أن نعامل أصدقائنا ؟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6D3143-F5C5-44F2-A9F6-C0521717B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665" y="2298424"/>
            <a:ext cx="3017520" cy="3017520"/>
          </a:xfrm>
          <a:prstGeom prst="rect">
            <a:avLst/>
          </a:prstGeom>
        </p:spPr>
      </p:pic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2050331-3807-4F41-81EA-2E9A347F7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12" y="2410337"/>
            <a:ext cx="3017520" cy="30175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C0D03C3-79D9-457C-A489-C88247E5C251}"/>
              </a:ext>
            </a:extLst>
          </p:cNvPr>
          <p:cNvSpPr txBox="1">
            <a:spLocks/>
          </p:cNvSpPr>
          <p:nvPr/>
        </p:nvSpPr>
        <p:spPr>
          <a:xfrm>
            <a:off x="3694892" y="5803205"/>
            <a:ext cx="4802214" cy="479265"/>
          </a:xfrm>
          <a:custGeom>
            <a:avLst/>
            <a:gdLst>
              <a:gd name="connsiteX0" fmla="*/ 0 w 4802214"/>
              <a:gd name="connsiteY0" fmla="*/ 0 h 479265"/>
              <a:gd name="connsiteX1" fmla="*/ 4802214 w 4802214"/>
              <a:gd name="connsiteY1" fmla="*/ 0 h 479265"/>
              <a:gd name="connsiteX2" fmla="*/ 4802214 w 4802214"/>
              <a:gd name="connsiteY2" fmla="*/ 479265 h 479265"/>
              <a:gd name="connsiteX3" fmla="*/ 0 w 4802214"/>
              <a:gd name="connsiteY3" fmla="*/ 479265 h 479265"/>
              <a:gd name="connsiteX4" fmla="*/ 0 w 4802214"/>
              <a:gd name="connsiteY4" fmla="*/ 0 h 4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214" h="479265" extrusionOk="0">
                <a:moveTo>
                  <a:pt x="0" y="0"/>
                </a:moveTo>
                <a:cubicBezTo>
                  <a:pt x="2188473" y="-75654"/>
                  <a:pt x="2757239" y="-85624"/>
                  <a:pt x="4802214" y="0"/>
                </a:cubicBezTo>
                <a:cubicBezTo>
                  <a:pt x="4814380" y="158595"/>
                  <a:pt x="4775982" y="330259"/>
                  <a:pt x="4802214" y="479265"/>
                </a:cubicBezTo>
                <a:cubicBezTo>
                  <a:pt x="3787347" y="575265"/>
                  <a:pt x="1555425" y="459244"/>
                  <a:pt x="0" y="479265"/>
                </a:cubicBezTo>
                <a:cubicBezTo>
                  <a:pt x="-17033" y="360365"/>
                  <a:pt x="-26660" y="50695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600" b="1" dirty="0">
                <a:latin typeface="Dubai" panose="020B0503030403030204" pitchFamily="34" charset="-78"/>
                <a:cs typeface="Dubai" panose="020B0503030403030204" pitchFamily="34" charset="-78"/>
              </a:rPr>
              <a:t>نساعد بعضنا و نتشارك ، نحترم أصدقائنا ولا نؤذيهم ..</a:t>
            </a:r>
          </a:p>
        </p:txBody>
      </p:sp>
      <p:pic>
        <p:nvPicPr>
          <p:cNvPr id="3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F6B2EB3E-CB1D-4C65-B9CF-8E4D6CBAC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21" y="2410337"/>
            <a:ext cx="351763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1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E6085-1ACB-4335-AD68-78CC8C940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72AA8C-EB56-4AA3-A6A9-1D11273DBB31}"/>
              </a:ext>
            </a:extLst>
          </p:cNvPr>
          <p:cNvSpPr txBox="1">
            <a:spLocks/>
          </p:cNvSpPr>
          <p:nvPr/>
        </p:nvSpPr>
        <p:spPr>
          <a:xfrm>
            <a:off x="664698" y="487261"/>
            <a:ext cx="10862603" cy="5883478"/>
          </a:xfrm>
          <a:custGeom>
            <a:avLst/>
            <a:gdLst>
              <a:gd name="connsiteX0" fmla="*/ 0 w 10862603"/>
              <a:gd name="connsiteY0" fmla="*/ 0 h 5883478"/>
              <a:gd name="connsiteX1" fmla="*/ 10862603 w 10862603"/>
              <a:gd name="connsiteY1" fmla="*/ 0 h 5883478"/>
              <a:gd name="connsiteX2" fmla="*/ 10862603 w 10862603"/>
              <a:gd name="connsiteY2" fmla="*/ 5883478 h 5883478"/>
              <a:gd name="connsiteX3" fmla="*/ 0 w 10862603"/>
              <a:gd name="connsiteY3" fmla="*/ 5883478 h 5883478"/>
              <a:gd name="connsiteX4" fmla="*/ 0 w 10862603"/>
              <a:gd name="connsiteY4" fmla="*/ 0 h 58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2603" h="5883478" fill="none" extrusionOk="0">
                <a:moveTo>
                  <a:pt x="0" y="0"/>
                </a:moveTo>
                <a:cubicBezTo>
                  <a:pt x="2123182" y="-43080"/>
                  <a:pt x="9587224" y="-5301"/>
                  <a:pt x="10862603" y="0"/>
                </a:cubicBezTo>
                <a:cubicBezTo>
                  <a:pt x="10855148" y="1678402"/>
                  <a:pt x="10768058" y="3151929"/>
                  <a:pt x="10862603" y="5883478"/>
                </a:cubicBezTo>
                <a:cubicBezTo>
                  <a:pt x="5996938" y="5762098"/>
                  <a:pt x="2871869" y="5753821"/>
                  <a:pt x="0" y="5883478"/>
                </a:cubicBezTo>
                <a:cubicBezTo>
                  <a:pt x="-18411" y="4221814"/>
                  <a:pt x="98488" y="1088822"/>
                  <a:pt x="0" y="0"/>
                </a:cubicBezTo>
                <a:close/>
              </a:path>
              <a:path w="10862603" h="5883478" stroke="0" extrusionOk="0">
                <a:moveTo>
                  <a:pt x="0" y="0"/>
                </a:moveTo>
                <a:cubicBezTo>
                  <a:pt x="1163978" y="-75654"/>
                  <a:pt x="6177522" y="-85624"/>
                  <a:pt x="10862603" y="0"/>
                </a:cubicBezTo>
                <a:cubicBezTo>
                  <a:pt x="10995575" y="1038692"/>
                  <a:pt x="10728728" y="4212488"/>
                  <a:pt x="10862603" y="5883478"/>
                </a:cubicBezTo>
                <a:cubicBezTo>
                  <a:pt x="5455692" y="5979478"/>
                  <a:pt x="4432728" y="5863457"/>
                  <a:pt x="0" y="5883478"/>
                </a:cubicBezTo>
                <a:cubicBezTo>
                  <a:pt x="-154840" y="4652188"/>
                  <a:pt x="-96708" y="10535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endParaRPr lang="ar-SA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53D8AB60-AEAE-483D-86E0-75894B6D2EF6}"/>
              </a:ext>
            </a:extLst>
          </p:cNvPr>
          <p:cNvCxnSpPr>
            <a:cxnSpLocks/>
          </p:cNvCxnSpPr>
          <p:nvPr/>
        </p:nvCxnSpPr>
        <p:spPr>
          <a:xfrm>
            <a:off x="3319238" y="2606464"/>
            <a:ext cx="2458628" cy="2208361"/>
          </a:xfrm>
          <a:prstGeom prst="bentConnector3">
            <a:avLst>
              <a:gd name="adj1" fmla="val 98063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522A692-1AD4-49E4-937D-DA710F3CF5BC}"/>
              </a:ext>
            </a:extLst>
          </p:cNvPr>
          <p:cNvSpPr txBox="1">
            <a:spLocks/>
          </p:cNvSpPr>
          <p:nvPr/>
        </p:nvSpPr>
        <p:spPr>
          <a:xfrm>
            <a:off x="3309124" y="1694893"/>
            <a:ext cx="5261319" cy="1083213"/>
          </a:xfrm>
          <a:custGeom>
            <a:avLst/>
            <a:gdLst>
              <a:gd name="connsiteX0" fmla="*/ 0 w 5261319"/>
              <a:gd name="connsiteY0" fmla="*/ 0 h 1083213"/>
              <a:gd name="connsiteX1" fmla="*/ 5261319 w 5261319"/>
              <a:gd name="connsiteY1" fmla="*/ 0 h 1083213"/>
              <a:gd name="connsiteX2" fmla="*/ 5261319 w 5261319"/>
              <a:gd name="connsiteY2" fmla="*/ 1083213 h 1083213"/>
              <a:gd name="connsiteX3" fmla="*/ 0 w 5261319"/>
              <a:gd name="connsiteY3" fmla="*/ 1083213 h 1083213"/>
              <a:gd name="connsiteX4" fmla="*/ 0 w 5261319"/>
              <a:gd name="connsiteY4" fmla="*/ 0 h 108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1319" h="1083213" fill="none" extrusionOk="0">
                <a:moveTo>
                  <a:pt x="0" y="0"/>
                </a:moveTo>
                <a:cubicBezTo>
                  <a:pt x="2033925" y="97094"/>
                  <a:pt x="3808508" y="12960"/>
                  <a:pt x="5261319" y="0"/>
                </a:cubicBezTo>
                <a:cubicBezTo>
                  <a:pt x="5217010" y="330913"/>
                  <a:pt x="5165448" y="919011"/>
                  <a:pt x="5261319" y="1083213"/>
                </a:cubicBezTo>
                <a:cubicBezTo>
                  <a:pt x="4453768" y="1194502"/>
                  <a:pt x="2296580" y="1187690"/>
                  <a:pt x="0" y="1083213"/>
                </a:cubicBezTo>
                <a:cubicBezTo>
                  <a:pt x="-53558" y="934973"/>
                  <a:pt x="88420" y="334108"/>
                  <a:pt x="0" y="0"/>
                </a:cubicBezTo>
                <a:close/>
              </a:path>
              <a:path w="5261319" h="1083213" stroke="0" extrusionOk="0">
                <a:moveTo>
                  <a:pt x="0" y="0"/>
                </a:moveTo>
                <a:cubicBezTo>
                  <a:pt x="1791197" y="-15620"/>
                  <a:pt x="3667938" y="18144"/>
                  <a:pt x="5261319" y="0"/>
                </a:cubicBezTo>
                <a:cubicBezTo>
                  <a:pt x="5171491" y="313824"/>
                  <a:pt x="5240032" y="839222"/>
                  <a:pt x="5261319" y="1083213"/>
                </a:cubicBezTo>
                <a:cubicBezTo>
                  <a:pt x="2823053" y="1172238"/>
                  <a:pt x="1634419" y="1217413"/>
                  <a:pt x="0" y="1083213"/>
                </a:cubicBezTo>
                <a:cubicBezTo>
                  <a:pt x="28668" y="780478"/>
                  <a:pt x="45353" y="11242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24796263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نواتج التعلم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0D36F1-15B1-46C1-8EED-63FDEB7AC13C}"/>
              </a:ext>
            </a:extLst>
          </p:cNvPr>
          <p:cNvSpPr txBox="1">
            <a:spLocks/>
          </p:cNvSpPr>
          <p:nvPr/>
        </p:nvSpPr>
        <p:spPr>
          <a:xfrm>
            <a:off x="2021421" y="3485594"/>
            <a:ext cx="4776569" cy="621743"/>
          </a:xfrm>
          <a:custGeom>
            <a:avLst/>
            <a:gdLst>
              <a:gd name="connsiteX0" fmla="*/ 0 w 4776569"/>
              <a:gd name="connsiteY0" fmla="*/ 0 h 621743"/>
              <a:gd name="connsiteX1" fmla="*/ 4776569 w 4776569"/>
              <a:gd name="connsiteY1" fmla="*/ 0 h 621743"/>
              <a:gd name="connsiteX2" fmla="*/ 4776569 w 4776569"/>
              <a:gd name="connsiteY2" fmla="*/ 621743 h 621743"/>
              <a:gd name="connsiteX3" fmla="*/ 0 w 4776569"/>
              <a:gd name="connsiteY3" fmla="*/ 621743 h 621743"/>
              <a:gd name="connsiteX4" fmla="*/ 0 w 4776569"/>
              <a:gd name="connsiteY4" fmla="*/ 0 h 62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6569" h="621743" fill="none" extrusionOk="0">
                <a:moveTo>
                  <a:pt x="0" y="0"/>
                </a:moveTo>
                <a:cubicBezTo>
                  <a:pt x="959035" y="97094"/>
                  <a:pt x="2794542" y="12960"/>
                  <a:pt x="4776569" y="0"/>
                </a:cubicBezTo>
                <a:cubicBezTo>
                  <a:pt x="4813341" y="193163"/>
                  <a:pt x="4772367" y="387324"/>
                  <a:pt x="4776569" y="621743"/>
                </a:cubicBezTo>
                <a:cubicBezTo>
                  <a:pt x="2547053" y="733032"/>
                  <a:pt x="839453" y="726220"/>
                  <a:pt x="0" y="621743"/>
                </a:cubicBezTo>
                <a:cubicBezTo>
                  <a:pt x="46600" y="315202"/>
                  <a:pt x="-27436" y="245812"/>
                  <a:pt x="0" y="0"/>
                </a:cubicBezTo>
                <a:close/>
              </a:path>
              <a:path w="4776569" h="621743" stroke="0" extrusionOk="0">
                <a:moveTo>
                  <a:pt x="0" y="0"/>
                </a:moveTo>
                <a:cubicBezTo>
                  <a:pt x="1737849" y="-15620"/>
                  <a:pt x="3505114" y="18144"/>
                  <a:pt x="4776569" y="0"/>
                </a:cubicBezTo>
                <a:cubicBezTo>
                  <a:pt x="4751256" y="135601"/>
                  <a:pt x="4793436" y="470502"/>
                  <a:pt x="4776569" y="621743"/>
                </a:cubicBezTo>
                <a:cubicBezTo>
                  <a:pt x="3772622" y="710768"/>
                  <a:pt x="1969734" y="755943"/>
                  <a:pt x="0" y="621743"/>
                </a:cubicBezTo>
                <a:cubicBezTo>
                  <a:pt x="11549" y="353598"/>
                  <a:pt x="37273" y="215376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24796263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يتعلم الطفل مفهوم التنمر</a:t>
            </a:r>
            <a:endParaRPr lang="en-US" sz="2400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658D5A-BDDE-41A7-9800-2D8C7A4596D0}"/>
              </a:ext>
            </a:extLst>
          </p:cNvPr>
          <p:cNvSpPr txBox="1">
            <a:spLocks/>
          </p:cNvSpPr>
          <p:nvPr/>
        </p:nvSpPr>
        <p:spPr>
          <a:xfrm>
            <a:off x="5359496" y="4640957"/>
            <a:ext cx="4776569" cy="621743"/>
          </a:xfrm>
          <a:custGeom>
            <a:avLst/>
            <a:gdLst>
              <a:gd name="connsiteX0" fmla="*/ 0 w 4776569"/>
              <a:gd name="connsiteY0" fmla="*/ 0 h 621743"/>
              <a:gd name="connsiteX1" fmla="*/ 4776569 w 4776569"/>
              <a:gd name="connsiteY1" fmla="*/ 0 h 621743"/>
              <a:gd name="connsiteX2" fmla="*/ 4776569 w 4776569"/>
              <a:gd name="connsiteY2" fmla="*/ 621743 h 621743"/>
              <a:gd name="connsiteX3" fmla="*/ 0 w 4776569"/>
              <a:gd name="connsiteY3" fmla="*/ 621743 h 621743"/>
              <a:gd name="connsiteX4" fmla="*/ 0 w 4776569"/>
              <a:gd name="connsiteY4" fmla="*/ 0 h 62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6569" h="621743" fill="none" extrusionOk="0">
                <a:moveTo>
                  <a:pt x="0" y="0"/>
                </a:moveTo>
                <a:cubicBezTo>
                  <a:pt x="959035" y="97094"/>
                  <a:pt x="2794542" y="12960"/>
                  <a:pt x="4776569" y="0"/>
                </a:cubicBezTo>
                <a:cubicBezTo>
                  <a:pt x="4813341" y="193163"/>
                  <a:pt x="4772367" y="387324"/>
                  <a:pt x="4776569" y="621743"/>
                </a:cubicBezTo>
                <a:cubicBezTo>
                  <a:pt x="2547053" y="733032"/>
                  <a:pt x="839453" y="726220"/>
                  <a:pt x="0" y="621743"/>
                </a:cubicBezTo>
                <a:cubicBezTo>
                  <a:pt x="46600" y="315202"/>
                  <a:pt x="-27436" y="245812"/>
                  <a:pt x="0" y="0"/>
                </a:cubicBezTo>
                <a:close/>
              </a:path>
              <a:path w="4776569" h="621743" stroke="0" extrusionOk="0">
                <a:moveTo>
                  <a:pt x="0" y="0"/>
                </a:moveTo>
                <a:cubicBezTo>
                  <a:pt x="1737849" y="-15620"/>
                  <a:pt x="3505114" y="18144"/>
                  <a:pt x="4776569" y="0"/>
                </a:cubicBezTo>
                <a:cubicBezTo>
                  <a:pt x="4751256" y="135601"/>
                  <a:pt x="4793436" y="470502"/>
                  <a:pt x="4776569" y="621743"/>
                </a:cubicBezTo>
                <a:cubicBezTo>
                  <a:pt x="3772622" y="710768"/>
                  <a:pt x="1969734" y="755943"/>
                  <a:pt x="0" y="621743"/>
                </a:cubicBezTo>
                <a:cubicBezTo>
                  <a:pt x="11549" y="353598"/>
                  <a:pt x="37273" y="215376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24796263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كيفية التعامل مع الآخرين</a:t>
            </a:r>
            <a:endParaRPr lang="en-US" sz="2400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6102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E6085-1ACB-4335-AD68-78CC8C940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72AA8C-EB56-4AA3-A6A9-1D11273DBB31}"/>
              </a:ext>
            </a:extLst>
          </p:cNvPr>
          <p:cNvSpPr txBox="1">
            <a:spLocks/>
          </p:cNvSpPr>
          <p:nvPr/>
        </p:nvSpPr>
        <p:spPr>
          <a:xfrm>
            <a:off x="664698" y="487261"/>
            <a:ext cx="10862603" cy="5883478"/>
          </a:xfrm>
          <a:custGeom>
            <a:avLst/>
            <a:gdLst>
              <a:gd name="connsiteX0" fmla="*/ 0 w 10862603"/>
              <a:gd name="connsiteY0" fmla="*/ 0 h 5883478"/>
              <a:gd name="connsiteX1" fmla="*/ 10862603 w 10862603"/>
              <a:gd name="connsiteY1" fmla="*/ 0 h 5883478"/>
              <a:gd name="connsiteX2" fmla="*/ 10862603 w 10862603"/>
              <a:gd name="connsiteY2" fmla="*/ 5883478 h 5883478"/>
              <a:gd name="connsiteX3" fmla="*/ 0 w 10862603"/>
              <a:gd name="connsiteY3" fmla="*/ 5883478 h 5883478"/>
              <a:gd name="connsiteX4" fmla="*/ 0 w 10862603"/>
              <a:gd name="connsiteY4" fmla="*/ 0 h 58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2603" h="5883478" fill="none" extrusionOk="0">
                <a:moveTo>
                  <a:pt x="0" y="0"/>
                </a:moveTo>
                <a:cubicBezTo>
                  <a:pt x="2123182" y="-43080"/>
                  <a:pt x="9587224" y="-5301"/>
                  <a:pt x="10862603" y="0"/>
                </a:cubicBezTo>
                <a:cubicBezTo>
                  <a:pt x="10855148" y="1678402"/>
                  <a:pt x="10768058" y="3151929"/>
                  <a:pt x="10862603" y="5883478"/>
                </a:cubicBezTo>
                <a:cubicBezTo>
                  <a:pt x="5996938" y="5762098"/>
                  <a:pt x="2871869" y="5753821"/>
                  <a:pt x="0" y="5883478"/>
                </a:cubicBezTo>
                <a:cubicBezTo>
                  <a:pt x="-18411" y="4221814"/>
                  <a:pt x="98488" y="1088822"/>
                  <a:pt x="0" y="0"/>
                </a:cubicBezTo>
                <a:close/>
              </a:path>
              <a:path w="10862603" h="5883478" stroke="0" extrusionOk="0">
                <a:moveTo>
                  <a:pt x="0" y="0"/>
                </a:moveTo>
                <a:cubicBezTo>
                  <a:pt x="1163978" y="-75654"/>
                  <a:pt x="6177522" y="-85624"/>
                  <a:pt x="10862603" y="0"/>
                </a:cubicBezTo>
                <a:cubicBezTo>
                  <a:pt x="10995575" y="1038692"/>
                  <a:pt x="10728728" y="4212488"/>
                  <a:pt x="10862603" y="5883478"/>
                </a:cubicBezTo>
                <a:cubicBezTo>
                  <a:pt x="5455692" y="5979478"/>
                  <a:pt x="4432728" y="5863457"/>
                  <a:pt x="0" y="5883478"/>
                </a:cubicBezTo>
                <a:cubicBezTo>
                  <a:pt x="-154840" y="4652188"/>
                  <a:pt x="-96708" y="10535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endParaRPr lang="ar-SA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8E1BD3-C771-446C-9103-15B7F5984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4590" y="1161619"/>
            <a:ext cx="4296508" cy="762138"/>
          </a:xfrm>
          <a:custGeom>
            <a:avLst/>
            <a:gdLst>
              <a:gd name="connsiteX0" fmla="*/ 0 w 4296508"/>
              <a:gd name="connsiteY0" fmla="*/ 0 h 762138"/>
              <a:gd name="connsiteX1" fmla="*/ 537064 w 4296508"/>
              <a:gd name="connsiteY1" fmla="*/ 0 h 762138"/>
              <a:gd name="connsiteX2" fmla="*/ 1074127 w 4296508"/>
              <a:gd name="connsiteY2" fmla="*/ 0 h 762138"/>
              <a:gd name="connsiteX3" fmla="*/ 1568225 w 4296508"/>
              <a:gd name="connsiteY3" fmla="*/ 0 h 762138"/>
              <a:gd name="connsiteX4" fmla="*/ 2019359 w 4296508"/>
              <a:gd name="connsiteY4" fmla="*/ 0 h 762138"/>
              <a:gd name="connsiteX5" fmla="*/ 2470492 w 4296508"/>
              <a:gd name="connsiteY5" fmla="*/ 0 h 762138"/>
              <a:gd name="connsiteX6" fmla="*/ 3093486 w 4296508"/>
              <a:gd name="connsiteY6" fmla="*/ 0 h 762138"/>
              <a:gd name="connsiteX7" fmla="*/ 3501654 w 4296508"/>
              <a:gd name="connsiteY7" fmla="*/ 0 h 762138"/>
              <a:gd name="connsiteX8" fmla="*/ 4296508 w 4296508"/>
              <a:gd name="connsiteY8" fmla="*/ 0 h 762138"/>
              <a:gd name="connsiteX9" fmla="*/ 4296508 w 4296508"/>
              <a:gd name="connsiteY9" fmla="*/ 381069 h 762138"/>
              <a:gd name="connsiteX10" fmla="*/ 4296508 w 4296508"/>
              <a:gd name="connsiteY10" fmla="*/ 762138 h 762138"/>
              <a:gd name="connsiteX11" fmla="*/ 3759445 w 4296508"/>
              <a:gd name="connsiteY11" fmla="*/ 762138 h 762138"/>
              <a:gd name="connsiteX12" fmla="*/ 3351276 w 4296508"/>
              <a:gd name="connsiteY12" fmla="*/ 762138 h 762138"/>
              <a:gd name="connsiteX13" fmla="*/ 2728283 w 4296508"/>
              <a:gd name="connsiteY13" fmla="*/ 762138 h 762138"/>
              <a:gd name="connsiteX14" fmla="*/ 2234184 w 4296508"/>
              <a:gd name="connsiteY14" fmla="*/ 762138 h 762138"/>
              <a:gd name="connsiteX15" fmla="*/ 1740086 w 4296508"/>
              <a:gd name="connsiteY15" fmla="*/ 762138 h 762138"/>
              <a:gd name="connsiteX16" fmla="*/ 1288952 w 4296508"/>
              <a:gd name="connsiteY16" fmla="*/ 762138 h 762138"/>
              <a:gd name="connsiteX17" fmla="*/ 751889 w 4296508"/>
              <a:gd name="connsiteY17" fmla="*/ 762138 h 762138"/>
              <a:gd name="connsiteX18" fmla="*/ 0 w 4296508"/>
              <a:gd name="connsiteY18" fmla="*/ 762138 h 762138"/>
              <a:gd name="connsiteX19" fmla="*/ 0 w 4296508"/>
              <a:gd name="connsiteY19" fmla="*/ 373448 h 762138"/>
              <a:gd name="connsiteX20" fmla="*/ 0 w 4296508"/>
              <a:gd name="connsiteY20" fmla="*/ 0 h 76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08" h="762138" fill="none" extrusionOk="0">
                <a:moveTo>
                  <a:pt x="0" y="0"/>
                </a:moveTo>
                <a:cubicBezTo>
                  <a:pt x="235277" y="-25879"/>
                  <a:pt x="407904" y="27181"/>
                  <a:pt x="537064" y="0"/>
                </a:cubicBezTo>
                <a:cubicBezTo>
                  <a:pt x="666224" y="-27181"/>
                  <a:pt x="841210" y="54807"/>
                  <a:pt x="1074127" y="0"/>
                </a:cubicBezTo>
                <a:cubicBezTo>
                  <a:pt x="1307044" y="-54807"/>
                  <a:pt x="1450278" y="36227"/>
                  <a:pt x="1568225" y="0"/>
                </a:cubicBezTo>
                <a:cubicBezTo>
                  <a:pt x="1686172" y="-36227"/>
                  <a:pt x="1844465" y="17209"/>
                  <a:pt x="2019359" y="0"/>
                </a:cubicBezTo>
                <a:cubicBezTo>
                  <a:pt x="2194253" y="-17209"/>
                  <a:pt x="2376274" y="53068"/>
                  <a:pt x="2470492" y="0"/>
                </a:cubicBezTo>
                <a:cubicBezTo>
                  <a:pt x="2564710" y="-53068"/>
                  <a:pt x="2802484" y="21395"/>
                  <a:pt x="3093486" y="0"/>
                </a:cubicBezTo>
                <a:cubicBezTo>
                  <a:pt x="3384488" y="-21395"/>
                  <a:pt x="3385529" y="35027"/>
                  <a:pt x="3501654" y="0"/>
                </a:cubicBezTo>
                <a:cubicBezTo>
                  <a:pt x="3617779" y="-35027"/>
                  <a:pt x="3974162" y="72993"/>
                  <a:pt x="4296508" y="0"/>
                </a:cubicBezTo>
                <a:cubicBezTo>
                  <a:pt x="4315297" y="107383"/>
                  <a:pt x="4253768" y="292290"/>
                  <a:pt x="4296508" y="381069"/>
                </a:cubicBezTo>
                <a:cubicBezTo>
                  <a:pt x="4339248" y="469848"/>
                  <a:pt x="4251754" y="575382"/>
                  <a:pt x="4296508" y="762138"/>
                </a:cubicBezTo>
                <a:cubicBezTo>
                  <a:pt x="4162204" y="810160"/>
                  <a:pt x="3942216" y="755734"/>
                  <a:pt x="3759445" y="762138"/>
                </a:cubicBezTo>
                <a:cubicBezTo>
                  <a:pt x="3576674" y="768542"/>
                  <a:pt x="3472741" y="730381"/>
                  <a:pt x="3351276" y="762138"/>
                </a:cubicBezTo>
                <a:cubicBezTo>
                  <a:pt x="3229811" y="793895"/>
                  <a:pt x="2884084" y="701382"/>
                  <a:pt x="2728283" y="762138"/>
                </a:cubicBezTo>
                <a:cubicBezTo>
                  <a:pt x="2572482" y="822894"/>
                  <a:pt x="2418011" y="746733"/>
                  <a:pt x="2234184" y="762138"/>
                </a:cubicBezTo>
                <a:cubicBezTo>
                  <a:pt x="2050357" y="777543"/>
                  <a:pt x="1869519" y="707472"/>
                  <a:pt x="1740086" y="762138"/>
                </a:cubicBezTo>
                <a:cubicBezTo>
                  <a:pt x="1610653" y="816804"/>
                  <a:pt x="1400195" y="717299"/>
                  <a:pt x="1288952" y="762138"/>
                </a:cubicBezTo>
                <a:cubicBezTo>
                  <a:pt x="1177709" y="806977"/>
                  <a:pt x="929009" y="752678"/>
                  <a:pt x="751889" y="762138"/>
                </a:cubicBezTo>
                <a:cubicBezTo>
                  <a:pt x="574769" y="771598"/>
                  <a:pt x="187423" y="731236"/>
                  <a:pt x="0" y="762138"/>
                </a:cubicBezTo>
                <a:cubicBezTo>
                  <a:pt x="-43766" y="604827"/>
                  <a:pt x="12269" y="457619"/>
                  <a:pt x="0" y="373448"/>
                </a:cubicBezTo>
                <a:cubicBezTo>
                  <a:pt x="-12269" y="289277"/>
                  <a:pt x="24861" y="108670"/>
                  <a:pt x="0" y="0"/>
                </a:cubicBezTo>
                <a:close/>
              </a:path>
              <a:path w="4296508" h="762138" stroke="0" extrusionOk="0">
                <a:moveTo>
                  <a:pt x="0" y="0"/>
                </a:moveTo>
                <a:cubicBezTo>
                  <a:pt x="143054" y="-16231"/>
                  <a:pt x="424658" y="31498"/>
                  <a:pt x="537064" y="0"/>
                </a:cubicBezTo>
                <a:cubicBezTo>
                  <a:pt x="649470" y="-31498"/>
                  <a:pt x="850172" y="14683"/>
                  <a:pt x="1031162" y="0"/>
                </a:cubicBezTo>
                <a:cubicBezTo>
                  <a:pt x="1212152" y="-14683"/>
                  <a:pt x="1338997" y="30885"/>
                  <a:pt x="1525260" y="0"/>
                </a:cubicBezTo>
                <a:cubicBezTo>
                  <a:pt x="1711523" y="-30885"/>
                  <a:pt x="1803968" y="13897"/>
                  <a:pt x="2019359" y="0"/>
                </a:cubicBezTo>
                <a:cubicBezTo>
                  <a:pt x="2234750" y="-13897"/>
                  <a:pt x="2340796" y="28254"/>
                  <a:pt x="2427527" y="0"/>
                </a:cubicBezTo>
                <a:cubicBezTo>
                  <a:pt x="2514258" y="-28254"/>
                  <a:pt x="2756845" y="17563"/>
                  <a:pt x="2964591" y="0"/>
                </a:cubicBezTo>
                <a:cubicBezTo>
                  <a:pt x="3172337" y="-17563"/>
                  <a:pt x="3437511" y="29279"/>
                  <a:pt x="3587584" y="0"/>
                </a:cubicBezTo>
                <a:cubicBezTo>
                  <a:pt x="3737657" y="-29279"/>
                  <a:pt x="4120379" y="35245"/>
                  <a:pt x="4296508" y="0"/>
                </a:cubicBezTo>
                <a:cubicBezTo>
                  <a:pt x="4341293" y="80326"/>
                  <a:pt x="4258610" y="240503"/>
                  <a:pt x="4296508" y="396312"/>
                </a:cubicBezTo>
                <a:cubicBezTo>
                  <a:pt x="4334406" y="552121"/>
                  <a:pt x="4288569" y="667087"/>
                  <a:pt x="4296508" y="762138"/>
                </a:cubicBezTo>
                <a:cubicBezTo>
                  <a:pt x="4029420" y="770067"/>
                  <a:pt x="3975571" y="719892"/>
                  <a:pt x="3716479" y="762138"/>
                </a:cubicBezTo>
                <a:cubicBezTo>
                  <a:pt x="3457387" y="804384"/>
                  <a:pt x="3300534" y="732888"/>
                  <a:pt x="3093486" y="762138"/>
                </a:cubicBezTo>
                <a:cubicBezTo>
                  <a:pt x="2886438" y="791388"/>
                  <a:pt x="2702788" y="704492"/>
                  <a:pt x="2470492" y="762138"/>
                </a:cubicBezTo>
                <a:cubicBezTo>
                  <a:pt x="2238196" y="819784"/>
                  <a:pt x="2111489" y="755178"/>
                  <a:pt x="2019359" y="762138"/>
                </a:cubicBezTo>
                <a:cubicBezTo>
                  <a:pt x="1927229" y="769098"/>
                  <a:pt x="1687872" y="711268"/>
                  <a:pt x="1482295" y="762138"/>
                </a:cubicBezTo>
                <a:cubicBezTo>
                  <a:pt x="1276718" y="813008"/>
                  <a:pt x="1133164" y="736744"/>
                  <a:pt x="945232" y="762138"/>
                </a:cubicBezTo>
                <a:cubicBezTo>
                  <a:pt x="757300" y="787532"/>
                  <a:pt x="704235" y="739054"/>
                  <a:pt x="537064" y="762138"/>
                </a:cubicBezTo>
                <a:cubicBezTo>
                  <a:pt x="369893" y="785222"/>
                  <a:pt x="203032" y="756382"/>
                  <a:pt x="0" y="762138"/>
                </a:cubicBezTo>
                <a:cubicBezTo>
                  <a:pt x="-40653" y="594627"/>
                  <a:pt x="44219" y="557870"/>
                  <a:pt x="0" y="381069"/>
                </a:cubicBezTo>
                <a:cubicBezTo>
                  <a:pt x="-44219" y="204268"/>
                  <a:pt x="22825" y="170819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79111871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صف لي ماذا تشاهد ؟</a:t>
            </a:r>
            <a:endParaRPr lang="en-US" sz="2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9" name="Picture 8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22F2021B-6BEA-4FBB-8152-061214C4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13" y="2211407"/>
            <a:ext cx="5227467" cy="30312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AF2FBA-18DE-431D-A420-CB7212CFDEBD}"/>
              </a:ext>
            </a:extLst>
          </p:cNvPr>
          <p:cNvSpPr txBox="1">
            <a:spLocks/>
          </p:cNvSpPr>
          <p:nvPr/>
        </p:nvSpPr>
        <p:spPr>
          <a:xfrm>
            <a:off x="6824590" y="2042835"/>
            <a:ext cx="4296508" cy="762138"/>
          </a:xfrm>
          <a:custGeom>
            <a:avLst/>
            <a:gdLst>
              <a:gd name="connsiteX0" fmla="*/ 0 w 4296508"/>
              <a:gd name="connsiteY0" fmla="*/ 0 h 762138"/>
              <a:gd name="connsiteX1" fmla="*/ 494098 w 4296508"/>
              <a:gd name="connsiteY1" fmla="*/ 0 h 762138"/>
              <a:gd name="connsiteX2" fmla="*/ 1117092 w 4296508"/>
              <a:gd name="connsiteY2" fmla="*/ 0 h 762138"/>
              <a:gd name="connsiteX3" fmla="*/ 1654156 w 4296508"/>
              <a:gd name="connsiteY3" fmla="*/ 0 h 762138"/>
              <a:gd name="connsiteX4" fmla="*/ 2234184 w 4296508"/>
              <a:gd name="connsiteY4" fmla="*/ 0 h 762138"/>
              <a:gd name="connsiteX5" fmla="*/ 2857178 w 4296508"/>
              <a:gd name="connsiteY5" fmla="*/ 0 h 762138"/>
              <a:gd name="connsiteX6" fmla="*/ 3351276 w 4296508"/>
              <a:gd name="connsiteY6" fmla="*/ 0 h 762138"/>
              <a:gd name="connsiteX7" fmla="*/ 4296508 w 4296508"/>
              <a:gd name="connsiteY7" fmla="*/ 0 h 762138"/>
              <a:gd name="connsiteX8" fmla="*/ 4296508 w 4296508"/>
              <a:gd name="connsiteY8" fmla="*/ 396312 h 762138"/>
              <a:gd name="connsiteX9" fmla="*/ 4296508 w 4296508"/>
              <a:gd name="connsiteY9" fmla="*/ 762138 h 762138"/>
              <a:gd name="connsiteX10" fmla="*/ 3716479 w 4296508"/>
              <a:gd name="connsiteY10" fmla="*/ 762138 h 762138"/>
              <a:gd name="connsiteX11" fmla="*/ 3308311 w 4296508"/>
              <a:gd name="connsiteY11" fmla="*/ 762138 h 762138"/>
              <a:gd name="connsiteX12" fmla="*/ 2685318 w 4296508"/>
              <a:gd name="connsiteY12" fmla="*/ 762138 h 762138"/>
              <a:gd name="connsiteX13" fmla="*/ 2105289 w 4296508"/>
              <a:gd name="connsiteY13" fmla="*/ 762138 h 762138"/>
              <a:gd name="connsiteX14" fmla="*/ 1568225 w 4296508"/>
              <a:gd name="connsiteY14" fmla="*/ 762138 h 762138"/>
              <a:gd name="connsiteX15" fmla="*/ 1117092 w 4296508"/>
              <a:gd name="connsiteY15" fmla="*/ 762138 h 762138"/>
              <a:gd name="connsiteX16" fmla="*/ 665959 w 4296508"/>
              <a:gd name="connsiteY16" fmla="*/ 762138 h 762138"/>
              <a:gd name="connsiteX17" fmla="*/ 0 w 4296508"/>
              <a:gd name="connsiteY17" fmla="*/ 762138 h 762138"/>
              <a:gd name="connsiteX18" fmla="*/ 0 w 4296508"/>
              <a:gd name="connsiteY18" fmla="*/ 365826 h 762138"/>
              <a:gd name="connsiteX19" fmla="*/ 0 w 4296508"/>
              <a:gd name="connsiteY19" fmla="*/ 0 h 76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96508" h="762138" fill="none" extrusionOk="0">
                <a:moveTo>
                  <a:pt x="0" y="0"/>
                </a:moveTo>
                <a:cubicBezTo>
                  <a:pt x="239087" y="-29412"/>
                  <a:pt x="379904" y="9272"/>
                  <a:pt x="494098" y="0"/>
                </a:cubicBezTo>
                <a:cubicBezTo>
                  <a:pt x="608292" y="-9272"/>
                  <a:pt x="956532" y="4549"/>
                  <a:pt x="1117092" y="0"/>
                </a:cubicBezTo>
                <a:cubicBezTo>
                  <a:pt x="1277652" y="-4549"/>
                  <a:pt x="1511998" y="3076"/>
                  <a:pt x="1654156" y="0"/>
                </a:cubicBezTo>
                <a:cubicBezTo>
                  <a:pt x="1796314" y="-3076"/>
                  <a:pt x="2008653" y="15676"/>
                  <a:pt x="2234184" y="0"/>
                </a:cubicBezTo>
                <a:cubicBezTo>
                  <a:pt x="2459715" y="-15676"/>
                  <a:pt x="2559790" y="4130"/>
                  <a:pt x="2857178" y="0"/>
                </a:cubicBezTo>
                <a:cubicBezTo>
                  <a:pt x="3154566" y="-4130"/>
                  <a:pt x="3244484" y="56707"/>
                  <a:pt x="3351276" y="0"/>
                </a:cubicBezTo>
                <a:cubicBezTo>
                  <a:pt x="3458068" y="-56707"/>
                  <a:pt x="3851745" y="106153"/>
                  <a:pt x="4296508" y="0"/>
                </a:cubicBezTo>
                <a:cubicBezTo>
                  <a:pt x="4318403" y="152992"/>
                  <a:pt x="4253857" y="199024"/>
                  <a:pt x="4296508" y="396312"/>
                </a:cubicBezTo>
                <a:cubicBezTo>
                  <a:pt x="4339159" y="593600"/>
                  <a:pt x="4290273" y="677112"/>
                  <a:pt x="4296508" y="762138"/>
                </a:cubicBezTo>
                <a:cubicBezTo>
                  <a:pt x="4154721" y="776944"/>
                  <a:pt x="3984287" y="711206"/>
                  <a:pt x="3716479" y="762138"/>
                </a:cubicBezTo>
                <a:cubicBezTo>
                  <a:pt x="3448671" y="813070"/>
                  <a:pt x="3463177" y="725220"/>
                  <a:pt x="3308311" y="762138"/>
                </a:cubicBezTo>
                <a:cubicBezTo>
                  <a:pt x="3153445" y="799056"/>
                  <a:pt x="2818885" y="706537"/>
                  <a:pt x="2685318" y="762138"/>
                </a:cubicBezTo>
                <a:cubicBezTo>
                  <a:pt x="2551751" y="817739"/>
                  <a:pt x="2308057" y="734514"/>
                  <a:pt x="2105289" y="762138"/>
                </a:cubicBezTo>
                <a:cubicBezTo>
                  <a:pt x="1902521" y="789762"/>
                  <a:pt x="1716421" y="745495"/>
                  <a:pt x="1568225" y="762138"/>
                </a:cubicBezTo>
                <a:cubicBezTo>
                  <a:pt x="1420029" y="778781"/>
                  <a:pt x="1293679" y="746768"/>
                  <a:pt x="1117092" y="762138"/>
                </a:cubicBezTo>
                <a:cubicBezTo>
                  <a:pt x="940505" y="777508"/>
                  <a:pt x="886495" y="749997"/>
                  <a:pt x="665959" y="762138"/>
                </a:cubicBezTo>
                <a:cubicBezTo>
                  <a:pt x="445423" y="774279"/>
                  <a:pt x="242385" y="715019"/>
                  <a:pt x="0" y="762138"/>
                </a:cubicBezTo>
                <a:cubicBezTo>
                  <a:pt x="-17574" y="634014"/>
                  <a:pt x="7264" y="474158"/>
                  <a:pt x="0" y="365826"/>
                </a:cubicBezTo>
                <a:cubicBezTo>
                  <a:pt x="-7264" y="257494"/>
                  <a:pt x="14678" y="166205"/>
                  <a:pt x="0" y="0"/>
                </a:cubicBezTo>
                <a:close/>
              </a:path>
              <a:path w="4296508" h="762138" stroke="0" extrusionOk="0">
                <a:moveTo>
                  <a:pt x="0" y="0"/>
                </a:moveTo>
                <a:cubicBezTo>
                  <a:pt x="240054" y="-25811"/>
                  <a:pt x="359888" y="6271"/>
                  <a:pt x="537064" y="0"/>
                </a:cubicBezTo>
                <a:cubicBezTo>
                  <a:pt x="714240" y="-6271"/>
                  <a:pt x="840722" y="20635"/>
                  <a:pt x="1074127" y="0"/>
                </a:cubicBezTo>
                <a:cubicBezTo>
                  <a:pt x="1307532" y="-20635"/>
                  <a:pt x="1415580" y="36657"/>
                  <a:pt x="1525260" y="0"/>
                </a:cubicBezTo>
                <a:cubicBezTo>
                  <a:pt x="1634940" y="-36657"/>
                  <a:pt x="1920595" y="32593"/>
                  <a:pt x="2062324" y="0"/>
                </a:cubicBezTo>
                <a:cubicBezTo>
                  <a:pt x="2204053" y="-32593"/>
                  <a:pt x="2415740" y="52443"/>
                  <a:pt x="2556422" y="0"/>
                </a:cubicBezTo>
                <a:cubicBezTo>
                  <a:pt x="2697104" y="-52443"/>
                  <a:pt x="2966269" y="35176"/>
                  <a:pt x="3093486" y="0"/>
                </a:cubicBezTo>
                <a:cubicBezTo>
                  <a:pt x="3220703" y="-35176"/>
                  <a:pt x="3581296" y="24375"/>
                  <a:pt x="3716479" y="0"/>
                </a:cubicBezTo>
                <a:cubicBezTo>
                  <a:pt x="3851662" y="-24375"/>
                  <a:pt x="4069504" y="60515"/>
                  <a:pt x="4296508" y="0"/>
                </a:cubicBezTo>
                <a:cubicBezTo>
                  <a:pt x="4323388" y="76787"/>
                  <a:pt x="4260061" y="257298"/>
                  <a:pt x="4296508" y="365826"/>
                </a:cubicBezTo>
                <a:cubicBezTo>
                  <a:pt x="4332955" y="474354"/>
                  <a:pt x="4270910" y="666282"/>
                  <a:pt x="4296508" y="762138"/>
                </a:cubicBezTo>
                <a:cubicBezTo>
                  <a:pt x="4152495" y="804639"/>
                  <a:pt x="3997177" y="759120"/>
                  <a:pt x="3845375" y="762138"/>
                </a:cubicBezTo>
                <a:cubicBezTo>
                  <a:pt x="3693573" y="765156"/>
                  <a:pt x="3514442" y="731519"/>
                  <a:pt x="3394241" y="762138"/>
                </a:cubicBezTo>
                <a:cubicBezTo>
                  <a:pt x="3274040" y="792757"/>
                  <a:pt x="3099606" y="741152"/>
                  <a:pt x="2943108" y="762138"/>
                </a:cubicBezTo>
                <a:cubicBezTo>
                  <a:pt x="2786610" y="783124"/>
                  <a:pt x="2655465" y="720211"/>
                  <a:pt x="2491975" y="762138"/>
                </a:cubicBezTo>
                <a:cubicBezTo>
                  <a:pt x="2328485" y="804065"/>
                  <a:pt x="2035455" y="745041"/>
                  <a:pt x="1868981" y="762138"/>
                </a:cubicBezTo>
                <a:cubicBezTo>
                  <a:pt x="1702507" y="779235"/>
                  <a:pt x="1567471" y="750070"/>
                  <a:pt x="1374883" y="762138"/>
                </a:cubicBezTo>
                <a:cubicBezTo>
                  <a:pt x="1182295" y="774206"/>
                  <a:pt x="1098960" y="745538"/>
                  <a:pt x="880784" y="762138"/>
                </a:cubicBezTo>
                <a:cubicBezTo>
                  <a:pt x="662608" y="778738"/>
                  <a:pt x="334300" y="740143"/>
                  <a:pt x="0" y="762138"/>
                </a:cubicBezTo>
                <a:cubicBezTo>
                  <a:pt x="-19500" y="591109"/>
                  <a:pt x="28302" y="481477"/>
                  <a:pt x="0" y="388690"/>
                </a:cubicBezTo>
                <a:cubicBezTo>
                  <a:pt x="-28302" y="295903"/>
                  <a:pt x="42321" y="177076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5588811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تعتقدون لماذا يبكي الولد ؟</a:t>
            </a:r>
            <a:endParaRPr lang="en-US" sz="2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6D556A-84F5-451E-A8F2-A843813E8306}"/>
              </a:ext>
            </a:extLst>
          </p:cNvPr>
          <p:cNvSpPr txBox="1">
            <a:spLocks/>
          </p:cNvSpPr>
          <p:nvPr/>
        </p:nvSpPr>
        <p:spPr>
          <a:xfrm>
            <a:off x="6824590" y="2924051"/>
            <a:ext cx="4296508" cy="762138"/>
          </a:xfrm>
          <a:custGeom>
            <a:avLst/>
            <a:gdLst>
              <a:gd name="connsiteX0" fmla="*/ 0 w 4296508"/>
              <a:gd name="connsiteY0" fmla="*/ 0 h 762138"/>
              <a:gd name="connsiteX1" fmla="*/ 451133 w 4296508"/>
              <a:gd name="connsiteY1" fmla="*/ 0 h 762138"/>
              <a:gd name="connsiteX2" fmla="*/ 902267 w 4296508"/>
              <a:gd name="connsiteY2" fmla="*/ 0 h 762138"/>
              <a:gd name="connsiteX3" fmla="*/ 1439330 w 4296508"/>
              <a:gd name="connsiteY3" fmla="*/ 0 h 762138"/>
              <a:gd name="connsiteX4" fmla="*/ 2062324 w 4296508"/>
              <a:gd name="connsiteY4" fmla="*/ 0 h 762138"/>
              <a:gd name="connsiteX5" fmla="*/ 2685318 w 4296508"/>
              <a:gd name="connsiteY5" fmla="*/ 0 h 762138"/>
              <a:gd name="connsiteX6" fmla="*/ 3093486 w 4296508"/>
              <a:gd name="connsiteY6" fmla="*/ 0 h 762138"/>
              <a:gd name="connsiteX7" fmla="*/ 3673514 w 4296508"/>
              <a:gd name="connsiteY7" fmla="*/ 0 h 762138"/>
              <a:gd name="connsiteX8" fmla="*/ 4296508 w 4296508"/>
              <a:gd name="connsiteY8" fmla="*/ 0 h 762138"/>
              <a:gd name="connsiteX9" fmla="*/ 4296508 w 4296508"/>
              <a:gd name="connsiteY9" fmla="*/ 388690 h 762138"/>
              <a:gd name="connsiteX10" fmla="*/ 4296508 w 4296508"/>
              <a:gd name="connsiteY10" fmla="*/ 762138 h 762138"/>
              <a:gd name="connsiteX11" fmla="*/ 3759445 w 4296508"/>
              <a:gd name="connsiteY11" fmla="*/ 762138 h 762138"/>
              <a:gd name="connsiteX12" fmla="*/ 3179416 w 4296508"/>
              <a:gd name="connsiteY12" fmla="*/ 762138 h 762138"/>
              <a:gd name="connsiteX13" fmla="*/ 2599387 w 4296508"/>
              <a:gd name="connsiteY13" fmla="*/ 762138 h 762138"/>
              <a:gd name="connsiteX14" fmla="*/ 2191219 w 4296508"/>
              <a:gd name="connsiteY14" fmla="*/ 762138 h 762138"/>
              <a:gd name="connsiteX15" fmla="*/ 1697121 w 4296508"/>
              <a:gd name="connsiteY15" fmla="*/ 762138 h 762138"/>
              <a:gd name="connsiteX16" fmla="*/ 1288952 w 4296508"/>
              <a:gd name="connsiteY16" fmla="*/ 762138 h 762138"/>
              <a:gd name="connsiteX17" fmla="*/ 794854 w 4296508"/>
              <a:gd name="connsiteY17" fmla="*/ 762138 h 762138"/>
              <a:gd name="connsiteX18" fmla="*/ 0 w 4296508"/>
              <a:gd name="connsiteY18" fmla="*/ 762138 h 762138"/>
              <a:gd name="connsiteX19" fmla="*/ 0 w 4296508"/>
              <a:gd name="connsiteY19" fmla="*/ 388690 h 762138"/>
              <a:gd name="connsiteX20" fmla="*/ 0 w 4296508"/>
              <a:gd name="connsiteY20" fmla="*/ 0 h 76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08" h="762138" fill="none" extrusionOk="0">
                <a:moveTo>
                  <a:pt x="0" y="0"/>
                </a:moveTo>
                <a:cubicBezTo>
                  <a:pt x="90589" y="-6209"/>
                  <a:pt x="343331" y="19019"/>
                  <a:pt x="451133" y="0"/>
                </a:cubicBezTo>
                <a:cubicBezTo>
                  <a:pt x="558935" y="-19019"/>
                  <a:pt x="793028" y="47353"/>
                  <a:pt x="902267" y="0"/>
                </a:cubicBezTo>
                <a:cubicBezTo>
                  <a:pt x="1011506" y="-47353"/>
                  <a:pt x="1268469" y="3199"/>
                  <a:pt x="1439330" y="0"/>
                </a:cubicBezTo>
                <a:cubicBezTo>
                  <a:pt x="1610191" y="-3199"/>
                  <a:pt x="1762715" y="26996"/>
                  <a:pt x="2062324" y="0"/>
                </a:cubicBezTo>
                <a:cubicBezTo>
                  <a:pt x="2361933" y="-26996"/>
                  <a:pt x="2497673" y="45787"/>
                  <a:pt x="2685318" y="0"/>
                </a:cubicBezTo>
                <a:cubicBezTo>
                  <a:pt x="2872963" y="-45787"/>
                  <a:pt x="2902319" y="11344"/>
                  <a:pt x="3093486" y="0"/>
                </a:cubicBezTo>
                <a:cubicBezTo>
                  <a:pt x="3284653" y="-11344"/>
                  <a:pt x="3545200" y="4849"/>
                  <a:pt x="3673514" y="0"/>
                </a:cubicBezTo>
                <a:cubicBezTo>
                  <a:pt x="3801828" y="-4849"/>
                  <a:pt x="4043336" y="20692"/>
                  <a:pt x="4296508" y="0"/>
                </a:cubicBezTo>
                <a:cubicBezTo>
                  <a:pt x="4321677" y="173695"/>
                  <a:pt x="4287929" y="231035"/>
                  <a:pt x="4296508" y="388690"/>
                </a:cubicBezTo>
                <a:cubicBezTo>
                  <a:pt x="4305087" y="546345"/>
                  <a:pt x="4288112" y="673150"/>
                  <a:pt x="4296508" y="762138"/>
                </a:cubicBezTo>
                <a:cubicBezTo>
                  <a:pt x="4072122" y="772155"/>
                  <a:pt x="3884084" y="747920"/>
                  <a:pt x="3759445" y="762138"/>
                </a:cubicBezTo>
                <a:cubicBezTo>
                  <a:pt x="3634806" y="776356"/>
                  <a:pt x="3458196" y="742652"/>
                  <a:pt x="3179416" y="762138"/>
                </a:cubicBezTo>
                <a:cubicBezTo>
                  <a:pt x="2900636" y="781624"/>
                  <a:pt x="2759634" y="734696"/>
                  <a:pt x="2599387" y="762138"/>
                </a:cubicBezTo>
                <a:cubicBezTo>
                  <a:pt x="2439140" y="789580"/>
                  <a:pt x="2390980" y="723183"/>
                  <a:pt x="2191219" y="762138"/>
                </a:cubicBezTo>
                <a:cubicBezTo>
                  <a:pt x="1991458" y="801093"/>
                  <a:pt x="1936026" y="714551"/>
                  <a:pt x="1697121" y="762138"/>
                </a:cubicBezTo>
                <a:cubicBezTo>
                  <a:pt x="1458216" y="809725"/>
                  <a:pt x="1380497" y="747589"/>
                  <a:pt x="1288952" y="762138"/>
                </a:cubicBezTo>
                <a:cubicBezTo>
                  <a:pt x="1197407" y="776687"/>
                  <a:pt x="912928" y="742719"/>
                  <a:pt x="794854" y="762138"/>
                </a:cubicBezTo>
                <a:cubicBezTo>
                  <a:pt x="676780" y="781557"/>
                  <a:pt x="242556" y="667741"/>
                  <a:pt x="0" y="762138"/>
                </a:cubicBezTo>
                <a:cubicBezTo>
                  <a:pt x="-15899" y="584638"/>
                  <a:pt x="1839" y="466474"/>
                  <a:pt x="0" y="388690"/>
                </a:cubicBezTo>
                <a:cubicBezTo>
                  <a:pt x="-1839" y="310906"/>
                  <a:pt x="8704" y="90400"/>
                  <a:pt x="0" y="0"/>
                </a:cubicBezTo>
                <a:close/>
              </a:path>
              <a:path w="4296508" h="762138" stroke="0" extrusionOk="0">
                <a:moveTo>
                  <a:pt x="0" y="0"/>
                </a:moveTo>
                <a:cubicBezTo>
                  <a:pt x="244978" y="-14837"/>
                  <a:pt x="301027" y="6028"/>
                  <a:pt x="494098" y="0"/>
                </a:cubicBezTo>
                <a:cubicBezTo>
                  <a:pt x="687169" y="-6028"/>
                  <a:pt x="783495" y="2618"/>
                  <a:pt x="902267" y="0"/>
                </a:cubicBezTo>
                <a:cubicBezTo>
                  <a:pt x="1021039" y="-2618"/>
                  <a:pt x="1183250" y="23526"/>
                  <a:pt x="1396365" y="0"/>
                </a:cubicBezTo>
                <a:cubicBezTo>
                  <a:pt x="1609480" y="-23526"/>
                  <a:pt x="1670268" y="23087"/>
                  <a:pt x="1890464" y="0"/>
                </a:cubicBezTo>
                <a:cubicBezTo>
                  <a:pt x="2110660" y="-23087"/>
                  <a:pt x="2351501" y="56191"/>
                  <a:pt x="2470492" y="0"/>
                </a:cubicBezTo>
                <a:cubicBezTo>
                  <a:pt x="2589483" y="-56191"/>
                  <a:pt x="2769718" y="39909"/>
                  <a:pt x="2964591" y="0"/>
                </a:cubicBezTo>
                <a:cubicBezTo>
                  <a:pt x="3159464" y="-39909"/>
                  <a:pt x="3335068" y="62624"/>
                  <a:pt x="3587584" y="0"/>
                </a:cubicBezTo>
                <a:cubicBezTo>
                  <a:pt x="3840100" y="-62624"/>
                  <a:pt x="4001255" y="15209"/>
                  <a:pt x="4296508" y="0"/>
                </a:cubicBezTo>
                <a:cubicBezTo>
                  <a:pt x="4304572" y="80180"/>
                  <a:pt x="4265273" y="208622"/>
                  <a:pt x="4296508" y="396312"/>
                </a:cubicBezTo>
                <a:cubicBezTo>
                  <a:pt x="4327743" y="584002"/>
                  <a:pt x="4265279" y="580776"/>
                  <a:pt x="4296508" y="762138"/>
                </a:cubicBezTo>
                <a:cubicBezTo>
                  <a:pt x="4138541" y="778280"/>
                  <a:pt x="3996501" y="726489"/>
                  <a:pt x="3845375" y="762138"/>
                </a:cubicBezTo>
                <a:cubicBezTo>
                  <a:pt x="3694249" y="797787"/>
                  <a:pt x="3537431" y="729091"/>
                  <a:pt x="3437206" y="762138"/>
                </a:cubicBezTo>
                <a:cubicBezTo>
                  <a:pt x="3336981" y="795185"/>
                  <a:pt x="3069474" y="718925"/>
                  <a:pt x="2900143" y="762138"/>
                </a:cubicBezTo>
                <a:cubicBezTo>
                  <a:pt x="2730812" y="805351"/>
                  <a:pt x="2533668" y="742835"/>
                  <a:pt x="2363079" y="762138"/>
                </a:cubicBezTo>
                <a:cubicBezTo>
                  <a:pt x="2192490" y="781441"/>
                  <a:pt x="1930336" y="759970"/>
                  <a:pt x="1740086" y="762138"/>
                </a:cubicBezTo>
                <a:cubicBezTo>
                  <a:pt x="1549836" y="764306"/>
                  <a:pt x="1472326" y="748112"/>
                  <a:pt x="1288952" y="762138"/>
                </a:cubicBezTo>
                <a:cubicBezTo>
                  <a:pt x="1105578" y="776164"/>
                  <a:pt x="1032902" y="716456"/>
                  <a:pt x="880784" y="762138"/>
                </a:cubicBezTo>
                <a:cubicBezTo>
                  <a:pt x="728666" y="807820"/>
                  <a:pt x="615241" y="742142"/>
                  <a:pt x="472616" y="762138"/>
                </a:cubicBezTo>
                <a:cubicBezTo>
                  <a:pt x="329991" y="782134"/>
                  <a:pt x="140582" y="745323"/>
                  <a:pt x="0" y="762138"/>
                </a:cubicBezTo>
                <a:cubicBezTo>
                  <a:pt x="-11413" y="595085"/>
                  <a:pt x="29495" y="528864"/>
                  <a:pt x="0" y="373448"/>
                </a:cubicBezTo>
                <a:cubicBezTo>
                  <a:pt x="-29495" y="218032"/>
                  <a:pt x="34242" y="177314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9982674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هل هذا تصرف صحيح ولماذا ؟</a:t>
            </a:r>
            <a:endParaRPr lang="en-US" sz="2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1C4E6F1-08DB-4531-9195-3D87461E19CF}"/>
              </a:ext>
            </a:extLst>
          </p:cNvPr>
          <p:cNvSpPr txBox="1">
            <a:spLocks/>
          </p:cNvSpPr>
          <p:nvPr/>
        </p:nvSpPr>
        <p:spPr>
          <a:xfrm>
            <a:off x="6824590" y="3833520"/>
            <a:ext cx="4296508" cy="1090172"/>
          </a:xfrm>
          <a:custGeom>
            <a:avLst/>
            <a:gdLst>
              <a:gd name="connsiteX0" fmla="*/ 0 w 4296508"/>
              <a:gd name="connsiteY0" fmla="*/ 0 h 1090172"/>
              <a:gd name="connsiteX1" fmla="*/ 451133 w 4296508"/>
              <a:gd name="connsiteY1" fmla="*/ 0 h 1090172"/>
              <a:gd name="connsiteX2" fmla="*/ 1074127 w 4296508"/>
              <a:gd name="connsiteY2" fmla="*/ 0 h 1090172"/>
              <a:gd name="connsiteX3" fmla="*/ 1525260 w 4296508"/>
              <a:gd name="connsiteY3" fmla="*/ 0 h 1090172"/>
              <a:gd name="connsiteX4" fmla="*/ 2062324 w 4296508"/>
              <a:gd name="connsiteY4" fmla="*/ 0 h 1090172"/>
              <a:gd name="connsiteX5" fmla="*/ 2513457 w 4296508"/>
              <a:gd name="connsiteY5" fmla="*/ 0 h 1090172"/>
              <a:gd name="connsiteX6" fmla="*/ 3136451 w 4296508"/>
              <a:gd name="connsiteY6" fmla="*/ 0 h 1090172"/>
              <a:gd name="connsiteX7" fmla="*/ 3716479 w 4296508"/>
              <a:gd name="connsiteY7" fmla="*/ 0 h 1090172"/>
              <a:gd name="connsiteX8" fmla="*/ 4296508 w 4296508"/>
              <a:gd name="connsiteY8" fmla="*/ 0 h 1090172"/>
              <a:gd name="connsiteX9" fmla="*/ 4296508 w 4296508"/>
              <a:gd name="connsiteY9" fmla="*/ 545086 h 1090172"/>
              <a:gd name="connsiteX10" fmla="*/ 4296508 w 4296508"/>
              <a:gd name="connsiteY10" fmla="*/ 1090172 h 1090172"/>
              <a:gd name="connsiteX11" fmla="*/ 3888340 w 4296508"/>
              <a:gd name="connsiteY11" fmla="*/ 1090172 h 1090172"/>
              <a:gd name="connsiteX12" fmla="*/ 3351276 w 4296508"/>
              <a:gd name="connsiteY12" fmla="*/ 1090172 h 1090172"/>
              <a:gd name="connsiteX13" fmla="*/ 2814213 w 4296508"/>
              <a:gd name="connsiteY13" fmla="*/ 1090172 h 1090172"/>
              <a:gd name="connsiteX14" fmla="*/ 2277149 w 4296508"/>
              <a:gd name="connsiteY14" fmla="*/ 1090172 h 1090172"/>
              <a:gd name="connsiteX15" fmla="*/ 1740086 w 4296508"/>
              <a:gd name="connsiteY15" fmla="*/ 1090172 h 1090172"/>
              <a:gd name="connsiteX16" fmla="*/ 1160057 w 4296508"/>
              <a:gd name="connsiteY16" fmla="*/ 1090172 h 1090172"/>
              <a:gd name="connsiteX17" fmla="*/ 751889 w 4296508"/>
              <a:gd name="connsiteY17" fmla="*/ 1090172 h 1090172"/>
              <a:gd name="connsiteX18" fmla="*/ 0 w 4296508"/>
              <a:gd name="connsiteY18" fmla="*/ 1090172 h 1090172"/>
              <a:gd name="connsiteX19" fmla="*/ 0 w 4296508"/>
              <a:gd name="connsiteY19" fmla="*/ 577791 h 1090172"/>
              <a:gd name="connsiteX20" fmla="*/ 0 w 4296508"/>
              <a:gd name="connsiteY20" fmla="*/ 0 h 109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08" h="1090172" fill="none" extrusionOk="0">
                <a:moveTo>
                  <a:pt x="0" y="0"/>
                </a:moveTo>
                <a:cubicBezTo>
                  <a:pt x="176137" y="-23504"/>
                  <a:pt x="305102" y="13399"/>
                  <a:pt x="451133" y="0"/>
                </a:cubicBezTo>
                <a:cubicBezTo>
                  <a:pt x="597164" y="-13399"/>
                  <a:pt x="810595" y="4518"/>
                  <a:pt x="1074127" y="0"/>
                </a:cubicBezTo>
                <a:cubicBezTo>
                  <a:pt x="1337659" y="-4518"/>
                  <a:pt x="1299995" y="5765"/>
                  <a:pt x="1525260" y="0"/>
                </a:cubicBezTo>
                <a:cubicBezTo>
                  <a:pt x="1750525" y="-5765"/>
                  <a:pt x="1797624" y="58637"/>
                  <a:pt x="2062324" y="0"/>
                </a:cubicBezTo>
                <a:cubicBezTo>
                  <a:pt x="2327024" y="-58637"/>
                  <a:pt x="2295461" y="44091"/>
                  <a:pt x="2513457" y="0"/>
                </a:cubicBezTo>
                <a:cubicBezTo>
                  <a:pt x="2731453" y="-44091"/>
                  <a:pt x="2873732" y="30941"/>
                  <a:pt x="3136451" y="0"/>
                </a:cubicBezTo>
                <a:cubicBezTo>
                  <a:pt x="3399170" y="-30941"/>
                  <a:pt x="3429818" y="17576"/>
                  <a:pt x="3716479" y="0"/>
                </a:cubicBezTo>
                <a:cubicBezTo>
                  <a:pt x="4003140" y="-17576"/>
                  <a:pt x="4172428" y="18001"/>
                  <a:pt x="4296508" y="0"/>
                </a:cubicBezTo>
                <a:cubicBezTo>
                  <a:pt x="4334107" y="173115"/>
                  <a:pt x="4294110" y="277387"/>
                  <a:pt x="4296508" y="545086"/>
                </a:cubicBezTo>
                <a:cubicBezTo>
                  <a:pt x="4298906" y="812785"/>
                  <a:pt x="4253857" y="910460"/>
                  <a:pt x="4296508" y="1090172"/>
                </a:cubicBezTo>
                <a:cubicBezTo>
                  <a:pt x="4102723" y="1132946"/>
                  <a:pt x="4077425" y="1080128"/>
                  <a:pt x="3888340" y="1090172"/>
                </a:cubicBezTo>
                <a:cubicBezTo>
                  <a:pt x="3699255" y="1100216"/>
                  <a:pt x="3475467" y="1026149"/>
                  <a:pt x="3351276" y="1090172"/>
                </a:cubicBezTo>
                <a:cubicBezTo>
                  <a:pt x="3227085" y="1154195"/>
                  <a:pt x="2925566" y="1048924"/>
                  <a:pt x="2814213" y="1090172"/>
                </a:cubicBezTo>
                <a:cubicBezTo>
                  <a:pt x="2702860" y="1131420"/>
                  <a:pt x="2430055" y="1043916"/>
                  <a:pt x="2277149" y="1090172"/>
                </a:cubicBezTo>
                <a:cubicBezTo>
                  <a:pt x="2124243" y="1136428"/>
                  <a:pt x="1980519" y="1045300"/>
                  <a:pt x="1740086" y="1090172"/>
                </a:cubicBezTo>
                <a:cubicBezTo>
                  <a:pt x="1499653" y="1135044"/>
                  <a:pt x="1364961" y="1078874"/>
                  <a:pt x="1160057" y="1090172"/>
                </a:cubicBezTo>
                <a:cubicBezTo>
                  <a:pt x="955153" y="1101470"/>
                  <a:pt x="854990" y="1074075"/>
                  <a:pt x="751889" y="1090172"/>
                </a:cubicBezTo>
                <a:cubicBezTo>
                  <a:pt x="648788" y="1106269"/>
                  <a:pt x="375402" y="1041618"/>
                  <a:pt x="0" y="1090172"/>
                </a:cubicBezTo>
                <a:cubicBezTo>
                  <a:pt x="-48785" y="924478"/>
                  <a:pt x="22361" y="741253"/>
                  <a:pt x="0" y="577791"/>
                </a:cubicBezTo>
                <a:cubicBezTo>
                  <a:pt x="-22361" y="414329"/>
                  <a:pt x="28623" y="230712"/>
                  <a:pt x="0" y="0"/>
                </a:cubicBezTo>
                <a:close/>
              </a:path>
              <a:path w="4296508" h="1090172" stroke="0" extrusionOk="0">
                <a:moveTo>
                  <a:pt x="0" y="0"/>
                </a:moveTo>
                <a:cubicBezTo>
                  <a:pt x="161036" y="-16176"/>
                  <a:pt x="296218" y="21862"/>
                  <a:pt x="580029" y="0"/>
                </a:cubicBezTo>
                <a:cubicBezTo>
                  <a:pt x="863840" y="-21862"/>
                  <a:pt x="852243" y="17576"/>
                  <a:pt x="1117092" y="0"/>
                </a:cubicBezTo>
                <a:cubicBezTo>
                  <a:pt x="1381941" y="-17576"/>
                  <a:pt x="1433970" y="19399"/>
                  <a:pt x="1654156" y="0"/>
                </a:cubicBezTo>
                <a:cubicBezTo>
                  <a:pt x="1874342" y="-19399"/>
                  <a:pt x="1911548" y="15061"/>
                  <a:pt x="2148254" y="0"/>
                </a:cubicBezTo>
                <a:cubicBezTo>
                  <a:pt x="2384960" y="-15061"/>
                  <a:pt x="2513145" y="35435"/>
                  <a:pt x="2642352" y="0"/>
                </a:cubicBezTo>
                <a:cubicBezTo>
                  <a:pt x="2771559" y="-35435"/>
                  <a:pt x="3017669" y="47185"/>
                  <a:pt x="3136451" y="0"/>
                </a:cubicBezTo>
                <a:cubicBezTo>
                  <a:pt x="3255233" y="-47185"/>
                  <a:pt x="3345882" y="34480"/>
                  <a:pt x="3544619" y="0"/>
                </a:cubicBezTo>
                <a:cubicBezTo>
                  <a:pt x="3743356" y="-34480"/>
                  <a:pt x="4022408" y="30463"/>
                  <a:pt x="4296508" y="0"/>
                </a:cubicBezTo>
                <a:cubicBezTo>
                  <a:pt x="4332274" y="128491"/>
                  <a:pt x="4236154" y="282621"/>
                  <a:pt x="4296508" y="534184"/>
                </a:cubicBezTo>
                <a:cubicBezTo>
                  <a:pt x="4356862" y="785747"/>
                  <a:pt x="4230452" y="946946"/>
                  <a:pt x="4296508" y="1090172"/>
                </a:cubicBezTo>
                <a:cubicBezTo>
                  <a:pt x="4065136" y="1137626"/>
                  <a:pt x="3955068" y="1031007"/>
                  <a:pt x="3802410" y="1090172"/>
                </a:cubicBezTo>
                <a:cubicBezTo>
                  <a:pt x="3649752" y="1149337"/>
                  <a:pt x="3573151" y="1064543"/>
                  <a:pt x="3351276" y="1090172"/>
                </a:cubicBezTo>
                <a:cubicBezTo>
                  <a:pt x="3129401" y="1115801"/>
                  <a:pt x="3008075" y="1031679"/>
                  <a:pt x="2771248" y="1090172"/>
                </a:cubicBezTo>
                <a:cubicBezTo>
                  <a:pt x="2534421" y="1148665"/>
                  <a:pt x="2365517" y="1071127"/>
                  <a:pt x="2148254" y="1090172"/>
                </a:cubicBezTo>
                <a:cubicBezTo>
                  <a:pt x="1930991" y="1109217"/>
                  <a:pt x="1843925" y="1077649"/>
                  <a:pt x="1697121" y="1090172"/>
                </a:cubicBezTo>
                <a:cubicBezTo>
                  <a:pt x="1550317" y="1102695"/>
                  <a:pt x="1395539" y="1038578"/>
                  <a:pt x="1245987" y="1090172"/>
                </a:cubicBezTo>
                <a:cubicBezTo>
                  <a:pt x="1096435" y="1141766"/>
                  <a:pt x="828885" y="1071258"/>
                  <a:pt x="708924" y="1090172"/>
                </a:cubicBezTo>
                <a:cubicBezTo>
                  <a:pt x="588963" y="1109086"/>
                  <a:pt x="153260" y="1065050"/>
                  <a:pt x="0" y="1090172"/>
                </a:cubicBezTo>
                <a:cubicBezTo>
                  <a:pt x="-31389" y="891871"/>
                  <a:pt x="29414" y="772279"/>
                  <a:pt x="0" y="545086"/>
                </a:cubicBezTo>
                <a:cubicBezTo>
                  <a:pt x="-29414" y="317893"/>
                  <a:pt x="41278" y="128011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878760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ماذا يجب أن نفعل إذا حصل لنا مثل هذا الموقف ؟</a:t>
            </a:r>
            <a:endParaRPr lang="en-US" sz="2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393715-A3AB-473F-B26E-D265CEA43D94}"/>
              </a:ext>
            </a:extLst>
          </p:cNvPr>
          <p:cNvSpPr txBox="1">
            <a:spLocks/>
          </p:cNvSpPr>
          <p:nvPr/>
        </p:nvSpPr>
        <p:spPr>
          <a:xfrm>
            <a:off x="6824590" y="5071023"/>
            <a:ext cx="4296508" cy="690342"/>
          </a:xfrm>
          <a:custGeom>
            <a:avLst/>
            <a:gdLst>
              <a:gd name="connsiteX0" fmla="*/ 0 w 4296508"/>
              <a:gd name="connsiteY0" fmla="*/ 0 h 690342"/>
              <a:gd name="connsiteX1" fmla="*/ 580029 w 4296508"/>
              <a:gd name="connsiteY1" fmla="*/ 0 h 690342"/>
              <a:gd name="connsiteX2" fmla="*/ 1160057 w 4296508"/>
              <a:gd name="connsiteY2" fmla="*/ 0 h 690342"/>
              <a:gd name="connsiteX3" fmla="*/ 1654156 w 4296508"/>
              <a:gd name="connsiteY3" fmla="*/ 0 h 690342"/>
              <a:gd name="connsiteX4" fmla="*/ 2105289 w 4296508"/>
              <a:gd name="connsiteY4" fmla="*/ 0 h 690342"/>
              <a:gd name="connsiteX5" fmla="*/ 2685318 w 4296508"/>
              <a:gd name="connsiteY5" fmla="*/ 0 h 690342"/>
              <a:gd name="connsiteX6" fmla="*/ 3179416 w 4296508"/>
              <a:gd name="connsiteY6" fmla="*/ 0 h 690342"/>
              <a:gd name="connsiteX7" fmla="*/ 3716479 w 4296508"/>
              <a:gd name="connsiteY7" fmla="*/ 0 h 690342"/>
              <a:gd name="connsiteX8" fmla="*/ 4296508 w 4296508"/>
              <a:gd name="connsiteY8" fmla="*/ 0 h 690342"/>
              <a:gd name="connsiteX9" fmla="*/ 4296508 w 4296508"/>
              <a:gd name="connsiteY9" fmla="*/ 338268 h 690342"/>
              <a:gd name="connsiteX10" fmla="*/ 4296508 w 4296508"/>
              <a:gd name="connsiteY10" fmla="*/ 690342 h 690342"/>
              <a:gd name="connsiteX11" fmla="*/ 3716479 w 4296508"/>
              <a:gd name="connsiteY11" fmla="*/ 690342 h 690342"/>
              <a:gd name="connsiteX12" fmla="*/ 3179416 w 4296508"/>
              <a:gd name="connsiteY12" fmla="*/ 690342 h 690342"/>
              <a:gd name="connsiteX13" fmla="*/ 2556422 w 4296508"/>
              <a:gd name="connsiteY13" fmla="*/ 690342 h 690342"/>
              <a:gd name="connsiteX14" fmla="*/ 2148254 w 4296508"/>
              <a:gd name="connsiteY14" fmla="*/ 690342 h 690342"/>
              <a:gd name="connsiteX15" fmla="*/ 1697121 w 4296508"/>
              <a:gd name="connsiteY15" fmla="*/ 690342 h 690342"/>
              <a:gd name="connsiteX16" fmla="*/ 1245987 w 4296508"/>
              <a:gd name="connsiteY16" fmla="*/ 690342 h 690342"/>
              <a:gd name="connsiteX17" fmla="*/ 794854 w 4296508"/>
              <a:gd name="connsiteY17" fmla="*/ 690342 h 690342"/>
              <a:gd name="connsiteX18" fmla="*/ 0 w 4296508"/>
              <a:gd name="connsiteY18" fmla="*/ 690342 h 690342"/>
              <a:gd name="connsiteX19" fmla="*/ 0 w 4296508"/>
              <a:gd name="connsiteY19" fmla="*/ 338268 h 690342"/>
              <a:gd name="connsiteX20" fmla="*/ 0 w 4296508"/>
              <a:gd name="connsiteY20" fmla="*/ 0 h 69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6508" h="690342" fill="none" extrusionOk="0">
                <a:moveTo>
                  <a:pt x="0" y="0"/>
                </a:moveTo>
                <a:cubicBezTo>
                  <a:pt x="232747" y="-61880"/>
                  <a:pt x="298462" y="23019"/>
                  <a:pt x="580029" y="0"/>
                </a:cubicBezTo>
                <a:cubicBezTo>
                  <a:pt x="861596" y="-23019"/>
                  <a:pt x="923967" y="24860"/>
                  <a:pt x="1160057" y="0"/>
                </a:cubicBezTo>
                <a:cubicBezTo>
                  <a:pt x="1396147" y="-24860"/>
                  <a:pt x="1529481" y="58877"/>
                  <a:pt x="1654156" y="0"/>
                </a:cubicBezTo>
                <a:cubicBezTo>
                  <a:pt x="1778831" y="-58877"/>
                  <a:pt x="1940084" y="476"/>
                  <a:pt x="2105289" y="0"/>
                </a:cubicBezTo>
                <a:cubicBezTo>
                  <a:pt x="2270494" y="-476"/>
                  <a:pt x="2547831" y="55732"/>
                  <a:pt x="2685318" y="0"/>
                </a:cubicBezTo>
                <a:cubicBezTo>
                  <a:pt x="2822805" y="-55732"/>
                  <a:pt x="3007223" y="17108"/>
                  <a:pt x="3179416" y="0"/>
                </a:cubicBezTo>
                <a:cubicBezTo>
                  <a:pt x="3351609" y="-17108"/>
                  <a:pt x="3592511" y="48682"/>
                  <a:pt x="3716479" y="0"/>
                </a:cubicBezTo>
                <a:cubicBezTo>
                  <a:pt x="3840447" y="-48682"/>
                  <a:pt x="4064845" y="49710"/>
                  <a:pt x="4296508" y="0"/>
                </a:cubicBezTo>
                <a:cubicBezTo>
                  <a:pt x="4309075" y="87389"/>
                  <a:pt x="4293935" y="177075"/>
                  <a:pt x="4296508" y="338268"/>
                </a:cubicBezTo>
                <a:cubicBezTo>
                  <a:pt x="4299081" y="499461"/>
                  <a:pt x="4286118" y="613413"/>
                  <a:pt x="4296508" y="690342"/>
                </a:cubicBezTo>
                <a:cubicBezTo>
                  <a:pt x="4056920" y="759514"/>
                  <a:pt x="3926186" y="651931"/>
                  <a:pt x="3716479" y="690342"/>
                </a:cubicBezTo>
                <a:cubicBezTo>
                  <a:pt x="3506772" y="728753"/>
                  <a:pt x="3362689" y="682539"/>
                  <a:pt x="3179416" y="690342"/>
                </a:cubicBezTo>
                <a:cubicBezTo>
                  <a:pt x="2996143" y="698145"/>
                  <a:pt x="2693098" y="659914"/>
                  <a:pt x="2556422" y="690342"/>
                </a:cubicBezTo>
                <a:cubicBezTo>
                  <a:pt x="2419746" y="720770"/>
                  <a:pt x="2251585" y="663580"/>
                  <a:pt x="2148254" y="690342"/>
                </a:cubicBezTo>
                <a:cubicBezTo>
                  <a:pt x="2044923" y="717104"/>
                  <a:pt x="1823985" y="682666"/>
                  <a:pt x="1697121" y="690342"/>
                </a:cubicBezTo>
                <a:cubicBezTo>
                  <a:pt x="1570257" y="698018"/>
                  <a:pt x="1396399" y="668277"/>
                  <a:pt x="1245987" y="690342"/>
                </a:cubicBezTo>
                <a:cubicBezTo>
                  <a:pt x="1095575" y="712407"/>
                  <a:pt x="961941" y="650447"/>
                  <a:pt x="794854" y="690342"/>
                </a:cubicBezTo>
                <a:cubicBezTo>
                  <a:pt x="627767" y="730237"/>
                  <a:pt x="162341" y="620329"/>
                  <a:pt x="0" y="690342"/>
                </a:cubicBezTo>
                <a:cubicBezTo>
                  <a:pt x="-4058" y="546884"/>
                  <a:pt x="36186" y="512394"/>
                  <a:pt x="0" y="338268"/>
                </a:cubicBezTo>
                <a:cubicBezTo>
                  <a:pt x="-36186" y="164142"/>
                  <a:pt x="40537" y="77065"/>
                  <a:pt x="0" y="0"/>
                </a:cubicBezTo>
                <a:close/>
              </a:path>
              <a:path w="4296508" h="690342" stroke="0" extrusionOk="0">
                <a:moveTo>
                  <a:pt x="0" y="0"/>
                </a:moveTo>
                <a:cubicBezTo>
                  <a:pt x="168321" y="-43918"/>
                  <a:pt x="301404" y="37587"/>
                  <a:pt x="408168" y="0"/>
                </a:cubicBezTo>
                <a:cubicBezTo>
                  <a:pt x="514932" y="-37587"/>
                  <a:pt x="760530" y="10952"/>
                  <a:pt x="945232" y="0"/>
                </a:cubicBezTo>
                <a:cubicBezTo>
                  <a:pt x="1129934" y="-10952"/>
                  <a:pt x="1152860" y="3325"/>
                  <a:pt x="1353400" y="0"/>
                </a:cubicBezTo>
                <a:cubicBezTo>
                  <a:pt x="1553940" y="-3325"/>
                  <a:pt x="1735060" y="39479"/>
                  <a:pt x="1847498" y="0"/>
                </a:cubicBezTo>
                <a:cubicBezTo>
                  <a:pt x="1959936" y="-39479"/>
                  <a:pt x="2226328" y="5834"/>
                  <a:pt x="2384562" y="0"/>
                </a:cubicBezTo>
                <a:cubicBezTo>
                  <a:pt x="2542796" y="-5834"/>
                  <a:pt x="2714873" y="29849"/>
                  <a:pt x="2878660" y="0"/>
                </a:cubicBezTo>
                <a:cubicBezTo>
                  <a:pt x="3042447" y="-29849"/>
                  <a:pt x="3189307" y="32476"/>
                  <a:pt x="3458689" y="0"/>
                </a:cubicBezTo>
                <a:cubicBezTo>
                  <a:pt x="3728071" y="-32476"/>
                  <a:pt x="3893411" y="7368"/>
                  <a:pt x="4296508" y="0"/>
                </a:cubicBezTo>
                <a:cubicBezTo>
                  <a:pt x="4320515" y="85856"/>
                  <a:pt x="4262841" y="263325"/>
                  <a:pt x="4296508" y="358978"/>
                </a:cubicBezTo>
                <a:cubicBezTo>
                  <a:pt x="4330175" y="454631"/>
                  <a:pt x="4274648" y="576972"/>
                  <a:pt x="4296508" y="690342"/>
                </a:cubicBezTo>
                <a:cubicBezTo>
                  <a:pt x="4169025" y="705651"/>
                  <a:pt x="4009434" y="661163"/>
                  <a:pt x="3888340" y="690342"/>
                </a:cubicBezTo>
                <a:cubicBezTo>
                  <a:pt x="3767246" y="719521"/>
                  <a:pt x="3671967" y="664115"/>
                  <a:pt x="3480171" y="690342"/>
                </a:cubicBezTo>
                <a:cubicBezTo>
                  <a:pt x="3288375" y="716569"/>
                  <a:pt x="3131650" y="678412"/>
                  <a:pt x="2857178" y="690342"/>
                </a:cubicBezTo>
                <a:cubicBezTo>
                  <a:pt x="2582706" y="702272"/>
                  <a:pt x="2533954" y="653979"/>
                  <a:pt x="2406044" y="690342"/>
                </a:cubicBezTo>
                <a:cubicBezTo>
                  <a:pt x="2278134" y="726705"/>
                  <a:pt x="2005827" y="630889"/>
                  <a:pt x="1868981" y="690342"/>
                </a:cubicBezTo>
                <a:cubicBezTo>
                  <a:pt x="1732135" y="749795"/>
                  <a:pt x="1441608" y="647969"/>
                  <a:pt x="1288952" y="690342"/>
                </a:cubicBezTo>
                <a:cubicBezTo>
                  <a:pt x="1136296" y="732715"/>
                  <a:pt x="1028354" y="649739"/>
                  <a:pt x="880784" y="690342"/>
                </a:cubicBezTo>
                <a:cubicBezTo>
                  <a:pt x="733214" y="730945"/>
                  <a:pt x="424715" y="660557"/>
                  <a:pt x="0" y="690342"/>
                </a:cubicBezTo>
                <a:cubicBezTo>
                  <a:pt x="-19580" y="580665"/>
                  <a:pt x="24592" y="501568"/>
                  <a:pt x="0" y="338268"/>
                </a:cubicBezTo>
                <a:cubicBezTo>
                  <a:pt x="-24592" y="174968"/>
                  <a:pt x="12147" y="141880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6256250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كيف يجب أن نعامل أصدقائنا ؟</a:t>
            </a:r>
            <a:endParaRPr lang="en-US" sz="2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1244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E6085-1ACB-4335-AD68-78CC8C940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72AA8C-EB56-4AA3-A6A9-1D11273DBB31}"/>
              </a:ext>
            </a:extLst>
          </p:cNvPr>
          <p:cNvSpPr txBox="1">
            <a:spLocks/>
          </p:cNvSpPr>
          <p:nvPr/>
        </p:nvSpPr>
        <p:spPr>
          <a:xfrm>
            <a:off x="664698" y="487261"/>
            <a:ext cx="10862603" cy="5883478"/>
          </a:xfrm>
          <a:custGeom>
            <a:avLst/>
            <a:gdLst>
              <a:gd name="connsiteX0" fmla="*/ 0 w 10862603"/>
              <a:gd name="connsiteY0" fmla="*/ 0 h 5883478"/>
              <a:gd name="connsiteX1" fmla="*/ 10862603 w 10862603"/>
              <a:gd name="connsiteY1" fmla="*/ 0 h 5883478"/>
              <a:gd name="connsiteX2" fmla="*/ 10862603 w 10862603"/>
              <a:gd name="connsiteY2" fmla="*/ 5883478 h 5883478"/>
              <a:gd name="connsiteX3" fmla="*/ 0 w 10862603"/>
              <a:gd name="connsiteY3" fmla="*/ 5883478 h 5883478"/>
              <a:gd name="connsiteX4" fmla="*/ 0 w 10862603"/>
              <a:gd name="connsiteY4" fmla="*/ 0 h 58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2603" h="5883478" fill="none" extrusionOk="0">
                <a:moveTo>
                  <a:pt x="0" y="0"/>
                </a:moveTo>
                <a:cubicBezTo>
                  <a:pt x="2123182" y="-43080"/>
                  <a:pt x="9587224" y="-5301"/>
                  <a:pt x="10862603" y="0"/>
                </a:cubicBezTo>
                <a:cubicBezTo>
                  <a:pt x="10855148" y="1678402"/>
                  <a:pt x="10768058" y="3151929"/>
                  <a:pt x="10862603" y="5883478"/>
                </a:cubicBezTo>
                <a:cubicBezTo>
                  <a:pt x="5996938" y="5762098"/>
                  <a:pt x="2871869" y="5753821"/>
                  <a:pt x="0" y="5883478"/>
                </a:cubicBezTo>
                <a:cubicBezTo>
                  <a:pt x="-18411" y="4221814"/>
                  <a:pt x="98488" y="1088822"/>
                  <a:pt x="0" y="0"/>
                </a:cubicBezTo>
                <a:close/>
              </a:path>
              <a:path w="10862603" h="5883478" stroke="0" extrusionOk="0">
                <a:moveTo>
                  <a:pt x="0" y="0"/>
                </a:moveTo>
                <a:cubicBezTo>
                  <a:pt x="1163978" y="-75654"/>
                  <a:pt x="6177522" y="-85624"/>
                  <a:pt x="10862603" y="0"/>
                </a:cubicBezTo>
                <a:cubicBezTo>
                  <a:pt x="10995575" y="1038692"/>
                  <a:pt x="10728728" y="4212488"/>
                  <a:pt x="10862603" y="5883478"/>
                </a:cubicBezTo>
                <a:cubicBezTo>
                  <a:pt x="5455692" y="5979478"/>
                  <a:pt x="4432728" y="5863457"/>
                  <a:pt x="0" y="5883478"/>
                </a:cubicBezTo>
                <a:cubicBezTo>
                  <a:pt x="-154840" y="4652188"/>
                  <a:pt x="-96708" y="10535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endParaRPr lang="ar-SA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 descr="A picture containing toy, doll, bedroom, drawing&#10;&#10;Description automatically generated">
            <a:extLst>
              <a:ext uri="{FF2B5EF4-FFF2-40B4-BE49-F238E27FC236}">
                <a16:creationId xmlns:a16="http://schemas.microsoft.com/office/drawing/2014/main" id="{446E94B1-053C-415C-A337-72B9411E2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" y="2574389"/>
            <a:ext cx="4349122" cy="35710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522A692-1AD4-49E4-937D-DA710F3CF5BC}"/>
              </a:ext>
            </a:extLst>
          </p:cNvPr>
          <p:cNvSpPr txBox="1">
            <a:spLocks/>
          </p:cNvSpPr>
          <p:nvPr/>
        </p:nvSpPr>
        <p:spPr>
          <a:xfrm>
            <a:off x="5157712" y="2958019"/>
            <a:ext cx="5444195" cy="1020171"/>
          </a:xfrm>
          <a:custGeom>
            <a:avLst/>
            <a:gdLst>
              <a:gd name="connsiteX0" fmla="*/ 0 w 5444195"/>
              <a:gd name="connsiteY0" fmla="*/ 0 h 1020171"/>
              <a:gd name="connsiteX1" fmla="*/ 5444195 w 5444195"/>
              <a:gd name="connsiteY1" fmla="*/ 0 h 1020171"/>
              <a:gd name="connsiteX2" fmla="*/ 5444195 w 5444195"/>
              <a:gd name="connsiteY2" fmla="*/ 1020171 h 1020171"/>
              <a:gd name="connsiteX3" fmla="*/ 0 w 5444195"/>
              <a:gd name="connsiteY3" fmla="*/ 1020171 h 1020171"/>
              <a:gd name="connsiteX4" fmla="*/ 0 w 5444195"/>
              <a:gd name="connsiteY4" fmla="*/ 0 h 102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195" h="1020171" fill="none" extrusionOk="0">
                <a:moveTo>
                  <a:pt x="0" y="0"/>
                </a:moveTo>
                <a:cubicBezTo>
                  <a:pt x="2638039" y="97094"/>
                  <a:pt x="2884148" y="12960"/>
                  <a:pt x="5444195" y="0"/>
                </a:cubicBezTo>
                <a:cubicBezTo>
                  <a:pt x="5400235" y="412504"/>
                  <a:pt x="5527121" y="803123"/>
                  <a:pt x="5444195" y="1020171"/>
                </a:cubicBezTo>
                <a:cubicBezTo>
                  <a:pt x="4009258" y="1131460"/>
                  <a:pt x="2036611" y="1124648"/>
                  <a:pt x="0" y="1020171"/>
                </a:cubicBezTo>
                <a:cubicBezTo>
                  <a:pt x="-17772" y="869899"/>
                  <a:pt x="70581" y="252432"/>
                  <a:pt x="0" y="0"/>
                </a:cubicBezTo>
                <a:close/>
              </a:path>
              <a:path w="5444195" h="1020171" stroke="0" extrusionOk="0">
                <a:moveTo>
                  <a:pt x="0" y="0"/>
                </a:moveTo>
                <a:cubicBezTo>
                  <a:pt x="1258570" y="-15620"/>
                  <a:pt x="4752927" y="18144"/>
                  <a:pt x="5444195" y="0"/>
                </a:cubicBezTo>
                <a:cubicBezTo>
                  <a:pt x="5521116" y="102153"/>
                  <a:pt x="5449340" y="783971"/>
                  <a:pt x="5444195" y="1020171"/>
                </a:cubicBezTo>
                <a:cubicBezTo>
                  <a:pt x="2987020" y="1109196"/>
                  <a:pt x="637127" y="1154371"/>
                  <a:pt x="0" y="1020171"/>
                </a:cubicBezTo>
                <a:cubicBezTo>
                  <a:pt x="-41411" y="872516"/>
                  <a:pt x="62606" y="15133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24796263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قصة أحمد و الأصدقاء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633DCAB-7459-4D7F-AA1B-6AA66A157C54}"/>
              </a:ext>
            </a:extLst>
          </p:cNvPr>
          <p:cNvSpPr txBox="1">
            <a:spLocks/>
          </p:cNvSpPr>
          <p:nvPr/>
        </p:nvSpPr>
        <p:spPr>
          <a:xfrm>
            <a:off x="7057437" y="487260"/>
            <a:ext cx="4802214" cy="893717"/>
          </a:xfrm>
          <a:custGeom>
            <a:avLst/>
            <a:gdLst>
              <a:gd name="connsiteX0" fmla="*/ 0 w 4802214"/>
              <a:gd name="connsiteY0" fmla="*/ 0 h 893717"/>
              <a:gd name="connsiteX1" fmla="*/ 4802214 w 4802214"/>
              <a:gd name="connsiteY1" fmla="*/ 0 h 893717"/>
              <a:gd name="connsiteX2" fmla="*/ 4802214 w 4802214"/>
              <a:gd name="connsiteY2" fmla="*/ 893717 h 893717"/>
              <a:gd name="connsiteX3" fmla="*/ 0 w 4802214"/>
              <a:gd name="connsiteY3" fmla="*/ 893717 h 893717"/>
              <a:gd name="connsiteX4" fmla="*/ 0 w 4802214"/>
              <a:gd name="connsiteY4" fmla="*/ 0 h 89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214" h="893717" extrusionOk="0">
                <a:moveTo>
                  <a:pt x="0" y="0"/>
                </a:moveTo>
                <a:cubicBezTo>
                  <a:pt x="2188473" y="-75654"/>
                  <a:pt x="2757239" y="-85624"/>
                  <a:pt x="4802214" y="0"/>
                </a:cubicBezTo>
                <a:cubicBezTo>
                  <a:pt x="4773195" y="152053"/>
                  <a:pt x="4834502" y="459571"/>
                  <a:pt x="4802214" y="893717"/>
                </a:cubicBezTo>
                <a:cubicBezTo>
                  <a:pt x="3787347" y="989717"/>
                  <a:pt x="1555425" y="873696"/>
                  <a:pt x="0" y="893717"/>
                </a:cubicBezTo>
                <a:cubicBezTo>
                  <a:pt x="49961" y="506219"/>
                  <a:pt x="75449" y="155849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600" b="1" dirty="0">
                <a:latin typeface="Dubai" panose="020B0503030403030204" pitchFamily="34" charset="-78"/>
                <a:cs typeface="Dubai" panose="020B0503030403030204" pitchFamily="34" charset="-78"/>
              </a:rPr>
              <a:t>حان الآن وقت القصة ..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68A3A3-A808-4CD6-B687-787362C42DF0}"/>
              </a:ext>
            </a:extLst>
          </p:cNvPr>
          <p:cNvSpPr txBox="1">
            <a:spLocks/>
          </p:cNvSpPr>
          <p:nvPr/>
        </p:nvSpPr>
        <p:spPr>
          <a:xfrm>
            <a:off x="7389786" y="2130393"/>
            <a:ext cx="4802214" cy="893717"/>
          </a:xfrm>
          <a:custGeom>
            <a:avLst/>
            <a:gdLst>
              <a:gd name="connsiteX0" fmla="*/ 0 w 4802214"/>
              <a:gd name="connsiteY0" fmla="*/ 0 h 893717"/>
              <a:gd name="connsiteX1" fmla="*/ 4802214 w 4802214"/>
              <a:gd name="connsiteY1" fmla="*/ 0 h 893717"/>
              <a:gd name="connsiteX2" fmla="*/ 4802214 w 4802214"/>
              <a:gd name="connsiteY2" fmla="*/ 893717 h 893717"/>
              <a:gd name="connsiteX3" fmla="*/ 0 w 4802214"/>
              <a:gd name="connsiteY3" fmla="*/ 893717 h 893717"/>
              <a:gd name="connsiteX4" fmla="*/ 0 w 4802214"/>
              <a:gd name="connsiteY4" fmla="*/ 0 h 89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214" h="893717" extrusionOk="0">
                <a:moveTo>
                  <a:pt x="0" y="0"/>
                </a:moveTo>
                <a:cubicBezTo>
                  <a:pt x="2188473" y="-75654"/>
                  <a:pt x="2757239" y="-85624"/>
                  <a:pt x="4802214" y="0"/>
                </a:cubicBezTo>
                <a:cubicBezTo>
                  <a:pt x="4773195" y="152053"/>
                  <a:pt x="4834502" y="459571"/>
                  <a:pt x="4802214" y="893717"/>
                </a:cubicBezTo>
                <a:cubicBezTo>
                  <a:pt x="3787347" y="989717"/>
                  <a:pt x="1555425" y="873696"/>
                  <a:pt x="0" y="893717"/>
                </a:cubicBezTo>
                <a:cubicBezTo>
                  <a:pt x="49961" y="506219"/>
                  <a:pt x="75449" y="155849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2400" b="1" dirty="0">
                <a:latin typeface="Dubai" panose="020B0503030403030204" pitchFamily="34" charset="-78"/>
                <a:cs typeface="Dubai" panose="020B0503030403030204" pitchFamily="34" charset="-78"/>
              </a:rPr>
              <a:t>عنوان القصة :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B0D22B8-28E4-4BD2-9852-75354B7C1F80}"/>
              </a:ext>
            </a:extLst>
          </p:cNvPr>
          <p:cNvSpPr txBox="1">
            <a:spLocks/>
          </p:cNvSpPr>
          <p:nvPr/>
        </p:nvSpPr>
        <p:spPr>
          <a:xfrm>
            <a:off x="5478702" y="4154293"/>
            <a:ext cx="4802214" cy="893717"/>
          </a:xfrm>
          <a:custGeom>
            <a:avLst/>
            <a:gdLst>
              <a:gd name="connsiteX0" fmla="*/ 0 w 4802214"/>
              <a:gd name="connsiteY0" fmla="*/ 0 h 893717"/>
              <a:gd name="connsiteX1" fmla="*/ 4802214 w 4802214"/>
              <a:gd name="connsiteY1" fmla="*/ 0 h 893717"/>
              <a:gd name="connsiteX2" fmla="*/ 4802214 w 4802214"/>
              <a:gd name="connsiteY2" fmla="*/ 893717 h 893717"/>
              <a:gd name="connsiteX3" fmla="*/ 0 w 4802214"/>
              <a:gd name="connsiteY3" fmla="*/ 893717 h 893717"/>
              <a:gd name="connsiteX4" fmla="*/ 0 w 4802214"/>
              <a:gd name="connsiteY4" fmla="*/ 0 h 89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214" h="893717" extrusionOk="0">
                <a:moveTo>
                  <a:pt x="0" y="0"/>
                </a:moveTo>
                <a:cubicBezTo>
                  <a:pt x="2188473" y="-75654"/>
                  <a:pt x="2757239" y="-85624"/>
                  <a:pt x="4802214" y="0"/>
                </a:cubicBezTo>
                <a:cubicBezTo>
                  <a:pt x="4773195" y="152053"/>
                  <a:pt x="4834502" y="459571"/>
                  <a:pt x="4802214" y="893717"/>
                </a:cubicBezTo>
                <a:cubicBezTo>
                  <a:pt x="3787347" y="989717"/>
                  <a:pt x="1555425" y="873696"/>
                  <a:pt x="0" y="893717"/>
                </a:cubicBezTo>
                <a:cubicBezTo>
                  <a:pt x="49961" y="506219"/>
                  <a:pt x="75449" y="155849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2400" b="1" dirty="0">
                <a:latin typeface="Dubai" panose="020B0503030403030204" pitchFamily="34" charset="-78"/>
                <a:cs typeface="Dubai" panose="020B0503030403030204" pitchFamily="34" charset="-78"/>
              </a:rPr>
              <a:t>تأليف المعلمة : سلامة العتيبي</a:t>
            </a:r>
          </a:p>
        </p:txBody>
      </p:sp>
    </p:spTree>
    <p:extLst>
      <p:ext uri="{BB962C8B-B14F-4D97-AF65-F5344CB8AC3E}">
        <p14:creationId xmlns:p14="http://schemas.microsoft.com/office/powerpoint/2010/main" val="21568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E6085-1ACB-4335-AD68-78CC8C940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72AA8C-EB56-4AA3-A6A9-1D11273DBB31}"/>
              </a:ext>
            </a:extLst>
          </p:cNvPr>
          <p:cNvSpPr txBox="1">
            <a:spLocks/>
          </p:cNvSpPr>
          <p:nvPr/>
        </p:nvSpPr>
        <p:spPr>
          <a:xfrm>
            <a:off x="664698" y="487261"/>
            <a:ext cx="10862603" cy="5883478"/>
          </a:xfrm>
          <a:custGeom>
            <a:avLst/>
            <a:gdLst>
              <a:gd name="connsiteX0" fmla="*/ 0 w 10862603"/>
              <a:gd name="connsiteY0" fmla="*/ 0 h 5883478"/>
              <a:gd name="connsiteX1" fmla="*/ 10862603 w 10862603"/>
              <a:gd name="connsiteY1" fmla="*/ 0 h 5883478"/>
              <a:gd name="connsiteX2" fmla="*/ 10862603 w 10862603"/>
              <a:gd name="connsiteY2" fmla="*/ 5883478 h 5883478"/>
              <a:gd name="connsiteX3" fmla="*/ 0 w 10862603"/>
              <a:gd name="connsiteY3" fmla="*/ 5883478 h 5883478"/>
              <a:gd name="connsiteX4" fmla="*/ 0 w 10862603"/>
              <a:gd name="connsiteY4" fmla="*/ 0 h 58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2603" h="5883478" fill="none" extrusionOk="0">
                <a:moveTo>
                  <a:pt x="0" y="0"/>
                </a:moveTo>
                <a:cubicBezTo>
                  <a:pt x="2123182" y="-43080"/>
                  <a:pt x="9587224" y="-5301"/>
                  <a:pt x="10862603" y="0"/>
                </a:cubicBezTo>
                <a:cubicBezTo>
                  <a:pt x="10855148" y="1678402"/>
                  <a:pt x="10768058" y="3151929"/>
                  <a:pt x="10862603" y="5883478"/>
                </a:cubicBezTo>
                <a:cubicBezTo>
                  <a:pt x="5996938" y="5762098"/>
                  <a:pt x="2871869" y="5753821"/>
                  <a:pt x="0" y="5883478"/>
                </a:cubicBezTo>
                <a:cubicBezTo>
                  <a:pt x="-18411" y="4221814"/>
                  <a:pt x="98488" y="1088822"/>
                  <a:pt x="0" y="0"/>
                </a:cubicBezTo>
                <a:close/>
              </a:path>
              <a:path w="10862603" h="5883478" stroke="0" extrusionOk="0">
                <a:moveTo>
                  <a:pt x="0" y="0"/>
                </a:moveTo>
                <a:cubicBezTo>
                  <a:pt x="1163978" y="-75654"/>
                  <a:pt x="6177522" y="-85624"/>
                  <a:pt x="10862603" y="0"/>
                </a:cubicBezTo>
                <a:cubicBezTo>
                  <a:pt x="10995575" y="1038692"/>
                  <a:pt x="10728728" y="4212488"/>
                  <a:pt x="10862603" y="5883478"/>
                </a:cubicBezTo>
                <a:cubicBezTo>
                  <a:pt x="5455692" y="5979478"/>
                  <a:pt x="4432728" y="5863457"/>
                  <a:pt x="0" y="5883478"/>
                </a:cubicBezTo>
                <a:cubicBezTo>
                  <a:pt x="-154840" y="4652188"/>
                  <a:pt x="-96708" y="10535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endParaRPr lang="ar-SA" sz="32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349F9-DE94-498C-BFC1-6484CF06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4640" r="51730" b="50000"/>
          <a:stretch/>
        </p:blipFill>
        <p:spPr>
          <a:xfrm>
            <a:off x="1317813" y="1805898"/>
            <a:ext cx="2056527" cy="324620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5B71C32-3F06-491F-BF93-69809CC46389}"/>
              </a:ext>
            </a:extLst>
          </p:cNvPr>
          <p:cNvSpPr txBox="1">
            <a:spLocks/>
          </p:cNvSpPr>
          <p:nvPr/>
        </p:nvSpPr>
        <p:spPr>
          <a:xfrm>
            <a:off x="4194815" y="2836458"/>
            <a:ext cx="6679372" cy="1427832"/>
          </a:xfrm>
          <a:custGeom>
            <a:avLst/>
            <a:gdLst>
              <a:gd name="connsiteX0" fmla="*/ 0 w 6679372"/>
              <a:gd name="connsiteY0" fmla="*/ 0 h 1427832"/>
              <a:gd name="connsiteX1" fmla="*/ 6679372 w 6679372"/>
              <a:gd name="connsiteY1" fmla="*/ 0 h 1427832"/>
              <a:gd name="connsiteX2" fmla="*/ 6679372 w 6679372"/>
              <a:gd name="connsiteY2" fmla="*/ 1427832 h 1427832"/>
              <a:gd name="connsiteX3" fmla="*/ 0 w 6679372"/>
              <a:gd name="connsiteY3" fmla="*/ 1427832 h 1427832"/>
              <a:gd name="connsiteX4" fmla="*/ 0 w 6679372"/>
              <a:gd name="connsiteY4" fmla="*/ 0 h 142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9372" h="1427832" fill="none" extrusionOk="0">
                <a:moveTo>
                  <a:pt x="0" y="0"/>
                </a:moveTo>
                <a:cubicBezTo>
                  <a:pt x="938880" y="97094"/>
                  <a:pt x="4833376" y="12960"/>
                  <a:pt x="6679372" y="0"/>
                </a:cubicBezTo>
                <a:cubicBezTo>
                  <a:pt x="6638866" y="482970"/>
                  <a:pt x="6792171" y="996370"/>
                  <a:pt x="6679372" y="1427832"/>
                </a:cubicBezTo>
                <a:cubicBezTo>
                  <a:pt x="4445678" y="1539121"/>
                  <a:pt x="2880121" y="1532309"/>
                  <a:pt x="0" y="1427832"/>
                </a:cubicBezTo>
                <a:cubicBezTo>
                  <a:pt x="-18199" y="722541"/>
                  <a:pt x="7596" y="278095"/>
                  <a:pt x="0" y="0"/>
                </a:cubicBezTo>
                <a:close/>
              </a:path>
              <a:path w="6679372" h="1427832" stroke="0" extrusionOk="0">
                <a:moveTo>
                  <a:pt x="0" y="0"/>
                </a:moveTo>
                <a:cubicBezTo>
                  <a:pt x="1608136" y="-15620"/>
                  <a:pt x="5518433" y="18144"/>
                  <a:pt x="6679372" y="0"/>
                </a:cubicBezTo>
                <a:cubicBezTo>
                  <a:pt x="6684113" y="197158"/>
                  <a:pt x="6561239" y="893123"/>
                  <a:pt x="6679372" y="1427832"/>
                </a:cubicBezTo>
                <a:cubicBezTo>
                  <a:pt x="4530422" y="1516857"/>
                  <a:pt x="2594825" y="1562032"/>
                  <a:pt x="0" y="1427832"/>
                </a:cubicBezTo>
                <a:cubicBezTo>
                  <a:pt x="-98041" y="1222223"/>
                  <a:pt x="-119525" y="668156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24796263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SA" sz="2400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مرحباً يا أصدقاء  ، أنا اسمي أحمد ادرس في الروضة اليوم سوف اذهب للروضة للتعرف على أصدقائي الجدد </a:t>
            </a:r>
          </a:p>
        </p:txBody>
      </p:sp>
    </p:spTree>
    <p:extLst>
      <p:ext uri="{BB962C8B-B14F-4D97-AF65-F5344CB8AC3E}">
        <p14:creationId xmlns:p14="http://schemas.microsoft.com/office/powerpoint/2010/main" val="254142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, chart&#10;&#10;Description automatically generated">
            <a:extLst>
              <a:ext uri="{FF2B5EF4-FFF2-40B4-BE49-F238E27FC236}">
                <a16:creationId xmlns:a16="http://schemas.microsoft.com/office/drawing/2014/main" id="{859AE7F9-A79F-4089-8AC0-6E6B458EC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 b="1630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C63F5B-8ABA-42C2-A5AA-81FB280EBC13}"/>
              </a:ext>
            </a:extLst>
          </p:cNvPr>
          <p:cNvSpPr txBox="1">
            <a:spLocks/>
          </p:cNvSpPr>
          <p:nvPr/>
        </p:nvSpPr>
        <p:spPr>
          <a:xfrm>
            <a:off x="827649" y="517322"/>
            <a:ext cx="10536702" cy="1352550"/>
          </a:xfrm>
          <a:custGeom>
            <a:avLst/>
            <a:gdLst>
              <a:gd name="connsiteX0" fmla="*/ 0 w 10536702"/>
              <a:gd name="connsiteY0" fmla="*/ 0 h 1352550"/>
              <a:gd name="connsiteX1" fmla="*/ 10536702 w 10536702"/>
              <a:gd name="connsiteY1" fmla="*/ 0 h 1352550"/>
              <a:gd name="connsiteX2" fmla="*/ 10536702 w 10536702"/>
              <a:gd name="connsiteY2" fmla="*/ 1352550 h 1352550"/>
              <a:gd name="connsiteX3" fmla="*/ 0 w 10536702"/>
              <a:gd name="connsiteY3" fmla="*/ 1352550 h 1352550"/>
              <a:gd name="connsiteX4" fmla="*/ 0 w 10536702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6702" h="1352550" fill="none" extrusionOk="0">
                <a:moveTo>
                  <a:pt x="0" y="0"/>
                </a:moveTo>
                <a:cubicBezTo>
                  <a:pt x="3705373" y="-43080"/>
                  <a:pt x="8386870" y="-5301"/>
                  <a:pt x="10536702" y="0"/>
                </a:cubicBezTo>
                <a:cubicBezTo>
                  <a:pt x="10630803" y="219788"/>
                  <a:pt x="10444705" y="855734"/>
                  <a:pt x="10536702" y="1352550"/>
                </a:cubicBezTo>
                <a:cubicBezTo>
                  <a:pt x="8824056" y="1231170"/>
                  <a:pt x="2142501" y="1222893"/>
                  <a:pt x="0" y="1352550"/>
                </a:cubicBezTo>
                <a:cubicBezTo>
                  <a:pt x="29969" y="1107231"/>
                  <a:pt x="106458" y="392509"/>
                  <a:pt x="0" y="0"/>
                </a:cubicBezTo>
                <a:close/>
              </a:path>
              <a:path w="10536702" h="1352550" stroke="0" extrusionOk="0">
                <a:moveTo>
                  <a:pt x="0" y="0"/>
                </a:moveTo>
                <a:cubicBezTo>
                  <a:pt x="4831022" y="-75654"/>
                  <a:pt x="7932309" y="-85624"/>
                  <a:pt x="10536702" y="0"/>
                </a:cubicBezTo>
                <a:cubicBezTo>
                  <a:pt x="10603631" y="143088"/>
                  <a:pt x="10622098" y="1154145"/>
                  <a:pt x="10536702" y="1352550"/>
                </a:cubicBezTo>
                <a:cubicBezTo>
                  <a:pt x="7373027" y="1448550"/>
                  <a:pt x="5130017" y="1332529"/>
                  <a:pt x="0" y="1352550"/>
                </a:cubicBezTo>
                <a:cubicBezTo>
                  <a:pt x="35721" y="1191065"/>
                  <a:pt x="49012" y="559379"/>
                  <a:pt x="0" y="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دخل أحمد روضة البرشاء و بدأ بالتعرف على أصدقائه و معلمته  .. </a:t>
            </a:r>
          </a:p>
          <a:p>
            <a:pPr algn="ctr" rtl="1">
              <a:lnSpc>
                <a:spcPct val="160000"/>
              </a:lnSpc>
            </a:pPr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فرح جداً عندما شاهدهم  ، كان أصدقاء أحمد طيبين و دائما مبتسمين .</a:t>
            </a:r>
          </a:p>
        </p:txBody>
      </p:sp>
      <p:pic>
        <p:nvPicPr>
          <p:cNvPr id="6" name="Picture 5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5CB200AC-7EAF-4152-B49B-2FA77E288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85" b="89831" l="9744" r="92812">
                        <a14:foregroundMark x1="91853" y1="39709" x2="90256" y2="43584"/>
                        <a14:foregroundMark x1="84185" y1="88620" x2="82428" y2="87651"/>
                        <a14:foregroundMark x1="73323" y1="85230" x2="71885" y2="85472"/>
                        <a14:foregroundMark x1="61502" y1="87651" x2="61502" y2="84746"/>
                        <a14:foregroundMark x1="42652" y1="86683" x2="42652" y2="86683"/>
                        <a14:foregroundMark x1="34824" y1="86683" x2="35783" y2="84019"/>
                        <a14:foregroundMark x1="38658" y1="84504" x2="38658" y2="87167"/>
                        <a14:foregroundMark x1="42652" y1="82324" x2="43770" y2="87651"/>
                        <a14:foregroundMark x1="11502" y1="71186" x2="16261" y2="75161"/>
                        <a14:foregroundMark x1="28914" y1="86683" x2="26997" y2="84019"/>
                        <a14:foregroundMark x1="58946" y1="46973" x2="60863" y2="62712"/>
                        <a14:foregroundMark x1="59904" y1="67554" x2="52716" y2="63923"/>
                        <a14:foregroundMark x1="50958" y1="49395" x2="56230" y2="50847"/>
                        <a14:foregroundMark x1="62141" y1="69492" x2="53808" y2="72064"/>
                        <a14:foregroundMark x1="92812" y1="33898" x2="92812" y2="33898"/>
                        <a14:foregroundMark x1="80671" y1="87893" x2="80671" y2="80387"/>
                        <a14:foregroundMark x1="74441" y1="83051" x2="72524" y2="86683"/>
                        <a14:backgroundMark x1="58626" y1="80145" x2="58626" y2="80145"/>
                        <a14:backgroundMark x1="35304" y1="55206" x2="35304" y2="55206"/>
                        <a14:backgroundMark x1="18850" y1="78692" x2="18850" y2="76998"/>
                        <a14:backgroundMark x1="19489" y1="78692" x2="16613" y2="76271"/>
                        <a14:backgroundMark x1="21086" y1="79661" x2="17412" y2="76998"/>
                        <a14:backgroundMark x1="53674" y1="74092" x2="53674" y2="74092"/>
                        <a14:backgroundMark x1="54473" y1="74092" x2="51757" y2="72155"/>
                        <a14:backgroundMark x1="33866" y1="54722" x2="35144" y2="54722"/>
                        <a14:backgroundMark x1="93131" y1="36077" x2="93131" y2="36077"/>
                        <a14:backgroundMark x1="35783" y1="39709" x2="35783" y2="39709"/>
                        <a14:backgroundMark x1="44728" y1="43584" x2="44728" y2="43584"/>
                        <a14:backgroundMark x1="43770" y1="43584" x2="43770" y2="43584"/>
                        <a14:backgroundMark x1="39297" y1="44068" x2="39297" y2="44068"/>
                        <a14:backgroundMark x1="12620" y1="41404" x2="12620" y2="41404"/>
                        <a14:backgroundMark x1="31949" y1="29782" x2="31949" y2="29782"/>
                        <a14:backgroundMark x1="80351" y1="45036" x2="80351" y2="45036"/>
                        <a14:backgroundMark x1="75879" y1="44310" x2="75879" y2="4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3021216"/>
            <a:ext cx="5962650" cy="393382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68844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8D4A97F-78E3-4F7B-921B-C972932EBE2A}"/>
              </a:ext>
            </a:extLst>
          </p:cNvPr>
          <p:cNvGrpSpPr/>
          <p:nvPr/>
        </p:nvGrpSpPr>
        <p:grpSpPr>
          <a:xfrm>
            <a:off x="-1" y="0"/>
            <a:ext cx="12205834" cy="6858000"/>
            <a:chOff x="-1" y="0"/>
            <a:chExt cx="12205834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FC4088-D73D-4B8F-9298-76BFB0A3CB2A}"/>
                </a:ext>
              </a:extLst>
            </p:cNvPr>
            <p:cNvSpPr/>
            <p:nvPr/>
          </p:nvSpPr>
          <p:spPr>
            <a:xfrm>
              <a:off x="-1" y="0"/>
              <a:ext cx="12205833" cy="6858000"/>
            </a:xfrm>
            <a:prstGeom prst="rect">
              <a:avLst/>
            </a:prstGeom>
            <a:solidFill>
              <a:srgbClr val="FCF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6630F9B7-43C4-4A53-A66F-25CAB74B9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48" b="55292"/>
            <a:stretch/>
          </p:blipFill>
          <p:spPr>
            <a:xfrm>
              <a:off x="10731097" y="1"/>
              <a:ext cx="1474736" cy="4107766"/>
            </a:xfrm>
            <a:prstGeom prst="rect">
              <a:avLst/>
            </a:prstGeom>
          </p:spPr>
        </p:pic>
        <p:pic>
          <p:nvPicPr>
            <p:cNvPr id="7" name="Picture 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6F4BFA01-2F4F-46BE-B81A-3A8C62ABC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949" b="60136"/>
            <a:stretch/>
          </p:blipFill>
          <p:spPr>
            <a:xfrm>
              <a:off x="1" y="0"/>
              <a:ext cx="1703926" cy="385454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7C63F5B-8ABA-42C2-A5AA-81FB280EBC13}"/>
              </a:ext>
            </a:extLst>
          </p:cNvPr>
          <p:cNvSpPr txBox="1">
            <a:spLocks/>
          </p:cNvSpPr>
          <p:nvPr/>
        </p:nvSpPr>
        <p:spPr>
          <a:xfrm>
            <a:off x="1998414" y="759867"/>
            <a:ext cx="8438195" cy="1723960"/>
          </a:xfrm>
          <a:custGeom>
            <a:avLst/>
            <a:gdLst>
              <a:gd name="connsiteX0" fmla="*/ 0 w 8438195"/>
              <a:gd name="connsiteY0" fmla="*/ 0 h 1723960"/>
              <a:gd name="connsiteX1" fmla="*/ 8438195 w 8438195"/>
              <a:gd name="connsiteY1" fmla="*/ 0 h 1723960"/>
              <a:gd name="connsiteX2" fmla="*/ 8438195 w 8438195"/>
              <a:gd name="connsiteY2" fmla="*/ 1723960 h 1723960"/>
              <a:gd name="connsiteX3" fmla="*/ 0 w 8438195"/>
              <a:gd name="connsiteY3" fmla="*/ 1723960 h 1723960"/>
              <a:gd name="connsiteX4" fmla="*/ 0 w 8438195"/>
              <a:gd name="connsiteY4" fmla="*/ 0 h 172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8195" h="1723960" fill="none" extrusionOk="0">
                <a:moveTo>
                  <a:pt x="0" y="0"/>
                </a:moveTo>
                <a:cubicBezTo>
                  <a:pt x="2586178" y="-43080"/>
                  <a:pt x="4722783" y="-5301"/>
                  <a:pt x="8438195" y="0"/>
                </a:cubicBezTo>
                <a:cubicBezTo>
                  <a:pt x="8392148" y="748914"/>
                  <a:pt x="8334614" y="1371457"/>
                  <a:pt x="8438195" y="1723960"/>
                </a:cubicBezTo>
                <a:cubicBezTo>
                  <a:pt x="7429369" y="1602580"/>
                  <a:pt x="2692366" y="1594303"/>
                  <a:pt x="0" y="1723960"/>
                </a:cubicBezTo>
                <a:cubicBezTo>
                  <a:pt x="-9897" y="977101"/>
                  <a:pt x="52390" y="300222"/>
                  <a:pt x="0" y="0"/>
                </a:cubicBezTo>
                <a:close/>
              </a:path>
              <a:path w="8438195" h="1723960" stroke="0" extrusionOk="0">
                <a:moveTo>
                  <a:pt x="0" y="0"/>
                </a:moveTo>
                <a:cubicBezTo>
                  <a:pt x="4082851" y="-75654"/>
                  <a:pt x="7396151" y="-85624"/>
                  <a:pt x="8438195" y="0"/>
                </a:cubicBezTo>
                <a:cubicBezTo>
                  <a:pt x="8551757" y="464266"/>
                  <a:pt x="8477844" y="1484202"/>
                  <a:pt x="8438195" y="1723960"/>
                </a:cubicBezTo>
                <a:cubicBezTo>
                  <a:pt x="5527994" y="1819960"/>
                  <a:pt x="1570478" y="1703939"/>
                  <a:pt x="0" y="1723960"/>
                </a:cubicBezTo>
                <a:cubicBezTo>
                  <a:pt x="122098" y="1143394"/>
                  <a:pt x="-23600" y="778403"/>
                  <a:pt x="0" y="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دخل أحمد الصف و بدأ يلعب و يتعلم في الأركان</a:t>
            </a:r>
          </a:p>
        </p:txBody>
      </p:sp>
      <p:pic>
        <p:nvPicPr>
          <p:cNvPr id="10" name="Picture 9" descr="A picture containing wood&#10;&#10;Description automatically generated">
            <a:extLst>
              <a:ext uri="{FF2B5EF4-FFF2-40B4-BE49-F238E27FC236}">
                <a16:creationId xmlns:a16="http://schemas.microsoft.com/office/drawing/2014/main" id="{71F75EE5-C6EC-4B59-AAD3-725F392BA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3" b="10621"/>
          <a:stretch/>
        </p:blipFill>
        <p:spPr>
          <a:xfrm>
            <a:off x="1" y="4374173"/>
            <a:ext cx="12192000" cy="2501411"/>
          </a:xfrm>
          <a:prstGeom prst="rect">
            <a:avLst/>
          </a:prstGeom>
        </p:spPr>
      </p:pic>
      <p:pic>
        <p:nvPicPr>
          <p:cNvPr id="14" name="Picture 13" descr="A close up of a toy&#10;&#10;Description automatically generated">
            <a:extLst>
              <a:ext uri="{FF2B5EF4-FFF2-40B4-BE49-F238E27FC236}">
                <a16:creationId xmlns:a16="http://schemas.microsoft.com/office/drawing/2014/main" id="{FC4401A5-8357-405D-8BB8-B7670BA8E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653" l="7029" r="90256">
                        <a14:foregroundMark x1="9105" y1="35306" x2="9105" y2="35306"/>
                        <a14:foregroundMark x1="28914" y1="26531" x2="29393" y2="28980"/>
                        <a14:foregroundMark x1="28754" y1="22857" x2="31949" y2="28980"/>
                        <a14:foregroundMark x1="90575" y1="44082" x2="90575" y2="44082"/>
                        <a14:foregroundMark x1="80831" y1="38367" x2="82748" y2="47755"/>
                        <a14:foregroundMark x1="85144" y1="74286" x2="85144" y2="74286"/>
                        <a14:foregroundMark x1="83866" y1="78776" x2="83866" y2="78776"/>
                        <a14:foregroundMark x1="83866" y1="87551" x2="83866" y2="87551"/>
                        <a14:foregroundMark x1="61981" y1="81633" x2="61981" y2="81633"/>
                        <a14:foregroundMark x1="61182" y1="78980" x2="61981" y2="82653"/>
                        <a14:foregroundMark x1="83387" y1="82857" x2="84185" y2="79388"/>
                        <a14:foregroundMark x1="83387" y1="85102" x2="83387" y2="87551"/>
                        <a14:foregroundMark x1="86262" y1="78776" x2="86422" y2="80612"/>
                        <a14:foregroundMark x1="62141" y1="83878" x2="62231" y2="84570"/>
                        <a14:foregroundMark x1="11981" y1="31633" x2="11981" y2="31633"/>
                        <a14:foregroundMark x1="8147" y1="31429" x2="8147" y2="31429"/>
                        <a14:foregroundMark x1="20447" y1="24082" x2="24601" y2="31429"/>
                        <a14:foregroundMark x1="7188" y1="35102" x2="7188" y2="35102"/>
                        <a14:foregroundMark x1="46645" y1="59388" x2="40735" y2="58163"/>
                        <a14:foregroundMark x1="37220" y1="58163" x2="32268" y2="56939"/>
                        <a14:foregroundMark x1="16134" y1="68980" x2="16134" y2="72449"/>
                        <a14:foregroundMark x1="15655" y1="78163" x2="15974" y2="80204"/>
                        <a14:foregroundMark x1="39297" y1="73061" x2="39297" y2="73878"/>
                        <a14:foregroundMark x1="39297" y1="72041" x2="39297" y2="73061"/>
                        <a14:foregroundMark x1="61661" y1="86327" x2="61661" y2="89184"/>
                        <a14:foregroundMark x1="61661" y1="91633" x2="61502" y2="92653"/>
                        <a14:foregroundMark x1="86262" y1="74490" x2="86422" y2="73673"/>
                        <a14:foregroundMark x1="87220" y1="69388" x2="87220" y2="72653"/>
                        <a14:backgroundMark x1="46326" y1="42245" x2="46326" y2="42245"/>
                        <a14:backgroundMark x1="85942" y1="66939" x2="85942" y2="66939"/>
                        <a14:backgroundMark x1="63944" y1="89184" x2="64377" y2="92041"/>
                        <a14:backgroundMark x1="63419" y1="85714" x2="63512" y2="86327"/>
                        <a14:backgroundMark x1="64378" y1="87758" x2="65016" y2="90204"/>
                        <a14:backgroundMark x1="63419" y1="84082" x2="64005" y2="86327"/>
                        <a14:backgroundMark x1="40415" y1="73061" x2="40415" y2="73061"/>
                        <a14:backgroundMark x1="46645" y1="74286" x2="46645" y2="74286"/>
                        <a14:backgroundMark x1="29553" y1="36531" x2="29553" y2="36531"/>
                        <a14:backgroundMark x1="21885" y1="37143" x2="21885" y2="37143"/>
                        <a14:backgroundMark x1="23003" y1="37143" x2="23003" y2="3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0" y="2761749"/>
            <a:ext cx="5443757" cy="426108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18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8D4A97F-78E3-4F7B-921B-C972932EBE2A}"/>
              </a:ext>
            </a:extLst>
          </p:cNvPr>
          <p:cNvGrpSpPr/>
          <p:nvPr/>
        </p:nvGrpSpPr>
        <p:grpSpPr>
          <a:xfrm>
            <a:off x="-1" y="0"/>
            <a:ext cx="12205834" cy="6858000"/>
            <a:chOff x="-1" y="0"/>
            <a:chExt cx="12205834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FC4088-D73D-4B8F-9298-76BFB0A3CB2A}"/>
                </a:ext>
              </a:extLst>
            </p:cNvPr>
            <p:cNvSpPr/>
            <p:nvPr/>
          </p:nvSpPr>
          <p:spPr>
            <a:xfrm>
              <a:off x="-1" y="0"/>
              <a:ext cx="12205833" cy="6858000"/>
            </a:xfrm>
            <a:prstGeom prst="rect">
              <a:avLst/>
            </a:prstGeom>
            <a:solidFill>
              <a:srgbClr val="FCF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6630F9B7-43C4-4A53-A66F-25CAB74B9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48" b="55292"/>
            <a:stretch/>
          </p:blipFill>
          <p:spPr>
            <a:xfrm>
              <a:off x="10731097" y="1"/>
              <a:ext cx="1474736" cy="4107766"/>
            </a:xfrm>
            <a:prstGeom prst="rect">
              <a:avLst/>
            </a:prstGeom>
          </p:spPr>
        </p:pic>
        <p:pic>
          <p:nvPicPr>
            <p:cNvPr id="7" name="Picture 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6F4BFA01-2F4F-46BE-B81A-3A8C62ABC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949" b="60136"/>
            <a:stretch/>
          </p:blipFill>
          <p:spPr>
            <a:xfrm>
              <a:off x="1" y="0"/>
              <a:ext cx="1703926" cy="385454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7C63F5B-8ABA-42C2-A5AA-81FB280EBC13}"/>
              </a:ext>
            </a:extLst>
          </p:cNvPr>
          <p:cNvSpPr txBox="1">
            <a:spLocks/>
          </p:cNvSpPr>
          <p:nvPr/>
        </p:nvSpPr>
        <p:spPr>
          <a:xfrm>
            <a:off x="2431366" y="574724"/>
            <a:ext cx="6698566" cy="1723960"/>
          </a:xfrm>
          <a:custGeom>
            <a:avLst/>
            <a:gdLst>
              <a:gd name="connsiteX0" fmla="*/ 0 w 6698566"/>
              <a:gd name="connsiteY0" fmla="*/ 0 h 1723960"/>
              <a:gd name="connsiteX1" fmla="*/ 6698566 w 6698566"/>
              <a:gd name="connsiteY1" fmla="*/ 0 h 1723960"/>
              <a:gd name="connsiteX2" fmla="*/ 6698566 w 6698566"/>
              <a:gd name="connsiteY2" fmla="*/ 1723960 h 1723960"/>
              <a:gd name="connsiteX3" fmla="*/ 0 w 6698566"/>
              <a:gd name="connsiteY3" fmla="*/ 1723960 h 1723960"/>
              <a:gd name="connsiteX4" fmla="*/ 0 w 6698566"/>
              <a:gd name="connsiteY4" fmla="*/ 0 h 172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8566" h="1723960" fill="none" extrusionOk="0">
                <a:moveTo>
                  <a:pt x="0" y="0"/>
                </a:moveTo>
                <a:cubicBezTo>
                  <a:pt x="1580689" y="-43080"/>
                  <a:pt x="4333091" y="-5301"/>
                  <a:pt x="6698566" y="0"/>
                </a:cubicBezTo>
                <a:cubicBezTo>
                  <a:pt x="6652519" y="748914"/>
                  <a:pt x="6594985" y="1371457"/>
                  <a:pt x="6698566" y="1723960"/>
                </a:cubicBezTo>
                <a:cubicBezTo>
                  <a:pt x="5559434" y="1602580"/>
                  <a:pt x="2958243" y="1594303"/>
                  <a:pt x="0" y="1723960"/>
                </a:cubicBezTo>
                <a:cubicBezTo>
                  <a:pt x="-9897" y="977101"/>
                  <a:pt x="52390" y="300222"/>
                  <a:pt x="0" y="0"/>
                </a:cubicBezTo>
                <a:close/>
              </a:path>
              <a:path w="6698566" h="1723960" stroke="0" extrusionOk="0">
                <a:moveTo>
                  <a:pt x="0" y="0"/>
                </a:moveTo>
                <a:cubicBezTo>
                  <a:pt x="2357484" y="-75654"/>
                  <a:pt x="4111099" y="-85624"/>
                  <a:pt x="6698566" y="0"/>
                </a:cubicBezTo>
                <a:cubicBezTo>
                  <a:pt x="6812128" y="464266"/>
                  <a:pt x="6738215" y="1484202"/>
                  <a:pt x="6698566" y="1723960"/>
                </a:cubicBezTo>
                <a:cubicBezTo>
                  <a:pt x="3794141" y="1819960"/>
                  <a:pt x="3051795" y="1703939"/>
                  <a:pt x="0" y="1723960"/>
                </a:cubicBezTo>
                <a:cubicBezTo>
                  <a:pt x="122098" y="1143394"/>
                  <a:pt x="-23600" y="778403"/>
                  <a:pt x="0" y="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و بينما الأطفال يلعبون و يتعلمون شاهد أحمد طفلاً مشاغب يسحب شعر البنت ، وكانت البنت حزينة </a:t>
            </a:r>
          </a:p>
        </p:txBody>
      </p:sp>
      <p:pic>
        <p:nvPicPr>
          <p:cNvPr id="10" name="Picture 9" descr="A picture containing wood&#10;&#10;Description automatically generated">
            <a:extLst>
              <a:ext uri="{FF2B5EF4-FFF2-40B4-BE49-F238E27FC236}">
                <a16:creationId xmlns:a16="http://schemas.microsoft.com/office/drawing/2014/main" id="{71F75EE5-C6EC-4B59-AAD3-725F392BA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3" b="10621"/>
          <a:stretch/>
        </p:blipFill>
        <p:spPr>
          <a:xfrm>
            <a:off x="1" y="4374173"/>
            <a:ext cx="12192000" cy="2501411"/>
          </a:xfrm>
          <a:prstGeom prst="rect">
            <a:avLst/>
          </a:prstGeom>
        </p:spPr>
      </p:pic>
      <p:pic>
        <p:nvPicPr>
          <p:cNvPr id="12" name="Picture 11" descr="A picture containing toy, doll, drawing, clock&#10;&#10;Description automatically generated">
            <a:extLst>
              <a:ext uri="{FF2B5EF4-FFF2-40B4-BE49-F238E27FC236}">
                <a16:creationId xmlns:a16="http://schemas.microsoft.com/office/drawing/2014/main" id="{ED14A4B3-1CEF-4879-941B-0B5F70680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157" y1="36741" x2="25879" y2="42971"/>
                        <a14:foregroundMark x1="16454" y1="40895" x2="17252" y2="44728"/>
                        <a14:foregroundMark x1="71086" y1="13578" x2="70128" y2="40895"/>
                        <a14:foregroundMark x1="76837" y1="54313" x2="65495" y2="52875"/>
                        <a14:foregroundMark x1="87061" y1="57348" x2="83706" y2="60224"/>
                        <a14:foregroundMark x1="75559" y1="41214" x2="75080" y2="48083"/>
                        <a14:foregroundMark x1="64696" y1="44728" x2="67412" y2="48562"/>
                        <a14:foregroundMark x1="65495" y1="71565" x2="63259" y2="73163"/>
                        <a14:foregroundMark x1="76677" y1="49361" x2="78594" y2="53834"/>
                        <a14:foregroundMark x1="61342" y1="27796" x2="61342" y2="34345"/>
                        <a14:backgroundMark x1="85783" y1="71086" x2="68211" y2="78115"/>
                        <a14:backgroundMark x1="43770" y1="79233" x2="31629" y2="87220"/>
                        <a14:backgroundMark x1="23163" y1="52875" x2="23163" y2="5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4266" y="3291023"/>
            <a:ext cx="4080387" cy="408038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close up of a toy&#10;&#10;Description automatically generated">
            <a:extLst>
              <a:ext uri="{FF2B5EF4-FFF2-40B4-BE49-F238E27FC236}">
                <a16:creationId xmlns:a16="http://schemas.microsoft.com/office/drawing/2014/main" id="{FC4401A5-8357-405D-8BB8-B7670BA8E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653" l="7029" r="90256">
                        <a14:foregroundMark x1="9105" y1="35306" x2="9105" y2="35306"/>
                        <a14:foregroundMark x1="28914" y1="26531" x2="29393" y2="28980"/>
                        <a14:foregroundMark x1="28754" y1="22857" x2="31949" y2="28980"/>
                        <a14:foregroundMark x1="90575" y1="44082" x2="90575" y2="44082"/>
                        <a14:foregroundMark x1="80831" y1="38367" x2="82748" y2="47755"/>
                        <a14:foregroundMark x1="85144" y1="74286" x2="85144" y2="74286"/>
                        <a14:foregroundMark x1="83866" y1="78776" x2="83866" y2="78776"/>
                        <a14:foregroundMark x1="83866" y1="87551" x2="83866" y2="87551"/>
                        <a14:foregroundMark x1="61981" y1="81633" x2="61981" y2="81633"/>
                        <a14:foregroundMark x1="61182" y1="78980" x2="61981" y2="82653"/>
                        <a14:foregroundMark x1="83387" y1="82857" x2="84185" y2="79388"/>
                        <a14:foregroundMark x1="83387" y1="85102" x2="83387" y2="87551"/>
                        <a14:foregroundMark x1="86262" y1="78776" x2="86422" y2="80612"/>
                        <a14:foregroundMark x1="62141" y1="83878" x2="62231" y2="84570"/>
                        <a14:foregroundMark x1="11981" y1="31633" x2="11981" y2="31633"/>
                        <a14:foregroundMark x1="8147" y1="31429" x2="8147" y2="31429"/>
                        <a14:foregroundMark x1="20447" y1="24082" x2="24601" y2="31429"/>
                        <a14:foregroundMark x1="7188" y1="35102" x2="7188" y2="35102"/>
                        <a14:foregroundMark x1="46645" y1="59388" x2="40735" y2="58163"/>
                        <a14:foregroundMark x1="37220" y1="58163" x2="32268" y2="56939"/>
                        <a14:foregroundMark x1="16134" y1="68980" x2="16134" y2="72449"/>
                        <a14:foregroundMark x1="15655" y1="78163" x2="15974" y2="80204"/>
                        <a14:foregroundMark x1="39297" y1="73061" x2="39297" y2="73878"/>
                        <a14:foregroundMark x1="39297" y1="72041" x2="39297" y2="73061"/>
                        <a14:foregroundMark x1="61661" y1="86327" x2="61661" y2="89184"/>
                        <a14:foregroundMark x1="61661" y1="91633" x2="61502" y2="92653"/>
                        <a14:foregroundMark x1="86262" y1="74490" x2="86422" y2="73673"/>
                        <a14:foregroundMark x1="87220" y1="69388" x2="87220" y2="72653"/>
                        <a14:backgroundMark x1="46326" y1="42245" x2="46326" y2="42245"/>
                        <a14:backgroundMark x1="85942" y1="66939" x2="85942" y2="66939"/>
                        <a14:backgroundMark x1="63944" y1="89184" x2="64377" y2="92041"/>
                        <a14:backgroundMark x1="63419" y1="85714" x2="63512" y2="86327"/>
                        <a14:backgroundMark x1="64378" y1="87758" x2="65016" y2="90204"/>
                        <a14:backgroundMark x1="63419" y1="84082" x2="64005" y2="86327"/>
                        <a14:backgroundMark x1="40415" y1="73061" x2="40415" y2="73061"/>
                        <a14:backgroundMark x1="46645" y1="74286" x2="46645" y2="74286"/>
                        <a14:backgroundMark x1="29553" y1="36531" x2="29553" y2="36531"/>
                        <a14:backgroundMark x1="21885" y1="37143" x2="21885" y2="37143"/>
                        <a14:backgroundMark x1="23003" y1="37143" x2="23003" y2="3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76" y="2794510"/>
            <a:ext cx="5443757" cy="426108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B1CA89-2289-4F00-BA72-74BD4F9BE4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906" b="86821" l="52952" r="67778">
                        <a14:foregroundMark x1="62300" y1="59955" x2="61821" y2="63348"/>
                        <a14:foregroundMark x1="57029" y1="59729" x2="57987" y2="63575"/>
                        <a14:foregroundMark x1="62460" y1="86425" x2="62141" y2="85747"/>
                        <a14:foregroundMark x1="58946" y1="86652" x2="58466" y2="85747"/>
                        <a14:backgroundMark x1="59105" y1="86652" x2="59105" y2="88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99" t="47542" r="30369" b="8815"/>
          <a:stretch/>
        </p:blipFill>
        <p:spPr>
          <a:xfrm>
            <a:off x="6275582" y="2454688"/>
            <a:ext cx="1939270" cy="32246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332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8D4A97F-78E3-4F7B-921B-C972932EBE2A}"/>
              </a:ext>
            </a:extLst>
          </p:cNvPr>
          <p:cNvGrpSpPr/>
          <p:nvPr/>
        </p:nvGrpSpPr>
        <p:grpSpPr>
          <a:xfrm>
            <a:off x="0" y="0"/>
            <a:ext cx="12205834" cy="6858000"/>
            <a:chOff x="-1" y="0"/>
            <a:chExt cx="12205834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FC4088-D73D-4B8F-9298-76BFB0A3CB2A}"/>
                </a:ext>
              </a:extLst>
            </p:cNvPr>
            <p:cNvSpPr/>
            <p:nvPr/>
          </p:nvSpPr>
          <p:spPr>
            <a:xfrm>
              <a:off x="-1" y="0"/>
              <a:ext cx="12205833" cy="6858000"/>
            </a:xfrm>
            <a:prstGeom prst="rect">
              <a:avLst/>
            </a:prstGeom>
            <a:solidFill>
              <a:srgbClr val="FCF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6630F9B7-43C4-4A53-A66F-25CAB74B9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48" b="55292"/>
            <a:stretch/>
          </p:blipFill>
          <p:spPr>
            <a:xfrm>
              <a:off x="10731097" y="1"/>
              <a:ext cx="1474736" cy="4107766"/>
            </a:xfrm>
            <a:prstGeom prst="rect">
              <a:avLst/>
            </a:prstGeom>
          </p:spPr>
        </p:pic>
        <p:pic>
          <p:nvPicPr>
            <p:cNvPr id="7" name="Picture 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6F4BFA01-2F4F-46BE-B81A-3A8C62ABC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949" b="60136"/>
            <a:stretch/>
          </p:blipFill>
          <p:spPr>
            <a:xfrm>
              <a:off x="1" y="0"/>
              <a:ext cx="1703926" cy="385454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7C63F5B-8ABA-42C2-A5AA-81FB280EBC13}"/>
              </a:ext>
            </a:extLst>
          </p:cNvPr>
          <p:cNvSpPr txBox="1">
            <a:spLocks/>
          </p:cNvSpPr>
          <p:nvPr/>
        </p:nvSpPr>
        <p:spPr>
          <a:xfrm>
            <a:off x="2107268" y="1355864"/>
            <a:ext cx="7977464" cy="1723960"/>
          </a:xfrm>
          <a:custGeom>
            <a:avLst/>
            <a:gdLst>
              <a:gd name="connsiteX0" fmla="*/ 0 w 7977464"/>
              <a:gd name="connsiteY0" fmla="*/ 0 h 1723960"/>
              <a:gd name="connsiteX1" fmla="*/ 7977464 w 7977464"/>
              <a:gd name="connsiteY1" fmla="*/ 0 h 1723960"/>
              <a:gd name="connsiteX2" fmla="*/ 7977464 w 7977464"/>
              <a:gd name="connsiteY2" fmla="*/ 1723960 h 1723960"/>
              <a:gd name="connsiteX3" fmla="*/ 0 w 7977464"/>
              <a:gd name="connsiteY3" fmla="*/ 1723960 h 1723960"/>
              <a:gd name="connsiteX4" fmla="*/ 0 w 7977464"/>
              <a:gd name="connsiteY4" fmla="*/ 0 h 172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464" h="1723960" fill="none" extrusionOk="0">
                <a:moveTo>
                  <a:pt x="0" y="0"/>
                </a:moveTo>
                <a:cubicBezTo>
                  <a:pt x="3161360" y="-43080"/>
                  <a:pt x="6847356" y="-5301"/>
                  <a:pt x="7977464" y="0"/>
                </a:cubicBezTo>
                <a:cubicBezTo>
                  <a:pt x="7931417" y="748914"/>
                  <a:pt x="7873883" y="1371457"/>
                  <a:pt x="7977464" y="1723960"/>
                </a:cubicBezTo>
                <a:cubicBezTo>
                  <a:pt x="6430981" y="1602580"/>
                  <a:pt x="1315266" y="1594303"/>
                  <a:pt x="0" y="1723960"/>
                </a:cubicBezTo>
                <a:cubicBezTo>
                  <a:pt x="-9897" y="977101"/>
                  <a:pt x="52390" y="300222"/>
                  <a:pt x="0" y="0"/>
                </a:cubicBezTo>
                <a:close/>
              </a:path>
              <a:path w="7977464" h="1723960" stroke="0" extrusionOk="0">
                <a:moveTo>
                  <a:pt x="0" y="0"/>
                </a:moveTo>
                <a:cubicBezTo>
                  <a:pt x="1262264" y="-75654"/>
                  <a:pt x="6281966" y="-85624"/>
                  <a:pt x="7977464" y="0"/>
                </a:cubicBezTo>
                <a:cubicBezTo>
                  <a:pt x="8091026" y="464266"/>
                  <a:pt x="8017113" y="1484202"/>
                  <a:pt x="7977464" y="1723960"/>
                </a:cubicBezTo>
                <a:cubicBezTo>
                  <a:pt x="4969906" y="1819960"/>
                  <a:pt x="3926879" y="1703939"/>
                  <a:pt x="0" y="1723960"/>
                </a:cubicBezTo>
                <a:cubicBezTo>
                  <a:pt x="122098" y="1143394"/>
                  <a:pt x="-23600" y="778403"/>
                  <a:pt x="0" y="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أخبر أحمد المعلمة بما حصل .. فعاقبت المعلمة الطفل المشاغب ، و طلبت منه أن يعتذر من البنت .. فسامحته </a:t>
            </a:r>
          </a:p>
        </p:txBody>
      </p:sp>
      <p:pic>
        <p:nvPicPr>
          <p:cNvPr id="10" name="Picture 9" descr="A picture containing wood&#10;&#10;Description automatically generated">
            <a:extLst>
              <a:ext uri="{FF2B5EF4-FFF2-40B4-BE49-F238E27FC236}">
                <a16:creationId xmlns:a16="http://schemas.microsoft.com/office/drawing/2014/main" id="{71F75EE5-C6EC-4B59-AAD3-725F392BA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3" b="10621"/>
          <a:stretch/>
        </p:blipFill>
        <p:spPr>
          <a:xfrm>
            <a:off x="1" y="4374173"/>
            <a:ext cx="12192000" cy="250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2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7FA1-1016-4C39-A542-CE2830BB7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88545-8AB0-46CF-935E-D77E3855C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077E6CF-F8C7-4A88-8848-0EA7A2CEE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" b="13846"/>
          <a:stretch/>
        </p:blipFill>
        <p:spPr>
          <a:xfrm>
            <a:off x="-1" y="-4153"/>
            <a:ext cx="12192001" cy="4378325"/>
          </a:xfrm>
          <a:prstGeom prst="rect">
            <a:avLst/>
          </a:prstGeom>
        </p:spPr>
      </p:pic>
      <p:pic>
        <p:nvPicPr>
          <p:cNvPr id="12" name="Picture 11" descr="A picture containing wood&#10;&#10;Description automatically generated">
            <a:extLst>
              <a:ext uri="{FF2B5EF4-FFF2-40B4-BE49-F238E27FC236}">
                <a16:creationId xmlns:a16="http://schemas.microsoft.com/office/drawing/2014/main" id="{9849AD04-0076-423D-A620-5C8A38155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3" b="10621"/>
          <a:stretch/>
        </p:blipFill>
        <p:spPr>
          <a:xfrm>
            <a:off x="1" y="4374173"/>
            <a:ext cx="12192000" cy="2501411"/>
          </a:xfrm>
          <a:prstGeom prst="rect">
            <a:avLst/>
          </a:prstGeom>
        </p:spPr>
      </p:pic>
      <p:pic>
        <p:nvPicPr>
          <p:cNvPr id="14" name="Picture 13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D3872E68-8DFA-4219-B31B-E9B4982DF0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043" b="6023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69" b="36497"/>
          <a:stretch/>
        </p:blipFill>
        <p:spPr>
          <a:xfrm>
            <a:off x="8622717" y="2778181"/>
            <a:ext cx="3681826" cy="13016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ECF148-F742-4F47-98D2-DBB805A717DD}"/>
              </a:ext>
            </a:extLst>
          </p:cNvPr>
          <p:cNvSpPr/>
          <p:nvPr/>
        </p:nvSpPr>
        <p:spPr>
          <a:xfrm>
            <a:off x="11731678" y="3714531"/>
            <a:ext cx="145365" cy="1174407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274FA-C5B4-460F-B721-AED10084B362}"/>
              </a:ext>
            </a:extLst>
          </p:cNvPr>
          <p:cNvSpPr/>
          <p:nvPr/>
        </p:nvSpPr>
        <p:spPr>
          <a:xfrm>
            <a:off x="9033806" y="3735706"/>
            <a:ext cx="145365" cy="1174407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E14476-DD97-44A1-A7BD-775FBE45272D}"/>
              </a:ext>
            </a:extLst>
          </p:cNvPr>
          <p:cNvSpPr/>
          <p:nvPr/>
        </p:nvSpPr>
        <p:spPr>
          <a:xfrm>
            <a:off x="11440752" y="3767869"/>
            <a:ext cx="145366" cy="1121069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3B3F7B-DB61-446F-8C2D-0B4C9FF843C9}"/>
              </a:ext>
            </a:extLst>
          </p:cNvPr>
          <p:cNvSpPr/>
          <p:nvPr/>
        </p:nvSpPr>
        <p:spPr>
          <a:xfrm>
            <a:off x="9420181" y="3805881"/>
            <a:ext cx="145366" cy="1121069"/>
          </a:xfrm>
          <a:prstGeom prst="rect">
            <a:avLst/>
          </a:prstGeom>
          <a:solidFill>
            <a:srgbClr val="89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text, stationary, shelf, bookshelf&#10;&#10;Description automatically generated">
            <a:extLst>
              <a:ext uri="{FF2B5EF4-FFF2-40B4-BE49-F238E27FC236}">
                <a16:creationId xmlns:a16="http://schemas.microsoft.com/office/drawing/2014/main" id="{A71B6191-DB96-4DBD-A401-106C68830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57200" y1="86944" x2="53000" y2="8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16" y="1375187"/>
            <a:ext cx="3803357" cy="410762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49B8325-BBE0-42E0-839C-26D50B02A49C}"/>
              </a:ext>
            </a:extLst>
          </p:cNvPr>
          <p:cNvSpPr txBox="1">
            <a:spLocks/>
          </p:cNvSpPr>
          <p:nvPr/>
        </p:nvSpPr>
        <p:spPr>
          <a:xfrm>
            <a:off x="264107" y="1930345"/>
            <a:ext cx="3312917" cy="572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>
                <a:solidFill>
                  <a:schemeClr val="accent4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غرفة المصادر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0E9C18-3697-49FA-8F27-05D27F26C0E3}"/>
              </a:ext>
            </a:extLst>
          </p:cNvPr>
          <p:cNvSpPr txBox="1">
            <a:spLocks/>
          </p:cNvSpPr>
          <p:nvPr/>
        </p:nvSpPr>
        <p:spPr>
          <a:xfrm>
            <a:off x="264107" y="5257800"/>
            <a:ext cx="6947096" cy="1352550"/>
          </a:xfrm>
          <a:custGeom>
            <a:avLst/>
            <a:gdLst>
              <a:gd name="connsiteX0" fmla="*/ 0 w 6947096"/>
              <a:gd name="connsiteY0" fmla="*/ 0 h 1352550"/>
              <a:gd name="connsiteX1" fmla="*/ 6947096 w 6947096"/>
              <a:gd name="connsiteY1" fmla="*/ 0 h 1352550"/>
              <a:gd name="connsiteX2" fmla="*/ 6947096 w 6947096"/>
              <a:gd name="connsiteY2" fmla="*/ 1352550 h 1352550"/>
              <a:gd name="connsiteX3" fmla="*/ 0 w 6947096"/>
              <a:gd name="connsiteY3" fmla="*/ 1352550 h 1352550"/>
              <a:gd name="connsiteX4" fmla="*/ 0 w 6947096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096" h="1352550" fill="none" extrusionOk="0">
                <a:moveTo>
                  <a:pt x="0" y="0"/>
                </a:moveTo>
                <a:cubicBezTo>
                  <a:pt x="1995364" y="-43080"/>
                  <a:pt x="3507072" y="-5301"/>
                  <a:pt x="6947096" y="0"/>
                </a:cubicBezTo>
                <a:cubicBezTo>
                  <a:pt x="7041197" y="219788"/>
                  <a:pt x="6855099" y="855734"/>
                  <a:pt x="6947096" y="1352550"/>
                </a:cubicBezTo>
                <a:cubicBezTo>
                  <a:pt x="3830877" y="1231170"/>
                  <a:pt x="2135354" y="1222893"/>
                  <a:pt x="0" y="1352550"/>
                </a:cubicBezTo>
                <a:cubicBezTo>
                  <a:pt x="29969" y="1107231"/>
                  <a:pt x="106458" y="392509"/>
                  <a:pt x="0" y="0"/>
                </a:cubicBezTo>
                <a:close/>
              </a:path>
              <a:path w="6947096" h="1352550" stroke="0" extrusionOk="0">
                <a:moveTo>
                  <a:pt x="0" y="0"/>
                </a:moveTo>
                <a:cubicBezTo>
                  <a:pt x="2000346" y="-75654"/>
                  <a:pt x="5652182" y="-85624"/>
                  <a:pt x="6947096" y="0"/>
                </a:cubicBezTo>
                <a:cubicBezTo>
                  <a:pt x="7014025" y="143088"/>
                  <a:pt x="7032492" y="1154145"/>
                  <a:pt x="6947096" y="1352550"/>
                </a:cubicBezTo>
                <a:cubicBezTo>
                  <a:pt x="3476922" y="1448550"/>
                  <a:pt x="3230852" y="1332529"/>
                  <a:pt x="0" y="1352550"/>
                </a:cubicBezTo>
                <a:cubicBezTo>
                  <a:pt x="35721" y="1191065"/>
                  <a:pt x="49012" y="559379"/>
                  <a:pt x="0" y="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5715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3617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بعد الدرس .. اتجه الأطفال إلى غرفة المصادر </a:t>
            </a:r>
          </a:p>
        </p:txBody>
      </p:sp>
    </p:spTree>
    <p:extLst>
      <p:ext uri="{BB962C8B-B14F-4D97-AF65-F5344CB8AC3E}">
        <p14:creationId xmlns:p14="http://schemas.microsoft.com/office/powerpoint/2010/main" val="413387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330</Words>
  <Application>Microsoft Office PowerPoint</Application>
  <PresentationFormat>Widescreen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Dubai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صف لي ماذا تشاهد 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Salama Khalid Mohammed  Alotaibi</dc:creator>
  <cp:lastModifiedBy>Salama Khalid Mohammed  Alotaibi</cp:lastModifiedBy>
  <cp:revision>14</cp:revision>
  <dcterms:created xsi:type="dcterms:W3CDTF">2020-11-16T10:05:58Z</dcterms:created>
  <dcterms:modified xsi:type="dcterms:W3CDTF">2020-11-16T14:21:19Z</dcterms:modified>
</cp:coreProperties>
</file>