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65" r:id="rId4"/>
    <p:sldId id="263" r:id="rId5"/>
    <p:sldId id="266" r:id="rId6"/>
    <p:sldId id="269" r:id="rId7"/>
    <p:sldId id="268" r:id="rId8"/>
    <p:sldId id="270" r:id="rId9"/>
    <p:sldId id="271" r:id="rId10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84FD9D5-512A-475F-8E64-C33B14E471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A32E51A-B481-41CB-B2B4-C3480B01E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E55D99E-E891-421E-92B4-CF8822EEF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9E2D-5DE4-4DA3-A748-9C97A1ADD47C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09E419F-AF42-47FB-A774-4205DBF8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E76448C-CA29-4A7B-8F04-D57BDCC0F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0B73-8862-48C2-83B1-5A4A3E429B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44842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50965B8-50E4-4AEE-B37D-DE7C8457C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4D7E857-5073-4AF2-91C0-BA45E5F2BF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AB8D658-FA7F-4D87-8DAD-94DF4EEDC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9E2D-5DE4-4DA3-A748-9C97A1ADD47C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A5210DA-6BDA-4A9A-ADE4-9DD84ABD3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2D841A7-D027-4029-9F82-C262FC83F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0B73-8862-48C2-83B1-5A4A3E429B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73683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4BB482CE-8922-4ECA-A9F9-FF9940B526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CD4FB46D-4CA7-43B0-AF6F-F4EC592292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9DF641C-5D50-4B55-8EDB-C82486D9B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9E2D-5DE4-4DA3-A748-9C97A1ADD47C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1B16A6A-4540-420A-8D0A-EB2B9DFA1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90EF874-AE18-4CE1-A720-92D78ACAE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0B73-8862-48C2-83B1-5A4A3E429B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8318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35C0E9B-9901-4A5F-B2F9-2611E0EAC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6003FE1-A62F-4310-9D61-1771FB61F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6E6CF9A-41EA-427D-AF8D-E875DBB48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9E2D-5DE4-4DA3-A748-9C97A1ADD47C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9A9594B-436A-4CD9-A327-17AF7A88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B678D16-AFAB-402F-9F6E-2C6101FE6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0B73-8862-48C2-83B1-5A4A3E429B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81100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2CD183-A3D3-4E40-9238-FBCF52304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894FFFE-E288-4DD8-AA51-CF608E1C9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50E7956-C28F-454A-ABA8-CF57C2119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9E2D-5DE4-4DA3-A748-9C97A1ADD47C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C4A8002-0C1E-4FAF-991A-99A8B5120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09B7E9B-1AC8-4DB2-A44C-41DA7331B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0B73-8862-48C2-83B1-5A4A3E429B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45637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99AD377-D3CB-4D9B-B4BE-0B0577177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FA9A1C2-2186-4B3D-8366-235FBE8559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BF67108-807A-4616-B527-A69927220C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0FF5950-81FD-415A-B593-9615091C6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9E2D-5DE4-4DA3-A748-9C97A1ADD47C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21E3027-DC5F-448C-8CB2-5D9F19716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98D2C12-A27D-4230-8AF4-D29352985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0B73-8862-48C2-83B1-5A4A3E429B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50261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219C9DF-A376-4B02-A75E-C040B68CB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163733B-96B9-4715-9B9C-885B2B477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7DBC478-A0D0-4B9F-B6DF-DC7D97486D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81D99037-14BD-4A4F-92A9-DC7687C7FE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7CD53D99-3158-49BB-BE12-1AF2F2A0DA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0BD3BF63-63E4-42FE-BB22-E6994DBC1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9E2D-5DE4-4DA3-A748-9C97A1ADD47C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72E5C367-77DA-4476-877F-CDE8BA9DD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19D19DA7-BFEC-474F-85EB-166FB064D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0B73-8862-48C2-83B1-5A4A3E429B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6616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6AE2337-0AFE-4BA4-82C2-23F54093C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8F9BA4C0-F518-4BFE-89D2-9D79F914C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9E2D-5DE4-4DA3-A748-9C97A1ADD47C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6818B0CA-4BCA-499C-8966-368FAED8B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8370EF88-F157-454A-AC5E-CEAA8D9C2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0B73-8862-48C2-83B1-5A4A3E429B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31161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724E370F-776B-4519-A2D4-DF37D773A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9E2D-5DE4-4DA3-A748-9C97A1ADD47C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98FABD9-BD09-45BF-BE95-91EF6F6A6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D8779B8E-D442-4BE9-83ED-0E60876AB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0B73-8862-48C2-83B1-5A4A3E429B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91421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5118E6A-6B3F-418C-A53F-363B0D55C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3B12CAB-B6ED-4FDA-9FB2-594A84BF3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BCBFDBC-213C-474B-8358-4D24672A59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3B74359-5327-4EB2-B383-65DD3E671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9E2D-5DE4-4DA3-A748-9C97A1ADD47C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6909E28-E2E8-4EA3-BB34-721356D10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CEA86A1-D8FB-481E-B5A8-605691296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0B73-8862-48C2-83B1-5A4A3E429B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63554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6B2CEB2-BB94-45CD-990D-69E81D6B1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8AFFBBA0-0AC2-4B72-AEB0-0BC70DE3C7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C2BB45A-93BC-4E3C-A9B5-470979F0AE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F3586D0-71D4-45F4-B1B4-92F4B2D7F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9E2D-5DE4-4DA3-A748-9C97A1ADD47C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7EC1705-70AD-4B9D-94F8-350C22A8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EAC0804-0549-4272-BAAD-55FEE73DF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60B73-8862-48C2-83B1-5A4A3E429B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98556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E47E778-4682-4A7A-AACB-E9EB5843E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414B9D6-E8D0-4695-8B0F-EBFBA9B6A8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D58B541-60A0-415F-BA8D-BC309E6AEF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89E2D-5DE4-4DA3-A748-9C97A1ADD47C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89AB182-B9C6-487B-9EDA-BED718409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E417794-8A33-401E-A19A-EA870F3361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60B73-8862-48C2-83B1-5A4A3E429B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9057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6.wdp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4;p15">
            <a:extLst>
              <a:ext uri="{FF2B5EF4-FFF2-40B4-BE49-F238E27FC236}">
                <a16:creationId xmlns:a16="http://schemas.microsoft.com/office/drawing/2014/main" id="{BCACA258-BAE3-4CBD-A7F9-889156D7591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400761" y="2107403"/>
            <a:ext cx="1123418" cy="89647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8E57202-F2F1-4F1A-A642-23A4201B0B85}"/>
              </a:ext>
            </a:extLst>
          </p:cNvPr>
          <p:cNvSpPr txBox="1"/>
          <p:nvPr/>
        </p:nvSpPr>
        <p:spPr>
          <a:xfrm>
            <a:off x="5825317" y="1503754"/>
            <a:ext cx="387548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ar-SA" sz="4000" b="1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  <a:p>
            <a:pPr algn="ctr"/>
            <a:r>
              <a:rPr lang="ar-SA" sz="48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 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1C5BD8C7-DA5A-429D-A8C0-BE67804CD39F}"/>
              </a:ext>
            </a:extLst>
          </p:cNvPr>
          <p:cNvSpPr txBox="1"/>
          <p:nvPr/>
        </p:nvSpPr>
        <p:spPr>
          <a:xfrm>
            <a:off x="4548965" y="1617138"/>
            <a:ext cx="5001817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8 - 2</a:t>
            </a:r>
          </a:p>
          <a:p>
            <a:pPr algn="ctr"/>
            <a:r>
              <a:rPr lang="ar-SA" sz="54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خطة حل المسألة</a:t>
            </a:r>
            <a:endParaRPr lang="ar-SA" sz="48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98905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وسيلة الشرح: سهم لليسار 5">
            <a:extLst>
              <a:ext uri="{FF2B5EF4-FFF2-40B4-BE49-F238E27FC236}">
                <a16:creationId xmlns:a16="http://schemas.microsoft.com/office/drawing/2014/main" id="{EF701930-7026-41B3-B308-90DA5EB9A40F}"/>
              </a:ext>
            </a:extLst>
          </p:cNvPr>
          <p:cNvSpPr/>
          <p:nvPr/>
        </p:nvSpPr>
        <p:spPr>
          <a:xfrm>
            <a:off x="8622506" y="1857375"/>
            <a:ext cx="2192550" cy="2478880"/>
          </a:xfrm>
          <a:prstGeom prst="leftArrowCallou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u="sng" dirty="0">
                <a:solidFill>
                  <a:schemeClr val="accent6">
                    <a:lumMod val="75000"/>
                  </a:schemeClr>
                </a:solidFill>
              </a:rPr>
              <a:t>فكرة الدرس</a:t>
            </a:r>
          </a:p>
          <a:p>
            <a:pPr algn="ctr"/>
            <a:endParaRPr lang="ar-SA" dirty="0"/>
          </a:p>
          <a:p>
            <a:pPr algn="ctr"/>
            <a:r>
              <a:rPr lang="ar-SA" dirty="0"/>
              <a:t>أحل المسألة عكسيا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B7539C6-4E88-4F68-9E01-4A6C8B456C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50443" y="1857375"/>
            <a:ext cx="5029200" cy="213360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C078940B-D102-4ACC-9816-676B9545A3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2576" y="1931193"/>
            <a:ext cx="1976436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086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B4ECA1D2-C33B-4F02-B31A-F03CA44B2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1781" y="1128713"/>
            <a:ext cx="7060406" cy="3886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71434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59430B8D-9807-4AFB-B723-C7DFCBE06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3194" y="1323975"/>
            <a:ext cx="7536656" cy="33242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38956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EB976C7A-A29B-4145-894D-1C3200B071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1094" y="821531"/>
            <a:ext cx="2100262" cy="614363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BFA605B0-5E47-48B7-B419-C3352C5214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0" y="1583530"/>
            <a:ext cx="4791075" cy="447675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57901902-7AA9-467A-A21A-3E6EBD4343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19925" y="2274093"/>
            <a:ext cx="3867150" cy="781050"/>
          </a:xfrm>
          <a:prstGeom prst="rect">
            <a:avLst/>
          </a:prstGeom>
        </p:spPr>
      </p:pic>
      <p:cxnSp>
        <p:nvCxnSpPr>
          <p:cNvPr id="10" name="رابط مستقيم 9">
            <a:extLst>
              <a:ext uri="{FF2B5EF4-FFF2-40B4-BE49-F238E27FC236}">
                <a16:creationId xmlns:a16="http://schemas.microsoft.com/office/drawing/2014/main" id="{47DA61C3-B5B8-4964-B7A9-9F6AFFC069B9}"/>
              </a:ext>
            </a:extLst>
          </p:cNvPr>
          <p:cNvCxnSpPr>
            <a:cxnSpLocks/>
          </p:cNvCxnSpPr>
          <p:nvPr/>
        </p:nvCxnSpPr>
        <p:spPr>
          <a:xfrm>
            <a:off x="6493669" y="2274093"/>
            <a:ext cx="0" cy="34766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صورة 12">
            <a:extLst>
              <a:ext uri="{FF2B5EF4-FFF2-40B4-BE49-F238E27FC236}">
                <a16:creationId xmlns:a16="http://schemas.microsoft.com/office/drawing/2014/main" id="{4FDCC18A-8995-4CFB-8FD0-7021448899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07444" y="2178841"/>
            <a:ext cx="3688555" cy="144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119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رابط مستقيم 9">
            <a:extLst>
              <a:ext uri="{FF2B5EF4-FFF2-40B4-BE49-F238E27FC236}">
                <a16:creationId xmlns:a16="http://schemas.microsoft.com/office/drawing/2014/main" id="{47DA61C3-B5B8-4964-B7A9-9F6AFFC069B9}"/>
              </a:ext>
            </a:extLst>
          </p:cNvPr>
          <p:cNvCxnSpPr>
            <a:cxnSpLocks/>
          </p:cNvCxnSpPr>
          <p:nvPr/>
        </p:nvCxnSpPr>
        <p:spPr>
          <a:xfrm>
            <a:off x="6886576" y="973931"/>
            <a:ext cx="0" cy="34766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صورة 2">
            <a:extLst>
              <a:ext uri="{FF2B5EF4-FFF2-40B4-BE49-F238E27FC236}">
                <a16:creationId xmlns:a16="http://schemas.microsoft.com/office/drawing/2014/main" id="{10BE21D6-713A-4A0D-8C66-6B1442B1A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41431" y="1026318"/>
            <a:ext cx="3209925" cy="44767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DA80AFB7-FBDC-45C0-ACA0-732086D352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50369" y="973931"/>
            <a:ext cx="3848100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981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9393ECDF-5566-4A38-935F-DD92DE2E6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4394" y="778667"/>
            <a:ext cx="2426493" cy="56197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9AFBB216-5ABA-4A94-AEC0-D1A2A873C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8100" y="900112"/>
            <a:ext cx="4495800" cy="51435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9A5A20F9-1120-48CA-AE1B-94AF416229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2312" y="1666875"/>
            <a:ext cx="3838575" cy="1323975"/>
          </a:xfrm>
          <a:prstGeom prst="rect">
            <a:avLst/>
          </a:prstGeom>
        </p:spPr>
      </p:pic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54930F43-F2F3-49B1-81FB-99E372A094E8}"/>
              </a:ext>
            </a:extLst>
          </p:cNvPr>
          <p:cNvCxnSpPr>
            <a:cxnSpLocks/>
          </p:cNvCxnSpPr>
          <p:nvPr/>
        </p:nvCxnSpPr>
        <p:spPr>
          <a:xfrm>
            <a:off x="6900864" y="1774031"/>
            <a:ext cx="0" cy="34766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صورة 12">
            <a:extLst>
              <a:ext uri="{FF2B5EF4-FFF2-40B4-BE49-F238E27FC236}">
                <a16:creationId xmlns:a16="http://schemas.microsoft.com/office/drawing/2014/main" id="{8A7EFF98-925B-409A-ACBD-DC2D99F78A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9417" y="1666875"/>
            <a:ext cx="3810000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723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54930F43-F2F3-49B1-81FB-99E372A094E8}"/>
              </a:ext>
            </a:extLst>
          </p:cNvPr>
          <p:cNvCxnSpPr>
            <a:cxnSpLocks/>
          </p:cNvCxnSpPr>
          <p:nvPr/>
        </p:nvCxnSpPr>
        <p:spPr>
          <a:xfrm>
            <a:off x="6900864" y="1774031"/>
            <a:ext cx="0" cy="34766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صورة 3">
            <a:extLst>
              <a:ext uri="{FF2B5EF4-FFF2-40B4-BE49-F238E27FC236}">
                <a16:creationId xmlns:a16="http://schemas.microsoft.com/office/drawing/2014/main" id="{199F0A18-3D27-423A-8AB2-E6A40F17E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5205" y="797719"/>
            <a:ext cx="3540919" cy="2431257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EC58D810-3654-4469-89EA-A5E83CA62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213" y="797719"/>
            <a:ext cx="3739756" cy="263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04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DD66E633-9EF9-470E-97D6-B90D76EEA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1" y="907256"/>
            <a:ext cx="4105275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39020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12</Words>
  <Application>Microsoft Office PowerPoint</Application>
  <PresentationFormat>شاشة عريضة</PresentationFormat>
  <Paragraphs>7</Paragraphs>
  <Slides>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4" baseType="lpstr">
      <vt:lpstr>Arabic Typesetting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ملك محمد عيد رويشد الأحمدي</dc:creator>
  <cp:lastModifiedBy>ملك محمد عيد رويشد الأحمدي</cp:lastModifiedBy>
  <cp:revision>1</cp:revision>
  <dcterms:created xsi:type="dcterms:W3CDTF">2022-03-17T20:26:15Z</dcterms:created>
  <dcterms:modified xsi:type="dcterms:W3CDTF">2022-03-17T20:41:30Z</dcterms:modified>
</cp:coreProperties>
</file>