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5" r:id="rId4"/>
    <p:sldId id="263" r:id="rId5"/>
    <p:sldId id="266" r:id="rId6"/>
    <p:sldId id="269" r:id="rId7"/>
    <p:sldId id="268" r:id="rId8"/>
    <p:sldId id="270" r:id="rId9"/>
    <p:sldId id="271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4FD9D5-512A-475F-8E64-C33B14E471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A32E51A-B481-41CB-B2B4-C3480B01E2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55D99E-E891-421E-92B4-CF8822EEF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9E419F-AF42-47FB-A774-4205DBF82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E76448C-CA29-4A7B-8F04-D57BDCC0F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4842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0965B8-50E4-4AEE-B37D-DE7C8457C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4D7E857-5073-4AF2-91C0-BA45E5F2B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B8D658-FA7F-4D87-8DAD-94DF4EED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A5210DA-6BDA-4A9A-ADE4-9DD84ABD3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D841A7-D027-4029-9F82-C262FC83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368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BB482CE-8922-4ECA-A9F9-FF9940B526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D4FB46D-4CA7-43B0-AF6F-F4EC59229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9DF641C-5D50-4B55-8EDB-C82486D9B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1B16A6A-4540-420A-8D0A-EB2B9DFA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0EF874-AE18-4CE1-A720-92D78ACAE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31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5C0E9B-9901-4A5F-B2F9-2611E0EAC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6003FE1-A62F-4310-9D61-1771FB61F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E6CF9A-41EA-427D-AF8D-E875DBB48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A9594B-436A-4CD9-A327-17AF7A88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678D16-AFAB-402F-9F6E-2C6101FE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110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2CD183-A3D3-4E40-9238-FBCF52304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94FFFE-E288-4DD8-AA51-CF608E1C9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0E7956-C28F-454A-ABA8-CF57C2119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4A8002-0C1E-4FAF-991A-99A8B5120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09B7E9B-1AC8-4DB2-A44C-41DA7331B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563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9AD377-D3CB-4D9B-B4BE-0B0577177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FA9A1C2-2186-4B3D-8366-235FBE8559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BF67108-807A-4616-B527-A69927220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0FF5950-81FD-415A-B593-9615091C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1E3027-DC5F-448C-8CB2-5D9F19716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98D2C12-A27D-4230-8AF4-D29352985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026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19C9DF-A376-4B02-A75E-C040B68CB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163733B-96B9-4715-9B9C-885B2B477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7DBC478-A0D0-4B9F-B6DF-DC7D97486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1D99037-14BD-4A4F-92A9-DC7687C7FE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CD53D99-3158-49BB-BE12-1AF2F2A0DA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BD3BF63-63E4-42FE-BB22-E6994DBC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2E5C367-77DA-4476-877F-CDE8BA9DD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9D19DA7-BFEC-474F-85EB-166FB064D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661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AE2337-0AFE-4BA4-82C2-23F54093C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F9BA4C0-F518-4BFE-89D2-9D79F914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818B0CA-4BCA-499C-8966-368FAED8B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370EF88-F157-454A-AC5E-CEAA8D9C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1161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24E370F-776B-4519-A2D4-DF37D773A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98FABD9-BD09-45BF-BE95-91EF6F6A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8779B8E-D442-4BE9-83ED-0E60876AB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1421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118E6A-6B3F-418C-A53F-363B0D55C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3B12CAB-B6ED-4FDA-9FB2-594A84BF3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BCBFDBC-213C-474B-8358-4D24672A5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3B74359-5327-4EB2-B383-65DD3E671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6909E28-E2E8-4EA3-BB34-721356D10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CEA86A1-D8FB-481E-B5A8-605691296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355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B2CEB2-BB94-45CD-990D-69E81D6B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AFFBBA0-0AC2-4B72-AEB0-0BC70DE3C7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C2BB45A-93BC-4E3C-A9B5-470979F0A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F3586D0-71D4-45F4-B1B4-92F4B2D7F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7EC1705-70AD-4B9D-94F8-350C22A81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EAC0804-0549-4272-BAAD-55FEE73DF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855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E47E778-4682-4A7A-AACB-E9EB5843E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414B9D6-E8D0-4695-8B0F-EBFBA9B6A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58B541-60A0-415F-BA8D-BC309E6AEF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89E2D-5DE4-4DA3-A748-9C97A1ADD47C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9AB182-B9C6-487B-9EDA-BED718409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E417794-8A33-401E-A19A-EA870F336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60B73-8862-48C2-83B1-5A4A3E429B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905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microsoft.com/office/2007/relationships/hdphoto" Target="../media/hdphoto3.wdp"/><Relationship Id="rId5" Type="http://schemas.openxmlformats.org/officeDocument/2006/relationships/image" Target="../media/image9.png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6.wdp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8 - 2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خطة حل المسألة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622506" y="1857375"/>
            <a:ext cx="2192550" cy="247888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أحل المسألة عكسيا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B7539C6-4E88-4F68-9E01-4A6C8B456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50443" y="1857375"/>
            <a:ext cx="5029200" cy="21336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078940B-D102-4ACC-9816-676B9545A3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2576" y="1931193"/>
            <a:ext cx="1976436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4ECA1D2-C33B-4F02-B31A-F03CA44B2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1781" y="1128713"/>
            <a:ext cx="7060406" cy="3886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9430B8D-9807-4AFB-B723-C7DFCBE06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3194" y="1323975"/>
            <a:ext cx="7536656" cy="33242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B976C7A-A29B-4145-894D-1C3200B07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1094" y="821531"/>
            <a:ext cx="2100262" cy="61436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FA605B0-5E47-48B7-B419-C3352C5214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96000" y="1583530"/>
            <a:ext cx="4791075" cy="4476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7901902-7AA9-467A-A21A-3E6EBD4343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19925" y="2274093"/>
            <a:ext cx="3867150" cy="781050"/>
          </a:xfrm>
          <a:prstGeom prst="rect">
            <a:avLst/>
          </a:prstGeom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47DA61C3-B5B8-4964-B7A9-9F6AFFC069B9}"/>
              </a:ext>
            </a:extLst>
          </p:cNvPr>
          <p:cNvCxnSpPr>
            <a:cxnSpLocks/>
          </p:cNvCxnSpPr>
          <p:nvPr/>
        </p:nvCxnSpPr>
        <p:spPr>
          <a:xfrm>
            <a:off x="6493669" y="2274093"/>
            <a:ext cx="0" cy="347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صورة 12">
            <a:extLst>
              <a:ext uri="{FF2B5EF4-FFF2-40B4-BE49-F238E27FC236}">
                <a16:creationId xmlns:a16="http://schemas.microsoft.com/office/drawing/2014/main" id="{4FDCC18A-8995-4CFB-8FD0-7021448899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07444" y="2178841"/>
            <a:ext cx="3688555" cy="144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119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47DA61C3-B5B8-4964-B7A9-9F6AFFC069B9}"/>
              </a:ext>
            </a:extLst>
          </p:cNvPr>
          <p:cNvCxnSpPr>
            <a:cxnSpLocks/>
          </p:cNvCxnSpPr>
          <p:nvPr/>
        </p:nvCxnSpPr>
        <p:spPr>
          <a:xfrm>
            <a:off x="6886576" y="973931"/>
            <a:ext cx="0" cy="347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10BE21D6-713A-4A0D-8C66-6B1442B1A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41431" y="1026318"/>
            <a:ext cx="3209925" cy="4476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A80AFB7-FBDC-45C0-ACA0-732086D352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50369" y="973931"/>
            <a:ext cx="3848100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981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393ECDF-5566-4A38-935F-DD92DE2E6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4394" y="778667"/>
            <a:ext cx="2426493" cy="5619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AFBB216-5ABA-4A94-AEC0-D1A2A873C8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8100" y="900112"/>
            <a:ext cx="4495800" cy="5143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A5A20F9-1120-48CA-AE1B-94AF416229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12" y="1666875"/>
            <a:ext cx="3838575" cy="1323975"/>
          </a:xfrm>
          <a:prstGeom prst="rect">
            <a:avLst/>
          </a:prstGeom>
        </p:spPr>
      </p:pic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54930F43-F2F3-49B1-81FB-99E372A094E8}"/>
              </a:ext>
            </a:extLst>
          </p:cNvPr>
          <p:cNvCxnSpPr>
            <a:cxnSpLocks/>
          </p:cNvCxnSpPr>
          <p:nvPr/>
        </p:nvCxnSpPr>
        <p:spPr>
          <a:xfrm>
            <a:off x="6900864" y="1774031"/>
            <a:ext cx="0" cy="347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صورة 12">
            <a:extLst>
              <a:ext uri="{FF2B5EF4-FFF2-40B4-BE49-F238E27FC236}">
                <a16:creationId xmlns:a16="http://schemas.microsoft.com/office/drawing/2014/main" id="{8A7EFF98-925B-409A-ACBD-DC2D99F78A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9417" y="1666875"/>
            <a:ext cx="38100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723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54930F43-F2F3-49B1-81FB-99E372A094E8}"/>
              </a:ext>
            </a:extLst>
          </p:cNvPr>
          <p:cNvCxnSpPr>
            <a:cxnSpLocks/>
          </p:cNvCxnSpPr>
          <p:nvPr/>
        </p:nvCxnSpPr>
        <p:spPr>
          <a:xfrm>
            <a:off x="6900864" y="1774031"/>
            <a:ext cx="0" cy="347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199F0A18-3D27-423A-8AB2-E6A40F17E3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5205" y="797719"/>
            <a:ext cx="3540919" cy="2431257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C58D810-3654-4469-89EA-A5E83CA62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213" y="797719"/>
            <a:ext cx="3739756" cy="26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0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D66E633-9EF9-470E-97D6-B90D76EEA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1" y="907256"/>
            <a:ext cx="410527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39020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</Words>
  <Application>Microsoft Office PowerPoint</Application>
  <PresentationFormat>شاشة عريضة</PresentationFormat>
  <Paragraphs>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2022-03-17T20:26:15Z</dcterms:created>
  <dcterms:modified xsi:type="dcterms:W3CDTF">2022-03-17T20:41:30Z</dcterms:modified>
</cp:coreProperties>
</file>