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17/03/1439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7309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17/03/1439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6918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17/03/1439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8875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17/03/1439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2156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17/03/1439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8247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17/03/1439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1206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17/03/1439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8666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17/03/1439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1853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17/03/1439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137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17/03/1439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97830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17/03/1439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78979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0C2D0-B72A-46B4-AC20-77EA76A32953}" type="datetimeFigureOut">
              <a:rPr lang="ar-EG" smtClean="0"/>
              <a:t>17/03/1439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5241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dirty="0" smtClean="0"/>
              <a:t>شريحتي اللقاء الحي </a:t>
            </a:r>
            <a:r>
              <a:rPr lang="ar-EG" dirty="0" smtClean="0"/>
              <a:t>التاسع</a:t>
            </a:r>
            <a:endParaRPr lang="ar-E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81755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العناصر الرئيسة التي تم مناقشتها في هذا اللقاء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EG" sz="3200" b="1" dirty="0" smtClean="0"/>
              <a:t>الإطار العام لعملية تخطيط الإنتاج</a:t>
            </a:r>
            <a:endParaRPr lang="ar-EG" sz="3200" b="1" dirty="0"/>
          </a:p>
          <a:p>
            <a:pPr marL="0" indent="0">
              <a:buNone/>
            </a:pPr>
            <a:r>
              <a:rPr lang="ar-EG" sz="3200" b="1" dirty="0" smtClean="0"/>
              <a:t>أ- المدخلات</a:t>
            </a:r>
            <a:endParaRPr lang="ar-EG" sz="3200" dirty="0"/>
          </a:p>
          <a:p>
            <a:pPr marL="0" indent="0">
              <a:buNone/>
            </a:pPr>
            <a:r>
              <a:rPr lang="ar-EG" sz="3200" dirty="0"/>
              <a:t>-</a:t>
            </a:r>
            <a:r>
              <a:rPr lang="ar-EG" sz="3200" b="1" dirty="0"/>
              <a:t> </a:t>
            </a:r>
            <a:r>
              <a:rPr lang="ar-EG" sz="3200" b="1" dirty="0" smtClean="0"/>
              <a:t>أرقام الطلب الإجمالي المتوقع</a:t>
            </a:r>
            <a:endParaRPr lang="ar-EG" sz="3200" b="1" dirty="0"/>
          </a:p>
          <a:p>
            <a:pPr marL="0" indent="0">
              <a:buNone/>
            </a:pPr>
            <a:r>
              <a:rPr lang="ar-EG" sz="3200" dirty="0"/>
              <a:t>-</a:t>
            </a:r>
            <a:r>
              <a:rPr lang="ar-EG" sz="3200" b="1" dirty="0"/>
              <a:t> </a:t>
            </a:r>
            <a:r>
              <a:rPr lang="ar-EG" sz="3200" b="1" dirty="0" smtClean="0"/>
              <a:t>القيم المبدئية لمستويات الإنتاج والعمالة والمخزون</a:t>
            </a:r>
            <a:endParaRPr lang="ar-EG" sz="3200" b="1" dirty="0"/>
          </a:p>
          <a:p>
            <a:pPr>
              <a:buFontTx/>
              <a:buChar char="-"/>
            </a:pPr>
            <a:r>
              <a:rPr lang="ar-EG" sz="3200" b="1" dirty="0" smtClean="0"/>
              <a:t>تكاليف مواجهة التذبذب في مستوى الطلب</a:t>
            </a:r>
          </a:p>
          <a:p>
            <a:pPr marL="0" indent="0">
              <a:buNone/>
            </a:pPr>
            <a:r>
              <a:rPr lang="ar-EG" sz="3200" b="1" dirty="0" smtClean="0"/>
              <a:t>ب- العملية التحويلية</a:t>
            </a:r>
            <a:endParaRPr lang="ar-EG" sz="3200" b="1" dirty="0"/>
          </a:p>
          <a:p>
            <a:pPr marL="0" indent="0">
              <a:buNone/>
            </a:pPr>
            <a:r>
              <a:rPr lang="ar-EG" sz="3200" b="1" dirty="0" smtClean="0"/>
              <a:t>ج- المخرجات      </a:t>
            </a:r>
            <a:endParaRPr lang="ar-EG" sz="3200" b="1" dirty="0"/>
          </a:p>
          <a:p>
            <a:pPr>
              <a:buFontTx/>
              <a:buChar char="-"/>
            </a:pPr>
            <a:endParaRPr lang="ar-EG" sz="3200" dirty="0"/>
          </a:p>
          <a:p>
            <a:pPr marL="0" indent="0">
              <a:buNone/>
            </a:pPr>
            <a:endParaRPr lang="ar-EG" sz="3200" b="1" dirty="0" smtClean="0"/>
          </a:p>
          <a:p>
            <a:pPr marL="0" indent="0">
              <a:buNone/>
            </a:pPr>
            <a:endParaRPr lang="ar-EG" sz="3200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810668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EG" sz="2400" b="1" dirty="0" smtClean="0"/>
              <a:t>•</a:t>
            </a:r>
            <a:r>
              <a:rPr lang="ar-EG" b="1" dirty="0" smtClean="0"/>
              <a:t> </a:t>
            </a:r>
            <a:r>
              <a:rPr lang="ar-EG" b="1" dirty="0" smtClean="0"/>
              <a:t>أساليب تخطيط الإنتاج - الطريقة البيانية</a:t>
            </a:r>
            <a:endParaRPr lang="ar-EG" b="1" dirty="0" smtClean="0"/>
          </a:p>
          <a:p>
            <a:pPr marL="0" indent="0">
              <a:buNone/>
            </a:pPr>
            <a:r>
              <a:rPr lang="ar-EG" b="1" dirty="0" smtClean="0"/>
              <a:t>مثال تطبيقي على </a:t>
            </a:r>
            <a:r>
              <a:rPr lang="ar-EG" b="1" dirty="0"/>
              <a:t>استراتيجية </a:t>
            </a:r>
            <a:r>
              <a:rPr lang="ar-EG" b="1" dirty="0" smtClean="0"/>
              <a:t>الإنتاج </a:t>
            </a:r>
            <a:r>
              <a:rPr lang="ar-EG" b="1" dirty="0"/>
              <a:t>المتغير حسب حجم الطلب </a:t>
            </a:r>
            <a:r>
              <a:rPr lang="ar-EG" b="1" dirty="0" smtClean="0"/>
              <a:t>المتوقع مع تغيير حجم العمالة.    </a:t>
            </a:r>
            <a:endParaRPr lang="ar-EG" b="1" dirty="0"/>
          </a:p>
          <a:p>
            <a:pPr marL="0" indent="0">
              <a:buNone/>
            </a:pPr>
            <a:endParaRPr lang="ar-EG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5040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64</Words>
  <Application>Microsoft Office PowerPoint</Application>
  <PresentationFormat>Widescreen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شريحتي اللقاء الحي التاسع</vt:lpstr>
      <vt:lpstr>العناصر الرئيسة التي تم مناقشتها في هذا اللقاء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شريحتي اللقاء الحي الأول</dc:title>
  <dc:creator>ELAQSSA</dc:creator>
  <cp:lastModifiedBy>ELAQSSA</cp:lastModifiedBy>
  <cp:revision>21</cp:revision>
  <dcterms:created xsi:type="dcterms:W3CDTF">2017-10-24T15:00:41Z</dcterms:created>
  <dcterms:modified xsi:type="dcterms:W3CDTF">2017-12-05T13:27:07Z</dcterms:modified>
</cp:coreProperties>
</file>