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17/03/1439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</a:t>
            </a:r>
            <a:r>
              <a:rPr lang="ar-EG" dirty="0" smtClean="0"/>
              <a:t>التاسع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3200" b="1" dirty="0" smtClean="0"/>
              <a:t>الإطار العام لعملية تخطيط الإنتاج</a:t>
            </a:r>
            <a:endParaRPr lang="ar-EG" sz="3200" b="1" dirty="0"/>
          </a:p>
          <a:p>
            <a:pPr marL="0" indent="0">
              <a:buNone/>
            </a:pPr>
            <a:r>
              <a:rPr lang="ar-EG" sz="3200" b="1" dirty="0" smtClean="0"/>
              <a:t>أ- المدخلات</a:t>
            </a:r>
            <a:endParaRPr lang="ar-EG" sz="3200" dirty="0"/>
          </a:p>
          <a:p>
            <a:pPr marL="0" indent="0">
              <a:buNone/>
            </a:pPr>
            <a:r>
              <a:rPr lang="ar-EG" sz="3200" dirty="0"/>
              <a:t>-</a:t>
            </a:r>
            <a:r>
              <a:rPr lang="ar-EG" sz="3200" b="1" dirty="0"/>
              <a:t> </a:t>
            </a:r>
            <a:r>
              <a:rPr lang="ar-EG" sz="3200" b="1" dirty="0" smtClean="0"/>
              <a:t>أرقام الطلب الإجمالي المتوقع</a:t>
            </a:r>
            <a:endParaRPr lang="ar-EG" sz="3200" b="1" dirty="0"/>
          </a:p>
          <a:p>
            <a:pPr marL="0" indent="0">
              <a:buNone/>
            </a:pPr>
            <a:r>
              <a:rPr lang="ar-EG" sz="3200" dirty="0"/>
              <a:t>-</a:t>
            </a:r>
            <a:r>
              <a:rPr lang="ar-EG" sz="3200" b="1" dirty="0"/>
              <a:t> </a:t>
            </a:r>
            <a:r>
              <a:rPr lang="ar-EG" sz="3200" b="1" dirty="0" smtClean="0"/>
              <a:t>القيم المبدئية لمستويات الإنتاج والعمالة والمخزون</a:t>
            </a:r>
            <a:endParaRPr lang="ar-EG" sz="3200" b="1" dirty="0"/>
          </a:p>
          <a:p>
            <a:pPr>
              <a:buFontTx/>
              <a:buChar char="-"/>
            </a:pPr>
            <a:r>
              <a:rPr lang="ar-EG" sz="3200" b="1" dirty="0" smtClean="0"/>
              <a:t>تكاليف مواجهة التذبذب في مستوى الطلب</a:t>
            </a:r>
          </a:p>
          <a:p>
            <a:pPr marL="0" indent="0">
              <a:buNone/>
            </a:pPr>
            <a:r>
              <a:rPr lang="ar-EG" sz="3200" b="1" dirty="0" smtClean="0"/>
              <a:t>ب- العملية التحويلية</a:t>
            </a:r>
            <a:endParaRPr lang="ar-EG" sz="3200" b="1" dirty="0"/>
          </a:p>
          <a:p>
            <a:pPr marL="0" indent="0">
              <a:buNone/>
            </a:pPr>
            <a:r>
              <a:rPr lang="ar-EG" sz="3200" b="1" dirty="0" smtClean="0"/>
              <a:t>ج- المخرجات      </a:t>
            </a:r>
            <a:endParaRPr lang="ar-EG" sz="3200" b="1" dirty="0"/>
          </a:p>
          <a:p>
            <a:pPr>
              <a:buFontTx/>
              <a:buChar char="-"/>
            </a:pPr>
            <a:endParaRPr lang="ar-EG" sz="3200" dirty="0"/>
          </a:p>
          <a:p>
            <a:pPr marL="0" indent="0">
              <a:buNone/>
            </a:pPr>
            <a:endParaRPr lang="ar-EG" sz="3200" b="1" dirty="0" smtClean="0"/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2400" b="1" dirty="0" smtClean="0"/>
              <a:t>•</a:t>
            </a:r>
            <a:r>
              <a:rPr lang="ar-EG" b="1" dirty="0" smtClean="0"/>
              <a:t> </a:t>
            </a:r>
            <a:r>
              <a:rPr lang="ar-EG" b="1" dirty="0" smtClean="0"/>
              <a:t>أساليب تخطيط الإنتاج - الطريقة البيانية</a:t>
            </a:r>
            <a:endParaRPr lang="ar-EG" b="1" dirty="0" smtClean="0"/>
          </a:p>
          <a:p>
            <a:pPr marL="0" indent="0">
              <a:buNone/>
            </a:pPr>
            <a:r>
              <a:rPr lang="ar-EG" b="1" dirty="0" smtClean="0"/>
              <a:t>مثال تطبيقي على </a:t>
            </a:r>
            <a:r>
              <a:rPr lang="ar-EG" b="1" dirty="0"/>
              <a:t>استراتيجية </a:t>
            </a:r>
            <a:r>
              <a:rPr lang="ar-EG" b="1" dirty="0" smtClean="0"/>
              <a:t>الإنتاج </a:t>
            </a:r>
            <a:r>
              <a:rPr lang="ar-EG" b="1" dirty="0"/>
              <a:t>المتغير حسب حجم الطلب </a:t>
            </a:r>
            <a:r>
              <a:rPr lang="ar-EG" b="1" dirty="0" smtClean="0"/>
              <a:t>المتوقع مع تغيير حجم العمالة.    </a:t>
            </a:r>
            <a:endParaRPr lang="ar-EG" b="1" dirty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64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شريحتي اللقاء الحي التاسع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21</cp:revision>
  <dcterms:created xsi:type="dcterms:W3CDTF">2017-10-24T15:00:41Z</dcterms:created>
  <dcterms:modified xsi:type="dcterms:W3CDTF">2017-12-05T13:27:07Z</dcterms:modified>
</cp:coreProperties>
</file>