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7CA"/>
          </a:solidFill>
        </a:fill>
      </a:tcStyle>
    </a:wholeTbl>
    <a:band2H>
      <a:tcTxStyle b="def" i="def"/>
      <a:tcStyle>
        <a:tcBdr/>
        <a:fill>
          <a:solidFill>
            <a:srgbClr val="FEF3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1CF"/>
          </a:solidFill>
        </a:fill>
      </a:tcStyle>
    </a:wholeTbl>
    <a:band2H>
      <a:tcTxStyle b="def" i="def"/>
      <a:tcStyle>
        <a:tcBdr/>
        <a:fill>
          <a:solidFill>
            <a:srgbClr val="E7F1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0CBD5"/>
          </a:solidFill>
        </a:fill>
      </a:tcStyle>
    </a:wholeTbl>
    <a:band2H>
      <a:tcTxStyle b="def" i="def"/>
      <a:tcStyle>
        <a:tcBdr/>
        <a:fill>
          <a:solidFill>
            <a:srgbClr val="F7E7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n-lt"/>
        <a:ea typeface="+mn-ea"/>
        <a:cs typeface="+mn-cs"/>
        <a:sym typeface="Arial"/>
      </a:defRPr>
    </a:lvl1pPr>
    <a:lvl2pPr indent="228600" defTabSz="1828800" rtl="1" latinLnBrk="0">
      <a:defRPr sz="2800">
        <a:latin typeface="+mn-lt"/>
        <a:ea typeface="+mn-ea"/>
        <a:cs typeface="+mn-cs"/>
        <a:sym typeface="Arial"/>
      </a:defRPr>
    </a:lvl2pPr>
    <a:lvl3pPr indent="457200" defTabSz="1828800" rtl="1" latinLnBrk="0">
      <a:defRPr sz="2800">
        <a:latin typeface="+mn-lt"/>
        <a:ea typeface="+mn-ea"/>
        <a:cs typeface="+mn-cs"/>
        <a:sym typeface="Arial"/>
      </a:defRPr>
    </a:lvl3pPr>
    <a:lvl4pPr indent="685800" defTabSz="1828800" rtl="1" latinLnBrk="0">
      <a:defRPr sz="2800">
        <a:latin typeface="+mn-lt"/>
        <a:ea typeface="+mn-ea"/>
        <a:cs typeface="+mn-cs"/>
        <a:sym typeface="Arial"/>
      </a:defRPr>
    </a:lvl4pPr>
    <a:lvl5pPr indent="914400" defTabSz="1828800" rtl="1" latinLnBrk="0">
      <a:defRPr sz="2800">
        <a:latin typeface="+mn-lt"/>
        <a:ea typeface="+mn-ea"/>
        <a:cs typeface="+mn-cs"/>
        <a:sym typeface="Arial"/>
      </a:defRPr>
    </a:lvl5pPr>
    <a:lvl6pPr indent="1143000" defTabSz="1828800" rtl="1" latinLnBrk="0">
      <a:defRPr sz="2800">
        <a:latin typeface="+mn-lt"/>
        <a:ea typeface="+mn-ea"/>
        <a:cs typeface="+mn-cs"/>
        <a:sym typeface="Arial"/>
      </a:defRPr>
    </a:lvl6pPr>
    <a:lvl7pPr indent="1371600" defTabSz="1828800" rtl="1" latinLnBrk="0">
      <a:defRPr sz="2800">
        <a:latin typeface="+mn-lt"/>
        <a:ea typeface="+mn-ea"/>
        <a:cs typeface="+mn-cs"/>
        <a:sym typeface="Arial"/>
      </a:defRPr>
    </a:lvl7pPr>
    <a:lvl8pPr indent="1600200" defTabSz="1828800" rtl="1" latinLnBrk="0">
      <a:defRPr sz="2800">
        <a:latin typeface="+mn-lt"/>
        <a:ea typeface="+mn-ea"/>
        <a:cs typeface="+mn-cs"/>
        <a:sym typeface="Arial"/>
      </a:defRPr>
    </a:lvl8pPr>
    <a:lvl9pPr indent="1828800" defTabSz="1828800" rtl="1" latinLnBrk="0">
      <a:defRPr sz="28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" name="Google Shape;11;p2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" name="Google Shape;12;p2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24" name="Google Shape;13;p2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" name="Google Shape;16;p2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" name="Google Shape;17;p2"/>
          <p:cNvSpPr/>
          <p:nvPr/>
        </p:nvSpPr>
        <p:spPr>
          <a:xfrm flipH="1" rot="10714074">
            <a:off x="7417448" y="404042"/>
            <a:ext cx="294627" cy="29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" name="Google Shape;18;p2"/>
          <p:cNvSpPr/>
          <p:nvPr/>
        </p:nvSpPr>
        <p:spPr>
          <a:xfrm>
            <a:off x="2550693" y="1164656"/>
            <a:ext cx="19764978" cy="700886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" name="Google Shape;19;p2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32" name="Google Shape;20;p2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" name="Google Shape;21;p2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" name="Google Shape;22;p2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" name="Google Shape;23;p2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" name="Google Shape;24;p2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" name="Google Shape;25;p2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" name="Google Shape;26;p2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" name="Google Shape;27;p2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28;p2"/>
          <p:cNvSpPr/>
          <p:nvPr/>
        </p:nvSpPr>
        <p:spPr>
          <a:xfrm>
            <a:off x="4856693" y="7828191"/>
            <a:ext cx="14670602" cy="10758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" name="Google Shape;29;p2"/>
          <p:cNvSpPr/>
          <p:nvPr/>
        </p:nvSpPr>
        <p:spPr>
          <a:xfrm>
            <a:off x="5346196" y="8146843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5" name="Google Shape;30;p2"/>
          <p:cNvGrpSpPr/>
          <p:nvPr/>
        </p:nvGrpSpPr>
        <p:grpSpPr>
          <a:xfrm>
            <a:off x="18761843" y="8094702"/>
            <a:ext cx="299209" cy="587397"/>
            <a:chOff x="0" y="0"/>
            <a:chExt cx="299207" cy="587395"/>
          </a:xfrm>
        </p:grpSpPr>
        <p:sp>
          <p:nvSpPr>
            <p:cNvPr id="42" name="Google Shape;31;p2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" name="نص العنوان"/>
          <p:cNvSpPr txBox="1"/>
          <p:nvPr>
            <p:ph type="title"/>
          </p:nvPr>
        </p:nvSpPr>
        <p:spPr>
          <a:xfrm>
            <a:off x="831200" y="2558339"/>
            <a:ext cx="22721401" cy="4876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1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7" name="مستوى النص الأول…"/>
          <p:cNvSpPr txBox="1"/>
          <p:nvPr>
            <p:ph type="body" sz="quarter" idx="1"/>
          </p:nvPr>
        </p:nvSpPr>
        <p:spPr>
          <a:xfrm>
            <a:off x="6222450" y="7768449"/>
            <a:ext cx="12211201" cy="1075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1pPr>
            <a:lvl2pPr marL="0" indent="5651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2pPr>
            <a:lvl3pPr marL="0" indent="10223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3pPr>
            <a:lvl4pPr marL="0" indent="14795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4pPr>
            <a:lvl5pPr marL="0" indent="19367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8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2020" y="1063734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-55729" y="12925424"/>
            <a:ext cx="2549673" cy="79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" name="Google Shape;43;p3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" name="Google Shape;44;p3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" name="Google Shape;45;p3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4" name="Google Shape;46;p3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61" name="Google Shape;47;p3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" name="Google Shape;48;p3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" name="Google Shape;49;p3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5" name="Google Shape;50;p3"/>
          <p:cNvSpPr/>
          <p:nvPr/>
        </p:nvSpPr>
        <p:spPr>
          <a:xfrm flipH="1" rot="10714074">
            <a:off x="12854869" y="404042"/>
            <a:ext cx="294627" cy="29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51;p3"/>
          <p:cNvSpPr/>
          <p:nvPr/>
        </p:nvSpPr>
        <p:spPr>
          <a:xfrm>
            <a:off x="2550693" y="1164656"/>
            <a:ext cx="19825436" cy="70303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52;p3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68" name="Google Shape;53;p3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54;p3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56;p3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57;p3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58;p3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59;p3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0;p3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1;p3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79;p3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55;p3"/>
          <p:cNvSpPr/>
          <p:nvPr/>
        </p:nvSpPr>
        <p:spPr>
          <a:xfrm>
            <a:off x="4926147" y="5633161"/>
            <a:ext cx="14670602" cy="107580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74;p3"/>
          <p:cNvSpPr/>
          <p:nvPr/>
        </p:nvSpPr>
        <p:spPr>
          <a:xfrm>
            <a:off x="5233337" y="5926073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" name="Google Shape;75;p3"/>
          <p:cNvGrpSpPr/>
          <p:nvPr/>
        </p:nvGrpSpPr>
        <p:grpSpPr>
          <a:xfrm>
            <a:off x="18927550" y="5898150"/>
            <a:ext cx="299209" cy="587397"/>
            <a:chOff x="0" y="0"/>
            <a:chExt cx="299207" cy="587395"/>
          </a:xfrm>
        </p:grpSpPr>
        <p:sp>
          <p:nvSpPr>
            <p:cNvPr id="79" name="Google Shape;76;p3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" name="Google Shape;77;p3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" name="Google Shape;78;p3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3" name="نص العنوان"/>
          <p:cNvSpPr txBox="1"/>
          <p:nvPr/>
        </p:nvSpPr>
        <p:spPr>
          <a:xfrm>
            <a:off x="6094695" y="5633172"/>
            <a:ext cx="12467401" cy="107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>
              <a:defRPr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84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01" name="Google Shape;99;p5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100;p5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101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7" name="Google Shape;102;p5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104" name="Google Shape;103;p5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" name="Google Shape;104;p5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6" name="Google Shape;105;p5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8" name="Google Shape;106;p5"/>
          <p:cNvSpPr/>
          <p:nvPr/>
        </p:nvSpPr>
        <p:spPr>
          <a:xfrm flipH="1" rot="10714074">
            <a:off x="18268120" y="374781"/>
            <a:ext cx="294627" cy="29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107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>
              <a:alpha val="2626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108;p5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" name="Google Shape;109;p5"/>
          <p:cNvSpPr/>
          <p:nvPr/>
        </p:nvSpPr>
        <p:spPr>
          <a:xfrm>
            <a:off x="0" y="139606"/>
            <a:ext cx="24384000" cy="1357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69" y="0"/>
                </a:moveTo>
                <a:lnTo>
                  <a:pt x="15704" y="0"/>
                </a:lnTo>
                <a:cubicBezTo>
                  <a:pt x="15807" y="0"/>
                  <a:pt x="15873" y="121"/>
                  <a:pt x="15875" y="310"/>
                </a:cubicBezTo>
                <a:lnTo>
                  <a:pt x="15875" y="874"/>
                </a:lnTo>
                <a:cubicBezTo>
                  <a:pt x="15875" y="1114"/>
                  <a:pt x="15934" y="1221"/>
                  <a:pt x="16065" y="1221"/>
                </a:cubicBezTo>
                <a:lnTo>
                  <a:pt x="21600" y="1219"/>
                </a:lnTo>
                <a:lnTo>
                  <a:pt x="21600" y="21581"/>
                </a:lnTo>
                <a:lnTo>
                  <a:pt x="0" y="21600"/>
                </a:lnTo>
                <a:lnTo>
                  <a:pt x="0" y="1265"/>
                </a:lnTo>
                <a:lnTo>
                  <a:pt x="10898" y="1218"/>
                </a:lnTo>
                <a:cubicBezTo>
                  <a:pt x="11040" y="1218"/>
                  <a:pt x="11097" y="1114"/>
                  <a:pt x="11097" y="862"/>
                </a:cubicBezTo>
                <a:lnTo>
                  <a:pt x="11097" y="316"/>
                </a:lnTo>
                <a:cubicBezTo>
                  <a:pt x="11097" y="118"/>
                  <a:pt x="11163" y="0"/>
                  <a:pt x="1126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" name="Google Shape;110;p5"/>
          <p:cNvSpPr/>
          <p:nvPr/>
        </p:nvSpPr>
        <p:spPr>
          <a:xfrm>
            <a:off x="2550693" y="1164656"/>
            <a:ext cx="19824585" cy="70300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" name="Google Shape;111;p5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114" name="Google Shape;112;p5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" name="Google Shape;113;p5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" name="Google Shape;114;p5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" name="Google Shape;115;p5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" name="Google Shape;116;p5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" name="Google Shape;117;p5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" name="Google Shape;118;p5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" name="Google Shape;119;p5"/>
          <p:cNvSpPr/>
          <p:nvPr/>
        </p:nvSpPr>
        <p:spPr>
          <a:xfrm flipH="1" rot="8100000">
            <a:off x="17419167" y="380703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" name="Google Shape;120;p5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" name="نص العنوان"/>
          <p:cNvSpPr txBox="1"/>
          <p:nvPr>
            <p:ph type="title"/>
          </p:nvPr>
        </p:nvSpPr>
        <p:spPr>
          <a:xfrm>
            <a:off x="392800" y="2767850"/>
            <a:ext cx="10645200" cy="2649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24" name="مستوى النص الأول…"/>
          <p:cNvSpPr txBox="1"/>
          <p:nvPr>
            <p:ph type="body" sz="quarter" idx="1"/>
          </p:nvPr>
        </p:nvSpPr>
        <p:spPr>
          <a:xfrm>
            <a:off x="392750" y="5576449"/>
            <a:ext cx="10645200" cy="4471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81050" indent="-647700">
              <a:buSzPts val="3000"/>
              <a:defRPr sz="3000"/>
            </a:lvl1pPr>
            <a:lvl2pPr marL="1238250" indent="-647700">
              <a:buSzPts val="3000"/>
              <a:defRPr sz="3000"/>
            </a:lvl2pPr>
            <a:lvl3pPr marL="1695450" indent="-647700">
              <a:buSzPts val="3000"/>
              <a:defRPr sz="3000"/>
            </a:lvl3pPr>
            <a:lvl4pPr marL="2152650" indent="-647700">
              <a:buSzPts val="3000"/>
              <a:defRPr sz="3000"/>
            </a:lvl4pPr>
            <a:lvl5pPr marL="2609850" indent="-647700">
              <a:buSzPts val="3000"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5" name="Google Shape;128;p5"/>
          <p:cNvSpPr txBox="1"/>
          <p:nvPr/>
        </p:nvSpPr>
        <p:spPr>
          <a:xfrm rot="5400000">
            <a:off x="-1453801" y="12441599"/>
            <a:ext cx="3159601" cy="657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sz="1900">
                <a:solidFill>
                  <a:srgbClr val="A7A7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6" name="Google Shape;72;p3"/>
          <p:cNvSpPr/>
          <p:nvPr/>
        </p:nvSpPr>
        <p:spPr>
          <a:xfrm>
            <a:off x="13771801" y="8570492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" name="Google Shape;72;p3"/>
          <p:cNvSpPr/>
          <p:nvPr/>
        </p:nvSpPr>
        <p:spPr>
          <a:xfrm>
            <a:off x="13906093" y="4751337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72;p3"/>
          <p:cNvSpPr/>
          <p:nvPr/>
        </p:nvSpPr>
        <p:spPr>
          <a:xfrm>
            <a:off x="2895059" y="4813527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72;p3"/>
          <p:cNvSpPr/>
          <p:nvPr/>
        </p:nvSpPr>
        <p:spPr>
          <a:xfrm>
            <a:off x="2722372" y="8570492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55;p3"/>
          <p:cNvSpPr/>
          <p:nvPr/>
        </p:nvSpPr>
        <p:spPr>
          <a:xfrm>
            <a:off x="4649001" y="2930089"/>
            <a:ext cx="14670602" cy="10758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74;p3"/>
          <p:cNvSpPr/>
          <p:nvPr/>
        </p:nvSpPr>
        <p:spPr>
          <a:xfrm>
            <a:off x="4956192" y="3223001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5" name="Google Shape;75;p3"/>
          <p:cNvGrpSpPr/>
          <p:nvPr/>
        </p:nvGrpSpPr>
        <p:grpSpPr>
          <a:xfrm>
            <a:off x="18650404" y="3195078"/>
            <a:ext cx="299209" cy="587397"/>
            <a:chOff x="0" y="0"/>
            <a:chExt cx="299207" cy="587395"/>
          </a:xfrm>
        </p:grpSpPr>
        <p:sp>
          <p:nvSpPr>
            <p:cNvPr id="132" name="Google Shape;76;p3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" name="Google Shape;77;p3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" name="Google Shape;78;p3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6" name="نص العنوان"/>
          <p:cNvSpPr txBox="1"/>
          <p:nvPr/>
        </p:nvSpPr>
        <p:spPr>
          <a:xfrm>
            <a:off x="5817549" y="2930100"/>
            <a:ext cx="12467402" cy="107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>
              <a:defRPr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137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7" name="Google Shape;130;p6"/>
          <p:cNvSpPr/>
          <p:nvPr/>
        </p:nvSpPr>
        <p:spPr>
          <a:xfrm>
            <a:off x="0" y="-41950"/>
            <a:ext cx="24384000" cy="1392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148" name="نص العنوان"/>
          <p:cNvSpPr txBox="1"/>
          <p:nvPr>
            <p:ph type="title"/>
          </p:nvPr>
        </p:nvSpPr>
        <p:spPr>
          <a:xfrm>
            <a:off x="11956399" y="1948750"/>
            <a:ext cx="11163001" cy="1527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49" name="مستوى النص الأول…"/>
          <p:cNvSpPr txBox="1"/>
          <p:nvPr>
            <p:ph type="body" sz="half" idx="1"/>
          </p:nvPr>
        </p:nvSpPr>
        <p:spPr>
          <a:xfrm>
            <a:off x="11956599" y="5016849"/>
            <a:ext cx="11163001" cy="62136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0" name="Google Shape;133;p6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9" name="Google Shape;99;p5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00;p5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01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" name="Google Shape;102;p5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162" name="Google Shape;103;p5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3" name="Google Shape;104;p5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4" name="Google Shape;105;p5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66" name="Google Shape;106;p5"/>
          <p:cNvSpPr/>
          <p:nvPr/>
        </p:nvSpPr>
        <p:spPr>
          <a:xfrm flipH="1" rot="10714074">
            <a:off x="18268120" y="374781"/>
            <a:ext cx="294627" cy="29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107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>
              <a:alpha val="2626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108;p5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109;p5"/>
          <p:cNvSpPr/>
          <p:nvPr/>
        </p:nvSpPr>
        <p:spPr>
          <a:xfrm>
            <a:off x="0" y="139606"/>
            <a:ext cx="24384000" cy="1357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69" y="0"/>
                </a:moveTo>
                <a:lnTo>
                  <a:pt x="15704" y="0"/>
                </a:lnTo>
                <a:cubicBezTo>
                  <a:pt x="15807" y="0"/>
                  <a:pt x="15873" y="121"/>
                  <a:pt x="15875" y="310"/>
                </a:cubicBezTo>
                <a:lnTo>
                  <a:pt x="15875" y="874"/>
                </a:lnTo>
                <a:cubicBezTo>
                  <a:pt x="15875" y="1114"/>
                  <a:pt x="15934" y="1221"/>
                  <a:pt x="16065" y="1221"/>
                </a:cubicBezTo>
                <a:lnTo>
                  <a:pt x="21600" y="1219"/>
                </a:lnTo>
                <a:lnTo>
                  <a:pt x="21600" y="21581"/>
                </a:lnTo>
                <a:lnTo>
                  <a:pt x="0" y="21600"/>
                </a:lnTo>
                <a:lnTo>
                  <a:pt x="0" y="1265"/>
                </a:lnTo>
                <a:lnTo>
                  <a:pt x="10898" y="1218"/>
                </a:lnTo>
                <a:cubicBezTo>
                  <a:pt x="11040" y="1218"/>
                  <a:pt x="11097" y="1114"/>
                  <a:pt x="11097" y="862"/>
                </a:cubicBezTo>
                <a:lnTo>
                  <a:pt x="11097" y="316"/>
                </a:lnTo>
                <a:cubicBezTo>
                  <a:pt x="11097" y="118"/>
                  <a:pt x="11163" y="0"/>
                  <a:pt x="1126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110;p5"/>
          <p:cNvSpPr/>
          <p:nvPr/>
        </p:nvSpPr>
        <p:spPr>
          <a:xfrm>
            <a:off x="2550693" y="1164656"/>
            <a:ext cx="19776559" cy="701297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111;p5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172" name="Google Shape;112;p5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Google Shape;113;p5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" name="Google Shape;114;p5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" name="Google Shape;115;p5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" name="Google Shape;116;p5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" name="Google Shape;117;p5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" name="Google Shape;118;p5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" name="Google Shape;119;p5"/>
          <p:cNvSpPr/>
          <p:nvPr/>
        </p:nvSpPr>
        <p:spPr>
          <a:xfrm flipH="1" rot="8100000">
            <a:off x="17419167" y="380703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0" name="Google Shape;120;p5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نص العنوان"/>
          <p:cNvSpPr txBox="1"/>
          <p:nvPr>
            <p:ph type="title"/>
          </p:nvPr>
        </p:nvSpPr>
        <p:spPr>
          <a:xfrm>
            <a:off x="392800" y="2767850"/>
            <a:ext cx="10645200" cy="2649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182" name="مستوى النص الأول…"/>
          <p:cNvSpPr txBox="1"/>
          <p:nvPr>
            <p:ph type="body" sz="quarter" idx="1"/>
          </p:nvPr>
        </p:nvSpPr>
        <p:spPr>
          <a:xfrm>
            <a:off x="392750" y="5576449"/>
            <a:ext cx="10645200" cy="4471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81050" indent="-647700" rtl="0">
              <a:buSzPts val="3000"/>
              <a:defRPr sz="3000"/>
            </a:lvl1pPr>
            <a:lvl2pPr marL="1238250" indent="-647700" rtl="0">
              <a:buSzPts val="3000"/>
              <a:defRPr sz="3000"/>
            </a:lvl2pPr>
            <a:lvl3pPr marL="1695450" indent="-647700" rtl="0">
              <a:buSzPts val="3000"/>
              <a:defRPr sz="3000"/>
            </a:lvl3pPr>
            <a:lvl4pPr marL="2152650" indent="-647700" rtl="0">
              <a:buSzPts val="3000"/>
              <a:defRPr sz="3000"/>
            </a:lvl4pPr>
            <a:lvl5pPr marL="2609850" indent="-647700" rtl="0">
              <a:buSzPts val="3000"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3" name="Google Shape;128;p5"/>
          <p:cNvSpPr txBox="1"/>
          <p:nvPr/>
        </p:nvSpPr>
        <p:spPr>
          <a:xfrm rot="5400000">
            <a:off x="-1537618" y="12544463"/>
            <a:ext cx="3339928" cy="657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sz="1900">
                <a:solidFill>
                  <a:srgbClr val="A7A7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89" name="تجميع"/>
          <p:cNvGrpSpPr/>
          <p:nvPr/>
        </p:nvGrpSpPr>
        <p:grpSpPr>
          <a:xfrm>
            <a:off x="13250203" y="768758"/>
            <a:ext cx="9083399" cy="1409084"/>
            <a:chOff x="0" y="0"/>
            <a:chExt cx="9083397" cy="1409082"/>
          </a:xfrm>
        </p:grpSpPr>
        <p:sp>
          <p:nvSpPr>
            <p:cNvPr id="184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87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185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6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188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sp>
        <p:nvSpPr>
          <p:cNvPr id="190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191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192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3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5.png"/><Relationship Id="rId13" Type="http://schemas.openxmlformats.org/officeDocument/2006/relationships/slideLayout" Target="../slideLayouts/slideLayout1.xml"/><Relationship Id="rId14" Type="http://schemas.openxmlformats.org/officeDocument/2006/relationships/slideLayout" Target="../slideLayouts/slideLayout2.xml"/><Relationship Id="rId15" Type="http://schemas.openxmlformats.org/officeDocument/2006/relationships/slideLayout" Target="../slideLayouts/slideLayout3.xml"/><Relationship Id="rId16" Type="http://schemas.openxmlformats.org/officeDocument/2006/relationships/slideLayout" Target="../slideLayouts/slideLayout4.xml"/><Relationship Id="rId17" Type="http://schemas.openxmlformats.org/officeDocument/2006/relationships/slideLayout" Target="../slideLayouts/slideLayout5.xml"/><Relationship Id="rId1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2" name="Google Shape;88;p4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3" name="Google Shape;89;p4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pic>
          <p:nvPicPr>
            <p:cNvPr id="4" name="Google Shape;90;p4" descr="Google Shape;90;p4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91;p4"/>
            <p:cNvSpPr txBox="1"/>
            <p:nvPr/>
          </p:nvSpPr>
          <p:spPr>
            <a:xfrm>
              <a:off x="1018450" y="5716121"/>
              <a:ext cx="17730100" cy="7421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54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40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6" name="Google Shape;92;p4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pic>
          <p:nvPicPr>
            <p:cNvPr id="7" name="Google Shape;93;p4" descr="Google Shape;93;p4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oogle Shape;94;p4" descr="Google Shape;94;p4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Google Shape;95;p4" descr="Google Shape;95;p4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Google Shape;96;p4" descr="Google Shape;96;p4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Google Shape;97;p4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algn="r" rtl="0">
                <a:defRPr b="1" sz="4800">
                  <a:solidFill>
                    <a:srgbClr val="252525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3" name="نص العنوان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4" r:id="rId18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8064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636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7208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780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352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924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496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0068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640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" Target="slide12.xml"/><Relationship Id="rId5" Type="http://schemas.openxmlformats.org/officeDocument/2006/relationships/image" Target="../media/image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slide" Target="slide13.xml"/><Relationship Id="rId10" Type="http://schemas.openxmlformats.org/officeDocument/2006/relationships/slide" Target="slide14.xml"/><Relationship Id="rId11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slide" Target="slide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slide" Target="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slide" Target="slide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" Target="slide16.xml"/><Relationship Id="rId5" Type="http://schemas.openxmlformats.org/officeDocument/2006/relationships/image" Target="../media/image1.jpeg"/><Relationship Id="rId6" Type="http://schemas.openxmlformats.org/officeDocument/2006/relationships/image" Target="../media/image22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slide" Target="slide17.xml"/><Relationship Id="rId10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slide" Target="slide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slide" Target="slide1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" Target="slide6.xml"/><Relationship Id="rId7" Type="http://schemas.openxmlformats.org/officeDocument/2006/relationships/image" Target="../media/image1.jpeg"/><Relationship Id="rId8" Type="http://schemas.openxmlformats.org/officeDocument/2006/relationships/slide" Target="slide7.xml"/><Relationship Id="rId9" Type="http://schemas.openxmlformats.org/officeDocument/2006/relationships/slide" Target="slide9.xml"/><Relationship Id="rId10" Type="http://schemas.openxmlformats.org/officeDocument/2006/relationships/slide" Target="slide8.xml"/><Relationship Id="rId11" Type="http://schemas.openxmlformats.org/officeDocument/2006/relationships/slide" Target="slide10.xml"/><Relationship Id="rId12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138;p7"/>
          <p:cNvSpPr/>
          <p:nvPr/>
        </p:nvSpPr>
        <p:spPr>
          <a:xfrm>
            <a:off x="12561526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04" name="Google Shape;139;p7"/>
          <p:cNvSpPr/>
          <p:nvPr/>
        </p:nvSpPr>
        <p:spPr>
          <a:xfrm>
            <a:off x="10209976" y="10125850"/>
            <a:ext cx="1213200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05" name="Google Shape;141;p7"/>
          <p:cNvSpPr txBox="1"/>
          <p:nvPr>
            <p:ph type="subTitle" sz="quarter" idx="1"/>
          </p:nvPr>
        </p:nvSpPr>
        <p:spPr>
          <a:xfrm>
            <a:off x="6240679" y="7539332"/>
            <a:ext cx="3115994" cy="1850880"/>
          </a:xfrm>
          <a:prstGeom prst="rect">
            <a:avLst/>
          </a:prstGeom>
        </p:spPr>
        <p:txBody>
          <a:bodyPr/>
          <a:lstStyle>
            <a:lvl1pPr algn="r" defTabSz="1645919">
              <a:defRPr sz="5130">
                <a:solidFill>
                  <a:schemeClr val="accent6"/>
                </a:solidFill>
                <a:latin typeface="Farisi Regular"/>
                <a:ea typeface="Farisi Regular"/>
                <a:cs typeface="Farisi Regular"/>
                <a:sym typeface="Farisi Regular"/>
              </a:defRPr>
            </a:lvl1pPr>
          </a:lstStyle>
          <a:p>
            <a:pPr rtl="0">
              <a:defRPr/>
            </a:pPr>
            <a:r>
              <a:t>صفحة  ٩</a:t>
            </a:r>
          </a:p>
        </p:txBody>
      </p:sp>
      <p:sp>
        <p:nvSpPr>
          <p:cNvPr id="206" name="Google Shape;144;p7"/>
          <p:cNvSpPr txBox="1"/>
          <p:nvPr/>
        </p:nvSpPr>
        <p:spPr>
          <a:xfrm>
            <a:off x="1939504" y="240631"/>
            <a:ext cx="3455501" cy="6171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07" name="Google Shape;155;p7"/>
          <p:cNvSpPr/>
          <p:nvPr/>
        </p:nvSpPr>
        <p:spPr>
          <a:xfrm>
            <a:off x="14913075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grpSp>
        <p:nvGrpSpPr>
          <p:cNvPr id="213" name="تجميع"/>
          <p:cNvGrpSpPr/>
          <p:nvPr/>
        </p:nvGrpSpPr>
        <p:grpSpPr>
          <a:xfrm>
            <a:off x="12895291" y="830809"/>
            <a:ext cx="9083399" cy="1409084"/>
            <a:chOff x="0" y="0"/>
            <a:chExt cx="9083397" cy="1409082"/>
          </a:xfrm>
        </p:grpSpPr>
        <p:sp>
          <p:nvSpPr>
            <p:cNvPr id="208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11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209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212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sp>
        <p:nvSpPr>
          <p:cNvPr id="214" name="Google Shape;197;p27"/>
          <p:cNvSpPr txBox="1"/>
          <p:nvPr/>
        </p:nvSpPr>
        <p:spPr>
          <a:xfrm>
            <a:off x="9138936" y="4040761"/>
            <a:ext cx="7234678" cy="19041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38400" rtl="0">
              <a:lnSpc>
                <a:spcPct val="85000"/>
              </a:lnSpc>
              <a:defRPr sz="10600">
                <a:solidFill>
                  <a:srgbClr val="323B5B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rPr>
                <a:solidFill>
                  <a:srgbClr val="0061FE"/>
                </a:solidFill>
              </a:rPr>
              <a:t>ت</a:t>
            </a:r>
            <a:r>
              <a:rPr>
                <a:solidFill>
                  <a:srgbClr val="ED4C67"/>
                </a:solidFill>
              </a:rPr>
              <a:t>ه</a:t>
            </a:r>
            <a:r>
              <a:rPr>
                <a:solidFill>
                  <a:srgbClr val="FCC43C"/>
                </a:solidFill>
              </a:rPr>
              <a:t>ي</a:t>
            </a:r>
            <a:r>
              <a:rPr>
                <a:solidFill>
                  <a:schemeClr val="accent3"/>
                </a:solidFill>
              </a:rPr>
              <a:t>ئ</a:t>
            </a:r>
            <a:r>
              <a:rPr>
                <a:solidFill>
                  <a:srgbClr val="0061FE"/>
                </a:solidFill>
              </a:rPr>
              <a:t>ة</a:t>
            </a:r>
            <a:r>
              <a:t> </a:t>
            </a:r>
          </a:p>
        </p:txBody>
      </p:sp>
      <p:sp>
        <p:nvSpPr>
          <p:cNvPr id="215" name="الفصل الرابع:الكسور الاعتيادية والكسور العشرية"/>
          <p:cNvSpPr txBox="1"/>
          <p:nvPr/>
        </p:nvSpPr>
        <p:spPr>
          <a:xfrm>
            <a:off x="3667253" y="6208988"/>
            <a:ext cx="17724629" cy="944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2438400" rtl="0">
              <a:lnSpc>
                <a:spcPct val="85000"/>
              </a:lnSpc>
              <a:defRPr sz="6000">
                <a:solidFill>
                  <a:srgbClr val="323B5B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rPr>
                <a:solidFill>
                  <a:srgbClr val="0061FE"/>
                </a:solidFill>
              </a:rPr>
              <a:t>الفصل</a:t>
            </a:r>
            <a:r>
              <a:t> </a:t>
            </a:r>
            <a:r>
              <a:rPr>
                <a:solidFill>
                  <a:srgbClr val="E63B7A"/>
                </a:solidFill>
              </a:rPr>
              <a:t>الرابع</a:t>
            </a:r>
            <a:r>
              <a:t>:</a:t>
            </a:r>
            <a:r>
              <a:rPr>
                <a:solidFill>
                  <a:srgbClr val="FCC43C"/>
                </a:solidFill>
              </a:rPr>
              <a:t>الكسور</a:t>
            </a:r>
            <a:r>
              <a:t> </a:t>
            </a:r>
            <a:r>
              <a:rPr>
                <a:solidFill>
                  <a:schemeClr val="accent3"/>
                </a:solidFill>
              </a:rPr>
              <a:t>الاعتيادية</a:t>
            </a:r>
            <a:r>
              <a:t> </a:t>
            </a:r>
            <a:r>
              <a:rPr>
                <a:solidFill>
                  <a:srgbClr val="0061FE"/>
                </a:solidFill>
              </a:rPr>
              <a:t>والكسور</a:t>
            </a:r>
            <a:r>
              <a:t> </a:t>
            </a:r>
            <a:r>
              <a:rPr>
                <a:solidFill>
                  <a:srgbClr val="E63B7A"/>
                </a:solidFill>
              </a:rPr>
              <a:t>العشرية</a:t>
            </a:r>
            <a:r>
              <a:t> </a:t>
            </a:r>
          </a:p>
        </p:txBody>
      </p:sp>
      <p:sp>
        <p:nvSpPr>
          <p:cNvPr id="216" name="تجميع"/>
          <p:cNvSpPr/>
          <p:nvPr/>
        </p:nvSpPr>
        <p:spPr>
          <a:xfrm>
            <a:off x="7782825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pic>
        <p:nvPicPr>
          <p:cNvPr id="217" name="IMG_4575.png" descr="IMG_4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8426" y="10002749"/>
            <a:ext cx="1336301" cy="133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48556" t="76165" r="39003" b="12884"/>
          <a:stretch>
            <a:fillRect/>
          </a:stretch>
        </p:blipFill>
        <p:spPr>
          <a:xfrm>
            <a:off x="12637126" y="10305587"/>
            <a:ext cx="1173903" cy="103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35562" t="76165" r="51997" b="12884"/>
          <a:stretch>
            <a:fillRect/>
          </a:stretch>
        </p:blipFill>
        <p:spPr>
          <a:xfrm>
            <a:off x="15025032" y="10305587"/>
            <a:ext cx="1173903" cy="103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35053" t="89050" r="52507" b="0"/>
          <a:stretch>
            <a:fillRect/>
          </a:stretch>
        </p:blipFill>
        <p:spPr>
          <a:xfrm>
            <a:off x="7822069" y="10266518"/>
            <a:ext cx="1173903" cy="103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4566.png" descr="IMG_45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434" y="2522422"/>
            <a:ext cx="4430935" cy="358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56070" t="70626" r="4444" b="11695"/>
          <a:stretch>
            <a:fillRect/>
          </a:stretch>
        </p:blipFill>
        <p:spPr>
          <a:xfrm>
            <a:off x="4472303" y="3038299"/>
            <a:ext cx="14687454" cy="307042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نعم ، ۷۸ تقبل القسمة على ٦ .…"/>
          <p:cNvSpPr txBox="1"/>
          <p:nvPr/>
        </p:nvSpPr>
        <p:spPr>
          <a:xfrm>
            <a:off x="1021083" y="6551957"/>
            <a:ext cx="21019705" cy="4507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99244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نعم ، </a:t>
            </a:r>
            <a:r>
              <a:rPr sz="5300"/>
              <a:t>۷۸</a:t>
            </a:r>
            <a:r>
              <a:t> تقبل القسمة على ٦ .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 حيث </a:t>
            </a:r>
            <a:r>
              <a:rPr>
                <a:solidFill>
                  <a:srgbClr val="99244F"/>
                </a:solidFill>
                <a:latin typeface="29LT Baseet TRIAL Regular TRIAL"/>
                <a:ea typeface="29LT Baseet TRIAL Regular TRIAL"/>
                <a:cs typeface="29LT Baseet TRIAL Regular TRIAL"/>
                <a:sym typeface="29LT Baseet TRIAL Regular TRIAL"/>
              </a:rPr>
              <a:t>٦ = ۲ × ۳ </a:t>
            </a:r>
            <a:r>
              <a:t>، وبما أن ٧٨ تقبل القسمة على ٢ ( لأن رقم الآحاد ٨ يقبل القسمة على ٢ ) ، وبما أن ٧٨ تقبل القسمة على ٣ ( لأن مجموع أرقامه ١٥ وهو يقبل القسمة على ٣ ) ، فإن ٧٨ تقبل القسمة على ٦ . </a:t>
            </a:r>
          </a:p>
        </p:txBody>
      </p:sp>
      <p:sp>
        <p:nvSpPr>
          <p:cNvPr id="32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29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4545.png" descr="IMG_4545.png"/>
          <p:cNvPicPr>
            <a:picLocks noChangeAspect="1"/>
          </p:cNvPicPr>
          <p:nvPr/>
        </p:nvPicPr>
        <p:blipFill>
          <a:blip r:embed="rId2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IMG_4545.png"/>
          <p:cNvGrpSpPr/>
          <p:nvPr/>
        </p:nvGrpSpPr>
        <p:grpSpPr>
          <a:xfrm>
            <a:off x="1542080" y="2490826"/>
            <a:ext cx="21438736" cy="1128246"/>
            <a:chOff x="0" y="0"/>
            <a:chExt cx="21438734" cy="1128245"/>
          </a:xfrm>
        </p:grpSpPr>
        <p:pic>
          <p:nvPicPr>
            <p:cNvPr id="333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7" t="18359" r="3937" b="72370"/>
            <a:stretch>
              <a:fillRect/>
            </a:stretch>
          </p:blipFill>
          <p:spPr>
            <a:xfrm>
              <a:off x="63500" y="63500"/>
              <a:ext cx="21311737" cy="1001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2" name="IMG_4545.png" descr="IMG_45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38736" cy="1128246"/>
            </a:xfrm>
            <a:prstGeom prst="rect">
              <a:avLst/>
            </a:prstGeom>
            <a:effectLst/>
          </p:spPr>
        </p:pic>
      </p:grpSp>
      <p:sp>
        <p:nvSpPr>
          <p:cNvPr id="335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36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grpSp>
        <p:nvGrpSpPr>
          <p:cNvPr id="341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0657362" y="6115606"/>
            <a:ext cx="587137" cy="593366"/>
            <a:chOff x="0" y="0"/>
            <a:chExt cx="587136" cy="593365"/>
          </a:xfrm>
        </p:grpSpPr>
        <p:grpSp>
          <p:nvGrpSpPr>
            <p:cNvPr id="339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37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38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40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44" name="IMG_4546.png"/>
          <p:cNvGrpSpPr/>
          <p:nvPr/>
        </p:nvGrpSpPr>
        <p:grpSpPr>
          <a:xfrm>
            <a:off x="11643537" y="3898275"/>
            <a:ext cx="12059445" cy="7677945"/>
            <a:chOff x="0" y="0"/>
            <a:chExt cx="12059443" cy="7677943"/>
          </a:xfrm>
        </p:grpSpPr>
        <p:pic>
          <p:nvPicPr>
            <p:cNvPr id="343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641" t="2203" r="1726" b="51199"/>
            <a:stretch>
              <a:fillRect/>
            </a:stretch>
          </p:blipFill>
          <p:spPr>
            <a:xfrm>
              <a:off x="44450" y="44450"/>
              <a:ext cx="11970736" cy="75890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IMG_4546.png" descr="IMG_4546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2059444" cy="7677944"/>
            </a:xfrm>
            <a:prstGeom prst="rect">
              <a:avLst/>
            </a:prstGeom>
            <a:effectLst/>
          </p:spPr>
        </p:pic>
      </p:grpSp>
      <p:grpSp>
        <p:nvGrpSpPr>
          <p:cNvPr id="347" name="IMG_4546.png"/>
          <p:cNvGrpSpPr/>
          <p:nvPr/>
        </p:nvGrpSpPr>
        <p:grpSpPr>
          <a:xfrm>
            <a:off x="1219033" y="4547166"/>
            <a:ext cx="10150873" cy="6380163"/>
            <a:chOff x="0" y="0"/>
            <a:chExt cx="10150871" cy="6380162"/>
          </a:xfrm>
        </p:grpSpPr>
        <p:pic>
          <p:nvPicPr>
            <p:cNvPr id="346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146" t="1369" r="49999" b="51468"/>
            <a:stretch>
              <a:fillRect/>
            </a:stretch>
          </p:blipFill>
          <p:spPr>
            <a:xfrm>
              <a:off x="44450" y="44450"/>
              <a:ext cx="10061837" cy="62912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IMG_4546.png" descr="IMG_4546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0150872" cy="6380163"/>
            </a:xfrm>
            <a:prstGeom prst="rect">
              <a:avLst/>
            </a:prstGeom>
            <a:effectLst/>
          </p:spPr>
        </p:pic>
      </p:grpSp>
      <p:sp>
        <p:nvSpPr>
          <p:cNvPr id="34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grpSp>
        <p:nvGrpSpPr>
          <p:cNvPr id="35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4893694" y="6115606"/>
            <a:ext cx="587137" cy="593366"/>
            <a:chOff x="0" y="0"/>
            <a:chExt cx="587136" cy="593365"/>
          </a:xfrm>
        </p:grpSpPr>
        <p:grpSp>
          <p:nvGrpSpPr>
            <p:cNvPr id="351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49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50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52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58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4893694" y="7143882"/>
            <a:ext cx="587137" cy="593366"/>
            <a:chOff x="0" y="0"/>
            <a:chExt cx="587136" cy="593365"/>
          </a:xfrm>
        </p:grpSpPr>
        <p:grpSp>
          <p:nvGrpSpPr>
            <p:cNvPr id="356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54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55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57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63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20657362" y="7143882"/>
            <a:ext cx="587137" cy="593366"/>
            <a:chOff x="0" y="0"/>
            <a:chExt cx="587136" cy="593365"/>
          </a:xfrm>
        </p:grpSpPr>
        <p:grpSp>
          <p:nvGrpSpPr>
            <p:cNvPr id="361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59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60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62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68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0070226" y="10333963"/>
            <a:ext cx="587137" cy="593366"/>
            <a:chOff x="0" y="0"/>
            <a:chExt cx="587136" cy="593365"/>
          </a:xfrm>
        </p:grpSpPr>
        <p:grpSp>
          <p:nvGrpSpPr>
            <p:cNvPr id="366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64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65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67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69" name="IMG_4590.png" descr="IMG_459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377751" y="9539192"/>
            <a:ext cx="3334172" cy="3334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37113" y="2272977"/>
            <a:ext cx="3813319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9883" y="2211622"/>
            <a:ext cx="3813320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75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376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88105" t="13942" r="1726" b="79763"/>
          <a:stretch>
            <a:fillRect/>
          </a:stretch>
        </p:blipFill>
        <p:spPr>
          <a:xfrm>
            <a:off x="17791903" y="2780361"/>
            <a:ext cx="4753091" cy="1866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" name="تجميع"/>
          <p:cNvGrpSpPr/>
          <p:nvPr/>
        </p:nvGrpSpPr>
        <p:grpSpPr>
          <a:xfrm>
            <a:off x="13936566" y="3174100"/>
            <a:ext cx="4780721" cy="4093310"/>
            <a:chOff x="0" y="764539"/>
            <a:chExt cx="4780720" cy="4093309"/>
          </a:xfrm>
        </p:grpSpPr>
        <p:sp>
          <p:nvSpPr>
            <p:cNvPr id="377" name="٢٥"/>
            <p:cNvSpPr txBox="1"/>
            <p:nvPr/>
          </p:nvSpPr>
          <p:spPr>
            <a:xfrm>
              <a:off x="895917" y="2102169"/>
              <a:ext cx="1496348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٢٥</a:t>
              </a:r>
            </a:p>
          </p:txBody>
        </p:sp>
        <p:sp>
          <p:nvSpPr>
            <p:cNvPr id="378" name="٣"/>
            <p:cNvSpPr txBox="1"/>
            <p:nvPr/>
          </p:nvSpPr>
          <p:spPr>
            <a:xfrm>
              <a:off x="3482731" y="2123585"/>
              <a:ext cx="1266090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grpSp>
          <p:nvGrpSpPr>
            <p:cNvPr id="394" name="تجميع"/>
            <p:cNvGrpSpPr/>
            <p:nvPr/>
          </p:nvGrpSpPr>
          <p:grpSpPr>
            <a:xfrm>
              <a:off x="-1" y="764539"/>
              <a:ext cx="4780722" cy="4093310"/>
              <a:chOff x="0" y="764539"/>
              <a:chExt cx="4780720" cy="4093308"/>
            </a:xfrm>
          </p:grpSpPr>
          <p:sp>
            <p:nvSpPr>
              <p:cNvPr id="379" name="٧٥"/>
              <p:cNvSpPr/>
              <p:nvPr/>
            </p:nvSpPr>
            <p:spPr>
              <a:xfrm>
                <a:off x="2182146" y="764539"/>
                <a:ext cx="139371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٧٥</a:t>
                </a:r>
              </a:p>
            </p:txBody>
          </p:sp>
          <p:sp>
            <p:nvSpPr>
              <p:cNvPr id="380" name="×"/>
              <p:cNvSpPr/>
              <p:nvPr/>
            </p:nvSpPr>
            <p:spPr>
              <a:xfrm>
                <a:off x="2494585" y="2956768"/>
                <a:ext cx="10812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386" name="تجميع"/>
              <p:cNvGrpSpPr/>
              <p:nvPr/>
            </p:nvGrpSpPr>
            <p:grpSpPr>
              <a:xfrm>
                <a:off x="-1" y="4733261"/>
                <a:ext cx="4780722" cy="124588"/>
                <a:chOff x="0" y="764539"/>
                <a:chExt cx="4780720" cy="124586"/>
              </a:xfrm>
            </p:grpSpPr>
            <p:sp>
              <p:nvSpPr>
                <p:cNvPr id="381" name="٥"/>
                <p:cNvSpPr/>
                <p:nvPr/>
              </p:nvSpPr>
              <p:spPr>
                <a:xfrm>
                  <a:off x="1436569" y="764539"/>
                  <a:ext cx="138815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382" name="٣"/>
                <p:cNvSpPr/>
                <p:nvPr/>
              </p:nvSpPr>
              <p:spPr>
                <a:xfrm>
                  <a:off x="3681091" y="889126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383" name="٥"/>
                <p:cNvSpPr/>
                <p:nvPr/>
              </p:nvSpPr>
              <p:spPr>
                <a:xfrm>
                  <a:off x="0" y="764539"/>
                  <a:ext cx="149634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384" name="×"/>
                <p:cNvSpPr/>
                <p:nvPr/>
              </p:nvSpPr>
              <p:spPr>
                <a:xfrm>
                  <a:off x="970901" y="795083"/>
                  <a:ext cx="105089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385" name="×"/>
                <p:cNvSpPr/>
                <p:nvPr/>
              </p:nvSpPr>
              <p:spPr>
                <a:xfrm>
                  <a:off x="2725380" y="7950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389" name="تجميع"/>
              <p:cNvGrpSpPr/>
              <p:nvPr/>
            </p:nvGrpSpPr>
            <p:grpSpPr>
              <a:xfrm>
                <a:off x="1705981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387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3" name="تجميع"/>
              <p:cNvGrpSpPr/>
              <p:nvPr/>
            </p:nvGrpSpPr>
            <p:grpSpPr>
              <a:xfrm>
                <a:off x="913387" y="3427211"/>
                <a:ext cx="3197902" cy="1017287"/>
                <a:chOff x="238827" y="0"/>
                <a:chExt cx="3197900" cy="1017286"/>
              </a:xfrm>
            </p:grpSpPr>
            <p:sp>
              <p:nvSpPr>
                <p:cNvPr id="390" name="خط"/>
                <p:cNvSpPr/>
                <p:nvPr/>
              </p:nvSpPr>
              <p:spPr>
                <a:xfrm flipH="1">
                  <a:off x="238827" y="23221"/>
                  <a:ext cx="497060" cy="932801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" name="خط"/>
                <p:cNvSpPr/>
                <p:nvPr/>
              </p:nvSpPr>
              <p:spPr>
                <a:xfrm flipH="1" flipV="1">
                  <a:off x="857287" y="0"/>
                  <a:ext cx="521100" cy="90304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" name="خط"/>
                <p:cNvSpPr/>
                <p:nvPr/>
              </p:nvSpPr>
              <p:spPr>
                <a:xfrm flipH="1" flipV="1">
                  <a:off x="3436728" y="54869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398" name="تجميع"/>
          <p:cNvGrpSpPr/>
          <p:nvPr/>
        </p:nvGrpSpPr>
        <p:grpSpPr>
          <a:xfrm>
            <a:off x="15067700" y="9213097"/>
            <a:ext cx="8342299" cy="286826"/>
            <a:chOff x="0" y="643889"/>
            <a:chExt cx="8342297" cy="286824"/>
          </a:xfrm>
        </p:grpSpPr>
        <p:sp>
          <p:nvSpPr>
            <p:cNvPr id="396" name="٧٥ = ٣ × ٥ × ٥ = ٣ × ٥"/>
            <p:cNvSpPr/>
            <p:nvPr/>
          </p:nvSpPr>
          <p:spPr>
            <a:xfrm>
              <a:off x="0" y="930714"/>
              <a:ext cx="83422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٧٥</a:t>
              </a:r>
              <a:r>
                <a:t> = ٣ × ٥ × ٥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٣ × ٥  </a:t>
              </a:r>
            </a:p>
          </p:txBody>
        </p:sp>
        <p:sp>
          <p:nvSpPr>
            <p:cNvPr id="397" name="٢"/>
            <p:cNvSpPr/>
            <p:nvPr/>
          </p:nvSpPr>
          <p:spPr>
            <a:xfrm>
              <a:off x="11430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399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67583" t="13861" r="22248" b="79844"/>
          <a:stretch>
            <a:fillRect/>
          </a:stretch>
        </p:blipFill>
        <p:spPr>
          <a:xfrm>
            <a:off x="7291861" y="2780361"/>
            <a:ext cx="4753091" cy="1866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تجميع"/>
          <p:cNvGrpSpPr/>
          <p:nvPr/>
        </p:nvGrpSpPr>
        <p:grpSpPr>
          <a:xfrm>
            <a:off x="2815286" y="3411021"/>
            <a:ext cx="4780721" cy="4093310"/>
            <a:chOff x="0" y="764539"/>
            <a:chExt cx="4780720" cy="4093309"/>
          </a:xfrm>
        </p:grpSpPr>
        <p:sp>
          <p:nvSpPr>
            <p:cNvPr id="400" name="٤٩"/>
            <p:cNvSpPr txBox="1"/>
            <p:nvPr/>
          </p:nvSpPr>
          <p:spPr>
            <a:xfrm>
              <a:off x="895917" y="2102169"/>
              <a:ext cx="1496348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٤٩</a:t>
              </a:r>
            </a:p>
          </p:txBody>
        </p:sp>
        <p:sp>
          <p:nvSpPr>
            <p:cNvPr id="401" name="٢"/>
            <p:cNvSpPr txBox="1"/>
            <p:nvPr/>
          </p:nvSpPr>
          <p:spPr>
            <a:xfrm>
              <a:off x="3482731" y="2123585"/>
              <a:ext cx="1266090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grpSp>
          <p:nvGrpSpPr>
            <p:cNvPr id="417" name="تجميع"/>
            <p:cNvGrpSpPr/>
            <p:nvPr/>
          </p:nvGrpSpPr>
          <p:grpSpPr>
            <a:xfrm>
              <a:off x="-1" y="764539"/>
              <a:ext cx="4780722" cy="4093310"/>
              <a:chOff x="0" y="764539"/>
              <a:chExt cx="4780720" cy="4093308"/>
            </a:xfrm>
          </p:grpSpPr>
          <p:sp>
            <p:nvSpPr>
              <p:cNvPr id="402" name="٩٨"/>
              <p:cNvSpPr/>
              <p:nvPr/>
            </p:nvSpPr>
            <p:spPr>
              <a:xfrm>
                <a:off x="2182146" y="764539"/>
                <a:ext cx="139371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٩٨</a:t>
                </a:r>
              </a:p>
            </p:txBody>
          </p:sp>
          <p:sp>
            <p:nvSpPr>
              <p:cNvPr id="403" name="×"/>
              <p:cNvSpPr/>
              <p:nvPr/>
            </p:nvSpPr>
            <p:spPr>
              <a:xfrm>
                <a:off x="2494585" y="2956768"/>
                <a:ext cx="10812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409" name="تجميع"/>
              <p:cNvGrpSpPr/>
              <p:nvPr/>
            </p:nvGrpSpPr>
            <p:grpSpPr>
              <a:xfrm>
                <a:off x="-1" y="4733261"/>
                <a:ext cx="4780722" cy="124588"/>
                <a:chOff x="0" y="764539"/>
                <a:chExt cx="4780720" cy="124586"/>
              </a:xfrm>
            </p:grpSpPr>
            <p:sp>
              <p:nvSpPr>
                <p:cNvPr id="404" name="٧"/>
                <p:cNvSpPr/>
                <p:nvPr/>
              </p:nvSpPr>
              <p:spPr>
                <a:xfrm>
                  <a:off x="1436569" y="764539"/>
                  <a:ext cx="138815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405" name="٢"/>
                <p:cNvSpPr/>
                <p:nvPr/>
              </p:nvSpPr>
              <p:spPr>
                <a:xfrm>
                  <a:off x="3681091" y="889126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06" name="٧"/>
                <p:cNvSpPr/>
                <p:nvPr/>
              </p:nvSpPr>
              <p:spPr>
                <a:xfrm>
                  <a:off x="0" y="764539"/>
                  <a:ext cx="149634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407" name="×"/>
                <p:cNvSpPr/>
                <p:nvPr/>
              </p:nvSpPr>
              <p:spPr>
                <a:xfrm>
                  <a:off x="970901" y="795083"/>
                  <a:ext cx="105089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08" name="×"/>
                <p:cNvSpPr/>
                <p:nvPr/>
              </p:nvSpPr>
              <p:spPr>
                <a:xfrm>
                  <a:off x="2725380" y="7950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412" name="تجميع"/>
              <p:cNvGrpSpPr/>
              <p:nvPr/>
            </p:nvGrpSpPr>
            <p:grpSpPr>
              <a:xfrm>
                <a:off x="1705981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410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6" name="تجميع"/>
              <p:cNvGrpSpPr/>
              <p:nvPr/>
            </p:nvGrpSpPr>
            <p:grpSpPr>
              <a:xfrm>
                <a:off x="913387" y="3427211"/>
                <a:ext cx="3197902" cy="1017287"/>
                <a:chOff x="238827" y="0"/>
                <a:chExt cx="3197900" cy="1017286"/>
              </a:xfrm>
            </p:grpSpPr>
            <p:sp>
              <p:nvSpPr>
                <p:cNvPr id="413" name="خط"/>
                <p:cNvSpPr/>
                <p:nvPr/>
              </p:nvSpPr>
              <p:spPr>
                <a:xfrm flipH="1">
                  <a:off x="238827" y="23221"/>
                  <a:ext cx="497060" cy="932801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" name="خط"/>
                <p:cNvSpPr/>
                <p:nvPr/>
              </p:nvSpPr>
              <p:spPr>
                <a:xfrm flipH="1" flipV="1">
                  <a:off x="857287" y="0"/>
                  <a:ext cx="521100" cy="90304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" name="خط"/>
                <p:cNvSpPr/>
                <p:nvPr/>
              </p:nvSpPr>
              <p:spPr>
                <a:xfrm flipH="1" flipV="1">
                  <a:off x="3436728" y="54869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21" name="تجميع"/>
          <p:cNvGrpSpPr/>
          <p:nvPr/>
        </p:nvGrpSpPr>
        <p:grpSpPr>
          <a:xfrm>
            <a:off x="1540681" y="9132223"/>
            <a:ext cx="8342299" cy="286825"/>
            <a:chOff x="0" y="643889"/>
            <a:chExt cx="8342297" cy="286824"/>
          </a:xfrm>
        </p:grpSpPr>
        <p:sp>
          <p:nvSpPr>
            <p:cNvPr id="419" name="٩٨ =٢ × ٧ × ٧ = ٢ × ٧"/>
            <p:cNvSpPr/>
            <p:nvPr/>
          </p:nvSpPr>
          <p:spPr>
            <a:xfrm>
              <a:off x="0" y="930714"/>
              <a:ext cx="83422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٩٨</a:t>
              </a:r>
              <a:r>
                <a:t> =٢ × ٧ × ٧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٢ × ٧  </a:t>
              </a:r>
            </a:p>
          </p:txBody>
        </p:sp>
        <p:sp>
          <p:nvSpPr>
            <p:cNvPr id="420" name="٢"/>
            <p:cNvSpPr/>
            <p:nvPr/>
          </p:nvSpPr>
          <p:spPr>
            <a:xfrm>
              <a:off x="11430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22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423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37113" y="2272977"/>
            <a:ext cx="3813319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1518" y="2280728"/>
            <a:ext cx="3813319" cy="2877473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429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430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89832" t="20347" r="2597" b="73358"/>
          <a:stretch>
            <a:fillRect/>
          </a:stretch>
        </p:blipFill>
        <p:spPr>
          <a:xfrm>
            <a:off x="18794666" y="2780361"/>
            <a:ext cx="3538892" cy="186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69207" t="20023" r="23221" b="73682"/>
          <a:stretch>
            <a:fillRect/>
          </a:stretch>
        </p:blipFill>
        <p:spPr>
          <a:xfrm>
            <a:off x="7074010" y="2786212"/>
            <a:ext cx="3538892" cy="1866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" name="تجميع"/>
          <p:cNvGrpSpPr/>
          <p:nvPr/>
        </p:nvGrpSpPr>
        <p:grpSpPr>
          <a:xfrm>
            <a:off x="13832438" y="3405097"/>
            <a:ext cx="5429897" cy="5897049"/>
            <a:chOff x="0" y="764540"/>
            <a:chExt cx="5429895" cy="5897048"/>
          </a:xfrm>
        </p:grpSpPr>
        <p:sp>
          <p:nvSpPr>
            <p:cNvPr id="432" name="٢٠"/>
            <p:cNvSpPr/>
            <p:nvPr/>
          </p:nvSpPr>
          <p:spPr>
            <a:xfrm>
              <a:off x="1545092" y="2866709"/>
              <a:ext cx="149634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  <p:sp>
          <p:nvSpPr>
            <p:cNvPr id="433" name="٣"/>
            <p:cNvSpPr/>
            <p:nvPr/>
          </p:nvSpPr>
          <p:spPr>
            <a:xfrm>
              <a:off x="4131906" y="2888125"/>
              <a:ext cx="126609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grpSp>
          <p:nvGrpSpPr>
            <p:cNvPr id="461" name="تجميع"/>
            <p:cNvGrpSpPr/>
            <p:nvPr/>
          </p:nvGrpSpPr>
          <p:grpSpPr>
            <a:xfrm>
              <a:off x="0" y="764540"/>
              <a:ext cx="5429896" cy="5897049"/>
              <a:chOff x="0" y="764539"/>
              <a:chExt cx="5429895" cy="5897048"/>
            </a:xfrm>
          </p:grpSpPr>
          <p:sp>
            <p:nvSpPr>
              <p:cNvPr id="434" name="٦٠"/>
              <p:cNvSpPr/>
              <p:nvPr/>
            </p:nvSpPr>
            <p:spPr>
              <a:xfrm>
                <a:off x="2831321" y="764539"/>
                <a:ext cx="139371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٦٠</a:t>
                </a:r>
              </a:p>
            </p:txBody>
          </p:sp>
          <p:sp>
            <p:nvSpPr>
              <p:cNvPr id="435" name="×"/>
              <p:cNvSpPr/>
              <p:nvPr/>
            </p:nvSpPr>
            <p:spPr>
              <a:xfrm>
                <a:off x="3143760" y="2956768"/>
                <a:ext cx="108127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448" name="تجميع"/>
              <p:cNvGrpSpPr/>
              <p:nvPr/>
            </p:nvGrpSpPr>
            <p:grpSpPr>
              <a:xfrm>
                <a:off x="0" y="4669761"/>
                <a:ext cx="5429896" cy="1991828"/>
                <a:chOff x="0" y="764539"/>
                <a:chExt cx="5429895" cy="1991827"/>
              </a:xfrm>
            </p:grpSpPr>
            <p:sp>
              <p:nvSpPr>
                <p:cNvPr id="436" name="٥"/>
                <p:cNvSpPr/>
                <p:nvPr/>
              </p:nvSpPr>
              <p:spPr>
                <a:xfrm>
                  <a:off x="2354478" y="764539"/>
                  <a:ext cx="84717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437" name="٣"/>
                <p:cNvSpPr/>
                <p:nvPr/>
              </p:nvSpPr>
              <p:spPr>
                <a:xfrm>
                  <a:off x="4330266" y="952627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438" name="٤"/>
                <p:cNvSpPr/>
                <p:nvPr/>
              </p:nvSpPr>
              <p:spPr>
                <a:xfrm>
                  <a:off x="865567" y="878840"/>
                  <a:ext cx="105154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439" name="×"/>
                <p:cNvSpPr/>
                <p:nvPr/>
              </p:nvSpPr>
              <p:spPr>
                <a:xfrm>
                  <a:off x="1620077" y="858583"/>
                  <a:ext cx="105089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0" name="×"/>
                <p:cNvSpPr/>
                <p:nvPr/>
              </p:nvSpPr>
              <p:spPr>
                <a:xfrm>
                  <a:off x="3374556" y="8585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1" name="٢"/>
                <p:cNvSpPr/>
                <p:nvPr/>
              </p:nvSpPr>
              <p:spPr>
                <a:xfrm>
                  <a:off x="0" y="2756367"/>
                  <a:ext cx="105154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42" name="٢"/>
                <p:cNvSpPr/>
                <p:nvPr/>
              </p:nvSpPr>
              <p:spPr>
                <a:xfrm>
                  <a:off x="1391337" y="2748810"/>
                  <a:ext cx="77504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43" name="×"/>
                <p:cNvSpPr/>
                <p:nvPr/>
              </p:nvSpPr>
              <p:spPr>
                <a:xfrm>
                  <a:off x="761533" y="2756367"/>
                  <a:ext cx="8585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4" name="٥"/>
                <p:cNvSpPr/>
                <p:nvPr/>
              </p:nvSpPr>
              <p:spPr>
                <a:xfrm>
                  <a:off x="2551427" y="2662323"/>
                  <a:ext cx="8231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445" name="٣"/>
                <p:cNvSpPr/>
                <p:nvPr/>
              </p:nvSpPr>
              <p:spPr>
                <a:xfrm>
                  <a:off x="4301485" y="2756367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446" name="×"/>
                <p:cNvSpPr/>
                <p:nvPr/>
              </p:nvSpPr>
              <p:spPr>
                <a:xfrm>
                  <a:off x="3374556" y="2756367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7" name="×"/>
                <p:cNvSpPr/>
                <p:nvPr/>
              </p:nvSpPr>
              <p:spPr>
                <a:xfrm>
                  <a:off x="1936387" y="2662323"/>
                  <a:ext cx="73458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451" name="تجميع"/>
              <p:cNvGrpSpPr/>
              <p:nvPr/>
            </p:nvGrpSpPr>
            <p:grpSpPr>
              <a:xfrm>
                <a:off x="2355156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449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0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60" name="تجميع"/>
              <p:cNvGrpSpPr/>
              <p:nvPr/>
            </p:nvGrpSpPr>
            <p:grpSpPr>
              <a:xfrm>
                <a:off x="664792" y="3367102"/>
                <a:ext cx="4251955" cy="2921310"/>
                <a:chOff x="257907" y="0"/>
                <a:chExt cx="4251953" cy="2921309"/>
              </a:xfrm>
            </p:grpSpPr>
            <p:sp>
              <p:nvSpPr>
                <p:cNvPr id="452" name="خط"/>
                <p:cNvSpPr/>
                <p:nvPr/>
              </p:nvSpPr>
              <p:spPr>
                <a:xfrm flipH="1">
                  <a:off x="1143655" y="83330"/>
                  <a:ext cx="509082" cy="88471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خط"/>
                <p:cNvSpPr/>
                <p:nvPr/>
              </p:nvSpPr>
              <p:spPr>
                <a:xfrm flipH="1" flipV="1">
                  <a:off x="1726050" y="0"/>
                  <a:ext cx="569186" cy="963152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4" name="خط"/>
                <p:cNvSpPr/>
                <p:nvPr/>
              </p:nvSpPr>
              <p:spPr>
                <a:xfrm flipH="1" flipV="1">
                  <a:off x="4353578" y="114978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57" name="تجميع"/>
                <p:cNvGrpSpPr/>
                <p:nvPr/>
              </p:nvGrpSpPr>
              <p:grpSpPr>
                <a:xfrm>
                  <a:off x="257907" y="1877627"/>
                  <a:ext cx="1095553" cy="990685"/>
                  <a:chOff x="257907" y="0"/>
                  <a:chExt cx="1095551" cy="990683"/>
                </a:xfrm>
              </p:grpSpPr>
              <p:sp>
                <p:nvSpPr>
                  <p:cNvPr id="455" name="خط"/>
                  <p:cNvSpPr/>
                  <p:nvPr/>
                </p:nvSpPr>
                <p:spPr>
                  <a:xfrm flipH="1">
                    <a:off x="257907" y="-1"/>
                    <a:ext cx="547211" cy="990685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56" name="خط"/>
                  <p:cNvSpPr/>
                  <p:nvPr/>
                </p:nvSpPr>
                <p:spPr>
                  <a:xfrm flipH="1" flipV="1">
                    <a:off x="875598" y="60794"/>
                    <a:ext cx="477862" cy="877030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58" name="خط"/>
                <p:cNvSpPr/>
                <p:nvPr/>
              </p:nvSpPr>
              <p:spPr>
                <a:xfrm>
                  <a:off x="4509861" y="1894875"/>
                  <a:ext cx="1" cy="1026435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9" name="خط"/>
                <p:cNvSpPr/>
                <p:nvPr/>
              </p:nvSpPr>
              <p:spPr>
                <a:xfrm>
                  <a:off x="2466160" y="1792708"/>
                  <a:ext cx="1" cy="97977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65" name="تجميع"/>
          <p:cNvGrpSpPr/>
          <p:nvPr/>
        </p:nvGrpSpPr>
        <p:grpSpPr>
          <a:xfrm>
            <a:off x="13041808" y="10710576"/>
            <a:ext cx="10440005" cy="407043"/>
            <a:chOff x="0" y="643889"/>
            <a:chExt cx="10440003" cy="407042"/>
          </a:xfrm>
        </p:grpSpPr>
        <p:sp>
          <p:nvSpPr>
            <p:cNvPr id="463" name="٦٠ = ٣ × ٥ × ٢ × ٢ = ٣ × ٥ × ٢"/>
            <p:cNvSpPr/>
            <p:nvPr/>
          </p:nvSpPr>
          <p:spPr>
            <a:xfrm>
              <a:off x="186243" y="1050932"/>
              <a:ext cx="102537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٦٠</a:t>
              </a:r>
              <a:r>
                <a:t> = ٣ × ٥ × ٢ × ٢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٣ × ٥ × ٢  </a:t>
              </a:r>
            </a:p>
          </p:txBody>
        </p:sp>
        <p:sp>
          <p:nvSpPr>
            <p:cNvPr id="464" name="٢"/>
            <p:cNvSpPr/>
            <p:nvPr/>
          </p:nvSpPr>
          <p:spPr>
            <a:xfrm>
              <a:off x="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484" name="تجميع"/>
          <p:cNvGrpSpPr/>
          <p:nvPr/>
        </p:nvGrpSpPr>
        <p:grpSpPr>
          <a:xfrm>
            <a:off x="2724463" y="3555539"/>
            <a:ext cx="4780721" cy="4093310"/>
            <a:chOff x="0" y="764539"/>
            <a:chExt cx="4780720" cy="4093309"/>
          </a:xfrm>
        </p:grpSpPr>
        <p:sp>
          <p:nvSpPr>
            <p:cNvPr id="466" name="٤"/>
            <p:cNvSpPr txBox="1"/>
            <p:nvPr/>
          </p:nvSpPr>
          <p:spPr>
            <a:xfrm>
              <a:off x="895917" y="2102169"/>
              <a:ext cx="1496348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467" name="٧"/>
            <p:cNvSpPr txBox="1"/>
            <p:nvPr/>
          </p:nvSpPr>
          <p:spPr>
            <a:xfrm>
              <a:off x="3482731" y="2123585"/>
              <a:ext cx="1266090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grpSp>
          <p:nvGrpSpPr>
            <p:cNvPr id="483" name="تجميع"/>
            <p:cNvGrpSpPr/>
            <p:nvPr/>
          </p:nvGrpSpPr>
          <p:grpSpPr>
            <a:xfrm>
              <a:off x="-1" y="764539"/>
              <a:ext cx="4780722" cy="4093310"/>
              <a:chOff x="0" y="764539"/>
              <a:chExt cx="4780720" cy="4093308"/>
            </a:xfrm>
          </p:grpSpPr>
          <p:sp>
            <p:nvSpPr>
              <p:cNvPr id="468" name="٢٨"/>
              <p:cNvSpPr/>
              <p:nvPr/>
            </p:nvSpPr>
            <p:spPr>
              <a:xfrm>
                <a:off x="2182146" y="764539"/>
                <a:ext cx="139371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٢٨</a:t>
                </a:r>
              </a:p>
            </p:txBody>
          </p:sp>
          <p:sp>
            <p:nvSpPr>
              <p:cNvPr id="469" name="×"/>
              <p:cNvSpPr/>
              <p:nvPr/>
            </p:nvSpPr>
            <p:spPr>
              <a:xfrm>
                <a:off x="2494585" y="2956768"/>
                <a:ext cx="10812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475" name="تجميع"/>
              <p:cNvGrpSpPr/>
              <p:nvPr/>
            </p:nvGrpSpPr>
            <p:grpSpPr>
              <a:xfrm>
                <a:off x="-1" y="4733261"/>
                <a:ext cx="4780722" cy="124588"/>
                <a:chOff x="0" y="764539"/>
                <a:chExt cx="4780720" cy="124586"/>
              </a:xfrm>
            </p:grpSpPr>
            <p:sp>
              <p:nvSpPr>
                <p:cNvPr id="470" name="٢"/>
                <p:cNvSpPr/>
                <p:nvPr/>
              </p:nvSpPr>
              <p:spPr>
                <a:xfrm>
                  <a:off x="1436569" y="764539"/>
                  <a:ext cx="138815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71" name="٧"/>
                <p:cNvSpPr/>
                <p:nvPr/>
              </p:nvSpPr>
              <p:spPr>
                <a:xfrm>
                  <a:off x="3681091" y="889126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472" name="٢"/>
                <p:cNvSpPr/>
                <p:nvPr/>
              </p:nvSpPr>
              <p:spPr>
                <a:xfrm>
                  <a:off x="0" y="764539"/>
                  <a:ext cx="149634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73" name="×"/>
                <p:cNvSpPr/>
                <p:nvPr/>
              </p:nvSpPr>
              <p:spPr>
                <a:xfrm>
                  <a:off x="874727" y="795083"/>
                  <a:ext cx="114706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74" name="×"/>
                <p:cNvSpPr/>
                <p:nvPr/>
              </p:nvSpPr>
              <p:spPr>
                <a:xfrm>
                  <a:off x="2725380" y="7950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478" name="تجميع"/>
              <p:cNvGrpSpPr/>
              <p:nvPr/>
            </p:nvGrpSpPr>
            <p:grpSpPr>
              <a:xfrm>
                <a:off x="1705981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476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7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82" name="تجميع"/>
              <p:cNvGrpSpPr/>
              <p:nvPr/>
            </p:nvGrpSpPr>
            <p:grpSpPr>
              <a:xfrm>
                <a:off x="913387" y="3427211"/>
                <a:ext cx="3197902" cy="1017287"/>
                <a:chOff x="238827" y="0"/>
                <a:chExt cx="3197900" cy="1017286"/>
              </a:xfrm>
            </p:grpSpPr>
            <p:sp>
              <p:nvSpPr>
                <p:cNvPr id="479" name="خط"/>
                <p:cNvSpPr/>
                <p:nvPr/>
              </p:nvSpPr>
              <p:spPr>
                <a:xfrm flipH="1">
                  <a:off x="238827" y="23221"/>
                  <a:ext cx="497060" cy="932801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0" name="خط"/>
                <p:cNvSpPr/>
                <p:nvPr/>
              </p:nvSpPr>
              <p:spPr>
                <a:xfrm flipH="1" flipV="1">
                  <a:off x="857287" y="0"/>
                  <a:ext cx="521100" cy="90304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1" name="خط"/>
                <p:cNvSpPr/>
                <p:nvPr/>
              </p:nvSpPr>
              <p:spPr>
                <a:xfrm flipH="1" flipV="1">
                  <a:off x="3436728" y="54869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87" name="تجميع"/>
          <p:cNvGrpSpPr/>
          <p:nvPr/>
        </p:nvGrpSpPr>
        <p:grpSpPr>
          <a:xfrm>
            <a:off x="2234793" y="9975975"/>
            <a:ext cx="8342299" cy="384356"/>
            <a:chOff x="0" y="643889"/>
            <a:chExt cx="8342297" cy="384354"/>
          </a:xfrm>
        </p:grpSpPr>
        <p:sp>
          <p:nvSpPr>
            <p:cNvPr id="485" name="٢٨ =٢ × ٢ × ٧ = ٧ × ٢"/>
            <p:cNvSpPr/>
            <p:nvPr/>
          </p:nvSpPr>
          <p:spPr>
            <a:xfrm>
              <a:off x="0" y="1028244"/>
              <a:ext cx="83422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٢٨</a:t>
              </a:r>
              <a:r>
                <a:t> =٢ × ٢ × ٧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٧ × ٢  </a:t>
              </a:r>
            </a:p>
          </p:txBody>
        </p:sp>
        <p:sp>
          <p:nvSpPr>
            <p:cNvPr id="486" name="٢"/>
            <p:cNvSpPr/>
            <p:nvPr/>
          </p:nvSpPr>
          <p:spPr>
            <a:xfrm>
              <a:off x="25400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8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489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37113" y="2272977"/>
            <a:ext cx="3813319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49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495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52207" t="26950" r="1726" b="52690"/>
          <a:stretch>
            <a:fillRect/>
          </a:stretch>
        </p:blipFill>
        <p:spPr>
          <a:xfrm>
            <a:off x="7677404" y="3293534"/>
            <a:ext cx="14656114" cy="4109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2" name="تجميع"/>
          <p:cNvGrpSpPr/>
          <p:nvPr/>
        </p:nvGrpSpPr>
        <p:grpSpPr>
          <a:xfrm>
            <a:off x="3395879" y="3523184"/>
            <a:ext cx="5583412" cy="7338627"/>
            <a:chOff x="0" y="0"/>
            <a:chExt cx="5583411" cy="7338626"/>
          </a:xfrm>
        </p:grpSpPr>
        <p:grpSp>
          <p:nvGrpSpPr>
            <p:cNvPr id="511" name="تجميع"/>
            <p:cNvGrpSpPr/>
            <p:nvPr/>
          </p:nvGrpSpPr>
          <p:grpSpPr>
            <a:xfrm>
              <a:off x="1213463" y="-1"/>
              <a:ext cx="3822718" cy="4300555"/>
              <a:chOff x="179669" y="0"/>
              <a:chExt cx="3822716" cy="4300553"/>
            </a:xfrm>
          </p:grpSpPr>
          <p:grpSp>
            <p:nvGrpSpPr>
              <p:cNvPr id="503" name="تجميع"/>
              <p:cNvGrpSpPr/>
              <p:nvPr/>
            </p:nvGrpSpPr>
            <p:grpSpPr>
              <a:xfrm>
                <a:off x="179669" y="0"/>
                <a:ext cx="3633153" cy="3631250"/>
                <a:chOff x="0" y="0"/>
                <a:chExt cx="3633152" cy="3631249"/>
              </a:xfrm>
            </p:grpSpPr>
            <p:sp>
              <p:nvSpPr>
                <p:cNvPr id="496" name="٤٥"/>
                <p:cNvSpPr txBox="1"/>
                <p:nvPr/>
              </p:nvSpPr>
              <p:spPr>
                <a:xfrm>
                  <a:off x="0" y="2102169"/>
                  <a:ext cx="1496348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٤٥</a:t>
                  </a:r>
                </a:p>
              </p:txBody>
            </p:sp>
            <p:sp>
              <p:nvSpPr>
                <p:cNvPr id="497" name="١٠"/>
                <p:cNvSpPr txBox="1"/>
                <p:nvPr/>
              </p:nvSpPr>
              <p:spPr>
                <a:xfrm>
                  <a:off x="2679942" y="2044890"/>
                  <a:ext cx="953211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498" name="٤٥٠"/>
                <p:cNvSpPr txBox="1"/>
                <p:nvPr/>
              </p:nvSpPr>
              <p:spPr>
                <a:xfrm>
                  <a:off x="1286229" y="0"/>
                  <a:ext cx="1393715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٤٥٠</a:t>
                  </a:r>
                </a:p>
              </p:txBody>
            </p:sp>
            <p:sp>
              <p:nvSpPr>
                <p:cNvPr id="499" name="×"/>
                <p:cNvSpPr txBox="1"/>
                <p:nvPr/>
              </p:nvSpPr>
              <p:spPr>
                <a:xfrm>
                  <a:off x="1535168" y="2286272"/>
                  <a:ext cx="1081276" cy="134099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grpSp>
              <p:nvGrpSpPr>
                <p:cNvPr id="502" name="تجميع"/>
                <p:cNvGrpSpPr/>
                <p:nvPr/>
              </p:nvGrpSpPr>
              <p:grpSpPr>
                <a:xfrm>
                  <a:off x="854692" y="1254051"/>
                  <a:ext cx="2105673" cy="1148370"/>
                  <a:chOff x="141019" y="0"/>
                  <a:chExt cx="2105672" cy="1148369"/>
                </a:xfrm>
              </p:grpSpPr>
              <p:sp>
                <p:nvSpPr>
                  <p:cNvPr id="500" name="خط"/>
                  <p:cNvSpPr/>
                  <p:nvPr/>
                </p:nvSpPr>
                <p:spPr>
                  <a:xfrm flipH="1">
                    <a:off x="141019" y="27893"/>
                    <a:ext cx="918465" cy="1120477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01" name="خط"/>
                  <p:cNvSpPr/>
                  <p:nvPr/>
                </p:nvSpPr>
                <p:spPr>
                  <a:xfrm flipH="1" flipV="1">
                    <a:off x="1283806" y="0"/>
                    <a:ext cx="962886" cy="1084732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510" name="تجميع"/>
              <p:cNvGrpSpPr/>
              <p:nvPr/>
            </p:nvGrpSpPr>
            <p:grpSpPr>
              <a:xfrm>
                <a:off x="222280" y="3262973"/>
                <a:ext cx="3780106" cy="1037581"/>
                <a:chOff x="222280" y="0"/>
                <a:chExt cx="3780105" cy="1037580"/>
              </a:xfrm>
            </p:grpSpPr>
            <p:grpSp>
              <p:nvGrpSpPr>
                <p:cNvPr id="506" name="تجميع"/>
                <p:cNvGrpSpPr/>
                <p:nvPr/>
              </p:nvGrpSpPr>
              <p:grpSpPr>
                <a:xfrm>
                  <a:off x="222280" y="0"/>
                  <a:ext cx="1151582" cy="968043"/>
                  <a:chOff x="222280" y="0"/>
                  <a:chExt cx="1151580" cy="968042"/>
                </a:xfrm>
              </p:grpSpPr>
              <p:sp>
                <p:nvSpPr>
                  <p:cNvPr id="504" name="خط"/>
                  <p:cNvSpPr/>
                  <p:nvPr/>
                </p:nvSpPr>
                <p:spPr>
                  <a:xfrm flipH="1">
                    <a:off x="222280" y="83329"/>
                    <a:ext cx="509082" cy="88471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05" name="خط"/>
                  <p:cNvSpPr/>
                  <p:nvPr/>
                </p:nvSpPr>
                <p:spPr>
                  <a:xfrm flipH="1" flipV="1">
                    <a:off x="804675" y="0"/>
                    <a:ext cx="569187" cy="963152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509" name="تجميع"/>
                <p:cNvGrpSpPr/>
                <p:nvPr/>
              </p:nvGrpSpPr>
              <p:grpSpPr>
                <a:xfrm>
                  <a:off x="2850805" y="69537"/>
                  <a:ext cx="1151581" cy="968044"/>
                  <a:chOff x="222280" y="0"/>
                  <a:chExt cx="1151580" cy="968042"/>
                </a:xfrm>
              </p:grpSpPr>
              <p:sp>
                <p:nvSpPr>
                  <p:cNvPr id="507" name="خط"/>
                  <p:cNvSpPr/>
                  <p:nvPr/>
                </p:nvSpPr>
                <p:spPr>
                  <a:xfrm flipH="1">
                    <a:off x="222280" y="83329"/>
                    <a:ext cx="509082" cy="88471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08" name="خط"/>
                  <p:cNvSpPr/>
                  <p:nvPr/>
                </p:nvSpPr>
                <p:spPr>
                  <a:xfrm flipH="1" flipV="1">
                    <a:off x="804675" y="0"/>
                    <a:ext cx="569187" cy="963152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  <p:grpSp>
          <p:nvGrpSpPr>
            <p:cNvPr id="519" name="تجميع"/>
            <p:cNvGrpSpPr/>
            <p:nvPr/>
          </p:nvGrpSpPr>
          <p:grpSpPr>
            <a:xfrm>
              <a:off x="842238" y="4580612"/>
              <a:ext cx="4741174" cy="162898"/>
              <a:chOff x="0" y="706183"/>
              <a:chExt cx="4741172" cy="162896"/>
            </a:xfrm>
          </p:grpSpPr>
          <p:sp>
            <p:nvSpPr>
              <p:cNvPr id="512" name="٥"/>
              <p:cNvSpPr/>
              <p:nvPr/>
            </p:nvSpPr>
            <p:spPr>
              <a:xfrm>
                <a:off x="2805812" y="838536"/>
                <a:ext cx="63689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513" name="٢"/>
              <p:cNvSpPr/>
              <p:nvPr/>
            </p:nvSpPr>
            <p:spPr>
              <a:xfrm>
                <a:off x="3930066" y="858994"/>
                <a:ext cx="81110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514" name="٥"/>
              <p:cNvSpPr/>
              <p:nvPr/>
            </p:nvSpPr>
            <p:spPr>
              <a:xfrm>
                <a:off x="1203834" y="780313"/>
                <a:ext cx="93591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515" name="×"/>
              <p:cNvSpPr/>
              <p:nvPr/>
            </p:nvSpPr>
            <p:spPr>
              <a:xfrm>
                <a:off x="3401624" y="869080"/>
                <a:ext cx="711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sp>
            <p:nvSpPr>
              <p:cNvPr id="516" name="٩"/>
              <p:cNvSpPr/>
              <p:nvPr/>
            </p:nvSpPr>
            <p:spPr>
              <a:xfrm>
                <a:off x="0" y="764539"/>
                <a:ext cx="56914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517" name="×"/>
              <p:cNvSpPr/>
              <p:nvPr/>
            </p:nvSpPr>
            <p:spPr>
              <a:xfrm>
                <a:off x="710111" y="706183"/>
                <a:ext cx="711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sp>
            <p:nvSpPr>
              <p:cNvPr id="518" name="×"/>
              <p:cNvSpPr/>
              <p:nvPr/>
            </p:nvSpPr>
            <p:spPr>
              <a:xfrm>
                <a:off x="2055867" y="858583"/>
                <a:ext cx="711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</p:grpSp>
        <p:grpSp>
          <p:nvGrpSpPr>
            <p:cNvPr id="526" name="تجميع"/>
            <p:cNvGrpSpPr/>
            <p:nvPr/>
          </p:nvGrpSpPr>
          <p:grpSpPr>
            <a:xfrm>
              <a:off x="575141" y="4985540"/>
              <a:ext cx="4624801" cy="1131931"/>
              <a:chOff x="372135" y="0"/>
              <a:chExt cx="4624800" cy="1131930"/>
            </a:xfrm>
          </p:grpSpPr>
          <p:grpSp>
            <p:nvGrpSpPr>
              <p:cNvPr id="522" name="تجميع"/>
              <p:cNvGrpSpPr/>
              <p:nvPr/>
            </p:nvGrpSpPr>
            <p:grpSpPr>
              <a:xfrm>
                <a:off x="372135" y="-1"/>
                <a:ext cx="1066651" cy="1120399"/>
                <a:chOff x="372135" y="0"/>
                <a:chExt cx="1066650" cy="1120397"/>
              </a:xfrm>
            </p:grpSpPr>
            <p:sp>
              <p:nvSpPr>
                <p:cNvPr id="520" name="خط"/>
                <p:cNvSpPr/>
                <p:nvPr/>
              </p:nvSpPr>
              <p:spPr>
                <a:xfrm flipH="1">
                  <a:off x="372135" y="-1"/>
                  <a:ext cx="471056" cy="1120399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1" name="خط"/>
                <p:cNvSpPr/>
                <p:nvPr/>
              </p:nvSpPr>
              <p:spPr>
                <a:xfrm flipH="1" flipV="1">
                  <a:off x="900204" y="39694"/>
                  <a:ext cx="538583" cy="1041610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3" name="خط"/>
              <p:cNvSpPr/>
              <p:nvPr/>
            </p:nvSpPr>
            <p:spPr>
              <a:xfrm>
                <a:off x="4996935" y="208287"/>
                <a:ext cx="1" cy="923644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4" name="خط"/>
              <p:cNvSpPr/>
              <p:nvPr/>
            </p:nvSpPr>
            <p:spPr>
              <a:xfrm>
                <a:off x="3784221" y="172577"/>
                <a:ext cx="1" cy="927372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5" name="خط"/>
              <p:cNvSpPr/>
              <p:nvPr/>
            </p:nvSpPr>
            <p:spPr>
              <a:xfrm>
                <a:off x="2418062" y="110545"/>
                <a:ext cx="1" cy="980432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41" name="تجميع"/>
            <p:cNvGrpSpPr/>
            <p:nvPr/>
          </p:nvGrpSpPr>
          <p:grpSpPr>
            <a:xfrm>
              <a:off x="0" y="5809546"/>
              <a:ext cx="5543764" cy="1529081"/>
              <a:chOff x="0" y="94043"/>
              <a:chExt cx="5543764" cy="1529080"/>
            </a:xfrm>
          </p:grpSpPr>
          <p:grpSp>
            <p:nvGrpSpPr>
              <p:cNvPr id="536" name="تجميع"/>
              <p:cNvGrpSpPr/>
              <p:nvPr/>
            </p:nvGrpSpPr>
            <p:grpSpPr>
              <a:xfrm>
                <a:off x="1841850" y="733996"/>
                <a:ext cx="3701915" cy="124588"/>
                <a:chOff x="0" y="733996"/>
                <a:chExt cx="3701913" cy="124587"/>
              </a:xfrm>
            </p:grpSpPr>
            <p:grpSp>
              <p:nvGrpSpPr>
                <p:cNvPr id="534" name="تجميع"/>
                <p:cNvGrpSpPr/>
                <p:nvPr/>
              </p:nvGrpSpPr>
              <p:grpSpPr>
                <a:xfrm>
                  <a:off x="567273" y="733996"/>
                  <a:ext cx="3134641" cy="124588"/>
                  <a:chOff x="0" y="733996"/>
                  <a:chExt cx="3134640" cy="124587"/>
                </a:xfrm>
              </p:grpSpPr>
              <p:grpSp>
                <p:nvGrpSpPr>
                  <p:cNvPr id="532" name="تجميع"/>
                  <p:cNvGrpSpPr/>
                  <p:nvPr/>
                </p:nvGrpSpPr>
                <p:grpSpPr>
                  <a:xfrm>
                    <a:off x="712368" y="733996"/>
                    <a:ext cx="2422273" cy="124588"/>
                    <a:chOff x="0" y="733996"/>
                    <a:chExt cx="2422272" cy="124587"/>
                  </a:xfrm>
                </p:grpSpPr>
                <p:sp>
                  <p:nvSpPr>
                    <p:cNvPr id="527" name="×"/>
                    <p:cNvSpPr/>
                    <p:nvPr/>
                  </p:nvSpPr>
                  <p:spPr>
                    <a:xfrm>
                      <a:off x="0" y="733996"/>
                      <a:ext cx="778081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0" fill="norm" stroke="1" extrusionOk="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91439" tIns="91439" rIns="91439" bIns="91439" numCol="1" anchor="ctr">
                      <a:spAutoFit/>
                    </a:bodyPr>
                    <a:lstStyle>
                      <a:lvl1pPr algn="ctr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Helvetica"/>
                        <a:defRPr sz="9000">
                          <a:solidFill>
                            <a:srgbClr val="0056D6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× </a:t>
                      </a:r>
                    </a:p>
                  </p:txBody>
                </p:sp>
                <p:grpSp>
                  <p:nvGrpSpPr>
                    <p:cNvPr id="531" name="تجميع"/>
                    <p:cNvGrpSpPr/>
                    <p:nvPr/>
                  </p:nvGrpSpPr>
                  <p:grpSpPr>
                    <a:xfrm>
                      <a:off x="561592" y="764539"/>
                      <a:ext cx="1860681" cy="94045"/>
                      <a:chOff x="0" y="764539"/>
                      <a:chExt cx="1860680" cy="94043"/>
                    </a:xfrm>
                  </p:grpSpPr>
                  <p:sp>
                    <p:nvSpPr>
                      <p:cNvPr id="528" name="٥"/>
                      <p:cNvSpPr/>
                      <p:nvPr/>
                    </p:nvSpPr>
                    <p:spPr>
                      <a:xfrm>
                        <a:off x="0" y="764539"/>
                        <a:ext cx="729556" cy="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0" fill="norm" stroke="1" extrusionOk="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91439" tIns="91439" rIns="91439" bIns="91439" numCol="1" anchor="ctr">
                        <a:spAutoFit/>
                      </a:bodyPr>
                      <a:lstStyle>
                        <a:lvl1pPr algn="ctr">
                          <a:lnSpc>
                            <a:spcPct val="115000"/>
                          </a:lnSpc>
                          <a:buClr>
                            <a:srgbClr val="000000"/>
                          </a:buClr>
                          <a:buFont typeface="Helvetica"/>
                          <a:defRPr sz="7000">
                            <a:solidFill>
                              <a:srgbClr val="99244F"/>
                            </a:solidFill>
                            <a:latin typeface="Khalid Art bold"/>
                            <a:ea typeface="Khalid Art bold"/>
                            <a:cs typeface="Khalid Art bold"/>
                            <a:sym typeface="Khalid Art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٥</a:t>
                        </a:r>
                      </a:p>
                    </p:txBody>
                  </p:sp>
                  <p:sp>
                    <p:nvSpPr>
                      <p:cNvPr id="529" name="٢"/>
                      <p:cNvSpPr/>
                      <p:nvPr/>
                    </p:nvSpPr>
                    <p:spPr>
                      <a:xfrm>
                        <a:off x="1269015" y="858583"/>
                        <a:ext cx="591666" cy="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0" fill="norm" stroke="1" extrusionOk="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91439" tIns="91439" rIns="91439" bIns="91439" numCol="1" anchor="ctr">
                        <a:spAutoFit/>
                      </a:bodyPr>
                      <a:lstStyle>
                        <a:lvl1pPr algn="ctr">
                          <a:lnSpc>
                            <a:spcPct val="115000"/>
                          </a:lnSpc>
                          <a:buClr>
                            <a:srgbClr val="000000"/>
                          </a:buClr>
                          <a:buFont typeface="Helvetica"/>
                          <a:defRPr sz="7000">
                            <a:solidFill>
                              <a:srgbClr val="99244F"/>
                            </a:solidFill>
                            <a:latin typeface="Khalid Art bold"/>
                            <a:ea typeface="Khalid Art bold"/>
                            <a:cs typeface="Khalid Art bold"/>
                            <a:sym typeface="Khalid Art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٢</a:t>
                        </a:r>
                      </a:p>
                    </p:txBody>
                  </p:sp>
                  <p:sp>
                    <p:nvSpPr>
                      <p:cNvPr id="530" name="×"/>
                      <p:cNvSpPr/>
                      <p:nvPr/>
                    </p:nvSpPr>
                    <p:spPr>
                      <a:xfrm>
                        <a:off x="519591" y="764539"/>
                        <a:ext cx="749426" cy="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0" fill="norm" stroke="1" extrusionOk="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91439" tIns="91439" rIns="91439" bIns="91439" numCol="1" anchor="ctr">
                        <a:spAutoFit/>
                      </a:bodyPr>
                      <a:lstStyle>
                        <a:lvl1pPr algn="ctr">
                          <a:lnSpc>
                            <a:spcPct val="115000"/>
                          </a:lnSpc>
                          <a:buClr>
                            <a:srgbClr val="000000"/>
                          </a:buClr>
                          <a:buFont typeface="Helvetica"/>
                          <a:defRPr sz="9000">
                            <a:solidFill>
                              <a:srgbClr val="0056D6"/>
                            </a:solidFill>
                            <a:latin typeface="29LTAzer"/>
                            <a:ea typeface="29LTAzer"/>
                            <a:cs typeface="29LTAzer"/>
                            <a:sym typeface="29LTAzer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× </a:t>
                        </a:r>
                      </a:p>
                    </p:txBody>
                  </p:sp>
                </p:grpSp>
              </p:grpSp>
              <p:sp>
                <p:nvSpPr>
                  <p:cNvPr id="533" name="٥"/>
                  <p:cNvSpPr/>
                  <p:nvPr/>
                </p:nvSpPr>
                <p:spPr>
                  <a:xfrm>
                    <a:off x="0" y="764540"/>
                    <a:ext cx="672609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ctr">
                    <a:spAutoFit/>
                  </a:bodyPr>
                  <a:lstStyle>
                    <a:lvl1pPr algn="ctr">
                      <a:lnSpc>
                        <a:spcPct val="115000"/>
                      </a:lnSpc>
                      <a:buClr>
                        <a:srgbClr val="000000"/>
                      </a:buClr>
                      <a:buFont typeface="Helvetica"/>
                      <a:defRPr sz="7000">
                        <a:solidFill>
                          <a:srgbClr val="99244F"/>
                        </a:solidFill>
                        <a:latin typeface="Khalid Art bold"/>
                        <a:ea typeface="Khalid Art bold"/>
                        <a:cs typeface="Khalid Art bold"/>
                        <a:sym typeface="Khalid Art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٥</a:t>
                    </a:r>
                  </a:p>
                </p:txBody>
              </p:sp>
            </p:grpSp>
            <p:sp>
              <p:nvSpPr>
                <p:cNvPr id="535" name="×"/>
                <p:cNvSpPr/>
                <p:nvPr/>
              </p:nvSpPr>
              <p:spPr>
                <a:xfrm>
                  <a:off x="0" y="811561"/>
                  <a:ext cx="71967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-1" y="94043"/>
                <a:ext cx="2067590" cy="1529081"/>
                <a:chOff x="0" y="0"/>
                <a:chExt cx="2067588" cy="1529080"/>
              </a:xfrm>
            </p:grpSpPr>
            <p:sp>
              <p:nvSpPr>
                <p:cNvPr id="537" name="٣"/>
                <p:cNvSpPr txBox="1"/>
                <p:nvPr/>
              </p:nvSpPr>
              <p:spPr>
                <a:xfrm>
                  <a:off x="0" y="0"/>
                  <a:ext cx="850437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538" name="×"/>
                <p:cNvSpPr txBox="1"/>
                <p:nvPr/>
              </p:nvSpPr>
              <p:spPr>
                <a:xfrm>
                  <a:off x="528774" y="94043"/>
                  <a:ext cx="1035127" cy="134099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539" name="٣"/>
                <p:cNvSpPr txBox="1"/>
                <p:nvPr/>
              </p:nvSpPr>
              <p:spPr>
                <a:xfrm>
                  <a:off x="1314363" y="0"/>
                  <a:ext cx="753226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</p:grpSp>
        </p:grpSp>
      </p:grpSp>
      <p:grpSp>
        <p:nvGrpSpPr>
          <p:cNvPr id="546" name="تجميع"/>
          <p:cNvGrpSpPr/>
          <p:nvPr/>
        </p:nvGrpSpPr>
        <p:grpSpPr>
          <a:xfrm>
            <a:off x="9508248" y="9261211"/>
            <a:ext cx="13102920" cy="383000"/>
            <a:chOff x="0" y="643889"/>
            <a:chExt cx="13102919" cy="382998"/>
          </a:xfrm>
        </p:grpSpPr>
        <p:sp>
          <p:nvSpPr>
            <p:cNvPr id="543" name="٤٥٠ = ٢ × ٣ × ٣ × ٥ × ٥ = ٢ × ٣ × ٥"/>
            <p:cNvSpPr/>
            <p:nvPr/>
          </p:nvSpPr>
          <p:spPr>
            <a:xfrm>
              <a:off x="0" y="1026888"/>
              <a:ext cx="1310292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٤٥٠</a:t>
              </a:r>
              <a:r>
                <a:t> = ٢ × ٣ × ٣ × ٥ × ٥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٢ × ٣ × ٥  </a:t>
              </a:r>
            </a:p>
          </p:txBody>
        </p:sp>
        <p:sp>
          <p:nvSpPr>
            <p:cNvPr id="544" name="٢"/>
            <p:cNvSpPr/>
            <p:nvPr/>
          </p:nvSpPr>
          <p:spPr>
            <a:xfrm>
              <a:off x="511019" y="643889"/>
              <a:ext cx="97376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545" name="٢"/>
            <p:cNvSpPr/>
            <p:nvPr/>
          </p:nvSpPr>
          <p:spPr>
            <a:xfrm>
              <a:off x="1737239" y="643889"/>
              <a:ext cx="97376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547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548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G_4545.png" descr="IMG_4545.png"/>
          <p:cNvPicPr>
            <a:picLocks noChangeAspect="1"/>
          </p:cNvPicPr>
          <p:nvPr/>
        </p:nvPicPr>
        <p:blipFill>
          <a:blip r:embed="rId2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3" name="IMG_4545.png"/>
          <p:cNvGrpSpPr/>
          <p:nvPr/>
        </p:nvGrpSpPr>
        <p:grpSpPr>
          <a:xfrm>
            <a:off x="1542080" y="2490826"/>
            <a:ext cx="21438736" cy="1128246"/>
            <a:chOff x="0" y="0"/>
            <a:chExt cx="21438734" cy="1128245"/>
          </a:xfrm>
        </p:grpSpPr>
        <p:pic>
          <p:nvPicPr>
            <p:cNvPr id="552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7" t="18359" r="3937" b="72370"/>
            <a:stretch>
              <a:fillRect/>
            </a:stretch>
          </p:blipFill>
          <p:spPr>
            <a:xfrm>
              <a:off x="63500" y="63500"/>
              <a:ext cx="21311737" cy="1001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1" name="IMG_4545.png" descr="IMG_45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38736" cy="1128246"/>
            </a:xfrm>
            <a:prstGeom prst="rect">
              <a:avLst/>
            </a:prstGeom>
            <a:effectLst/>
          </p:spPr>
        </p:pic>
      </p:grpSp>
      <p:sp>
        <p:nvSpPr>
          <p:cNvPr id="554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555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grpSp>
        <p:nvGrpSpPr>
          <p:cNvPr id="56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6412289"/>
            <a:ext cx="587138" cy="593366"/>
            <a:chOff x="0" y="0"/>
            <a:chExt cx="587136" cy="593365"/>
          </a:xfrm>
        </p:grpSpPr>
        <p:grpSp>
          <p:nvGrpSpPr>
            <p:cNvPr id="558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56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57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59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563" name="IMG_4546.png"/>
          <p:cNvGrpSpPr/>
          <p:nvPr/>
        </p:nvGrpSpPr>
        <p:grpSpPr>
          <a:xfrm>
            <a:off x="12191999" y="4237595"/>
            <a:ext cx="10714039" cy="7217173"/>
            <a:chOff x="0" y="0"/>
            <a:chExt cx="10714037" cy="7217171"/>
          </a:xfrm>
        </p:grpSpPr>
        <p:pic>
          <p:nvPicPr>
            <p:cNvPr id="562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7346" t="50000" r="1362" b="6337"/>
            <a:stretch>
              <a:fillRect/>
            </a:stretch>
          </p:blipFill>
          <p:spPr>
            <a:xfrm>
              <a:off x="44450" y="44450"/>
              <a:ext cx="10625110" cy="71281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1" name="IMG_4546.png" descr="IMG_4546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714038" cy="7217172"/>
            </a:xfrm>
            <a:prstGeom prst="rect">
              <a:avLst/>
            </a:prstGeom>
            <a:effectLst/>
          </p:spPr>
        </p:pic>
      </p:grpSp>
      <p:grpSp>
        <p:nvGrpSpPr>
          <p:cNvPr id="566" name="IMG_4546.png"/>
          <p:cNvGrpSpPr/>
          <p:nvPr/>
        </p:nvGrpSpPr>
        <p:grpSpPr>
          <a:xfrm>
            <a:off x="2380688" y="4649312"/>
            <a:ext cx="9120189" cy="5931694"/>
            <a:chOff x="0" y="0"/>
            <a:chExt cx="9120187" cy="5931693"/>
          </a:xfrm>
        </p:grpSpPr>
        <p:pic>
          <p:nvPicPr>
            <p:cNvPr id="565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424" t="50000" r="48542" b="0"/>
            <a:stretch>
              <a:fillRect/>
            </a:stretch>
          </p:blipFill>
          <p:spPr>
            <a:xfrm>
              <a:off x="44450" y="44450"/>
              <a:ext cx="9031161" cy="58426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4" name="IMG_4546.png" descr="IMG_4546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9120188" cy="5931694"/>
            </a:xfrm>
            <a:prstGeom prst="rect">
              <a:avLst/>
            </a:prstGeom>
            <a:effectLst/>
          </p:spPr>
        </p:pic>
      </p:grpSp>
      <p:sp>
        <p:nvSpPr>
          <p:cNvPr id="567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grpSp>
        <p:nvGrpSpPr>
          <p:cNvPr id="57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7549498"/>
            <a:ext cx="587138" cy="593366"/>
            <a:chOff x="0" y="0"/>
            <a:chExt cx="587136" cy="593365"/>
          </a:xfrm>
        </p:grpSpPr>
        <p:grpSp>
          <p:nvGrpSpPr>
            <p:cNvPr id="570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68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69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71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577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8518403"/>
            <a:ext cx="587138" cy="593367"/>
            <a:chOff x="0" y="0"/>
            <a:chExt cx="587136" cy="593365"/>
          </a:xfrm>
        </p:grpSpPr>
        <p:grpSp>
          <p:nvGrpSpPr>
            <p:cNvPr id="575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73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74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76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582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9487308"/>
            <a:ext cx="587138" cy="593366"/>
            <a:chOff x="0" y="0"/>
            <a:chExt cx="587136" cy="593365"/>
          </a:xfrm>
        </p:grpSpPr>
        <p:grpSp>
          <p:nvGrpSpPr>
            <p:cNvPr id="580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78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79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81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583" name="IMG_4573.png" descr="IMG_457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29104" y="9783991"/>
            <a:ext cx="2631465" cy="2631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052697" y="2353676"/>
            <a:ext cx="2931812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8792355" y="2398825"/>
            <a:ext cx="2931811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589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590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407" t="60088" r="1923" b="31963"/>
          <a:stretch>
            <a:fillRect/>
          </a:stretch>
        </p:blipFill>
        <p:spPr>
          <a:xfrm>
            <a:off x="14291090" y="2867211"/>
            <a:ext cx="6764164" cy="157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330" t="67190" r="2000" b="25650"/>
          <a:stretch>
            <a:fillRect/>
          </a:stretch>
        </p:blipFill>
        <p:spPr>
          <a:xfrm>
            <a:off x="4172205" y="3023579"/>
            <a:ext cx="6764164" cy="1417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G_4553.jpeg" descr="IMG_4553.jpeg"/>
          <p:cNvPicPr>
            <a:picLocks noChangeAspect="1"/>
          </p:cNvPicPr>
          <p:nvPr/>
        </p:nvPicPr>
        <p:blipFill>
          <a:blip r:embed="rId5">
            <a:extLst/>
          </a:blip>
          <a:srcRect l="2016" t="3079" r="2016" b="3079"/>
          <a:stretch>
            <a:fillRect/>
          </a:stretch>
        </p:blipFill>
        <p:spPr>
          <a:xfrm>
            <a:off x="13933357" y="6347208"/>
            <a:ext cx="9271395" cy="4328472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الصيغة القياسية  ٥٫٣"/>
          <p:cNvSpPr txBox="1"/>
          <p:nvPr/>
        </p:nvSpPr>
        <p:spPr>
          <a:xfrm>
            <a:off x="15883500" y="10789023"/>
            <a:ext cx="5817710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٥٫٣</a:t>
            </a:r>
          </a:p>
        </p:txBody>
      </p:sp>
      <p:pic>
        <p:nvPicPr>
          <p:cNvPr id="594" name="IMG_4554.jpeg" descr="IMG_4554.jpeg"/>
          <p:cNvPicPr>
            <a:picLocks noChangeAspect="1"/>
          </p:cNvPicPr>
          <p:nvPr/>
        </p:nvPicPr>
        <p:blipFill>
          <a:blip r:embed="rId6">
            <a:extLst/>
          </a:blip>
          <a:srcRect l="1795" t="2003" r="1795" b="2003"/>
          <a:stretch>
            <a:fillRect/>
          </a:stretch>
        </p:blipFill>
        <p:spPr>
          <a:xfrm>
            <a:off x="2255063" y="6275770"/>
            <a:ext cx="9246655" cy="439966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الصيغة القياسية  ٠٫٧٤"/>
          <p:cNvSpPr txBox="1"/>
          <p:nvPr/>
        </p:nvSpPr>
        <p:spPr>
          <a:xfrm>
            <a:off x="3464985" y="10789023"/>
            <a:ext cx="5817709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٠٫٧٤</a:t>
            </a:r>
          </a:p>
        </p:txBody>
      </p:sp>
      <p:sp>
        <p:nvSpPr>
          <p:cNvPr id="596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597" name="مراجعة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052697" y="2353676"/>
            <a:ext cx="2931812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8792355" y="2398825"/>
            <a:ext cx="2931811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603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604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561" t="74110" r="1769" b="19701"/>
          <a:stretch>
            <a:fillRect/>
          </a:stretch>
        </p:blipFill>
        <p:spPr>
          <a:xfrm>
            <a:off x="14182784" y="3215667"/>
            <a:ext cx="6764164" cy="1225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330" t="79452" r="2000" b="13388"/>
          <a:stretch>
            <a:fillRect/>
          </a:stretch>
        </p:blipFill>
        <p:spPr>
          <a:xfrm>
            <a:off x="4172205" y="3095625"/>
            <a:ext cx="6764164" cy="1417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G_4555.jpeg" descr="IMG_4555.jpeg"/>
          <p:cNvPicPr>
            <a:picLocks noChangeAspect="1"/>
          </p:cNvPicPr>
          <p:nvPr/>
        </p:nvPicPr>
        <p:blipFill>
          <a:blip r:embed="rId5">
            <a:extLst/>
          </a:blip>
          <a:srcRect l="4418" t="3124" r="5655" b="3124"/>
          <a:stretch>
            <a:fillRect/>
          </a:stretch>
        </p:blipFill>
        <p:spPr>
          <a:xfrm>
            <a:off x="13794455" y="6494522"/>
            <a:ext cx="8742437" cy="4058022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الصيغة القياسية  ٠٫٢"/>
          <p:cNvSpPr txBox="1"/>
          <p:nvPr/>
        </p:nvSpPr>
        <p:spPr>
          <a:xfrm>
            <a:off x="15256781" y="10552569"/>
            <a:ext cx="5817710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٠٫٢</a:t>
            </a:r>
          </a:p>
        </p:txBody>
      </p:sp>
      <p:pic>
        <p:nvPicPr>
          <p:cNvPr id="608" name="IMG_4556.jpeg" descr="IMG_4556.jpeg"/>
          <p:cNvPicPr>
            <a:picLocks noChangeAspect="1"/>
          </p:cNvPicPr>
          <p:nvPr/>
        </p:nvPicPr>
        <p:blipFill>
          <a:blip r:embed="rId6">
            <a:extLst/>
          </a:blip>
          <a:srcRect l="2378" t="2185" r="4148" b="2185"/>
          <a:stretch>
            <a:fillRect/>
          </a:stretch>
        </p:blipFill>
        <p:spPr>
          <a:xfrm>
            <a:off x="2544343" y="6494522"/>
            <a:ext cx="8728418" cy="4132698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الصيغة القياسية  ٠٫٠١٦"/>
          <p:cNvSpPr txBox="1"/>
          <p:nvPr/>
        </p:nvSpPr>
        <p:spPr>
          <a:xfrm>
            <a:off x="3070709" y="10552569"/>
            <a:ext cx="7182279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٠٫٠١٦</a:t>
            </a:r>
          </a:p>
        </p:txBody>
      </p:sp>
      <p:sp>
        <p:nvSpPr>
          <p:cNvPr id="610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611" name="مراجعة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61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615" name="Google Shape;144;p7"/>
          <p:cNvSpPr txBox="1"/>
          <p:nvPr/>
        </p:nvSpPr>
        <p:spPr>
          <a:xfrm>
            <a:off x="13369742" y="328641"/>
            <a:ext cx="1305122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616" name="Google Shape;510;p20"/>
          <p:cNvSpPr/>
          <p:nvPr/>
        </p:nvSpPr>
        <p:spPr>
          <a:xfrm>
            <a:off x="12936786" y="420616"/>
            <a:ext cx="313418" cy="38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6" y="0"/>
                </a:moveTo>
                <a:cubicBezTo>
                  <a:pt x="2526" y="0"/>
                  <a:pt x="0" y="2975"/>
                  <a:pt x="0" y="5853"/>
                </a:cubicBezTo>
                <a:cubicBezTo>
                  <a:pt x="0" y="12870"/>
                  <a:pt x="10821" y="21600"/>
                  <a:pt x="10821" y="21600"/>
                </a:cubicBezTo>
                <a:cubicBezTo>
                  <a:pt x="10821" y="21600"/>
                  <a:pt x="21600" y="12870"/>
                  <a:pt x="21600" y="5853"/>
                </a:cubicBezTo>
                <a:cubicBezTo>
                  <a:pt x="21600" y="2975"/>
                  <a:pt x="19090" y="0"/>
                  <a:pt x="16220" y="0"/>
                </a:cubicBezTo>
                <a:cubicBezTo>
                  <a:pt x="14379" y="0"/>
                  <a:pt x="12388" y="1228"/>
                  <a:pt x="10821" y="4504"/>
                </a:cubicBezTo>
                <a:cubicBezTo>
                  <a:pt x="9255" y="1228"/>
                  <a:pt x="7257" y="0"/>
                  <a:pt x="540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617" name="التعليم هو جواز السفر للمستقبل، الغد يعود للأشخاص الذي يستعدون له اليوم"/>
          <p:cNvSpPr txBox="1"/>
          <p:nvPr/>
        </p:nvSpPr>
        <p:spPr>
          <a:xfrm>
            <a:off x="10936542" y="7334104"/>
            <a:ext cx="12157292" cy="26520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457200">
              <a:defRPr sz="64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sp>
        <p:nvSpPr>
          <p:cNvPr id="618" name="و ختاماً"/>
          <p:cNvSpPr txBox="1"/>
          <p:nvPr/>
        </p:nvSpPr>
        <p:spPr>
          <a:xfrm>
            <a:off x="18261810" y="4801870"/>
            <a:ext cx="2134445" cy="13801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ctr" defTabSz="457200">
              <a:defRPr sz="8300">
                <a:solidFill>
                  <a:schemeClr val="accent3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و ختاماً</a:t>
            </a:r>
          </a:p>
        </p:txBody>
      </p:sp>
      <p:pic>
        <p:nvPicPr>
          <p:cNvPr id="619" name="IMG_4560.png" descr="IMG_45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066" y="4606406"/>
            <a:ext cx="11004771" cy="9109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تجميع"/>
          <p:cNvGrpSpPr/>
          <p:nvPr/>
        </p:nvGrpSpPr>
        <p:grpSpPr>
          <a:xfrm>
            <a:off x="13155804" y="811629"/>
            <a:ext cx="9083399" cy="1409084"/>
            <a:chOff x="0" y="0"/>
            <a:chExt cx="9083397" cy="1409082"/>
          </a:xfrm>
        </p:grpSpPr>
        <p:sp>
          <p:nvSpPr>
            <p:cNvPr id="222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5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223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4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226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pic>
        <p:nvPicPr>
          <p:cNvPr id="228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32183" t="0" r="7585" b="82979"/>
          <a:stretch>
            <a:fillRect/>
          </a:stretch>
        </p:blipFill>
        <p:spPr>
          <a:xfrm>
            <a:off x="13155805" y="3449540"/>
            <a:ext cx="6681983" cy="2146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16687" t="17538" r="13003" b="59436"/>
          <a:stretch>
            <a:fillRect/>
          </a:stretch>
        </p:blipFill>
        <p:spPr>
          <a:xfrm>
            <a:off x="6094695" y="7267940"/>
            <a:ext cx="9159579" cy="341023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Google Shape;144;p7"/>
          <p:cNvSpPr txBox="1"/>
          <p:nvPr/>
        </p:nvSpPr>
        <p:spPr>
          <a:xfrm>
            <a:off x="1939504" y="240631"/>
            <a:ext cx="3455501" cy="6171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31" name="Google Shape;144;p7"/>
          <p:cNvSpPr txBox="1"/>
          <p:nvPr/>
        </p:nvSpPr>
        <p:spPr>
          <a:xfrm>
            <a:off x="7394031" y="328641"/>
            <a:ext cx="3455501" cy="6504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232" name="IMG_4568.png" descr="IMG_4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98550" y="7867116"/>
            <a:ext cx="4939451" cy="3727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تجميع"/>
          <p:cNvGrpSpPr/>
          <p:nvPr/>
        </p:nvGrpSpPr>
        <p:grpSpPr>
          <a:xfrm>
            <a:off x="13131559" y="768758"/>
            <a:ext cx="9083399" cy="1409084"/>
            <a:chOff x="0" y="0"/>
            <a:chExt cx="9083397" cy="1409082"/>
          </a:xfrm>
        </p:grpSpPr>
        <p:sp>
          <p:nvSpPr>
            <p:cNvPr id="234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37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235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6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238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pic>
        <p:nvPicPr>
          <p:cNvPr id="240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53220" t="41129" r="10542" b="48756"/>
          <a:stretch>
            <a:fillRect/>
          </a:stretch>
        </p:blipFill>
        <p:spPr>
          <a:xfrm>
            <a:off x="9763191" y="2616321"/>
            <a:ext cx="4442353" cy="140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30222" t="51256" r="12305" b="38629"/>
          <a:stretch>
            <a:fillRect/>
          </a:stretch>
        </p:blipFill>
        <p:spPr>
          <a:xfrm>
            <a:off x="14865198" y="5600374"/>
            <a:ext cx="6902640" cy="1380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45047" t="63238" r="11744" b="25660"/>
          <a:stretch>
            <a:fillRect/>
          </a:stretch>
        </p:blipFill>
        <p:spPr>
          <a:xfrm>
            <a:off x="4558520" y="5562156"/>
            <a:ext cx="5416772" cy="1582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34480" t="77106" r="11240" b="13489"/>
          <a:stretch>
            <a:fillRect/>
          </a:stretch>
        </p:blipFill>
        <p:spPr>
          <a:xfrm>
            <a:off x="3805095" y="9556055"/>
            <a:ext cx="7131573" cy="1404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26625" t="88319" r="11799" b="1243"/>
          <a:stretch>
            <a:fillRect/>
          </a:stretch>
        </p:blipFill>
        <p:spPr>
          <a:xfrm>
            <a:off x="14302617" y="9317532"/>
            <a:ext cx="8225553" cy="158505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Google Shape;144;p7"/>
          <p:cNvSpPr txBox="1"/>
          <p:nvPr/>
        </p:nvSpPr>
        <p:spPr>
          <a:xfrm>
            <a:off x="2026514" y="1837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46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47" name="Google Shape;144;p7"/>
          <p:cNvSpPr txBox="1"/>
          <p:nvPr/>
        </p:nvSpPr>
        <p:spPr>
          <a:xfrm>
            <a:off x="12871426" y="27178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المفردات</a:t>
            </a:r>
          </a:p>
        </p:txBody>
      </p:sp>
      <p:pic>
        <p:nvPicPr>
          <p:cNvPr id="248" name="IMG_4578.png" descr="IMG_457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1801" y="2272313"/>
            <a:ext cx="2960870" cy="2960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4544.png" descr="IMG_4544.png"/>
          <p:cNvPicPr>
            <a:picLocks noChangeAspect="1"/>
          </p:cNvPicPr>
          <p:nvPr/>
        </p:nvPicPr>
        <p:blipFill>
          <a:blip r:embed="rId2">
            <a:extLst/>
          </a:blip>
          <a:srcRect l="59895" t="9366" r="4920" b="63792"/>
          <a:stretch>
            <a:fillRect/>
          </a:stretch>
        </p:blipFill>
        <p:spPr>
          <a:xfrm>
            <a:off x="15113249" y="2780361"/>
            <a:ext cx="7747642" cy="2564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4544.png" descr="IMG_4544.png"/>
          <p:cNvPicPr>
            <a:picLocks noChangeAspect="1"/>
          </p:cNvPicPr>
          <p:nvPr/>
        </p:nvPicPr>
        <p:blipFill>
          <a:blip r:embed="rId2">
            <a:extLst/>
          </a:blip>
          <a:srcRect l="6557" t="36579" r="4810" b="13179"/>
          <a:stretch>
            <a:fillRect/>
          </a:stretch>
        </p:blipFill>
        <p:spPr>
          <a:xfrm>
            <a:off x="1626669" y="5304296"/>
            <a:ext cx="20836498" cy="512547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53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54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الربط بالحياة</a:t>
            </a:r>
          </a:p>
        </p:txBody>
      </p:sp>
      <p:pic>
        <p:nvPicPr>
          <p:cNvPr id="255" name="IMG_4577.png" descr="IMG_457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1848" y="9109751"/>
            <a:ext cx="2875525" cy="418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4545.png" descr="IMG_4545.png"/>
          <p:cNvPicPr>
            <a:picLocks noChangeAspect="1"/>
          </p:cNvPicPr>
          <p:nvPr/>
        </p:nvPicPr>
        <p:blipFill>
          <a:blip r:embed="rId2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IMG_4545.png"/>
          <p:cNvGrpSpPr/>
          <p:nvPr/>
        </p:nvGrpSpPr>
        <p:grpSpPr>
          <a:xfrm>
            <a:off x="1542080" y="2490826"/>
            <a:ext cx="21438736" cy="1128246"/>
            <a:chOff x="0" y="0"/>
            <a:chExt cx="21438734" cy="1128245"/>
          </a:xfrm>
        </p:grpSpPr>
        <p:pic>
          <p:nvPicPr>
            <p:cNvPr id="259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7" t="18359" r="3937" b="72370"/>
            <a:stretch>
              <a:fillRect/>
            </a:stretch>
          </p:blipFill>
          <p:spPr>
            <a:xfrm>
              <a:off x="63500" y="63500"/>
              <a:ext cx="21311737" cy="1001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8" name="IMG_4545.png" descr="IMG_45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38736" cy="1128246"/>
            </a:xfrm>
            <a:prstGeom prst="rect">
              <a:avLst/>
            </a:prstGeom>
            <a:effectLst/>
          </p:spPr>
        </p:pic>
      </p:grpSp>
      <p:grpSp>
        <p:nvGrpSpPr>
          <p:cNvPr id="263" name="IMG_4545.png"/>
          <p:cNvGrpSpPr/>
          <p:nvPr/>
        </p:nvGrpSpPr>
        <p:grpSpPr>
          <a:xfrm>
            <a:off x="1712770" y="4487787"/>
            <a:ext cx="9223773" cy="6915945"/>
            <a:chOff x="0" y="0"/>
            <a:chExt cx="9223771" cy="6915943"/>
          </a:xfrm>
        </p:grpSpPr>
        <p:pic>
          <p:nvPicPr>
            <p:cNvPr id="262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77" t="29705" r="52905" b="0"/>
            <a:stretch>
              <a:fillRect/>
            </a:stretch>
          </p:blipFill>
          <p:spPr>
            <a:xfrm>
              <a:off x="44450" y="44449"/>
              <a:ext cx="9134753" cy="6827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G_4545.png" descr="IMG_4545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223772" cy="6915944"/>
            </a:xfrm>
            <a:prstGeom prst="rect">
              <a:avLst/>
            </a:prstGeom>
            <a:effectLst/>
          </p:spPr>
        </p:pic>
      </p:grpSp>
      <p:grpSp>
        <p:nvGrpSpPr>
          <p:cNvPr id="266" name="IMG_4545.png"/>
          <p:cNvGrpSpPr/>
          <p:nvPr/>
        </p:nvGrpSpPr>
        <p:grpSpPr>
          <a:xfrm>
            <a:off x="11645720" y="4027747"/>
            <a:ext cx="12055079" cy="7678739"/>
            <a:chOff x="0" y="0"/>
            <a:chExt cx="12055078" cy="7678737"/>
          </a:xfrm>
        </p:grpSpPr>
        <p:pic>
          <p:nvPicPr>
            <p:cNvPr id="265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837" t="30370" r="3458" b="7543"/>
            <a:stretch>
              <a:fillRect/>
            </a:stretch>
          </p:blipFill>
          <p:spPr>
            <a:xfrm>
              <a:off x="44450" y="44450"/>
              <a:ext cx="11966113" cy="75898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IMG_4545.png" descr="IMG_4545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055079" cy="7678738"/>
            </a:xfrm>
            <a:prstGeom prst="rect">
              <a:avLst/>
            </a:prstGeom>
            <a:effectLst/>
          </p:spPr>
        </p:pic>
      </p:grpSp>
      <p:sp>
        <p:nvSpPr>
          <p:cNvPr id="267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68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69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grpSp>
        <p:nvGrpSpPr>
          <p:cNvPr id="274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026803" y="6947535"/>
            <a:ext cx="587138" cy="593366"/>
            <a:chOff x="0" y="0"/>
            <a:chExt cx="587136" cy="593365"/>
          </a:xfrm>
        </p:grpSpPr>
        <p:grpSp>
          <p:nvGrpSpPr>
            <p:cNvPr id="272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70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71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73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7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4759159" y="6947535"/>
            <a:ext cx="587138" cy="593366"/>
            <a:chOff x="0" y="0"/>
            <a:chExt cx="587136" cy="593365"/>
          </a:xfrm>
        </p:grpSpPr>
        <p:grpSp>
          <p:nvGrpSpPr>
            <p:cNvPr id="277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75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76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78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84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4759159" y="7867116"/>
            <a:ext cx="587138" cy="593366"/>
            <a:chOff x="0" y="0"/>
            <a:chExt cx="587136" cy="593365"/>
          </a:xfrm>
        </p:grpSpPr>
        <p:grpSp>
          <p:nvGrpSpPr>
            <p:cNvPr id="282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80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81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83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0026803" y="7945759"/>
            <a:ext cx="587138" cy="593366"/>
            <a:chOff x="0" y="0"/>
            <a:chExt cx="587136" cy="593365"/>
          </a:xfrm>
        </p:grpSpPr>
        <p:grpSp>
          <p:nvGrpSpPr>
            <p:cNvPr id="287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85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86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88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9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6704631" y="10284765"/>
            <a:ext cx="587138" cy="593367"/>
            <a:chOff x="0" y="0"/>
            <a:chExt cx="587136" cy="593365"/>
          </a:xfrm>
        </p:grpSpPr>
        <p:grpSp>
          <p:nvGrpSpPr>
            <p:cNvPr id="292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90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91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93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95" name="IMG_4591.png" descr="IMG_459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216919" y="9958336"/>
            <a:ext cx="2857604" cy="3455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85674" t="51128" r="3604" b="40676"/>
          <a:stretch>
            <a:fillRect/>
          </a:stretch>
        </p:blipFill>
        <p:spPr>
          <a:xfrm>
            <a:off x="16271064" y="3728603"/>
            <a:ext cx="4595904" cy="1640389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Google Shape;205;p9"/>
          <p:cNvSpPr txBox="1"/>
          <p:nvPr>
            <p:ph type="body" sz="quarter" idx="1"/>
          </p:nvPr>
        </p:nvSpPr>
        <p:spPr>
          <a:xfrm>
            <a:off x="9403568" y="3623737"/>
            <a:ext cx="6935717" cy="1933031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None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لا يقبل القسمة على أي منها</a:t>
            </a:r>
          </a:p>
        </p:txBody>
      </p:sp>
      <p:sp>
        <p:nvSpPr>
          <p:cNvPr id="300" name="Google Shape;205;p9"/>
          <p:cNvSpPr txBox="1"/>
          <p:nvPr/>
        </p:nvSpPr>
        <p:spPr>
          <a:xfrm>
            <a:off x="4240547" y="4950386"/>
            <a:ext cx="11452324" cy="6654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٢: لا لأن آحاده ليس صفر ولا عدد زوجي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٣: لا لأن مجموع أرقامه ١٣ لا يقبل القسمة على ٣ 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٥: لا لأن آحاده ليس صفر ولا ٥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٩: لا لأن مجموع أرقامه ١٣ لا يقبل القسمة على ٩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01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02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65248" t="51522" r="24029" b="40281"/>
          <a:stretch>
            <a:fillRect/>
          </a:stretch>
        </p:blipFill>
        <p:spPr>
          <a:xfrm>
            <a:off x="16019333" y="3778840"/>
            <a:ext cx="4620605" cy="164920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يقبل القسمة على ٣ و ٩ لأن مجموع أرقامه يساوي ١٨ وهو يقبل القسمة على ٣ و ٩"/>
          <p:cNvSpPr txBox="1"/>
          <p:nvPr/>
        </p:nvSpPr>
        <p:spPr>
          <a:xfrm>
            <a:off x="6661848" y="3741419"/>
            <a:ext cx="9598299" cy="3116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يقبل القسمة على ٣ و ٩ لأن مجموع أرقامه يساوي ١٨ وهو يقبل القسمة على ٣ و ٩ </a:t>
            </a:r>
          </a:p>
        </p:txBody>
      </p:sp>
      <p:sp>
        <p:nvSpPr>
          <p:cNvPr id="307" name="٥: لا لأن آحاده ليس صفر ولا ٥…"/>
          <p:cNvSpPr txBox="1"/>
          <p:nvPr/>
        </p:nvSpPr>
        <p:spPr>
          <a:xfrm>
            <a:off x="6661848" y="6593885"/>
            <a:ext cx="9134721" cy="3242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٥: لا لأن آحاده ليس صفر ولا ٥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٢: لا لأن آحاده ليس صفر ولا عدد زوجي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0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09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85803" t="60936" r="3475" b="30868"/>
          <a:stretch>
            <a:fillRect/>
          </a:stretch>
        </p:blipFill>
        <p:spPr>
          <a:xfrm>
            <a:off x="16065089" y="3980453"/>
            <a:ext cx="4700746" cy="167781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يقبل القسمة على ٥ لأن آحاده ٥"/>
          <p:cNvSpPr txBox="1"/>
          <p:nvPr/>
        </p:nvSpPr>
        <p:spPr>
          <a:xfrm>
            <a:off x="8315735" y="3960327"/>
            <a:ext cx="7674815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يقبل القسمة على ٥ لأن آحاده ٥</a:t>
            </a:r>
          </a:p>
        </p:txBody>
      </p:sp>
      <p:sp>
        <p:nvSpPr>
          <p:cNvPr id="314" name="٣: لا لأن مجموع أرقامه ١٠ لا يقبل القسمة على…"/>
          <p:cNvSpPr txBox="1"/>
          <p:nvPr/>
        </p:nvSpPr>
        <p:spPr>
          <a:xfrm>
            <a:off x="5214693" y="5721774"/>
            <a:ext cx="11112234" cy="42646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٣: لا لأن مجموع أرقامه ١٠ لا يقبل القسمة على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٢: لا لأن آحاده ليس صفر ولا عدد زوجي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٩: لا لأن مجموع أرقامه ١٠ لا يقبل القسمة على ٩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15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16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65184" t="60382" r="24094" b="31421"/>
          <a:stretch>
            <a:fillRect/>
          </a:stretch>
        </p:blipFill>
        <p:spPr>
          <a:xfrm>
            <a:off x="16326925" y="3960327"/>
            <a:ext cx="4250797" cy="151721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يقبل القسمة على ٢ لأن آحاده ٢"/>
          <p:cNvSpPr txBox="1"/>
          <p:nvPr/>
        </p:nvSpPr>
        <p:spPr>
          <a:xfrm>
            <a:off x="8424040" y="3960327"/>
            <a:ext cx="7674815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يقبل القسمة على ٢ لأن آحاده ٢</a:t>
            </a:r>
          </a:p>
        </p:txBody>
      </p:sp>
      <p:sp>
        <p:nvSpPr>
          <p:cNvPr id="321" name="٣: لا لأن مجموع أرقامه ٤ لا يقبل القسمة على…"/>
          <p:cNvSpPr txBox="1"/>
          <p:nvPr/>
        </p:nvSpPr>
        <p:spPr>
          <a:xfrm>
            <a:off x="4986622" y="6161670"/>
            <a:ext cx="11112233" cy="42646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٣: لا لأن مجموع أرقامه ٤ لا يقبل القسمة على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٥: لا لأن آحاده ليس صفر ولا ٥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٩: لا لأن مجموع أرقامه ٤ لا يقبل القسمة على ٩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22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23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434343"/>
      </a:lt1>
      <a:dk2>
        <a:srgbClr val="A7A7A7"/>
      </a:dk2>
      <a:lt2>
        <a:srgbClr val="535353"/>
      </a:lt2>
      <a:accent1>
        <a:srgbClr val="FBBC05"/>
      </a:accent1>
      <a:accent2>
        <a:srgbClr val="EA4335"/>
      </a:accent2>
      <a:accent3>
        <a:srgbClr val="34A853"/>
      </a:accent3>
      <a:accent4>
        <a:srgbClr val="4285F4"/>
      </a:accent4>
      <a:accent5>
        <a:srgbClr val="7248B9"/>
      </a:accent5>
      <a:accent6>
        <a:srgbClr val="D6297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BBC05"/>
      </a:accent1>
      <a:accent2>
        <a:srgbClr val="EA4335"/>
      </a:accent2>
      <a:accent3>
        <a:srgbClr val="34A853"/>
      </a:accent3>
      <a:accent4>
        <a:srgbClr val="4285F4"/>
      </a:accent4>
      <a:accent5>
        <a:srgbClr val="7248B9"/>
      </a:accent5>
      <a:accent6>
        <a:srgbClr val="D6297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