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18288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18288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18288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18288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18288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18288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18288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18288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DE7CA"/>
          </a:solidFill>
        </a:fill>
      </a:tcStyle>
    </a:wholeTbl>
    <a:band2H>
      <a:tcTxStyle b="def" i="def"/>
      <a:tcStyle>
        <a:tcBdr/>
        <a:fill>
          <a:solidFill>
            <a:srgbClr val="FEF3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1CF"/>
          </a:solidFill>
        </a:fill>
      </a:tcStyle>
    </a:wholeTbl>
    <a:band2H>
      <a:tcTxStyle b="def" i="def"/>
      <a:tcStyle>
        <a:tcBdr/>
        <a:fill>
          <a:solidFill>
            <a:srgbClr val="E7F1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0CBD5"/>
          </a:solidFill>
        </a:fill>
      </a:tcStyle>
    </a:wholeTbl>
    <a:band2H>
      <a:tcTxStyle b="def" i="def"/>
      <a:tcStyle>
        <a:tcBdr/>
        <a:fill>
          <a:solidFill>
            <a:srgbClr val="F7E7EB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1" name="Shape 20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rtl="1" latinLnBrk="0">
      <a:defRPr sz="2800">
        <a:latin typeface="+mn-lt"/>
        <a:ea typeface="+mn-ea"/>
        <a:cs typeface="+mn-cs"/>
        <a:sym typeface="Arial"/>
      </a:defRPr>
    </a:lvl1pPr>
    <a:lvl2pPr indent="228600" defTabSz="1828800" rtl="1" latinLnBrk="0">
      <a:defRPr sz="2800">
        <a:latin typeface="+mn-lt"/>
        <a:ea typeface="+mn-ea"/>
        <a:cs typeface="+mn-cs"/>
        <a:sym typeface="Arial"/>
      </a:defRPr>
    </a:lvl2pPr>
    <a:lvl3pPr indent="457200" defTabSz="1828800" rtl="1" latinLnBrk="0">
      <a:defRPr sz="2800">
        <a:latin typeface="+mn-lt"/>
        <a:ea typeface="+mn-ea"/>
        <a:cs typeface="+mn-cs"/>
        <a:sym typeface="Arial"/>
      </a:defRPr>
    </a:lvl3pPr>
    <a:lvl4pPr indent="685800" defTabSz="1828800" rtl="1" latinLnBrk="0">
      <a:defRPr sz="2800">
        <a:latin typeface="+mn-lt"/>
        <a:ea typeface="+mn-ea"/>
        <a:cs typeface="+mn-cs"/>
        <a:sym typeface="Arial"/>
      </a:defRPr>
    </a:lvl4pPr>
    <a:lvl5pPr indent="914400" defTabSz="1828800" rtl="1" latinLnBrk="0">
      <a:defRPr sz="2800">
        <a:latin typeface="+mn-lt"/>
        <a:ea typeface="+mn-ea"/>
        <a:cs typeface="+mn-cs"/>
        <a:sym typeface="Arial"/>
      </a:defRPr>
    </a:lvl5pPr>
    <a:lvl6pPr indent="1143000" defTabSz="1828800" rtl="1" latinLnBrk="0">
      <a:defRPr sz="2800">
        <a:latin typeface="+mn-lt"/>
        <a:ea typeface="+mn-ea"/>
        <a:cs typeface="+mn-cs"/>
        <a:sym typeface="Arial"/>
      </a:defRPr>
    </a:lvl6pPr>
    <a:lvl7pPr indent="1371600" defTabSz="1828800" rtl="1" latinLnBrk="0">
      <a:defRPr sz="2800">
        <a:latin typeface="+mn-lt"/>
        <a:ea typeface="+mn-ea"/>
        <a:cs typeface="+mn-cs"/>
        <a:sym typeface="Arial"/>
      </a:defRPr>
    </a:lvl7pPr>
    <a:lvl8pPr indent="1600200" defTabSz="1828800" rtl="1" latinLnBrk="0">
      <a:defRPr sz="2800">
        <a:latin typeface="+mn-lt"/>
        <a:ea typeface="+mn-ea"/>
        <a:cs typeface="+mn-cs"/>
        <a:sym typeface="Arial"/>
      </a:defRPr>
    </a:lvl8pPr>
    <a:lvl9pPr indent="1828800" defTabSz="1828800" rtl="1" latinLnBrk="0">
      <a:defRPr sz="28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9;p1"/>
          <p:cNvSpPr txBox="1"/>
          <p:nvPr/>
        </p:nvSpPr>
        <p:spPr>
          <a:xfrm rot="5400000">
            <a:off x="-1599851" y="12155849"/>
            <a:ext cx="3159601" cy="1229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49" tIns="182849" rIns="182849" bIns="182849">
            <a:spAutoFit/>
          </a:bodyPr>
          <a:lstStyle>
            <a:lvl1pPr rtl="0"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23" name="Google Shape;11;p2"/>
          <p:cNvSpPr/>
          <p:nvPr/>
        </p:nvSpPr>
        <p:spPr>
          <a:xfrm>
            <a:off x="0" y="179069"/>
            <a:ext cx="24384000" cy="135369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219"/>
                </a:moveTo>
                <a:cubicBezTo>
                  <a:pt x="21600" y="8013"/>
                  <a:pt x="21600" y="14806"/>
                  <a:pt x="21600" y="21600"/>
                </a:cubicBezTo>
                <a:lnTo>
                  <a:pt x="0" y="21600"/>
                </a:lnTo>
                <a:lnTo>
                  <a:pt x="3" y="1222"/>
                </a:lnTo>
                <a:lnTo>
                  <a:pt x="1357" y="1219"/>
                </a:lnTo>
                <a:cubicBezTo>
                  <a:pt x="1498" y="1219"/>
                  <a:pt x="1556" y="1116"/>
                  <a:pt x="1556" y="863"/>
                </a:cubicBezTo>
                <a:lnTo>
                  <a:pt x="1556" y="316"/>
                </a:lnTo>
                <a:cubicBezTo>
                  <a:pt x="1556" y="119"/>
                  <a:pt x="1622" y="0"/>
                  <a:pt x="1728" y="0"/>
                </a:cubicBezTo>
                <a:lnTo>
                  <a:pt x="6163" y="0"/>
                </a:lnTo>
                <a:cubicBezTo>
                  <a:pt x="6266" y="0"/>
                  <a:pt x="6331" y="122"/>
                  <a:pt x="6333" y="310"/>
                </a:cubicBezTo>
                <a:lnTo>
                  <a:pt x="6333" y="875"/>
                </a:lnTo>
                <a:cubicBezTo>
                  <a:pt x="6333" y="1116"/>
                  <a:pt x="6392" y="1222"/>
                  <a:pt x="6524" y="1222"/>
                </a:cubicBezTo>
                <a:lnTo>
                  <a:pt x="16030" y="1222"/>
                </a:lnTo>
                <a:cubicBezTo>
                  <a:pt x="16048" y="1222"/>
                  <a:pt x="16068" y="1225"/>
                  <a:pt x="16089" y="1225"/>
                </a:cubicBezTo>
                <a:lnTo>
                  <a:pt x="16089" y="1219"/>
                </a:lnTo>
                <a:lnTo>
                  <a:pt x="21600" y="1219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27" name="Google Shape;12;p2"/>
          <p:cNvGrpSpPr/>
          <p:nvPr/>
        </p:nvGrpSpPr>
        <p:grpSpPr>
          <a:xfrm>
            <a:off x="233946" y="404343"/>
            <a:ext cx="1306736" cy="291397"/>
            <a:chOff x="0" y="0"/>
            <a:chExt cx="1306735" cy="291395"/>
          </a:xfrm>
        </p:grpSpPr>
        <p:sp>
          <p:nvSpPr>
            <p:cNvPr id="24" name="Google Shape;13;p2"/>
            <p:cNvSpPr/>
            <p:nvPr/>
          </p:nvSpPr>
          <p:spPr>
            <a:xfrm>
              <a:off x="506527" y="-1"/>
              <a:ext cx="289283" cy="2913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444" fill="norm" stroke="1" extrusionOk="0">
                  <a:moveTo>
                    <a:pt x="10884" y="0"/>
                  </a:moveTo>
                  <a:cubicBezTo>
                    <a:pt x="17444" y="0"/>
                    <a:pt x="21444" y="4000"/>
                    <a:pt x="21284" y="10560"/>
                  </a:cubicBezTo>
                  <a:cubicBezTo>
                    <a:pt x="21284" y="17120"/>
                    <a:pt x="16804" y="21600"/>
                    <a:pt x="10404" y="21440"/>
                  </a:cubicBezTo>
                  <a:cubicBezTo>
                    <a:pt x="4484" y="21280"/>
                    <a:pt x="-156" y="16480"/>
                    <a:pt x="4" y="10400"/>
                  </a:cubicBezTo>
                  <a:cubicBezTo>
                    <a:pt x="164" y="4000"/>
                    <a:pt x="4484" y="0"/>
                    <a:pt x="10884" y="0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5" name="Google Shape;14;p2"/>
            <p:cNvSpPr/>
            <p:nvPr/>
          </p:nvSpPr>
          <p:spPr>
            <a:xfrm>
              <a:off x="0" y="2173"/>
              <a:ext cx="280523" cy="280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8" h="21438" fill="norm" stroke="1" extrusionOk="0">
                  <a:moveTo>
                    <a:pt x="0" y="10634"/>
                  </a:moveTo>
                  <a:cubicBezTo>
                    <a:pt x="0" y="4819"/>
                    <a:pt x="4819" y="0"/>
                    <a:pt x="10468" y="0"/>
                  </a:cubicBezTo>
                  <a:cubicBezTo>
                    <a:pt x="16615" y="166"/>
                    <a:pt x="21600" y="5317"/>
                    <a:pt x="21434" y="11465"/>
                  </a:cubicBezTo>
                  <a:cubicBezTo>
                    <a:pt x="21268" y="17114"/>
                    <a:pt x="16283" y="21600"/>
                    <a:pt x="10302" y="21434"/>
                  </a:cubicBezTo>
                  <a:cubicBezTo>
                    <a:pt x="4486" y="21434"/>
                    <a:pt x="0" y="16615"/>
                    <a:pt x="0" y="10634"/>
                  </a:cubicBezTo>
                  <a:close/>
                </a:path>
              </a:pathLst>
            </a:custGeom>
            <a:solidFill>
              <a:srgbClr val="FF000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6" name="Google Shape;15;p2"/>
            <p:cNvSpPr/>
            <p:nvPr/>
          </p:nvSpPr>
          <p:spPr>
            <a:xfrm>
              <a:off x="1026155" y="2173"/>
              <a:ext cx="280581" cy="280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9" h="21438" fill="norm" stroke="1" extrusionOk="0">
                  <a:moveTo>
                    <a:pt x="10062" y="21434"/>
                  </a:moveTo>
                  <a:cubicBezTo>
                    <a:pt x="4456" y="21268"/>
                    <a:pt x="-161" y="16283"/>
                    <a:pt x="4" y="10468"/>
                  </a:cubicBezTo>
                  <a:cubicBezTo>
                    <a:pt x="169" y="4486"/>
                    <a:pt x="4786" y="0"/>
                    <a:pt x="10721" y="0"/>
                  </a:cubicBezTo>
                  <a:cubicBezTo>
                    <a:pt x="16822" y="0"/>
                    <a:pt x="21439" y="4985"/>
                    <a:pt x="21274" y="10966"/>
                  </a:cubicBezTo>
                  <a:cubicBezTo>
                    <a:pt x="21109" y="17114"/>
                    <a:pt x="16327" y="21600"/>
                    <a:pt x="10062" y="21434"/>
                  </a:cubicBezTo>
                  <a:close/>
                </a:path>
              </a:pathLst>
            </a:custGeom>
            <a:solidFill>
              <a:srgbClr val="70AD47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28" name="Google Shape;16;p2"/>
          <p:cNvSpPr/>
          <p:nvPr/>
        </p:nvSpPr>
        <p:spPr>
          <a:xfrm flipH="1" rot="8100000">
            <a:off x="6624367" y="383135"/>
            <a:ext cx="291573" cy="291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606060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" name="Google Shape;17;p2"/>
          <p:cNvSpPr/>
          <p:nvPr/>
        </p:nvSpPr>
        <p:spPr>
          <a:xfrm flipH="1" rot="10714074">
            <a:off x="7417448" y="404042"/>
            <a:ext cx="294627" cy="2946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" name="Google Shape;18;p2"/>
          <p:cNvSpPr/>
          <p:nvPr/>
        </p:nvSpPr>
        <p:spPr>
          <a:xfrm>
            <a:off x="2550693" y="1164656"/>
            <a:ext cx="19764978" cy="700886"/>
          </a:xfrm>
          <a:prstGeom prst="roundRect">
            <a:avLst>
              <a:gd name="adj" fmla="val 50000"/>
            </a:avLst>
          </a:prstGeom>
          <a:solidFill>
            <a:srgbClr val="F2F2F2"/>
          </a:solidFill>
          <a:ln w="12700">
            <a:solidFill>
              <a:srgbClr val="BFBFBF"/>
            </a:solidFill>
            <a:miter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" name="Google Shape;19;p2"/>
          <p:cNvSpPr/>
          <p:nvPr/>
        </p:nvSpPr>
        <p:spPr>
          <a:xfrm>
            <a:off x="0" y="2072639"/>
            <a:ext cx="24384000" cy="1"/>
          </a:xfrm>
          <a:prstGeom prst="line">
            <a:avLst/>
          </a:prstGeom>
          <a:ln w="12700">
            <a:solidFill>
              <a:srgbClr val="BFBFBF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2" name="Google Shape;20;p2"/>
          <p:cNvSpPr/>
          <p:nvPr/>
        </p:nvSpPr>
        <p:spPr>
          <a:xfrm>
            <a:off x="1818235" y="1333119"/>
            <a:ext cx="416559" cy="4044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72" h="19453" fill="norm" stroke="1" extrusionOk="0">
                <a:moveTo>
                  <a:pt x="15471" y="4882"/>
                </a:moveTo>
                <a:cubicBezTo>
                  <a:pt x="11363" y="1559"/>
                  <a:pt x="7388" y="1687"/>
                  <a:pt x="4340" y="4882"/>
                </a:cubicBezTo>
                <a:cubicBezTo>
                  <a:pt x="1557" y="7950"/>
                  <a:pt x="1690" y="12167"/>
                  <a:pt x="4738" y="14979"/>
                </a:cubicBezTo>
                <a:cubicBezTo>
                  <a:pt x="8448" y="18558"/>
                  <a:pt x="11894" y="17919"/>
                  <a:pt x="18387" y="12167"/>
                </a:cubicBezTo>
                <a:cubicBezTo>
                  <a:pt x="19314" y="14468"/>
                  <a:pt x="18387" y="16129"/>
                  <a:pt x="15206" y="18047"/>
                </a:cubicBezTo>
                <a:cubicBezTo>
                  <a:pt x="10966" y="20475"/>
                  <a:pt x="5665" y="19708"/>
                  <a:pt x="2485" y="16129"/>
                </a:cubicBezTo>
                <a:cubicBezTo>
                  <a:pt x="-828" y="12423"/>
                  <a:pt x="-828" y="7055"/>
                  <a:pt x="2485" y="3348"/>
                </a:cubicBezTo>
                <a:cubicBezTo>
                  <a:pt x="6195" y="-869"/>
                  <a:pt x="11231" y="-1125"/>
                  <a:pt x="17724" y="2709"/>
                </a:cubicBezTo>
                <a:cubicBezTo>
                  <a:pt x="18519" y="2070"/>
                  <a:pt x="19447" y="1431"/>
                  <a:pt x="20772" y="536"/>
                </a:cubicBezTo>
                <a:cubicBezTo>
                  <a:pt x="20772" y="3221"/>
                  <a:pt x="20772" y="5521"/>
                  <a:pt x="20772" y="7950"/>
                </a:cubicBezTo>
                <a:cubicBezTo>
                  <a:pt x="18387" y="7950"/>
                  <a:pt x="16134" y="7950"/>
                  <a:pt x="13484" y="7950"/>
                </a:cubicBezTo>
                <a:cubicBezTo>
                  <a:pt x="14146" y="6927"/>
                  <a:pt x="14809" y="6032"/>
                  <a:pt x="15471" y="4882"/>
                </a:cubicBezTo>
                <a:close/>
              </a:path>
            </a:pathLst>
          </a:custGeom>
          <a:solidFill>
            <a:srgbClr val="65656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" name="Google Shape;21;p2"/>
          <p:cNvSpPr/>
          <p:nvPr/>
        </p:nvSpPr>
        <p:spPr>
          <a:xfrm>
            <a:off x="24063962" y="2173461"/>
            <a:ext cx="263559" cy="45355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1" h="21600" fill="norm" stroke="1" extrusionOk="0">
                <a:moveTo>
                  <a:pt x="0" y="10805"/>
                </a:moveTo>
                <a:cubicBezTo>
                  <a:pt x="0" y="7422"/>
                  <a:pt x="0" y="4030"/>
                  <a:pt x="0" y="647"/>
                </a:cubicBezTo>
                <a:cubicBezTo>
                  <a:pt x="0" y="210"/>
                  <a:pt x="3375" y="0"/>
                  <a:pt x="10575" y="0"/>
                </a:cubicBezTo>
                <a:cubicBezTo>
                  <a:pt x="17775" y="0"/>
                  <a:pt x="21375" y="201"/>
                  <a:pt x="21375" y="647"/>
                </a:cubicBezTo>
                <a:cubicBezTo>
                  <a:pt x="21375" y="7431"/>
                  <a:pt x="21375" y="14215"/>
                  <a:pt x="21375" y="20989"/>
                </a:cubicBezTo>
                <a:cubicBezTo>
                  <a:pt x="21375" y="21071"/>
                  <a:pt x="21600" y="21153"/>
                  <a:pt x="21150" y="21226"/>
                </a:cubicBezTo>
                <a:cubicBezTo>
                  <a:pt x="20250" y="21463"/>
                  <a:pt x="16650" y="21600"/>
                  <a:pt x="10800" y="21600"/>
                </a:cubicBezTo>
                <a:cubicBezTo>
                  <a:pt x="4950" y="21600"/>
                  <a:pt x="1350" y="21463"/>
                  <a:pt x="450" y="21226"/>
                </a:cubicBezTo>
                <a:cubicBezTo>
                  <a:pt x="0" y="21126"/>
                  <a:pt x="225" y="21007"/>
                  <a:pt x="225" y="20907"/>
                </a:cubicBezTo>
                <a:cubicBezTo>
                  <a:pt x="0" y="17543"/>
                  <a:pt x="0" y="14178"/>
                  <a:pt x="0" y="10805"/>
                </a:cubicBezTo>
                <a:close/>
              </a:path>
            </a:pathLst>
          </a:custGeom>
          <a:solidFill>
            <a:srgbClr val="BFBFBF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" name="Google Shape;22;p2"/>
          <p:cNvSpPr/>
          <p:nvPr/>
        </p:nvSpPr>
        <p:spPr>
          <a:xfrm>
            <a:off x="24008635" y="2074544"/>
            <a:ext cx="25401" cy="115851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43" h="21597" fill="norm" stroke="1" extrusionOk="0">
                <a:moveTo>
                  <a:pt x="0" y="21595"/>
                </a:moveTo>
                <a:cubicBezTo>
                  <a:pt x="0" y="21509"/>
                  <a:pt x="1544" y="21428"/>
                  <a:pt x="1544" y="21343"/>
                </a:cubicBezTo>
                <a:cubicBezTo>
                  <a:pt x="1544" y="14307"/>
                  <a:pt x="1544" y="7271"/>
                  <a:pt x="1544" y="236"/>
                </a:cubicBezTo>
                <a:cubicBezTo>
                  <a:pt x="1544" y="156"/>
                  <a:pt x="0" y="80"/>
                  <a:pt x="0" y="0"/>
                </a:cubicBezTo>
                <a:cubicBezTo>
                  <a:pt x="6171" y="21"/>
                  <a:pt x="16972" y="38"/>
                  <a:pt x="18514" y="59"/>
                </a:cubicBezTo>
                <a:cubicBezTo>
                  <a:pt x="21600" y="123"/>
                  <a:pt x="20058" y="188"/>
                  <a:pt x="20058" y="247"/>
                </a:cubicBezTo>
                <a:cubicBezTo>
                  <a:pt x="20058" y="7271"/>
                  <a:pt x="20058" y="14296"/>
                  <a:pt x="20058" y="21327"/>
                </a:cubicBezTo>
                <a:cubicBezTo>
                  <a:pt x="20058" y="21418"/>
                  <a:pt x="20058" y="21503"/>
                  <a:pt x="20058" y="21595"/>
                </a:cubicBezTo>
                <a:cubicBezTo>
                  <a:pt x="13887" y="21600"/>
                  <a:pt x="6171" y="21595"/>
                  <a:pt x="0" y="21595"/>
                </a:cubicBezTo>
                <a:close/>
              </a:path>
            </a:pathLst>
          </a:custGeom>
          <a:solidFill>
            <a:srgbClr val="C3C3C3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" name="Google Shape;23;p2"/>
          <p:cNvSpPr/>
          <p:nvPr/>
        </p:nvSpPr>
        <p:spPr>
          <a:xfrm>
            <a:off x="23956782" y="1586594"/>
            <a:ext cx="104664" cy="795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390" fill="norm" stroke="1" extrusionOk="0">
                <a:moveTo>
                  <a:pt x="21600" y="10522"/>
                </a:moveTo>
                <a:cubicBezTo>
                  <a:pt x="15805" y="15104"/>
                  <a:pt x="11590" y="20995"/>
                  <a:pt x="8429" y="20340"/>
                </a:cubicBezTo>
                <a:cubicBezTo>
                  <a:pt x="5268" y="19686"/>
                  <a:pt x="2634" y="13141"/>
                  <a:pt x="0" y="9868"/>
                </a:cubicBezTo>
                <a:cubicBezTo>
                  <a:pt x="3161" y="6595"/>
                  <a:pt x="5795" y="50"/>
                  <a:pt x="9483" y="50"/>
                </a:cubicBezTo>
                <a:cubicBezTo>
                  <a:pt x="12117" y="-605"/>
                  <a:pt x="15805" y="5286"/>
                  <a:pt x="21600" y="10522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6" name="Google Shape;24;p2"/>
          <p:cNvSpPr/>
          <p:nvPr/>
        </p:nvSpPr>
        <p:spPr>
          <a:xfrm>
            <a:off x="23956782" y="1433624"/>
            <a:ext cx="104664" cy="79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83" fill="norm" stroke="1" extrusionOk="0">
                <a:moveTo>
                  <a:pt x="21600" y="11475"/>
                </a:moveTo>
                <a:cubicBezTo>
                  <a:pt x="15278" y="16200"/>
                  <a:pt x="11590" y="21600"/>
                  <a:pt x="8429" y="20925"/>
                </a:cubicBezTo>
                <a:cubicBezTo>
                  <a:pt x="5268" y="20250"/>
                  <a:pt x="2634" y="13500"/>
                  <a:pt x="0" y="10125"/>
                </a:cubicBezTo>
                <a:cubicBezTo>
                  <a:pt x="3161" y="6750"/>
                  <a:pt x="6322" y="675"/>
                  <a:pt x="9483" y="0"/>
                </a:cubicBezTo>
                <a:cubicBezTo>
                  <a:pt x="12117" y="0"/>
                  <a:pt x="15805" y="6075"/>
                  <a:pt x="21600" y="11475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7" name="Google Shape;25;p2"/>
          <p:cNvSpPr/>
          <p:nvPr/>
        </p:nvSpPr>
        <p:spPr>
          <a:xfrm>
            <a:off x="23956782" y="1283015"/>
            <a:ext cx="104664" cy="819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01" fill="norm" stroke="1" extrusionOk="0">
                <a:moveTo>
                  <a:pt x="21600" y="11127"/>
                </a:moveTo>
                <a:cubicBezTo>
                  <a:pt x="15278" y="16364"/>
                  <a:pt x="11590" y="21600"/>
                  <a:pt x="8429" y="20945"/>
                </a:cubicBezTo>
                <a:cubicBezTo>
                  <a:pt x="5268" y="20291"/>
                  <a:pt x="2634" y="13746"/>
                  <a:pt x="0" y="9818"/>
                </a:cubicBezTo>
                <a:cubicBezTo>
                  <a:pt x="3161" y="6545"/>
                  <a:pt x="6322" y="0"/>
                  <a:pt x="9483" y="0"/>
                </a:cubicBezTo>
                <a:cubicBezTo>
                  <a:pt x="12117" y="0"/>
                  <a:pt x="15805" y="5891"/>
                  <a:pt x="21600" y="11127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8" name="Google Shape;26;p2"/>
          <p:cNvSpPr/>
          <p:nvPr/>
        </p:nvSpPr>
        <p:spPr>
          <a:xfrm rot="16200000">
            <a:off x="1041947" y="1360682"/>
            <a:ext cx="354174" cy="3959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5" h="21435" fill="norm" stroke="1" extrusionOk="0">
                <a:moveTo>
                  <a:pt x="21405" y="11847"/>
                </a:moveTo>
                <a:cubicBezTo>
                  <a:pt x="21405" y="12272"/>
                  <a:pt x="21228" y="12697"/>
                  <a:pt x="20874" y="13025"/>
                </a:cubicBezTo>
                <a:lnTo>
                  <a:pt x="12041" y="20938"/>
                </a:lnTo>
                <a:cubicBezTo>
                  <a:pt x="11302" y="21600"/>
                  <a:pt x="10103" y="21600"/>
                  <a:pt x="9364" y="20938"/>
                </a:cubicBezTo>
                <a:lnTo>
                  <a:pt x="531" y="13025"/>
                </a:lnTo>
                <a:cubicBezTo>
                  <a:pt x="-195" y="12352"/>
                  <a:pt x="-174" y="11278"/>
                  <a:pt x="578" y="10628"/>
                </a:cubicBezTo>
                <a:cubicBezTo>
                  <a:pt x="1311" y="9993"/>
                  <a:pt x="2474" y="9993"/>
                  <a:pt x="3208" y="10628"/>
                </a:cubicBezTo>
                <a:lnTo>
                  <a:pt x="8810" y="15646"/>
                </a:lnTo>
                <a:lnTo>
                  <a:pt x="8810" y="0"/>
                </a:lnTo>
                <a:lnTo>
                  <a:pt x="12595" y="0"/>
                </a:lnTo>
                <a:lnTo>
                  <a:pt x="12595" y="15646"/>
                </a:lnTo>
                <a:lnTo>
                  <a:pt x="18197" y="10628"/>
                </a:lnTo>
                <a:cubicBezTo>
                  <a:pt x="18949" y="9977"/>
                  <a:pt x="20148" y="9996"/>
                  <a:pt x="20874" y="10669"/>
                </a:cubicBezTo>
                <a:cubicBezTo>
                  <a:pt x="21228" y="10998"/>
                  <a:pt x="21405" y="11423"/>
                  <a:pt x="21405" y="11847"/>
                </a:cubicBezTo>
                <a:close/>
              </a:path>
            </a:pathLst>
          </a:custGeom>
          <a:solidFill>
            <a:srgbClr val="A5A5A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9" name="Google Shape;27;p2"/>
          <p:cNvSpPr/>
          <p:nvPr/>
        </p:nvSpPr>
        <p:spPr>
          <a:xfrm rot="5400000">
            <a:off x="413625" y="1360675"/>
            <a:ext cx="354174" cy="3959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5" h="21435" fill="norm" stroke="1" extrusionOk="0">
                <a:moveTo>
                  <a:pt x="21405" y="11847"/>
                </a:moveTo>
                <a:cubicBezTo>
                  <a:pt x="21405" y="12272"/>
                  <a:pt x="21228" y="12697"/>
                  <a:pt x="20874" y="13025"/>
                </a:cubicBezTo>
                <a:lnTo>
                  <a:pt x="12041" y="20938"/>
                </a:lnTo>
                <a:cubicBezTo>
                  <a:pt x="11302" y="21600"/>
                  <a:pt x="10103" y="21600"/>
                  <a:pt x="9364" y="20938"/>
                </a:cubicBezTo>
                <a:lnTo>
                  <a:pt x="531" y="13025"/>
                </a:lnTo>
                <a:cubicBezTo>
                  <a:pt x="-195" y="12352"/>
                  <a:pt x="-174" y="11278"/>
                  <a:pt x="578" y="10628"/>
                </a:cubicBezTo>
                <a:cubicBezTo>
                  <a:pt x="1311" y="9993"/>
                  <a:pt x="2474" y="9993"/>
                  <a:pt x="3208" y="10628"/>
                </a:cubicBezTo>
                <a:lnTo>
                  <a:pt x="8810" y="15646"/>
                </a:lnTo>
                <a:lnTo>
                  <a:pt x="8810" y="0"/>
                </a:lnTo>
                <a:lnTo>
                  <a:pt x="12595" y="0"/>
                </a:lnTo>
                <a:lnTo>
                  <a:pt x="12595" y="15646"/>
                </a:lnTo>
                <a:lnTo>
                  <a:pt x="18197" y="10628"/>
                </a:lnTo>
                <a:cubicBezTo>
                  <a:pt x="18949" y="9977"/>
                  <a:pt x="20148" y="9996"/>
                  <a:pt x="20874" y="10669"/>
                </a:cubicBezTo>
                <a:cubicBezTo>
                  <a:pt x="21228" y="10998"/>
                  <a:pt x="21405" y="11423"/>
                  <a:pt x="21405" y="11847"/>
                </a:cubicBezTo>
                <a:close/>
              </a:path>
            </a:pathLst>
          </a:custGeom>
          <a:solidFill>
            <a:srgbClr val="A5A5A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0" name="Google Shape;28;p2"/>
          <p:cNvSpPr/>
          <p:nvPr/>
        </p:nvSpPr>
        <p:spPr>
          <a:xfrm>
            <a:off x="4856693" y="7828191"/>
            <a:ext cx="14670602" cy="107580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>
            <a:miter lim="400000"/>
          </a:ln>
          <a:effectLst>
            <a:outerShdw sx="100000" sy="100000" kx="0" ky="0" algn="b" rotWithShape="0" blurRad="254000" dist="0" dir="0">
              <a:srgbClr val="000000">
                <a:alpha val="40000"/>
              </a:srgbClr>
            </a:outerShdw>
          </a:effectLst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" name="Google Shape;29;p2"/>
          <p:cNvSpPr/>
          <p:nvPr/>
        </p:nvSpPr>
        <p:spPr>
          <a:xfrm>
            <a:off x="5346196" y="8146843"/>
            <a:ext cx="533837" cy="5342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0" h="21600" fill="norm" stroke="1" extrusionOk="0">
                <a:moveTo>
                  <a:pt x="20867" y="18319"/>
                </a:moveTo>
                <a:lnTo>
                  <a:pt x="17475" y="14901"/>
                </a:lnTo>
                <a:cubicBezTo>
                  <a:pt x="17014" y="14436"/>
                  <a:pt x="16390" y="14272"/>
                  <a:pt x="15793" y="14382"/>
                </a:cubicBezTo>
                <a:lnTo>
                  <a:pt x="14599" y="13179"/>
                </a:lnTo>
                <a:cubicBezTo>
                  <a:pt x="15657" y="11812"/>
                  <a:pt x="16281" y="10062"/>
                  <a:pt x="16281" y="8203"/>
                </a:cubicBezTo>
                <a:cubicBezTo>
                  <a:pt x="16281" y="3691"/>
                  <a:pt x="12618" y="0"/>
                  <a:pt x="8141" y="0"/>
                </a:cubicBezTo>
                <a:cubicBezTo>
                  <a:pt x="3663" y="0"/>
                  <a:pt x="0" y="3691"/>
                  <a:pt x="0" y="8203"/>
                </a:cubicBezTo>
                <a:cubicBezTo>
                  <a:pt x="0" y="12714"/>
                  <a:pt x="3663" y="16405"/>
                  <a:pt x="8141" y="16405"/>
                </a:cubicBezTo>
                <a:cubicBezTo>
                  <a:pt x="9986" y="16405"/>
                  <a:pt x="11695" y="15776"/>
                  <a:pt x="13079" y="14710"/>
                </a:cubicBezTo>
                <a:lnTo>
                  <a:pt x="14273" y="15913"/>
                </a:lnTo>
                <a:cubicBezTo>
                  <a:pt x="14165" y="16514"/>
                  <a:pt x="14328" y="17143"/>
                  <a:pt x="14789" y="17608"/>
                </a:cubicBezTo>
                <a:lnTo>
                  <a:pt x="18181" y="21026"/>
                </a:lnTo>
                <a:cubicBezTo>
                  <a:pt x="18561" y="21409"/>
                  <a:pt x="19049" y="21600"/>
                  <a:pt x="19538" y="21600"/>
                </a:cubicBezTo>
                <a:cubicBezTo>
                  <a:pt x="20026" y="21600"/>
                  <a:pt x="20515" y="21409"/>
                  <a:pt x="20894" y="21026"/>
                </a:cubicBezTo>
                <a:cubicBezTo>
                  <a:pt x="21600" y="20260"/>
                  <a:pt x="21600" y="19057"/>
                  <a:pt x="20867" y="18319"/>
                </a:cubicBezTo>
                <a:close/>
                <a:moveTo>
                  <a:pt x="8114" y="14737"/>
                </a:moveTo>
                <a:cubicBezTo>
                  <a:pt x="4532" y="14737"/>
                  <a:pt x="1601" y="11784"/>
                  <a:pt x="1601" y="8175"/>
                </a:cubicBezTo>
                <a:cubicBezTo>
                  <a:pt x="1601" y="4566"/>
                  <a:pt x="4532" y="1613"/>
                  <a:pt x="8114" y="1613"/>
                </a:cubicBezTo>
                <a:cubicBezTo>
                  <a:pt x="11695" y="1613"/>
                  <a:pt x="14626" y="4566"/>
                  <a:pt x="14626" y="8175"/>
                </a:cubicBezTo>
                <a:cubicBezTo>
                  <a:pt x="14626" y="11784"/>
                  <a:pt x="11695" y="14737"/>
                  <a:pt x="8114" y="14737"/>
                </a:cubicBezTo>
                <a:close/>
              </a:path>
            </a:pathLst>
          </a:custGeom>
          <a:solidFill>
            <a:srgbClr val="7F7F7F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45" name="Google Shape;30;p2"/>
          <p:cNvGrpSpPr/>
          <p:nvPr/>
        </p:nvGrpSpPr>
        <p:grpSpPr>
          <a:xfrm>
            <a:off x="18761843" y="8094702"/>
            <a:ext cx="299209" cy="587397"/>
            <a:chOff x="0" y="0"/>
            <a:chExt cx="299207" cy="587395"/>
          </a:xfrm>
        </p:grpSpPr>
        <p:sp>
          <p:nvSpPr>
            <p:cNvPr id="42" name="Google Shape;31;p2"/>
            <p:cNvSpPr/>
            <p:nvPr/>
          </p:nvSpPr>
          <p:spPr>
            <a:xfrm>
              <a:off x="127196" y="442728"/>
              <a:ext cx="44651" cy="144668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 rtl="0"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3" name="Google Shape;32;p2"/>
            <p:cNvSpPr/>
            <p:nvPr/>
          </p:nvSpPr>
          <p:spPr>
            <a:xfrm>
              <a:off x="69982" y="-1"/>
              <a:ext cx="159061" cy="37748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 rtl="0"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4" name="Google Shape;33;p2"/>
            <p:cNvSpPr/>
            <p:nvPr/>
          </p:nvSpPr>
          <p:spPr>
            <a:xfrm>
              <a:off x="-1" y="234592"/>
              <a:ext cx="299209" cy="2133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817" y="0"/>
                  </a:lnTo>
                  <a:lnTo>
                    <a:pt x="2817" y="6585"/>
                  </a:lnTo>
                  <a:cubicBezTo>
                    <a:pt x="2817" y="12776"/>
                    <a:pt x="6386" y="17780"/>
                    <a:pt x="10800" y="17780"/>
                  </a:cubicBezTo>
                  <a:cubicBezTo>
                    <a:pt x="15214" y="17780"/>
                    <a:pt x="18783" y="12776"/>
                    <a:pt x="18783" y="6585"/>
                  </a:cubicBezTo>
                  <a:lnTo>
                    <a:pt x="18783" y="0"/>
                  </a:lnTo>
                  <a:lnTo>
                    <a:pt x="21600" y="0"/>
                  </a:lnTo>
                  <a:lnTo>
                    <a:pt x="21600" y="6585"/>
                  </a:lnTo>
                  <a:cubicBezTo>
                    <a:pt x="21600" y="14290"/>
                    <a:pt x="17515" y="20612"/>
                    <a:pt x="12209" y="21600"/>
                  </a:cubicBezTo>
                  <a:lnTo>
                    <a:pt x="9391" y="21600"/>
                  </a:lnTo>
                  <a:cubicBezTo>
                    <a:pt x="4085" y="20612"/>
                    <a:pt x="0" y="14290"/>
                    <a:pt x="0" y="6585"/>
                  </a:cubicBez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25000">
                  <a:schemeClr val="accent2"/>
                </a:gs>
                <a:gs pos="100000">
                  <a:schemeClr val="accent2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46" name="نص العنوان"/>
          <p:cNvSpPr txBox="1"/>
          <p:nvPr>
            <p:ph type="title"/>
          </p:nvPr>
        </p:nvSpPr>
        <p:spPr>
          <a:xfrm>
            <a:off x="831200" y="2558339"/>
            <a:ext cx="22721401" cy="48768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 sz="14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7" name="مستوى النص الأول…"/>
          <p:cNvSpPr txBox="1"/>
          <p:nvPr>
            <p:ph type="body" sz="quarter" idx="1"/>
          </p:nvPr>
        </p:nvSpPr>
        <p:spPr>
          <a:xfrm>
            <a:off x="6222450" y="7768449"/>
            <a:ext cx="12211201" cy="1075801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2800">
                <a:solidFill>
                  <a:srgbClr val="595959"/>
                </a:solidFill>
              </a:defRPr>
            </a:lvl1pPr>
            <a:lvl2pPr marL="0" indent="565150">
              <a:lnSpc>
                <a:spcPct val="100000"/>
              </a:lnSpc>
              <a:buClrTx/>
              <a:buSzTx/>
              <a:buFontTx/>
              <a:buNone/>
              <a:defRPr sz="2800">
                <a:solidFill>
                  <a:srgbClr val="595959"/>
                </a:solidFill>
              </a:defRPr>
            </a:lvl2pPr>
            <a:lvl3pPr marL="0" indent="1022350">
              <a:lnSpc>
                <a:spcPct val="100000"/>
              </a:lnSpc>
              <a:buClrTx/>
              <a:buSzTx/>
              <a:buFontTx/>
              <a:buNone/>
              <a:defRPr sz="2800">
                <a:solidFill>
                  <a:srgbClr val="595959"/>
                </a:solidFill>
              </a:defRPr>
            </a:lvl3pPr>
            <a:lvl4pPr marL="0" indent="1479550">
              <a:lnSpc>
                <a:spcPct val="100000"/>
              </a:lnSpc>
              <a:buClrTx/>
              <a:buSzTx/>
              <a:buFontTx/>
              <a:buNone/>
              <a:defRPr sz="2800">
                <a:solidFill>
                  <a:srgbClr val="595959"/>
                </a:solidFill>
              </a:defRPr>
            </a:lvl4pPr>
            <a:lvl5pPr marL="0" indent="1936750">
              <a:lnSpc>
                <a:spcPct val="100000"/>
              </a:lnSpc>
              <a:buClrTx/>
              <a:buSzTx/>
              <a:buFontTx/>
              <a:buNone/>
              <a:defRPr sz="2800">
                <a:solidFill>
                  <a:srgbClr val="595959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pic>
        <p:nvPicPr>
          <p:cNvPr id="48" name="IMG_4033.png" descr="IMG_403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22020" y="1063734"/>
            <a:ext cx="1291329" cy="1164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phonto 2.png" descr="phonto 2.png"/>
          <p:cNvPicPr>
            <a:picLocks noChangeAspect="1"/>
          </p:cNvPicPr>
          <p:nvPr/>
        </p:nvPicPr>
        <p:blipFill>
          <a:blip r:embed="rId3">
            <a:alphaModFix amt="59817"/>
            <a:extLst/>
          </a:blip>
          <a:srcRect l="34373" t="38692" r="30257" b="36447"/>
          <a:stretch>
            <a:fillRect/>
          </a:stretch>
        </p:blipFill>
        <p:spPr>
          <a:xfrm>
            <a:off x="-55729" y="12925424"/>
            <a:ext cx="2549673" cy="790700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9;p1"/>
          <p:cNvSpPr txBox="1"/>
          <p:nvPr/>
        </p:nvSpPr>
        <p:spPr>
          <a:xfrm rot="5400000">
            <a:off x="-1599851" y="12155849"/>
            <a:ext cx="3159601" cy="1229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49" tIns="182849" rIns="182849" bIns="182849">
            <a:spAutoFit/>
          </a:bodyPr>
          <a:lstStyle>
            <a:lvl1pPr rtl="0"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58" name="Google Shape;43;p3"/>
          <p:cNvSpPr/>
          <p:nvPr/>
        </p:nvSpPr>
        <p:spPr>
          <a:xfrm>
            <a:off x="0" y="179069"/>
            <a:ext cx="24384000" cy="135369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219"/>
                </a:moveTo>
                <a:cubicBezTo>
                  <a:pt x="21600" y="8013"/>
                  <a:pt x="21600" y="14806"/>
                  <a:pt x="21600" y="21600"/>
                </a:cubicBezTo>
                <a:lnTo>
                  <a:pt x="0" y="21600"/>
                </a:lnTo>
                <a:lnTo>
                  <a:pt x="3" y="1222"/>
                </a:lnTo>
                <a:lnTo>
                  <a:pt x="1357" y="1219"/>
                </a:lnTo>
                <a:cubicBezTo>
                  <a:pt x="1498" y="1219"/>
                  <a:pt x="1556" y="1116"/>
                  <a:pt x="1556" y="863"/>
                </a:cubicBezTo>
                <a:lnTo>
                  <a:pt x="1556" y="316"/>
                </a:lnTo>
                <a:cubicBezTo>
                  <a:pt x="1556" y="119"/>
                  <a:pt x="1622" y="0"/>
                  <a:pt x="1728" y="0"/>
                </a:cubicBezTo>
                <a:lnTo>
                  <a:pt x="6163" y="0"/>
                </a:lnTo>
                <a:cubicBezTo>
                  <a:pt x="6266" y="0"/>
                  <a:pt x="6331" y="122"/>
                  <a:pt x="6333" y="310"/>
                </a:cubicBezTo>
                <a:lnTo>
                  <a:pt x="6333" y="875"/>
                </a:lnTo>
                <a:cubicBezTo>
                  <a:pt x="6333" y="1116"/>
                  <a:pt x="6392" y="1222"/>
                  <a:pt x="6524" y="1222"/>
                </a:cubicBezTo>
                <a:lnTo>
                  <a:pt x="16030" y="1222"/>
                </a:lnTo>
                <a:cubicBezTo>
                  <a:pt x="16048" y="1222"/>
                  <a:pt x="16068" y="1225"/>
                  <a:pt x="16089" y="1225"/>
                </a:cubicBezTo>
                <a:lnTo>
                  <a:pt x="16089" y="1219"/>
                </a:lnTo>
                <a:lnTo>
                  <a:pt x="21600" y="1219"/>
                </a:lnTo>
                <a:close/>
              </a:path>
            </a:pathLst>
          </a:custGeom>
          <a:solidFill>
            <a:srgbClr val="757070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9" name="Google Shape;44;p3"/>
          <p:cNvSpPr/>
          <p:nvPr/>
        </p:nvSpPr>
        <p:spPr>
          <a:xfrm flipH="1" rot="8100000">
            <a:off x="6624367" y="383135"/>
            <a:ext cx="291573" cy="291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0" name="Google Shape;45;p3"/>
          <p:cNvSpPr/>
          <p:nvPr/>
        </p:nvSpPr>
        <p:spPr>
          <a:xfrm>
            <a:off x="-3" y="163830"/>
            <a:ext cx="24384004" cy="13552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493" y="0"/>
                </a:moveTo>
                <a:lnTo>
                  <a:pt x="10928" y="0"/>
                </a:lnTo>
                <a:cubicBezTo>
                  <a:pt x="11031" y="0"/>
                  <a:pt x="11097" y="121"/>
                  <a:pt x="11099" y="310"/>
                </a:cubicBezTo>
                <a:lnTo>
                  <a:pt x="11099" y="874"/>
                </a:lnTo>
                <a:cubicBezTo>
                  <a:pt x="11099" y="1114"/>
                  <a:pt x="11158" y="1221"/>
                  <a:pt x="11289" y="1221"/>
                </a:cubicBezTo>
                <a:lnTo>
                  <a:pt x="21600" y="1218"/>
                </a:lnTo>
                <a:lnTo>
                  <a:pt x="21600" y="21576"/>
                </a:lnTo>
                <a:lnTo>
                  <a:pt x="0" y="21600"/>
                </a:lnTo>
                <a:lnTo>
                  <a:pt x="0" y="1248"/>
                </a:lnTo>
                <a:lnTo>
                  <a:pt x="6122" y="1218"/>
                </a:lnTo>
                <a:cubicBezTo>
                  <a:pt x="6264" y="1218"/>
                  <a:pt x="6321" y="1114"/>
                  <a:pt x="6321" y="862"/>
                </a:cubicBezTo>
                <a:lnTo>
                  <a:pt x="6321" y="316"/>
                </a:lnTo>
                <a:cubicBezTo>
                  <a:pt x="6321" y="118"/>
                  <a:pt x="6387" y="0"/>
                  <a:pt x="6493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64" name="Google Shape;46;p3"/>
          <p:cNvGrpSpPr/>
          <p:nvPr/>
        </p:nvGrpSpPr>
        <p:grpSpPr>
          <a:xfrm>
            <a:off x="233946" y="404343"/>
            <a:ext cx="1306736" cy="291397"/>
            <a:chOff x="0" y="0"/>
            <a:chExt cx="1306735" cy="291395"/>
          </a:xfrm>
        </p:grpSpPr>
        <p:sp>
          <p:nvSpPr>
            <p:cNvPr id="61" name="Google Shape;47;p3"/>
            <p:cNvSpPr/>
            <p:nvPr/>
          </p:nvSpPr>
          <p:spPr>
            <a:xfrm>
              <a:off x="506527" y="-1"/>
              <a:ext cx="289283" cy="2913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444" fill="norm" stroke="1" extrusionOk="0">
                  <a:moveTo>
                    <a:pt x="10884" y="0"/>
                  </a:moveTo>
                  <a:cubicBezTo>
                    <a:pt x="17444" y="0"/>
                    <a:pt x="21444" y="4000"/>
                    <a:pt x="21284" y="10560"/>
                  </a:cubicBezTo>
                  <a:cubicBezTo>
                    <a:pt x="21284" y="17120"/>
                    <a:pt x="16804" y="21600"/>
                    <a:pt x="10404" y="21440"/>
                  </a:cubicBezTo>
                  <a:cubicBezTo>
                    <a:pt x="4484" y="21280"/>
                    <a:pt x="-156" y="16480"/>
                    <a:pt x="4" y="10400"/>
                  </a:cubicBezTo>
                  <a:cubicBezTo>
                    <a:pt x="164" y="4000"/>
                    <a:pt x="4484" y="0"/>
                    <a:pt x="10884" y="0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62" name="Google Shape;48;p3"/>
            <p:cNvSpPr/>
            <p:nvPr/>
          </p:nvSpPr>
          <p:spPr>
            <a:xfrm>
              <a:off x="0" y="2173"/>
              <a:ext cx="280523" cy="280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8" h="21438" fill="norm" stroke="1" extrusionOk="0">
                  <a:moveTo>
                    <a:pt x="0" y="10634"/>
                  </a:moveTo>
                  <a:cubicBezTo>
                    <a:pt x="0" y="4819"/>
                    <a:pt x="4819" y="0"/>
                    <a:pt x="10468" y="0"/>
                  </a:cubicBezTo>
                  <a:cubicBezTo>
                    <a:pt x="16615" y="166"/>
                    <a:pt x="21600" y="5317"/>
                    <a:pt x="21434" y="11465"/>
                  </a:cubicBezTo>
                  <a:cubicBezTo>
                    <a:pt x="21268" y="17114"/>
                    <a:pt x="16283" y="21600"/>
                    <a:pt x="10302" y="21434"/>
                  </a:cubicBezTo>
                  <a:cubicBezTo>
                    <a:pt x="4486" y="21434"/>
                    <a:pt x="0" y="16615"/>
                    <a:pt x="0" y="10634"/>
                  </a:cubicBezTo>
                  <a:close/>
                </a:path>
              </a:pathLst>
            </a:custGeom>
            <a:solidFill>
              <a:srgbClr val="FF000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63" name="Google Shape;49;p3"/>
            <p:cNvSpPr/>
            <p:nvPr/>
          </p:nvSpPr>
          <p:spPr>
            <a:xfrm>
              <a:off x="1026155" y="2173"/>
              <a:ext cx="280581" cy="280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9" h="21438" fill="norm" stroke="1" extrusionOk="0">
                  <a:moveTo>
                    <a:pt x="10062" y="21434"/>
                  </a:moveTo>
                  <a:cubicBezTo>
                    <a:pt x="4456" y="21268"/>
                    <a:pt x="-161" y="16283"/>
                    <a:pt x="4" y="10468"/>
                  </a:cubicBezTo>
                  <a:cubicBezTo>
                    <a:pt x="169" y="4486"/>
                    <a:pt x="4786" y="0"/>
                    <a:pt x="10721" y="0"/>
                  </a:cubicBezTo>
                  <a:cubicBezTo>
                    <a:pt x="16822" y="0"/>
                    <a:pt x="21439" y="4985"/>
                    <a:pt x="21274" y="10966"/>
                  </a:cubicBezTo>
                  <a:cubicBezTo>
                    <a:pt x="21109" y="17114"/>
                    <a:pt x="16327" y="21600"/>
                    <a:pt x="10062" y="21434"/>
                  </a:cubicBezTo>
                  <a:close/>
                </a:path>
              </a:pathLst>
            </a:custGeom>
            <a:solidFill>
              <a:srgbClr val="70AD47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65" name="Google Shape;50;p3"/>
          <p:cNvSpPr/>
          <p:nvPr/>
        </p:nvSpPr>
        <p:spPr>
          <a:xfrm flipH="1" rot="10714074">
            <a:off x="12854869" y="404042"/>
            <a:ext cx="294627" cy="2946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6" name="Google Shape;51;p3"/>
          <p:cNvSpPr/>
          <p:nvPr/>
        </p:nvSpPr>
        <p:spPr>
          <a:xfrm>
            <a:off x="2550693" y="1164656"/>
            <a:ext cx="19825436" cy="703030"/>
          </a:xfrm>
          <a:prstGeom prst="roundRect">
            <a:avLst>
              <a:gd name="adj" fmla="val 50000"/>
            </a:avLst>
          </a:prstGeom>
          <a:solidFill>
            <a:srgbClr val="F2F2F2"/>
          </a:solidFill>
          <a:ln w="12700">
            <a:solidFill>
              <a:srgbClr val="BFBFBF"/>
            </a:solidFill>
            <a:miter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7" name="Google Shape;52;p3"/>
          <p:cNvSpPr/>
          <p:nvPr/>
        </p:nvSpPr>
        <p:spPr>
          <a:xfrm>
            <a:off x="0" y="2072639"/>
            <a:ext cx="24384000" cy="1"/>
          </a:xfrm>
          <a:prstGeom prst="line">
            <a:avLst/>
          </a:prstGeom>
          <a:ln w="12700">
            <a:solidFill>
              <a:srgbClr val="BFBFBF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8" name="Google Shape;53;p3"/>
          <p:cNvSpPr/>
          <p:nvPr/>
        </p:nvSpPr>
        <p:spPr>
          <a:xfrm>
            <a:off x="1818235" y="1333119"/>
            <a:ext cx="416559" cy="4044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72" h="19453" fill="norm" stroke="1" extrusionOk="0">
                <a:moveTo>
                  <a:pt x="15471" y="4882"/>
                </a:moveTo>
                <a:cubicBezTo>
                  <a:pt x="11363" y="1559"/>
                  <a:pt x="7388" y="1687"/>
                  <a:pt x="4340" y="4882"/>
                </a:cubicBezTo>
                <a:cubicBezTo>
                  <a:pt x="1557" y="7950"/>
                  <a:pt x="1690" y="12167"/>
                  <a:pt x="4738" y="14979"/>
                </a:cubicBezTo>
                <a:cubicBezTo>
                  <a:pt x="8448" y="18558"/>
                  <a:pt x="11894" y="17919"/>
                  <a:pt x="18387" y="12167"/>
                </a:cubicBezTo>
                <a:cubicBezTo>
                  <a:pt x="19314" y="14468"/>
                  <a:pt x="18387" y="16129"/>
                  <a:pt x="15206" y="18047"/>
                </a:cubicBezTo>
                <a:cubicBezTo>
                  <a:pt x="10966" y="20475"/>
                  <a:pt x="5665" y="19708"/>
                  <a:pt x="2485" y="16129"/>
                </a:cubicBezTo>
                <a:cubicBezTo>
                  <a:pt x="-828" y="12423"/>
                  <a:pt x="-828" y="7055"/>
                  <a:pt x="2485" y="3348"/>
                </a:cubicBezTo>
                <a:cubicBezTo>
                  <a:pt x="6195" y="-869"/>
                  <a:pt x="11231" y="-1125"/>
                  <a:pt x="17724" y="2709"/>
                </a:cubicBezTo>
                <a:cubicBezTo>
                  <a:pt x="18519" y="2070"/>
                  <a:pt x="19447" y="1431"/>
                  <a:pt x="20772" y="536"/>
                </a:cubicBezTo>
                <a:cubicBezTo>
                  <a:pt x="20772" y="3221"/>
                  <a:pt x="20772" y="5521"/>
                  <a:pt x="20772" y="7950"/>
                </a:cubicBezTo>
                <a:cubicBezTo>
                  <a:pt x="18387" y="7950"/>
                  <a:pt x="16134" y="7950"/>
                  <a:pt x="13484" y="7950"/>
                </a:cubicBezTo>
                <a:cubicBezTo>
                  <a:pt x="14146" y="6927"/>
                  <a:pt x="14809" y="6032"/>
                  <a:pt x="15471" y="4882"/>
                </a:cubicBezTo>
                <a:close/>
              </a:path>
            </a:pathLst>
          </a:custGeom>
          <a:solidFill>
            <a:srgbClr val="65656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9" name="Google Shape;54;p3"/>
          <p:cNvSpPr/>
          <p:nvPr/>
        </p:nvSpPr>
        <p:spPr>
          <a:xfrm>
            <a:off x="24008635" y="2074544"/>
            <a:ext cx="25401" cy="115851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43" h="21597" fill="norm" stroke="1" extrusionOk="0">
                <a:moveTo>
                  <a:pt x="0" y="21595"/>
                </a:moveTo>
                <a:cubicBezTo>
                  <a:pt x="0" y="21509"/>
                  <a:pt x="1544" y="21428"/>
                  <a:pt x="1544" y="21343"/>
                </a:cubicBezTo>
                <a:cubicBezTo>
                  <a:pt x="1544" y="14307"/>
                  <a:pt x="1544" y="7271"/>
                  <a:pt x="1544" y="236"/>
                </a:cubicBezTo>
                <a:cubicBezTo>
                  <a:pt x="1544" y="156"/>
                  <a:pt x="0" y="80"/>
                  <a:pt x="0" y="0"/>
                </a:cubicBezTo>
                <a:cubicBezTo>
                  <a:pt x="6171" y="21"/>
                  <a:pt x="16972" y="38"/>
                  <a:pt x="18514" y="59"/>
                </a:cubicBezTo>
                <a:cubicBezTo>
                  <a:pt x="21600" y="123"/>
                  <a:pt x="20058" y="188"/>
                  <a:pt x="20058" y="247"/>
                </a:cubicBezTo>
                <a:cubicBezTo>
                  <a:pt x="20058" y="7271"/>
                  <a:pt x="20058" y="14296"/>
                  <a:pt x="20058" y="21327"/>
                </a:cubicBezTo>
                <a:cubicBezTo>
                  <a:pt x="20058" y="21418"/>
                  <a:pt x="20058" y="21503"/>
                  <a:pt x="20058" y="21595"/>
                </a:cubicBezTo>
                <a:cubicBezTo>
                  <a:pt x="13887" y="21600"/>
                  <a:pt x="6171" y="21595"/>
                  <a:pt x="0" y="21595"/>
                </a:cubicBezTo>
                <a:close/>
              </a:path>
            </a:pathLst>
          </a:custGeom>
          <a:solidFill>
            <a:srgbClr val="C3C3C3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0" name="Google Shape;56;p3"/>
          <p:cNvSpPr/>
          <p:nvPr/>
        </p:nvSpPr>
        <p:spPr>
          <a:xfrm>
            <a:off x="23956782" y="1586594"/>
            <a:ext cx="104664" cy="795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390" fill="norm" stroke="1" extrusionOk="0">
                <a:moveTo>
                  <a:pt x="21600" y="10522"/>
                </a:moveTo>
                <a:cubicBezTo>
                  <a:pt x="15805" y="15104"/>
                  <a:pt x="11590" y="20995"/>
                  <a:pt x="8429" y="20340"/>
                </a:cubicBezTo>
                <a:cubicBezTo>
                  <a:pt x="5268" y="19686"/>
                  <a:pt x="2634" y="13141"/>
                  <a:pt x="0" y="9868"/>
                </a:cubicBezTo>
                <a:cubicBezTo>
                  <a:pt x="3161" y="6595"/>
                  <a:pt x="5795" y="50"/>
                  <a:pt x="9483" y="50"/>
                </a:cubicBezTo>
                <a:cubicBezTo>
                  <a:pt x="12117" y="-605"/>
                  <a:pt x="15805" y="5286"/>
                  <a:pt x="21600" y="10522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1" name="Google Shape;57;p3"/>
          <p:cNvSpPr/>
          <p:nvPr/>
        </p:nvSpPr>
        <p:spPr>
          <a:xfrm>
            <a:off x="23956782" y="1433624"/>
            <a:ext cx="104664" cy="79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83" fill="norm" stroke="1" extrusionOk="0">
                <a:moveTo>
                  <a:pt x="21600" y="11475"/>
                </a:moveTo>
                <a:cubicBezTo>
                  <a:pt x="15278" y="16200"/>
                  <a:pt x="11590" y="21600"/>
                  <a:pt x="8429" y="20925"/>
                </a:cubicBezTo>
                <a:cubicBezTo>
                  <a:pt x="5268" y="20250"/>
                  <a:pt x="2634" y="13500"/>
                  <a:pt x="0" y="10125"/>
                </a:cubicBezTo>
                <a:cubicBezTo>
                  <a:pt x="3161" y="6750"/>
                  <a:pt x="6322" y="675"/>
                  <a:pt x="9483" y="0"/>
                </a:cubicBezTo>
                <a:cubicBezTo>
                  <a:pt x="12117" y="0"/>
                  <a:pt x="15805" y="6075"/>
                  <a:pt x="21600" y="11475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2" name="Google Shape;58;p3"/>
          <p:cNvSpPr/>
          <p:nvPr/>
        </p:nvSpPr>
        <p:spPr>
          <a:xfrm>
            <a:off x="23956782" y="1283015"/>
            <a:ext cx="104664" cy="819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01" fill="norm" stroke="1" extrusionOk="0">
                <a:moveTo>
                  <a:pt x="21600" y="11127"/>
                </a:moveTo>
                <a:cubicBezTo>
                  <a:pt x="15278" y="16364"/>
                  <a:pt x="11590" y="21600"/>
                  <a:pt x="8429" y="20945"/>
                </a:cubicBezTo>
                <a:cubicBezTo>
                  <a:pt x="5268" y="20291"/>
                  <a:pt x="2634" y="13746"/>
                  <a:pt x="0" y="9818"/>
                </a:cubicBezTo>
                <a:cubicBezTo>
                  <a:pt x="3161" y="6545"/>
                  <a:pt x="6322" y="0"/>
                  <a:pt x="9483" y="0"/>
                </a:cubicBezTo>
                <a:cubicBezTo>
                  <a:pt x="12117" y="0"/>
                  <a:pt x="15805" y="5891"/>
                  <a:pt x="21600" y="11127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3" name="Google Shape;59;p3"/>
          <p:cNvSpPr/>
          <p:nvPr/>
        </p:nvSpPr>
        <p:spPr>
          <a:xfrm rot="16200000">
            <a:off x="1041947" y="1360682"/>
            <a:ext cx="354174" cy="3959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5" h="21435" fill="norm" stroke="1" extrusionOk="0">
                <a:moveTo>
                  <a:pt x="21405" y="11847"/>
                </a:moveTo>
                <a:cubicBezTo>
                  <a:pt x="21405" y="12272"/>
                  <a:pt x="21228" y="12697"/>
                  <a:pt x="20874" y="13025"/>
                </a:cubicBezTo>
                <a:lnTo>
                  <a:pt x="12041" y="20938"/>
                </a:lnTo>
                <a:cubicBezTo>
                  <a:pt x="11302" y="21600"/>
                  <a:pt x="10103" y="21600"/>
                  <a:pt x="9364" y="20938"/>
                </a:cubicBezTo>
                <a:lnTo>
                  <a:pt x="531" y="13025"/>
                </a:lnTo>
                <a:cubicBezTo>
                  <a:pt x="-195" y="12352"/>
                  <a:pt x="-174" y="11278"/>
                  <a:pt x="578" y="10628"/>
                </a:cubicBezTo>
                <a:cubicBezTo>
                  <a:pt x="1311" y="9993"/>
                  <a:pt x="2474" y="9993"/>
                  <a:pt x="3208" y="10628"/>
                </a:cubicBezTo>
                <a:lnTo>
                  <a:pt x="8810" y="15646"/>
                </a:lnTo>
                <a:lnTo>
                  <a:pt x="8810" y="0"/>
                </a:lnTo>
                <a:lnTo>
                  <a:pt x="12595" y="0"/>
                </a:lnTo>
                <a:lnTo>
                  <a:pt x="12595" y="15646"/>
                </a:lnTo>
                <a:lnTo>
                  <a:pt x="18197" y="10628"/>
                </a:lnTo>
                <a:cubicBezTo>
                  <a:pt x="18949" y="9977"/>
                  <a:pt x="20148" y="9996"/>
                  <a:pt x="20874" y="10669"/>
                </a:cubicBezTo>
                <a:cubicBezTo>
                  <a:pt x="21228" y="10998"/>
                  <a:pt x="21405" y="11423"/>
                  <a:pt x="21405" y="11847"/>
                </a:cubicBezTo>
                <a:close/>
              </a:path>
            </a:pathLst>
          </a:custGeom>
          <a:solidFill>
            <a:srgbClr val="A5A5A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4" name="Google Shape;60;p3"/>
          <p:cNvSpPr/>
          <p:nvPr/>
        </p:nvSpPr>
        <p:spPr>
          <a:xfrm rot="5400000">
            <a:off x="413625" y="1360675"/>
            <a:ext cx="354174" cy="3959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5" h="21435" fill="norm" stroke="1" extrusionOk="0">
                <a:moveTo>
                  <a:pt x="21405" y="11847"/>
                </a:moveTo>
                <a:cubicBezTo>
                  <a:pt x="21405" y="12272"/>
                  <a:pt x="21228" y="12697"/>
                  <a:pt x="20874" y="13025"/>
                </a:cubicBezTo>
                <a:lnTo>
                  <a:pt x="12041" y="20938"/>
                </a:lnTo>
                <a:cubicBezTo>
                  <a:pt x="11302" y="21600"/>
                  <a:pt x="10103" y="21600"/>
                  <a:pt x="9364" y="20938"/>
                </a:cubicBezTo>
                <a:lnTo>
                  <a:pt x="531" y="13025"/>
                </a:lnTo>
                <a:cubicBezTo>
                  <a:pt x="-195" y="12352"/>
                  <a:pt x="-174" y="11278"/>
                  <a:pt x="578" y="10628"/>
                </a:cubicBezTo>
                <a:cubicBezTo>
                  <a:pt x="1311" y="9993"/>
                  <a:pt x="2474" y="9993"/>
                  <a:pt x="3208" y="10628"/>
                </a:cubicBezTo>
                <a:lnTo>
                  <a:pt x="8810" y="15646"/>
                </a:lnTo>
                <a:lnTo>
                  <a:pt x="8810" y="0"/>
                </a:lnTo>
                <a:lnTo>
                  <a:pt x="12595" y="0"/>
                </a:lnTo>
                <a:lnTo>
                  <a:pt x="12595" y="15646"/>
                </a:lnTo>
                <a:lnTo>
                  <a:pt x="18197" y="10628"/>
                </a:lnTo>
                <a:cubicBezTo>
                  <a:pt x="18949" y="9977"/>
                  <a:pt x="20148" y="9996"/>
                  <a:pt x="20874" y="10669"/>
                </a:cubicBezTo>
                <a:cubicBezTo>
                  <a:pt x="21228" y="10998"/>
                  <a:pt x="21405" y="11423"/>
                  <a:pt x="21405" y="11847"/>
                </a:cubicBezTo>
                <a:close/>
              </a:path>
            </a:pathLst>
          </a:custGeom>
          <a:solidFill>
            <a:srgbClr val="A5A5A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5" name="Google Shape;61;p3"/>
          <p:cNvSpPr/>
          <p:nvPr/>
        </p:nvSpPr>
        <p:spPr>
          <a:xfrm flipH="1" rot="8100000">
            <a:off x="12007356" y="377691"/>
            <a:ext cx="291573" cy="291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606060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6" name="Google Shape;79;p3"/>
          <p:cNvSpPr/>
          <p:nvPr/>
        </p:nvSpPr>
        <p:spPr>
          <a:xfrm>
            <a:off x="24063962" y="2173461"/>
            <a:ext cx="263559" cy="45355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1" h="21600" fill="norm" stroke="1" extrusionOk="0">
                <a:moveTo>
                  <a:pt x="0" y="10805"/>
                </a:moveTo>
                <a:cubicBezTo>
                  <a:pt x="0" y="7422"/>
                  <a:pt x="0" y="4030"/>
                  <a:pt x="0" y="647"/>
                </a:cubicBezTo>
                <a:cubicBezTo>
                  <a:pt x="0" y="210"/>
                  <a:pt x="3375" y="0"/>
                  <a:pt x="10575" y="0"/>
                </a:cubicBezTo>
                <a:cubicBezTo>
                  <a:pt x="17775" y="0"/>
                  <a:pt x="21375" y="201"/>
                  <a:pt x="21375" y="647"/>
                </a:cubicBezTo>
                <a:cubicBezTo>
                  <a:pt x="21375" y="7431"/>
                  <a:pt x="21375" y="14215"/>
                  <a:pt x="21375" y="20989"/>
                </a:cubicBezTo>
                <a:cubicBezTo>
                  <a:pt x="21375" y="21071"/>
                  <a:pt x="21600" y="21153"/>
                  <a:pt x="21150" y="21226"/>
                </a:cubicBezTo>
                <a:cubicBezTo>
                  <a:pt x="20250" y="21463"/>
                  <a:pt x="16650" y="21600"/>
                  <a:pt x="10800" y="21600"/>
                </a:cubicBezTo>
                <a:cubicBezTo>
                  <a:pt x="4950" y="21600"/>
                  <a:pt x="1350" y="21463"/>
                  <a:pt x="450" y="21226"/>
                </a:cubicBezTo>
                <a:cubicBezTo>
                  <a:pt x="0" y="21126"/>
                  <a:pt x="225" y="21007"/>
                  <a:pt x="225" y="20907"/>
                </a:cubicBezTo>
                <a:cubicBezTo>
                  <a:pt x="0" y="17543"/>
                  <a:pt x="0" y="14178"/>
                  <a:pt x="0" y="10805"/>
                </a:cubicBezTo>
                <a:close/>
              </a:path>
            </a:pathLst>
          </a:custGeom>
          <a:solidFill>
            <a:srgbClr val="BFBFBF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7" name="Google Shape;55;p3"/>
          <p:cNvSpPr/>
          <p:nvPr/>
        </p:nvSpPr>
        <p:spPr>
          <a:xfrm>
            <a:off x="4926147" y="5633161"/>
            <a:ext cx="14670602" cy="107580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>
            <a:miter lim="400000"/>
          </a:ln>
          <a:effectLst>
            <a:outerShdw sx="100000" sy="100000" kx="0" ky="0" algn="b" rotWithShape="0" blurRad="254000" dist="0" dir="0">
              <a:srgbClr val="000000">
                <a:alpha val="40000"/>
              </a:srgbClr>
            </a:outerShdw>
          </a:effectLst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8" name="Google Shape;74;p3"/>
          <p:cNvSpPr/>
          <p:nvPr/>
        </p:nvSpPr>
        <p:spPr>
          <a:xfrm>
            <a:off x="5233337" y="5926073"/>
            <a:ext cx="533837" cy="5342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0" h="21600" fill="norm" stroke="1" extrusionOk="0">
                <a:moveTo>
                  <a:pt x="20867" y="18319"/>
                </a:moveTo>
                <a:lnTo>
                  <a:pt x="17475" y="14901"/>
                </a:lnTo>
                <a:cubicBezTo>
                  <a:pt x="17014" y="14436"/>
                  <a:pt x="16390" y="14272"/>
                  <a:pt x="15793" y="14382"/>
                </a:cubicBezTo>
                <a:lnTo>
                  <a:pt x="14599" y="13179"/>
                </a:lnTo>
                <a:cubicBezTo>
                  <a:pt x="15657" y="11812"/>
                  <a:pt x="16281" y="10062"/>
                  <a:pt x="16281" y="8203"/>
                </a:cubicBezTo>
                <a:cubicBezTo>
                  <a:pt x="16281" y="3691"/>
                  <a:pt x="12618" y="0"/>
                  <a:pt x="8141" y="0"/>
                </a:cubicBezTo>
                <a:cubicBezTo>
                  <a:pt x="3663" y="0"/>
                  <a:pt x="0" y="3691"/>
                  <a:pt x="0" y="8203"/>
                </a:cubicBezTo>
                <a:cubicBezTo>
                  <a:pt x="0" y="12714"/>
                  <a:pt x="3663" y="16405"/>
                  <a:pt x="8141" y="16405"/>
                </a:cubicBezTo>
                <a:cubicBezTo>
                  <a:pt x="9986" y="16405"/>
                  <a:pt x="11695" y="15776"/>
                  <a:pt x="13079" y="14710"/>
                </a:cubicBezTo>
                <a:lnTo>
                  <a:pt x="14273" y="15913"/>
                </a:lnTo>
                <a:cubicBezTo>
                  <a:pt x="14165" y="16514"/>
                  <a:pt x="14328" y="17143"/>
                  <a:pt x="14789" y="17608"/>
                </a:cubicBezTo>
                <a:lnTo>
                  <a:pt x="18181" y="21026"/>
                </a:lnTo>
                <a:cubicBezTo>
                  <a:pt x="18561" y="21409"/>
                  <a:pt x="19049" y="21600"/>
                  <a:pt x="19538" y="21600"/>
                </a:cubicBezTo>
                <a:cubicBezTo>
                  <a:pt x="20026" y="21600"/>
                  <a:pt x="20515" y="21409"/>
                  <a:pt x="20894" y="21026"/>
                </a:cubicBezTo>
                <a:cubicBezTo>
                  <a:pt x="21600" y="20260"/>
                  <a:pt x="21600" y="19057"/>
                  <a:pt x="20867" y="18319"/>
                </a:cubicBezTo>
                <a:close/>
                <a:moveTo>
                  <a:pt x="8114" y="14737"/>
                </a:moveTo>
                <a:cubicBezTo>
                  <a:pt x="4532" y="14737"/>
                  <a:pt x="1601" y="11784"/>
                  <a:pt x="1601" y="8175"/>
                </a:cubicBezTo>
                <a:cubicBezTo>
                  <a:pt x="1601" y="4566"/>
                  <a:pt x="4532" y="1613"/>
                  <a:pt x="8114" y="1613"/>
                </a:cubicBezTo>
                <a:cubicBezTo>
                  <a:pt x="11695" y="1613"/>
                  <a:pt x="14626" y="4566"/>
                  <a:pt x="14626" y="8175"/>
                </a:cubicBezTo>
                <a:cubicBezTo>
                  <a:pt x="14626" y="11784"/>
                  <a:pt x="11695" y="14737"/>
                  <a:pt x="8114" y="14737"/>
                </a:cubicBezTo>
                <a:close/>
              </a:path>
            </a:pathLst>
          </a:custGeom>
          <a:solidFill>
            <a:srgbClr val="7F7F7F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82" name="Google Shape;75;p3"/>
          <p:cNvGrpSpPr/>
          <p:nvPr/>
        </p:nvGrpSpPr>
        <p:grpSpPr>
          <a:xfrm>
            <a:off x="18927550" y="5898150"/>
            <a:ext cx="299209" cy="587397"/>
            <a:chOff x="0" y="0"/>
            <a:chExt cx="299207" cy="587395"/>
          </a:xfrm>
        </p:grpSpPr>
        <p:sp>
          <p:nvSpPr>
            <p:cNvPr id="79" name="Google Shape;76;p3"/>
            <p:cNvSpPr/>
            <p:nvPr/>
          </p:nvSpPr>
          <p:spPr>
            <a:xfrm>
              <a:off x="127196" y="442728"/>
              <a:ext cx="44651" cy="144668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 rtl="0"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80" name="Google Shape;77;p3"/>
            <p:cNvSpPr/>
            <p:nvPr/>
          </p:nvSpPr>
          <p:spPr>
            <a:xfrm>
              <a:off x="69982" y="-1"/>
              <a:ext cx="159061" cy="37748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 rtl="0"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81" name="Google Shape;78;p3"/>
            <p:cNvSpPr/>
            <p:nvPr/>
          </p:nvSpPr>
          <p:spPr>
            <a:xfrm>
              <a:off x="-1" y="234592"/>
              <a:ext cx="299209" cy="2133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817" y="0"/>
                  </a:lnTo>
                  <a:lnTo>
                    <a:pt x="2817" y="6585"/>
                  </a:lnTo>
                  <a:cubicBezTo>
                    <a:pt x="2817" y="12776"/>
                    <a:pt x="6386" y="17780"/>
                    <a:pt x="10800" y="17780"/>
                  </a:cubicBezTo>
                  <a:cubicBezTo>
                    <a:pt x="15214" y="17780"/>
                    <a:pt x="18783" y="12776"/>
                    <a:pt x="18783" y="6585"/>
                  </a:cubicBezTo>
                  <a:lnTo>
                    <a:pt x="18783" y="0"/>
                  </a:lnTo>
                  <a:lnTo>
                    <a:pt x="21600" y="0"/>
                  </a:lnTo>
                  <a:lnTo>
                    <a:pt x="21600" y="6585"/>
                  </a:lnTo>
                  <a:cubicBezTo>
                    <a:pt x="21600" y="14290"/>
                    <a:pt x="17515" y="20612"/>
                    <a:pt x="12209" y="21600"/>
                  </a:cubicBezTo>
                  <a:lnTo>
                    <a:pt x="9391" y="21600"/>
                  </a:lnTo>
                  <a:cubicBezTo>
                    <a:pt x="4085" y="20612"/>
                    <a:pt x="0" y="14290"/>
                    <a:pt x="0" y="6585"/>
                  </a:cubicBez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25000">
                  <a:schemeClr val="accent2"/>
                </a:gs>
                <a:gs pos="100000">
                  <a:schemeClr val="accent2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83" name="نص العنوان"/>
          <p:cNvSpPr txBox="1"/>
          <p:nvPr/>
        </p:nvSpPr>
        <p:spPr>
          <a:xfrm>
            <a:off x="6094695" y="5633172"/>
            <a:ext cx="12467401" cy="1075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>
              <a:defRPr>
                <a:solidFill>
                  <a:srgbClr val="595959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نص العنوان</a:t>
            </a:r>
          </a:p>
        </p:txBody>
      </p:sp>
      <p:pic>
        <p:nvPicPr>
          <p:cNvPr id="84" name="IMG_4033.png" descr="IMG_403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59001" y="953708"/>
            <a:ext cx="1291329" cy="1164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phonto 2.png" descr="phonto 2.png"/>
          <p:cNvPicPr>
            <a:picLocks noChangeAspect="1"/>
          </p:cNvPicPr>
          <p:nvPr/>
        </p:nvPicPr>
        <p:blipFill>
          <a:blip r:embed="rId3">
            <a:alphaModFix amt="59817"/>
            <a:extLst/>
          </a:blip>
          <a:srcRect l="34373" t="38692" r="30257" b="36447"/>
          <a:stretch>
            <a:fillRect/>
          </a:stretch>
        </p:blipFill>
        <p:spPr>
          <a:xfrm>
            <a:off x="265761" y="13018433"/>
            <a:ext cx="2549672" cy="790701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USTOM_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9;p1"/>
          <p:cNvSpPr txBox="1"/>
          <p:nvPr/>
        </p:nvSpPr>
        <p:spPr>
          <a:xfrm rot="5400000">
            <a:off x="-1599851" y="12155849"/>
            <a:ext cx="3159601" cy="1229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49" tIns="182849" rIns="182849" bIns="182849">
            <a:spAutoFit/>
          </a:bodyPr>
          <a:lstStyle>
            <a:lvl1pPr rtl="0"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01" name="Google Shape;99;p5"/>
          <p:cNvSpPr/>
          <p:nvPr/>
        </p:nvSpPr>
        <p:spPr>
          <a:xfrm>
            <a:off x="0" y="179069"/>
            <a:ext cx="24384000" cy="135369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219"/>
                </a:moveTo>
                <a:cubicBezTo>
                  <a:pt x="21600" y="8013"/>
                  <a:pt x="21600" y="14806"/>
                  <a:pt x="21600" y="21600"/>
                </a:cubicBezTo>
                <a:lnTo>
                  <a:pt x="0" y="21600"/>
                </a:lnTo>
                <a:lnTo>
                  <a:pt x="3" y="1222"/>
                </a:lnTo>
                <a:lnTo>
                  <a:pt x="1357" y="1219"/>
                </a:lnTo>
                <a:cubicBezTo>
                  <a:pt x="1498" y="1219"/>
                  <a:pt x="1556" y="1116"/>
                  <a:pt x="1556" y="863"/>
                </a:cubicBezTo>
                <a:lnTo>
                  <a:pt x="1556" y="316"/>
                </a:lnTo>
                <a:cubicBezTo>
                  <a:pt x="1556" y="119"/>
                  <a:pt x="1622" y="0"/>
                  <a:pt x="1728" y="0"/>
                </a:cubicBezTo>
                <a:lnTo>
                  <a:pt x="6163" y="0"/>
                </a:lnTo>
                <a:cubicBezTo>
                  <a:pt x="6266" y="0"/>
                  <a:pt x="6331" y="122"/>
                  <a:pt x="6333" y="310"/>
                </a:cubicBezTo>
                <a:lnTo>
                  <a:pt x="6333" y="875"/>
                </a:lnTo>
                <a:cubicBezTo>
                  <a:pt x="6333" y="1116"/>
                  <a:pt x="6392" y="1222"/>
                  <a:pt x="6524" y="1222"/>
                </a:cubicBezTo>
                <a:lnTo>
                  <a:pt x="16030" y="1222"/>
                </a:lnTo>
                <a:cubicBezTo>
                  <a:pt x="16048" y="1222"/>
                  <a:pt x="16068" y="1225"/>
                  <a:pt x="16089" y="1225"/>
                </a:cubicBezTo>
                <a:lnTo>
                  <a:pt x="16089" y="1219"/>
                </a:lnTo>
                <a:lnTo>
                  <a:pt x="21600" y="1219"/>
                </a:lnTo>
                <a:close/>
              </a:path>
            </a:pathLst>
          </a:custGeom>
          <a:solidFill>
            <a:srgbClr val="757070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2" name="Google Shape;100;p5"/>
          <p:cNvSpPr/>
          <p:nvPr/>
        </p:nvSpPr>
        <p:spPr>
          <a:xfrm flipH="1" rot="8100000">
            <a:off x="6624367" y="383135"/>
            <a:ext cx="291573" cy="291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3" name="Google Shape;101;p5"/>
          <p:cNvSpPr/>
          <p:nvPr/>
        </p:nvSpPr>
        <p:spPr>
          <a:xfrm>
            <a:off x="-3" y="163830"/>
            <a:ext cx="24384004" cy="13552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493" y="0"/>
                </a:moveTo>
                <a:lnTo>
                  <a:pt x="10928" y="0"/>
                </a:lnTo>
                <a:cubicBezTo>
                  <a:pt x="11031" y="0"/>
                  <a:pt x="11097" y="121"/>
                  <a:pt x="11099" y="310"/>
                </a:cubicBezTo>
                <a:lnTo>
                  <a:pt x="11099" y="874"/>
                </a:lnTo>
                <a:cubicBezTo>
                  <a:pt x="11099" y="1114"/>
                  <a:pt x="11158" y="1221"/>
                  <a:pt x="11289" y="1221"/>
                </a:cubicBezTo>
                <a:lnTo>
                  <a:pt x="21600" y="1218"/>
                </a:lnTo>
                <a:lnTo>
                  <a:pt x="21600" y="21576"/>
                </a:lnTo>
                <a:lnTo>
                  <a:pt x="0" y="21600"/>
                </a:lnTo>
                <a:lnTo>
                  <a:pt x="0" y="1248"/>
                </a:lnTo>
                <a:lnTo>
                  <a:pt x="6122" y="1218"/>
                </a:lnTo>
                <a:cubicBezTo>
                  <a:pt x="6264" y="1218"/>
                  <a:pt x="6321" y="1114"/>
                  <a:pt x="6321" y="862"/>
                </a:cubicBezTo>
                <a:lnTo>
                  <a:pt x="6321" y="316"/>
                </a:lnTo>
                <a:cubicBezTo>
                  <a:pt x="6321" y="118"/>
                  <a:pt x="6387" y="0"/>
                  <a:pt x="6493" y="0"/>
                </a:cubicBezTo>
                <a:close/>
              </a:path>
            </a:pathLst>
          </a:custGeom>
          <a:solidFill>
            <a:srgbClr val="757070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07" name="Google Shape;102;p5"/>
          <p:cNvGrpSpPr/>
          <p:nvPr/>
        </p:nvGrpSpPr>
        <p:grpSpPr>
          <a:xfrm>
            <a:off x="233946" y="404343"/>
            <a:ext cx="1306736" cy="291397"/>
            <a:chOff x="0" y="0"/>
            <a:chExt cx="1306735" cy="291395"/>
          </a:xfrm>
        </p:grpSpPr>
        <p:sp>
          <p:nvSpPr>
            <p:cNvPr id="104" name="Google Shape;103;p5"/>
            <p:cNvSpPr/>
            <p:nvPr/>
          </p:nvSpPr>
          <p:spPr>
            <a:xfrm>
              <a:off x="506527" y="-1"/>
              <a:ext cx="289283" cy="2913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444" fill="norm" stroke="1" extrusionOk="0">
                  <a:moveTo>
                    <a:pt x="10884" y="0"/>
                  </a:moveTo>
                  <a:cubicBezTo>
                    <a:pt x="17444" y="0"/>
                    <a:pt x="21444" y="4000"/>
                    <a:pt x="21284" y="10560"/>
                  </a:cubicBezTo>
                  <a:cubicBezTo>
                    <a:pt x="21284" y="17120"/>
                    <a:pt x="16804" y="21600"/>
                    <a:pt x="10404" y="21440"/>
                  </a:cubicBezTo>
                  <a:cubicBezTo>
                    <a:pt x="4484" y="21280"/>
                    <a:pt x="-156" y="16480"/>
                    <a:pt x="4" y="10400"/>
                  </a:cubicBezTo>
                  <a:cubicBezTo>
                    <a:pt x="164" y="4000"/>
                    <a:pt x="4484" y="0"/>
                    <a:pt x="10884" y="0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05" name="Google Shape;104;p5"/>
            <p:cNvSpPr/>
            <p:nvPr/>
          </p:nvSpPr>
          <p:spPr>
            <a:xfrm>
              <a:off x="0" y="2173"/>
              <a:ext cx="280523" cy="280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8" h="21438" fill="norm" stroke="1" extrusionOk="0">
                  <a:moveTo>
                    <a:pt x="0" y="10634"/>
                  </a:moveTo>
                  <a:cubicBezTo>
                    <a:pt x="0" y="4819"/>
                    <a:pt x="4819" y="0"/>
                    <a:pt x="10468" y="0"/>
                  </a:cubicBezTo>
                  <a:cubicBezTo>
                    <a:pt x="16615" y="166"/>
                    <a:pt x="21600" y="5317"/>
                    <a:pt x="21434" y="11465"/>
                  </a:cubicBezTo>
                  <a:cubicBezTo>
                    <a:pt x="21268" y="17114"/>
                    <a:pt x="16283" y="21600"/>
                    <a:pt x="10302" y="21434"/>
                  </a:cubicBezTo>
                  <a:cubicBezTo>
                    <a:pt x="4486" y="21434"/>
                    <a:pt x="0" y="16615"/>
                    <a:pt x="0" y="10634"/>
                  </a:cubicBezTo>
                  <a:close/>
                </a:path>
              </a:pathLst>
            </a:custGeom>
            <a:solidFill>
              <a:srgbClr val="FF000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06" name="Google Shape;105;p5"/>
            <p:cNvSpPr/>
            <p:nvPr/>
          </p:nvSpPr>
          <p:spPr>
            <a:xfrm>
              <a:off x="1026155" y="2173"/>
              <a:ext cx="280581" cy="280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9" h="21438" fill="norm" stroke="1" extrusionOk="0">
                  <a:moveTo>
                    <a:pt x="10062" y="21434"/>
                  </a:moveTo>
                  <a:cubicBezTo>
                    <a:pt x="4456" y="21268"/>
                    <a:pt x="-161" y="16283"/>
                    <a:pt x="4" y="10468"/>
                  </a:cubicBezTo>
                  <a:cubicBezTo>
                    <a:pt x="169" y="4486"/>
                    <a:pt x="4786" y="0"/>
                    <a:pt x="10721" y="0"/>
                  </a:cubicBezTo>
                  <a:cubicBezTo>
                    <a:pt x="16822" y="0"/>
                    <a:pt x="21439" y="4985"/>
                    <a:pt x="21274" y="10966"/>
                  </a:cubicBezTo>
                  <a:cubicBezTo>
                    <a:pt x="21109" y="17114"/>
                    <a:pt x="16327" y="21600"/>
                    <a:pt x="10062" y="21434"/>
                  </a:cubicBezTo>
                  <a:close/>
                </a:path>
              </a:pathLst>
            </a:custGeom>
            <a:solidFill>
              <a:srgbClr val="70AD47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108" name="Google Shape;106;p5"/>
          <p:cNvSpPr/>
          <p:nvPr/>
        </p:nvSpPr>
        <p:spPr>
          <a:xfrm flipH="1" rot="10714074">
            <a:off x="18268120" y="374781"/>
            <a:ext cx="294627" cy="294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9" name="Google Shape;107;p5"/>
          <p:cNvSpPr/>
          <p:nvPr/>
        </p:nvSpPr>
        <p:spPr>
          <a:xfrm>
            <a:off x="-3" y="163830"/>
            <a:ext cx="24384004" cy="13552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493" y="0"/>
                </a:moveTo>
                <a:lnTo>
                  <a:pt x="10928" y="0"/>
                </a:lnTo>
                <a:cubicBezTo>
                  <a:pt x="11031" y="0"/>
                  <a:pt x="11097" y="121"/>
                  <a:pt x="11099" y="310"/>
                </a:cubicBezTo>
                <a:lnTo>
                  <a:pt x="11099" y="874"/>
                </a:lnTo>
                <a:cubicBezTo>
                  <a:pt x="11099" y="1114"/>
                  <a:pt x="11158" y="1221"/>
                  <a:pt x="11289" y="1221"/>
                </a:cubicBezTo>
                <a:lnTo>
                  <a:pt x="21600" y="1218"/>
                </a:lnTo>
                <a:lnTo>
                  <a:pt x="21600" y="21576"/>
                </a:lnTo>
                <a:lnTo>
                  <a:pt x="0" y="21600"/>
                </a:lnTo>
                <a:lnTo>
                  <a:pt x="0" y="1248"/>
                </a:lnTo>
                <a:lnTo>
                  <a:pt x="6122" y="1218"/>
                </a:lnTo>
                <a:cubicBezTo>
                  <a:pt x="6264" y="1218"/>
                  <a:pt x="6321" y="1114"/>
                  <a:pt x="6321" y="862"/>
                </a:cubicBezTo>
                <a:lnTo>
                  <a:pt x="6321" y="316"/>
                </a:lnTo>
                <a:cubicBezTo>
                  <a:pt x="6321" y="118"/>
                  <a:pt x="6387" y="0"/>
                  <a:pt x="6493" y="0"/>
                </a:cubicBezTo>
                <a:close/>
              </a:path>
            </a:pathLst>
          </a:custGeom>
          <a:solidFill>
            <a:srgbClr val="FFFFFF">
              <a:alpha val="26260"/>
            </a:srgbClr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0" name="Google Shape;108;p5"/>
          <p:cNvSpPr/>
          <p:nvPr/>
        </p:nvSpPr>
        <p:spPr>
          <a:xfrm flipH="1" rot="8100000">
            <a:off x="12007356" y="377691"/>
            <a:ext cx="291573" cy="291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1" name="Google Shape;109;p5"/>
          <p:cNvSpPr/>
          <p:nvPr/>
        </p:nvSpPr>
        <p:spPr>
          <a:xfrm>
            <a:off x="0" y="139606"/>
            <a:ext cx="24384000" cy="135763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269" y="0"/>
                </a:moveTo>
                <a:lnTo>
                  <a:pt x="15704" y="0"/>
                </a:lnTo>
                <a:cubicBezTo>
                  <a:pt x="15807" y="0"/>
                  <a:pt x="15873" y="121"/>
                  <a:pt x="15875" y="310"/>
                </a:cubicBezTo>
                <a:lnTo>
                  <a:pt x="15875" y="874"/>
                </a:lnTo>
                <a:cubicBezTo>
                  <a:pt x="15875" y="1114"/>
                  <a:pt x="15934" y="1221"/>
                  <a:pt x="16065" y="1221"/>
                </a:cubicBezTo>
                <a:lnTo>
                  <a:pt x="21600" y="1219"/>
                </a:lnTo>
                <a:lnTo>
                  <a:pt x="21600" y="21581"/>
                </a:lnTo>
                <a:lnTo>
                  <a:pt x="0" y="21600"/>
                </a:lnTo>
                <a:lnTo>
                  <a:pt x="0" y="1265"/>
                </a:lnTo>
                <a:lnTo>
                  <a:pt x="10898" y="1218"/>
                </a:lnTo>
                <a:cubicBezTo>
                  <a:pt x="11040" y="1218"/>
                  <a:pt x="11097" y="1114"/>
                  <a:pt x="11097" y="862"/>
                </a:cubicBezTo>
                <a:lnTo>
                  <a:pt x="11097" y="316"/>
                </a:lnTo>
                <a:cubicBezTo>
                  <a:pt x="11097" y="118"/>
                  <a:pt x="11163" y="0"/>
                  <a:pt x="11269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2" name="Google Shape;110;p5"/>
          <p:cNvSpPr/>
          <p:nvPr/>
        </p:nvSpPr>
        <p:spPr>
          <a:xfrm>
            <a:off x="2550693" y="1164656"/>
            <a:ext cx="19824585" cy="703000"/>
          </a:xfrm>
          <a:prstGeom prst="roundRect">
            <a:avLst>
              <a:gd name="adj" fmla="val 50000"/>
            </a:avLst>
          </a:prstGeom>
          <a:solidFill>
            <a:srgbClr val="F2F2F2"/>
          </a:solidFill>
          <a:ln w="12700">
            <a:solidFill>
              <a:srgbClr val="BFBFBF"/>
            </a:solidFill>
            <a:miter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3" name="Google Shape;111;p5"/>
          <p:cNvSpPr/>
          <p:nvPr/>
        </p:nvSpPr>
        <p:spPr>
          <a:xfrm>
            <a:off x="0" y="2072639"/>
            <a:ext cx="24384000" cy="1"/>
          </a:xfrm>
          <a:prstGeom prst="line">
            <a:avLst/>
          </a:prstGeom>
          <a:ln w="12700">
            <a:solidFill>
              <a:srgbClr val="BFBFBF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14" name="Google Shape;112;p5"/>
          <p:cNvSpPr/>
          <p:nvPr/>
        </p:nvSpPr>
        <p:spPr>
          <a:xfrm>
            <a:off x="1818235" y="1333119"/>
            <a:ext cx="416559" cy="4044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72" h="19453" fill="norm" stroke="1" extrusionOk="0">
                <a:moveTo>
                  <a:pt x="15471" y="4882"/>
                </a:moveTo>
                <a:cubicBezTo>
                  <a:pt x="11363" y="1559"/>
                  <a:pt x="7388" y="1687"/>
                  <a:pt x="4340" y="4882"/>
                </a:cubicBezTo>
                <a:cubicBezTo>
                  <a:pt x="1557" y="7950"/>
                  <a:pt x="1690" y="12167"/>
                  <a:pt x="4738" y="14979"/>
                </a:cubicBezTo>
                <a:cubicBezTo>
                  <a:pt x="8448" y="18558"/>
                  <a:pt x="11894" y="17919"/>
                  <a:pt x="18387" y="12167"/>
                </a:cubicBezTo>
                <a:cubicBezTo>
                  <a:pt x="19314" y="14468"/>
                  <a:pt x="18387" y="16129"/>
                  <a:pt x="15206" y="18047"/>
                </a:cubicBezTo>
                <a:cubicBezTo>
                  <a:pt x="10966" y="20475"/>
                  <a:pt x="5665" y="19708"/>
                  <a:pt x="2485" y="16129"/>
                </a:cubicBezTo>
                <a:cubicBezTo>
                  <a:pt x="-828" y="12423"/>
                  <a:pt x="-828" y="7055"/>
                  <a:pt x="2485" y="3348"/>
                </a:cubicBezTo>
                <a:cubicBezTo>
                  <a:pt x="6195" y="-869"/>
                  <a:pt x="11231" y="-1125"/>
                  <a:pt x="17724" y="2709"/>
                </a:cubicBezTo>
                <a:cubicBezTo>
                  <a:pt x="18519" y="2070"/>
                  <a:pt x="19447" y="1431"/>
                  <a:pt x="20772" y="536"/>
                </a:cubicBezTo>
                <a:cubicBezTo>
                  <a:pt x="20772" y="3221"/>
                  <a:pt x="20772" y="5521"/>
                  <a:pt x="20772" y="7950"/>
                </a:cubicBezTo>
                <a:cubicBezTo>
                  <a:pt x="18387" y="7950"/>
                  <a:pt x="16134" y="7950"/>
                  <a:pt x="13484" y="7950"/>
                </a:cubicBezTo>
                <a:cubicBezTo>
                  <a:pt x="14146" y="6927"/>
                  <a:pt x="14809" y="6032"/>
                  <a:pt x="15471" y="4882"/>
                </a:cubicBezTo>
                <a:close/>
              </a:path>
            </a:pathLst>
          </a:custGeom>
          <a:solidFill>
            <a:srgbClr val="65656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5" name="Google Shape;113;p5"/>
          <p:cNvSpPr/>
          <p:nvPr/>
        </p:nvSpPr>
        <p:spPr>
          <a:xfrm>
            <a:off x="23956782" y="1283015"/>
            <a:ext cx="104664" cy="819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01" fill="norm" stroke="1" extrusionOk="0">
                <a:moveTo>
                  <a:pt x="21600" y="11127"/>
                </a:moveTo>
                <a:cubicBezTo>
                  <a:pt x="15278" y="16364"/>
                  <a:pt x="11590" y="21600"/>
                  <a:pt x="8429" y="20945"/>
                </a:cubicBezTo>
                <a:cubicBezTo>
                  <a:pt x="5268" y="20291"/>
                  <a:pt x="2634" y="13746"/>
                  <a:pt x="0" y="9818"/>
                </a:cubicBezTo>
                <a:cubicBezTo>
                  <a:pt x="3161" y="6545"/>
                  <a:pt x="6322" y="0"/>
                  <a:pt x="9483" y="0"/>
                </a:cubicBezTo>
                <a:cubicBezTo>
                  <a:pt x="12117" y="0"/>
                  <a:pt x="15805" y="5891"/>
                  <a:pt x="21600" y="11127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6" name="Google Shape;114;p5"/>
          <p:cNvSpPr/>
          <p:nvPr/>
        </p:nvSpPr>
        <p:spPr>
          <a:xfrm rot="16200000">
            <a:off x="1041947" y="1360682"/>
            <a:ext cx="354174" cy="3959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5" h="21435" fill="norm" stroke="1" extrusionOk="0">
                <a:moveTo>
                  <a:pt x="21405" y="11847"/>
                </a:moveTo>
                <a:cubicBezTo>
                  <a:pt x="21405" y="12272"/>
                  <a:pt x="21228" y="12697"/>
                  <a:pt x="20874" y="13025"/>
                </a:cubicBezTo>
                <a:lnTo>
                  <a:pt x="12041" y="20938"/>
                </a:lnTo>
                <a:cubicBezTo>
                  <a:pt x="11302" y="21600"/>
                  <a:pt x="10103" y="21600"/>
                  <a:pt x="9364" y="20938"/>
                </a:cubicBezTo>
                <a:lnTo>
                  <a:pt x="531" y="13025"/>
                </a:lnTo>
                <a:cubicBezTo>
                  <a:pt x="-195" y="12352"/>
                  <a:pt x="-174" y="11278"/>
                  <a:pt x="578" y="10628"/>
                </a:cubicBezTo>
                <a:cubicBezTo>
                  <a:pt x="1311" y="9993"/>
                  <a:pt x="2474" y="9993"/>
                  <a:pt x="3208" y="10628"/>
                </a:cubicBezTo>
                <a:lnTo>
                  <a:pt x="8810" y="15646"/>
                </a:lnTo>
                <a:lnTo>
                  <a:pt x="8810" y="0"/>
                </a:lnTo>
                <a:lnTo>
                  <a:pt x="12595" y="0"/>
                </a:lnTo>
                <a:lnTo>
                  <a:pt x="12595" y="15646"/>
                </a:lnTo>
                <a:lnTo>
                  <a:pt x="18197" y="10628"/>
                </a:lnTo>
                <a:cubicBezTo>
                  <a:pt x="18949" y="9977"/>
                  <a:pt x="20148" y="9996"/>
                  <a:pt x="20874" y="10669"/>
                </a:cubicBezTo>
                <a:cubicBezTo>
                  <a:pt x="21228" y="10998"/>
                  <a:pt x="21405" y="11423"/>
                  <a:pt x="21405" y="11847"/>
                </a:cubicBezTo>
                <a:close/>
              </a:path>
            </a:pathLst>
          </a:custGeom>
          <a:solidFill>
            <a:srgbClr val="A5A5A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7" name="Google Shape;115;p5"/>
          <p:cNvSpPr/>
          <p:nvPr/>
        </p:nvSpPr>
        <p:spPr>
          <a:xfrm rot="5400000">
            <a:off x="413625" y="1360675"/>
            <a:ext cx="354174" cy="3959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5" h="21435" fill="norm" stroke="1" extrusionOk="0">
                <a:moveTo>
                  <a:pt x="21405" y="11847"/>
                </a:moveTo>
                <a:cubicBezTo>
                  <a:pt x="21405" y="12272"/>
                  <a:pt x="21228" y="12697"/>
                  <a:pt x="20874" y="13025"/>
                </a:cubicBezTo>
                <a:lnTo>
                  <a:pt x="12041" y="20938"/>
                </a:lnTo>
                <a:cubicBezTo>
                  <a:pt x="11302" y="21600"/>
                  <a:pt x="10103" y="21600"/>
                  <a:pt x="9364" y="20938"/>
                </a:cubicBezTo>
                <a:lnTo>
                  <a:pt x="531" y="13025"/>
                </a:lnTo>
                <a:cubicBezTo>
                  <a:pt x="-195" y="12352"/>
                  <a:pt x="-174" y="11278"/>
                  <a:pt x="578" y="10628"/>
                </a:cubicBezTo>
                <a:cubicBezTo>
                  <a:pt x="1311" y="9993"/>
                  <a:pt x="2474" y="9993"/>
                  <a:pt x="3208" y="10628"/>
                </a:cubicBezTo>
                <a:lnTo>
                  <a:pt x="8810" y="15646"/>
                </a:lnTo>
                <a:lnTo>
                  <a:pt x="8810" y="0"/>
                </a:lnTo>
                <a:lnTo>
                  <a:pt x="12595" y="0"/>
                </a:lnTo>
                <a:lnTo>
                  <a:pt x="12595" y="15646"/>
                </a:lnTo>
                <a:lnTo>
                  <a:pt x="18197" y="10628"/>
                </a:lnTo>
                <a:cubicBezTo>
                  <a:pt x="18949" y="9977"/>
                  <a:pt x="20148" y="9996"/>
                  <a:pt x="20874" y="10669"/>
                </a:cubicBezTo>
                <a:cubicBezTo>
                  <a:pt x="21228" y="10998"/>
                  <a:pt x="21405" y="11423"/>
                  <a:pt x="21405" y="11847"/>
                </a:cubicBezTo>
                <a:close/>
              </a:path>
            </a:pathLst>
          </a:custGeom>
          <a:solidFill>
            <a:srgbClr val="A5A5A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8" name="Google Shape;116;p5"/>
          <p:cNvSpPr/>
          <p:nvPr/>
        </p:nvSpPr>
        <p:spPr>
          <a:xfrm>
            <a:off x="24008635" y="2074544"/>
            <a:ext cx="25401" cy="115851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43" h="21597" fill="norm" stroke="1" extrusionOk="0">
                <a:moveTo>
                  <a:pt x="0" y="21595"/>
                </a:moveTo>
                <a:cubicBezTo>
                  <a:pt x="0" y="21509"/>
                  <a:pt x="1544" y="21428"/>
                  <a:pt x="1544" y="21343"/>
                </a:cubicBezTo>
                <a:cubicBezTo>
                  <a:pt x="1544" y="14307"/>
                  <a:pt x="1544" y="7271"/>
                  <a:pt x="1544" y="236"/>
                </a:cubicBezTo>
                <a:cubicBezTo>
                  <a:pt x="1544" y="156"/>
                  <a:pt x="0" y="80"/>
                  <a:pt x="0" y="0"/>
                </a:cubicBezTo>
                <a:cubicBezTo>
                  <a:pt x="6171" y="21"/>
                  <a:pt x="16972" y="38"/>
                  <a:pt x="18514" y="59"/>
                </a:cubicBezTo>
                <a:cubicBezTo>
                  <a:pt x="21600" y="123"/>
                  <a:pt x="20058" y="188"/>
                  <a:pt x="20058" y="247"/>
                </a:cubicBezTo>
                <a:cubicBezTo>
                  <a:pt x="20058" y="7271"/>
                  <a:pt x="20058" y="14296"/>
                  <a:pt x="20058" y="21327"/>
                </a:cubicBezTo>
                <a:cubicBezTo>
                  <a:pt x="20058" y="21418"/>
                  <a:pt x="20058" y="21503"/>
                  <a:pt x="20058" y="21595"/>
                </a:cubicBezTo>
                <a:cubicBezTo>
                  <a:pt x="13887" y="21600"/>
                  <a:pt x="6171" y="21595"/>
                  <a:pt x="0" y="21595"/>
                </a:cubicBezTo>
                <a:close/>
              </a:path>
            </a:pathLst>
          </a:custGeom>
          <a:solidFill>
            <a:srgbClr val="C3C3C3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9" name="Google Shape;117;p5"/>
          <p:cNvSpPr/>
          <p:nvPr/>
        </p:nvSpPr>
        <p:spPr>
          <a:xfrm>
            <a:off x="23956782" y="1586594"/>
            <a:ext cx="104664" cy="795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390" fill="norm" stroke="1" extrusionOk="0">
                <a:moveTo>
                  <a:pt x="21600" y="10522"/>
                </a:moveTo>
                <a:cubicBezTo>
                  <a:pt x="15805" y="15104"/>
                  <a:pt x="11590" y="20995"/>
                  <a:pt x="8429" y="20340"/>
                </a:cubicBezTo>
                <a:cubicBezTo>
                  <a:pt x="5268" y="19686"/>
                  <a:pt x="2634" y="13141"/>
                  <a:pt x="0" y="9868"/>
                </a:cubicBezTo>
                <a:cubicBezTo>
                  <a:pt x="3161" y="6595"/>
                  <a:pt x="5795" y="50"/>
                  <a:pt x="9483" y="50"/>
                </a:cubicBezTo>
                <a:cubicBezTo>
                  <a:pt x="12117" y="-605"/>
                  <a:pt x="15805" y="5286"/>
                  <a:pt x="21600" y="10522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0" name="Google Shape;118;p5"/>
          <p:cNvSpPr/>
          <p:nvPr/>
        </p:nvSpPr>
        <p:spPr>
          <a:xfrm>
            <a:off x="23956782" y="1433624"/>
            <a:ext cx="104664" cy="79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83" fill="norm" stroke="1" extrusionOk="0">
                <a:moveTo>
                  <a:pt x="21600" y="11475"/>
                </a:moveTo>
                <a:cubicBezTo>
                  <a:pt x="15278" y="16200"/>
                  <a:pt x="11590" y="21600"/>
                  <a:pt x="8429" y="20925"/>
                </a:cubicBezTo>
                <a:cubicBezTo>
                  <a:pt x="5268" y="20250"/>
                  <a:pt x="2634" y="13500"/>
                  <a:pt x="0" y="10125"/>
                </a:cubicBezTo>
                <a:cubicBezTo>
                  <a:pt x="3161" y="6750"/>
                  <a:pt x="6322" y="675"/>
                  <a:pt x="9483" y="0"/>
                </a:cubicBezTo>
                <a:cubicBezTo>
                  <a:pt x="12117" y="0"/>
                  <a:pt x="15805" y="6075"/>
                  <a:pt x="21600" y="11475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1" name="Google Shape;119;p5"/>
          <p:cNvSpPr/>
          <p:nvPr/>
        </p:nvSpPr>
        <p:spPr>
          <a:xfrm flipH="1" rot="8100000">
            <a:off x="17419167" y="380703"/>
            <a:ext cx="291573" cy="291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606060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2" name="Google Shape;120;p5"/>
          <p:cNvSpPr/>
          <p:nvPr/>
        </p:nvSpPr>
        <p:spPr>
          <a:xfrm>
            <a:off x="24063962" y="2173461"/>
            <a:ext cx="263559" cy="45355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1" h="21600" fill="norm" stroke="1" extrusionOk="0">
                <a:moveTo>
                  <a:pt x="0" y="10805"/>
                </a:moveTo>
                <a:cubicBezTo>
                  <a:pt x="0" y="7422"/>
                  <a:pt x="0" y="4030"/>
                  <a:pt x="0" y="647"/>
                </a:cubicBezTo>
                <a:cubicBezTo>
                  <a:pt x="0" y="210"/>
                  <a:pt x="3375" y="0"/>
                  <a:pt x="10575" y="0"/>
                </a:cubicBezTo>
                <a:cubicBezTo>
                  <a:pt x="17775" y="0"/>
                  <a:pt x="21375" y="201"/>
                  <a:pt x="21375" y="647"/>
                </a:cubicBezTo>
                <a:cubicBezTo>
                  <a:pt x="21375" y="7431"/>
                  <a:pt x="21375" y="14215"/>
                  <a:pt x="21375" y="20989"/>
                </a:cubicBezTo>
                <a:cubicBezTo>
                  <a:pt x="21375" y="21071"/>
                  <a:pt x="21600" y="21153"/>
                  <a:pt x="21150" y="21226"/>
                </a:cubicBezTo>
                <a:cubicBezTo>
                  <a:pt x="20250" y="21463"/>
                  <a:pt x="16650" y="21600"/>
                  <a:pt x="10800" y="21600"/>
                </a:cubicBezTo>
                <a:cubicBezTo>
                  <a:pt x="4950" y="21600"/>
                  <a:pt x="1350" y="21463"/>
                  <a:pt x="450" y="21226"/>
                </a:cubicBezTo>
                <a:cubicBezTo>
                  <a:pt x="0" y="21126"/>
                  <a:pt x="225" y="21007"/>
                  <a:pt x="225" y="20907"/>
                </a:cubicBezTo>
                <a:cubicBezTo>
                  <a:pt x="0" y="17543"/>
                  <a:pt x="0" y="14178"/>
                  <a:pt x="0" y="10805"/>
                </a:cubicBezTo>
                <a:close/>
              </a:path>
            </a:pathLst>
          </a:custGeom>
          <a:solidFill>
            <a:srgbClr val="BFBFBF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3" name="نص العنوان"/>
          <p:cNvSpPr txBox="1"/>
          <p:nvPr>
            <p:ph type="title"/>
          </p:nvPr>
        </p:nvSpPr>
        <p:spPr>
          <a:xfrm>
            <a:off x="392800" y="2767850"/>
            <a:ext cx="10645200" cy="26496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124" name="مستوى النص الأول…"/>
          <p:cNvSpPr txBox="1"/>
          <p:nvPr>
            <p:ph type="body" sz="quarter" idx="1"/>
          </p:nvPr>
        </p:nvSpPr>
        <p:spPr>
          <a:xfrm>
            <a:off x="392750" y="5576449"/>
            <a:ext cx="10645200" cy="44718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781050" indent="-647700">
              <a:buSzPts val="3000"/>
              <a:defRPr sz="3000"/>
            </a:lvl1pPr>
            <a:lvl2pPr marL="1238250" indent="-647700">
              <a:buSzPts val="3000"/>
              <a:defRPr sz="3000"/>
            </a:lvl2pPr>
            <a:lvl3pPr marL="1695450" indent="-647700">
              <a:buSzPts val="3000"/>
              <a:defRPr sz="3000"/>
            </a:lvl3pPr>
            <a:lvl4pPr marL="2152650" indent="-647700">
              <a:buSzPts val="3000"/>
              <a:defRPr sz="3000"/>
            </a:lvl4pPr>
            <a:lvl5pPr marL="2609850" indent="-647700">
              <a:buSzPts val="3000"/>
              <a:defRPr sz="30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25" name="Google Shape;128;p5"/>
          <p:cNvSpPr txBox="1"/>
          <p:nvPr/>
        </p:nvSpPr>
        <p:spPr>
          <a:xfrm rot="5400000">
            <a:off x="-1453801" y="12441599"/>
            <a:ext cx="3159601" cy="657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49" tIns="182849" rIns="182849" bIns="182849">
            <a:spAutoFit/>
          </a:bodyPr>
          <a:lstStyle>
            <a:lvl1pPr rtl="0">
              <a:defRPr sz="1900">
                <a:solidFill>
                  <a:srgbClr val="A7A7A7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26" name="Google Shape;72;p3"/>
          <p:cNvSpPr/>
          <p:nvPr/>
        </p:nvSpPr>
        <p:spPr>
          <a:xfrm>
            <a:off x="13771801" y="8570492"/>
            <a:ext cx="9089244" cy="3079201"/>
          </a:xfrm>
          <a:prstGeom prst="roundRect">
            <a:avLst>
              <a:gd name="adj" fmla="val 5491"/>
            </a:avLst>
          </a:prstGeom>
          <a:solidFill>
            <a:srgbClr val="FFFFFF"/>
          </a:solidFill>
          <a:ln w="25400">
            <a:miter lim="400000"/>
          </a:ln>
          <a:effectLst>
            <a:outerShdw sx="100000" sy="100000" kx="0" ky="0" algn="b" rotWithShape="0" blurRad="254000" dist="0" dir="0">
              <a:srgbClr val="000000">
                <a:alpha val="40000"/>
              </a:srgbClr>
            </a:outerShdw>
          </a:effectLst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7" name="Google Shape;72;p3"/>
          <p:cNvSpPr/>
          <p:nvPr/>
        </p:nvSpPr>
        <p:spPr>
          <a:xfrm>
            <a:off x="13906093" y="4751337"/>
            <a:ext cx="9089244" cy="3079201"/>
          </a:xfrm>
          <a:prstGeom prst="roundRect">
            <a:avLst>
              <a:gd name="adj" fmla="val 5491"/>
            </a:avLst>
          </a:prstGeom>
          <a:solidFill>
            <a:srgbClr val="FFFFFF"/>
          </a:solidFill>
          <a:ln w="25400">
            <a:miter lim="400000"/>
          </a:ln>
          <a:effectLst>
            <a:outerShdw sx="100000" sy="100000" kx="0" ky="0" algn="b" rotWithShape="0" blurRad="254000" dist="0" dir="0">
              <a:srgbClr val="000000">
                <a:alpha val="40000"/>
              </a:srgbClr>
            </a:outerShdw>
          </a:effectLst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8" name="Google Shape;72;p3"/>
          <p:cNvSpPr/>
          <p:nvPr/>
        </p:nvSpPr>
        <p:spPr>
          <a:xfrm>
            <a:off x="2895059" y="4813527"/>
            <a:ext cx="9089244" cy="3079201"/>
          </a:xfrm>
          <a:prstGeom prst="roundRect">
            <a:avLst>
              <a:gd name="adj" fmla="val 5491"/>
            </a:avLst>
          </a:prstGeom>
          <a:solidFill>
            <a:srgbClr val="FFFFFF"/>
          </a:solidFill>
          <a:ln w="25400">
            <a:miter lim="400000"/>
          </a:ln>
          <a:effectLst>
            <a:outerShdw sx="100000" sy="100000" kx="0" ky="0" algn="b" rotWithShape="0" blurRad="254000" dist="0" dir="0">
              <a:srgbClr val="000000">
                <a:alpha val="40000"/>
              </a:srgbClr>
            </a:outerShdw>
          </a:effectLst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9" name="Google Shape;72;p3"/>
          <p:cNvSpPr/>
          <p:nvPr/>
        </p:nvSpPr>
        <p:spPr>
          <a:xfrm>
            <a:off x="2722372" y="8570492"/>
            <a:ext cx="9089244" cy="3079201"/>
          </a:xfrm>
          <a:prstGeom prst="roundRect">
            <a:avLst>
              <a:gd name="adj" fmla="val 5491"/>
            </a:avLst>
          </a:prstGeom>
          <a:solidFill>
            <a:srgbClr val="FFFFFF"/>
          </a:solidFill>
          <a:ln w="25400">
            <a:miter lim="400000"/>
          </a:ln>
          <a:effectLst>
            <a:outerShdw sx="100000" sy="100000" kx="0" ky="0" algn="b" rotWithShape="0" blurRad="254000" dist="0" dir="0">
              <a:srgbClr val="000000">
                <a:alpha val="40000"/>
              </a:srgbClr>
            </a:outerShdw>
          </a:effectLst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0" name="Google Shape;55;p3"/>
          <p:cNvSpPr/>
          <p:nvPr/>
        </p:nvSpPr>
        <p:spPr>
          <a:xfrm>
            <a:off x="4649001" y="2930089"/>
            <a:ext cx="14670602" cy="107580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>
            <a:miter lim="400000"/>
          </a:ln>
          <a:effectLst>
            <a:outerShdw sx="100000" sy="100000" kx="0" ky="0" algn="b" rotWithShape="0" blurRad="254000" dist="0" dir="0">
              <a:srgbClr val="000000">
                <a:alpha val="40000"/>
              </a:srgbClr>
            </a:outerShdw>
          </a:effectLst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1" name="Google Shape;74;p3"/>
          <p:cNvSpPr/>
          <p:nvPr/>
        </p:nvSpPr>
        <p:spPr>
          <a:xfrm>
            <a:off x="4956192" y="3223001"/>
            <a:ext cx="533837" cy="5342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0" h="21600" fill="norm" stroke="1" extrusionOk="0">
                <a:moveTo>
                  <a:pt x="20867" y="18319"/>
                </a:moveTo>
                <a:lnTo>
                  <a:pt x="17475" y="14901"/>
                </a:lnTo>
                <a:cubicBezTo>
                  <a:pt x="17014" y="14436"/>
                  <a:pt x="16390" y="14272"/>
                  <a:pt x="15793" y="14382"/>
                </a:cubicBezTo>
                <a:lnTo>
                  <a:pt x="14599" y="13179"/>
                </a:lnTo>
                <a:cubicBezTo>
                  <a:pt x="15657" y="11812"/>
                  <a:pt x="16281" y="10062"/>
                  <a:pt x="16281" y="8203"/>
                </a:cubicBezTo>
                <a:cubicBezTo>
                  <a:pt x="16281" y="3691"/>
                  <a:pt x="12618" y="0"/>
                  <a:pt x="8141" y="0"/>
                </a:cubicBezTo>
                <a:cubicBezTo>
                  <a:pt x="3663" y="0"/>
                  <a:pt x="0" y="3691"/>
                  <a:pt x="0" y="8203"/>
                </a:cubicBezTo>
                <a:cubicBezTo>
                  <a:pt x="0" y="12714"/>
                  <a:pt x="3663" y="16405"/>
                  <a:pt x="8141" y="16405"/>
                </a:cubicBezTo>
                <a:cubicBezTo>
                  <a:pt x="9986" y="16405"/>
                  <a:pt x="11695" y="15776"/>
                  <a:pt x="13079" y="14710"/>
                </a:cubicBezTo>
                <a:lnTo>
                  <a:pt x="14273" y="15913"/>
                </a:lnTo>
                <a:cubicBezTo>
                  <a:pt x="14165" y="16514"/>
                  <a:pt x="14328" y="17143"/>
                  <a:pt x="14789" y="17608"/>
                </a:cubicBezTo>
                <a:lnTo>
                  <a:pt x="18181" y="21026"/>
                </a:lnTo>
                <a:cubicBezTo>
                  <a:pt x="18561" y="21409"/>
                  <a:pt x="19049" y="21600"/>
                  <a:pt x="19538" y="21600"/>
                </a:cubicBezTo>
                <a:cubicBezTo>
                  <a:pt x="20026" y="21600"/>
                  <a:pt x="20515" y="21409"/>
                  <a:pt x="20894" y="21026"/>
                </a:cubicBezTo>
                <a:cubicBezTo>
                  <a:pt x="21600" y="20260"/>
                  <a:pt x="21600" y="19057"/>
                  <a:pt x="20867" y="18319"/>
                </a:cubicBezTo>
                <a:close/>
                <a:moveTo>
                  <a:pt x="8114" y="14737"/>
                </a:moveTo>
                <a:cubicBezTo>
                  <a:pt x="4532" y="14737"/>
                  <a:pt x="1601" y="11784"/>
                  <a:pt x="1601" y="8175"/>
                </a:cubicBezTo>
                <a:cubicBezTo>
                  <a:pt x="1601" y="4566"/>
                  <a:pt x="4532" y="1613"/>
                  <a:pt x="8114" y="1613"/>
                </a:cubicBezTo>
                <a:cubicBezTo>
                  <a:pt x="11695" y="1613"/>
                  <a:pt x="14626" y="4566"/>
                  <a:pt x="14626" y="8175"/>
                </a:cubicBezTo>
                <a:cubicBezTo>
                  <a:pt x="14626" y="11784"/>
                  <a:pt x="11695" y="14737"/>
                  <a:pt x="8114" y="14737"/>
                </a:cubicBezTo>
                <a:close/>
              </a:path>
            </a:pathLst>
          </a:custGeom>
          <a:solidFill>
            <a:srgbClr val="7F7F7F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35" name="Google Shape;75;p3"/>
          <p:cNvGrpSpPr/>
          <p:nvPr/>
        </p:nvGrpSpPr>
        <p:grpSpPr>
          <a:xfrm>
            <a:off x="18650404" y="3195078"/>
            <a:ext cx="299209" cy="587397"/>
            <a:chOff x="0" y="0"/>
            <a:chExt cx="299207" cy="587395"/>
          </a:xfrm>
        </p:grpSpPr>
        <p:sp>
          <p:nvSpPr>
            <p:cNvPr id="132" name="Google Shape;76;p3"/>
            <p:cNvSpPr/>
            <p:nvPr/>
          </p:nvSpPr>
          <p:spPr>
            <a:xfrm>
              <a:off x="127196" y="442728"/>
              <a:ext cx="44651" cy="144668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 rtl="0"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33" name="Google Shape;77;p3"/>
            <p:cNvSpPr/>
            <p:nvPr/>
          </p:nvSpPr>
          <p:spPr>
            <a:xfrm>
              <a:off x="69982" y="-1"/>
              <a:ext cx="159061" cy="37748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 rtl="0"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34" name="Google Shape;78;p3"/>
            <p:cNvSpPr/>
            <p:nvPr/>
          </p:nvSpPr>
          <p:spPr>
            <a:xfrm>
              <a:off x="-1" y="234592"/>
              <a:ext cx="299209" cy="2133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817" y="0"/>
                  </a:lnTo>
                  <a:lnTo>
                    <a:pt x="2817" y="6585"/>
                  </a:lnTo>
                  <a:cubicBezTo>
                    <a:pt x="2817" y="12776"/>
                    <a:pt x="6386" y="17780"/>
                    <a:pt x="10800" y="17780"/>
                  </a:cubicBezTo>
                  <a:cubicBezTo>
                    <a:pt x="15214" y="17780"/>
                    <a:pt x="18783" y="12776"/>
                    <a:pt x="18783" y="6585"/>
                  </a:cubicBezTo>
                  <a:lnTo>
                    <a:pt x="18783" y="0"/>
                  </a:lnTo>
                  <a:lnTo>
                    <a:pt x="21600" y="0"/>
                  </a:lnTo>
                  <a:lnTo>
                    <a:pt x="21600" y="6585"/>
                  </a:lnTo>
                  <a:cubicBezTo>
                    <a:pt x="21600" y="14290"/>
                    <a:pt x="17515" y="20612"/>
                    <a:pt x="12209" y="21600"/>
                  </a:cubicBezTo>
                  <a:lnTo>
                    <a:pt x="9391" y="21600"/>
                  </a:lnTo>
                  <a:cubicBezTo>
                    <a:pt x="4085" y="20612"/>
                    <a:pt x="0" y="14290"/>
                    <a:pt x="0" y="6585"/>
                  </a:cubicBez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25000">
                  <a:schemeClr val="accent2"/>
                </a:gs>
                <a:gs pos="100000">
                  <a:schemeClr val="accent2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136" name="نص العنوان"/>
          <p:cNvSpPr txBox="1"/>
          <p:nvPr/>
        </p:nvSpPr>
        <p:spPr>
          <a:xfrm>
            <a:off x="5817549" y="2930100"/>
            <a:ext cx="12467402" cy="1075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>
              <a:defRPr>
                <a:solidFill>
                  <a:srgbClr val="595959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نص العنوان</a:t>
            </a:r>
          </a:p>
        </p:txBody>
      </p:sp>
      <p:pic>
        <p:nvPicPr>
          <p:cNvPr id="137" name="IMG_4033.png" descr="IMG_403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59001" y="953708"/>
            <a:ext cx="1291329" cy="1164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phonto 2.png" descr="phonto 2.png"/>
          <p:cNvPicPr>
            <a:picLocks noChangeAspect="1"/>
          </p:cNvPicPr>
          <p:nvPr/>
        </p:nvPicPr>
        <p:blipFill>
          <a:blip r:embed="rId3">
            <a:alphaModFix amt="59817"/>
            <a:extLst/>
          </a:blip>
          <a:srcRect l="34373" t="38692" r="30257" b="36447"/>
          <a:stretch>
            <a:fillRect/>
          </a:stretch>
        </p:blipFill>
        <p:spPr>
          <a:xfrm>
            <a:off x="265761" y="13018433"/>
            <a:ext cx="2549672" cy="790701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9;p1"/>
          <p:cNvSpPr txBox="1"/>
          <p:nvPr/>
        </p:nvSpPr>
        <p:spPr>
          <a:xfrm rot="5400000">
            <a:off x="-1599851" y="12155849"/>
            <a:ext cx="3159601" cy="1229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49" tIns="182849" rIns="182849" bIns="182849">
            <a:spAutoFit/>
          </a:bodyPr>
          <a:lstStyle>
            <a:lvl1pPr rtl="0"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47" name="Google Shape;130;p6"/>
          <p:cNvSpPr/>
          <p:nvPr/>
        </p:nvSpPr>
        <p:spPr>
          <a:xfrm>
            <a:off x="0" y="-41950"/>
            <a:ext cx="24384000" cy="139236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148" name="نص العنوان"/>
          <p:cNvSpPr txBox="1"/>
          <p:nvPr>
            <p:ph type="title"/>
          </p:nvPr>
        </p:nvSpPr>
        <p:spPr>
          <a:xfrm>
            <a:off x="11956399" y="1948750"/>
            <a:ext cx="11163001" cy="1527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149" name="مستوى النص الأول…"/>
          <p:cNvSpPr txBox="1"/>
          <p:nvPr>
            <p:ph type="body" sz="half" idx="1"/>
          </p:nvPr>
        </p:nvSpPr>
        <p:spPr>
          <a:xfrm>
            <a:off x="11956599" y="5016849"/>
            <a:ext cx="11163001" cy="62136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50" name="Google Shape;133;p6"/>
          <p:cNvSpPr txBox="1"/>
          <p:nvPr/>
        </p:nvSpPr>
        <p:spPr>
          <a:xfrm rot="5400000">
            <a:off x="-1599851" y="12155849"/>
            <a:ext cx="3159601" cy="1229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49" tIns="182849" rIns="182849" bIns="182849">
            <a:spAutoFit/>
          </a:bodyPr>
          <a:lstStyle>
            <a:lvl1pPr rtl="0"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5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9;p1"/>
          <p:cNvSpPr txBox="1"/>
          <p:nvPr/>
        </p:nvSpPr>
        <p:spPr>
          <a:xfrm rot="5400000">
            <a:off x="-1599851" y="12155849"/>
            <a:ext cx="3159601" cy="1229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49" tIns="182849" rIns="182849" bIns="182849">
            <a:spAutoFit/>
          </a:bodyPr>
          <a:lstStyle>
            <a:lvl1pPr rtl="0"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59" name="Google Shape;99;p5"/>
          <p:cNvSpPr/>
          <p:nvPr/>
        </p:nvSpPr>
        <p:spPr>
          <a:xfrm>
            <a:off x="0" y="179069"/>
            <a:ext cx="24384000" cy="135369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219"/>
                </a:moveTo>
                <a:cubicBezTo>
                  <a:pt x="21600" y="8013"/>
                  <a:pt x="21600" y="14806"/>
                  <a:pt x="21600" y="21600"/>
                </a:cubicBezTo>
                <a:lnTo>
                  <a:pt x="0" y="21600"/>
                </a:lnTo>
                <a:lnTo>
                  <a:pt x="3" y="1222"/>
                </a:lnTo>
                <a:lnTo>
                  <a:pt x="1357" y="1219"/>
                </a:lnTo>
                <a:cubicBezTo>
                  <a:pt x="1498" y="1219"/>
                  <a:pt x="1556" y="1116"/>
                  <a:pt x="1556" y="863"/>
                </a:cubicBezTo>
                <a:lnTo>
                  <a:pt x="1556" y="316"/>
                </a:lnTo>
                <a:cubicBezTo>
                  <a:pt x="1556" y="119"/>
                  <a:pt x="1622" y="0"/>
                  <a:pt x="1728" y="0"/>
                </a:cubicBezTo>
                <a:lnTo>
                  <a:pt x="6163" y="0"/>
                </a:lnTo>
                <a:cubicBezTo>
                  <a:pt x="6266" y="0"/>
                  <a:pt x="6331" y="122"/>
                  <a:pt x="6333" y="310"/>
                </a:cubicBezTo>
                <a:lnTo>
                  <a:pt x="6333" y="875"/>
                </a:lnTo>
                <a:cubicBezTo>
                  <a:pt x="6333" y="1116"/>
                  <a:pt x="6392" y="1222"/>
                  <a:pt x="6524" y="1222"/>
                </a:cubicBezTo>
                <a:lnTo>
                  <a:pt x="16030" y="1222"/>
                </a:lnTo>
                <a:cubicBezTo>
                  <a:pt x="16048" y="1222"/>
                  <a:pt x="16068" y="1225"/>
                  <a:pt x="16089" y="1225"/>
                </a:cubicBezTo>
                <a:lnTo>
                  <a:pt x="16089" y="1219"/>
                </a:lnTo>
                <a:lnTo>
                  <a:pt x="21600" y="1219"/>
                </a:lnTo>
                <a:close/>
              </a:path>
            </a:pathLst>
          </a:custGeom>
          <a:solidFill>
            <a:srgbClr val="757070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0" name="Google Shape;100;p5"/>
          <p:cNvSpPr/>
          <p:nvPr/>
        </p:nvSpPr>
        <p:spPr>
          <a:xfrm flipH="1" rot="8100000">
            <a:off x="6624367" y="383135"/>
            <a:ext cx="291573" cy="291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1" name="Google Shape;101;p5"/>
          <p:cNvSpPr/>
          <p:nvPr/>
        </p:nvSpPr>
        <p:spPr>
          <a:xfrm>
            <a:off x="-3" y="163830"/>
            <a:ext cx="24384004" cy="13552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493" y="0"/>
                </a:moveTo>
                <a:lnTo>
                  <a:pt x="10928" y="0"/>
                </a:lnTo>
                <a:cubicBezTo>
                  <a:pt x="11031" y="0"/>
                  <a:pt x="11097" y="121"/>
                  <a:pt x="11099" y="310"/>
                </a:cubicBezTo>
                <a:lnTo>
                  <a:pt x="11099" y="874"/>
                </a:lnTo>
                <a:cubicBezTo>
                  <a:pt x="11099" y="1114"/>
                  <a:pt x="11158" y="1221"/>
                  <a:pt x="11289" y="1221"/>
                </a:cubicBezTo>
                <a:lnTo>
                  <a:pt x="21600" y="1218"/>
                </a:lnTo>
                <a:lnTo>
                  <a:pt x="21600" y="21576"/>
                </a:lnTo>
                <a:lnTo>
                  <a:pt x="0" y="21600"/>
                </a:lnTo>
                <a:lnTo>
                  <a:pt x="0" y="1248"/>
                </a:lnTo>
                <a:lnTo>
                  <a:pt x="6122" y="1218"/>
                </a:lnTo>
                <a:cubicBezTo>
                  <a:pt x="6264" y="1218"/>
                  <a:pt x="6321" y="1114"/>
                  <a:pt x="6321" y="862"/>
                </a:cubicBezTo>
                <a:lnTo>
                  <a:pt x="6321" y="316"/>
                </a:lnTo>
                <a:cubicBezTo>
                  <a:pt x="6321" y="118"/>
                  <a:pt x="6387" y="0"/>
                  <a:pt x="6493" y="0"/>
                </a:cubicBezTo>
                <a:close/>
              </a:path>
            </a:pathLst>
          </a:custGeom>
          <a:solidFill>
            <a:srgbClr val="757070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65" name="Google Shape;102;p5"/>
          <p:cNvGrpSpPr/>
          <p:nvPr/>
        </p:nvGrpSpPr>
        <p:grpSpPr>
          <a:xfrm>
            <a:off x="233946" y="404343"/>
            <a:ext cx="1306736" cy="291397"/>
            <a:chOff x="0" y="0"/>
            <a:chExt cx="1306735" cy="291395"/>
          </a:xfrm>
        </p:grpSpPr>
        <p:sp>
          <p:nvSpPr>
            <p:cNvPr id="162" name="Google Shape;103;p5"/>
            <p:cNvSpPr/>
            <p:nvPr/>
          </p:nvSpPr>
          <p:spPr>
            <a:xfrm>
              <a:off x="506527" y="-1"/>
              <a:ext cx="289283" cy="2913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444" fill="norm" stroke="1" extrusionOk="0">
                  <a:moveTo>
                    <a:pt x="10884" y="0"/>
                  </a:moveTo>
                  <a:cubicBezTo>
                    <a:pt x="17444" y="0"/>
                    <a:pt x="21444" y="4000"/>
                    <a:pt x="21284" y="10560"/>
                  </a:cubicBezTo>
                  <a:cubicBezTo>
                    <a:pt x="21284" y="17120"/>
                    <a:pt x="16804" y="21600"/>
                    <a:pt x="10404" y="21440"/>
                  </a:cubicBezTo>
                  <a:cubicBezTo>
                    <a:pt x="4484" y="21280"/>
                    <a:pt x="-156" y="16480"/>
                    <a:pt x="4" y="10400"/>
                  </a:cubicBezTo>
                  <a:cubicBezTo>
                    <a:pt x="164" y="4000"/>
                    <a:pt x="4484" y="0"/>
                    <a:pt x="10884" y="0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63" name="Google Shape;104;p5"/>
            <p:cNvSpPr/>
            <p:nvPr/>
          </p:nvSpPr>
          <p:spPr>
            <a:xfrm>
              <a:off x="0" y="2173"/>
              <a:ext cx="280523" cy="280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8" h="21438" fill="norm" stroke="1" extrusionOk="0">
                  <a:moveTo>
                    <a:pt x="0" y="10634"/>
                  </a:moveTo>
                  <a:cubicBezTo>
                    <a:pt x="0" y="4819"/>
                    <a:pt x="4819" y="0"/>
                    <a:pt x="10468" y="0"/>
                  </a:cubicBezTo>
                  <a:cubicBezTo>
                    <a:pt x="16615" y="166"/>
                    <a:pt x="21600" y="5317"/>
                    <a:pt x="21434" y="11465"/>
                  </a:cubicBezTo>
                  <a:cubicBezTo>
                    <a:pt x="21268" y="17114"/>
                    <a:pt x="16283" y="21600"/>
                    <a:pt x="10302" y="21434"/>
                  </a:cubicBezTo>
                  <a:cubicBezTo>
                    <a:pt x="4486" y="21434"/>
                    <a:pt x="0" y="16615"/>
                    <a:pt x="0" y="10634"/>
                  </a:cubicBezTo>
                  <a:close/>
                </a:path>
              </a:pathLst>
            </a:custGeom>
            <a:solidFill>
              <a:srgbClr val="FF000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64" name="Google Shape;105;p5"/>
            <p:cNvSpPr/>
            <p:nvPr/>
          </p:nvSpPr>
          <p:spPr>
            <a:xfrm>
              <a:off x="1026155" y="2173"/>
              <a:ext cx="280581" cy="280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9" h="21438" fill="norm" stroke="1" extrusionOk="0">
                  <a:moveTo>
                    <a:pt x="10062" y="21434"/>
                  </a:moveTo>
                  <a:cubicBezTo>
                    <a:pt x="4456" y="21268"/>
                    <a:pt x="-161" y="16283"/>
                    <a:pt x="4" y="10468"/>
                  </a:cubicBezTo>
                  <a:cubicBezTo>
                    <a:pt x="169" y="4486"/>
                    <a:pt x="4786" y="0"/>
                    <a:pt x="10721" y="0"/>
                  </a:cubicBezTo>
                  <a:cubicBezTo>
                    <a:pt x="16822" y="0"/>
                    <a:pt x="21439" y="4985"/>
                    <a:pt x="21274" y="10966"/>
                  </a:cubicBezTo>
                  <a:cubicBezTo>
                    <a:pt x="21109" y="17114"/>
                    <a:pt x="16327" y="21600"/>
                    <a:pt x="10062" y="21434"/>
                  </a:cubicBezTo>
                  <a:close/>
                </a:path>
              </a:pathLst>
            </a:custGeom>
            <a:solidFill>
              <a:srgbClr val="70AD47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rtl="0"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166" name="Google Shape;106;p5"/>
          <p:cNvSpPr/>
          <p:nvPr/>
        </p:nvSpPr>
        <p:spPr>
          <a:xfrm flipH="1" rot="10714074">
            <a:off x="18268120" y="374781"/>
            <a:ext cx="294627" cy="294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7" name="Google Shape;107;p5"/>
          <p:cNvSpPr/>
          <p:nvPr/>
        </p:nvSpPr>
        <p:spPr>
          <a:xfrm>
            <a:off x="-3" y="163830"/>
            <a:ext cx="24384004" cy="13552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493" y="0"/>
                </a:moveTo>
                <a:lnTo>
                  <a:pt x="10928" y="0"/>
                </a:lnTo>
                <a:cubicBezTo>
                  <a:pt x="11031" y="0"/>
                  <a:pt x="11097" y="121"/>
                  <a:pt x="11099" y="310"/>
                </a:cubicBezTo>
                <a:lnTo>
                  <a:pt x="11099" y="874"/>
                </a:lnTo>
                <a:cubicBezTo>
                  <a:pt x="11099" y="1114"/>
                  <a:pt x="11158" y="1221"/>
                  <a:pt x="11289" y="1221"/>
                </a:cubicBezTo>
                <a:lnTo>
                  <a:pt x="21600" y="1218"/>
                </a:lnTo>
                <a:lnTo>
                  <a:pt x="21600" y="21576"/>
                </a:lnTo>
                <a:lnTo>
                  <a:pt x="0" y="21600"/>
                </a:lnTo>
                <a:lnTo>
                  <a:pt x="0" y="1248"/>
                </a:lnTo>
                <a:lnTo>
                  <a:pt x="6122" y="1218"/>
                </a:lnTo>
                <a:cubicBezTo>
                  <a:pt x="6264" y="1218"/>
                  <a:pt x="6321" y="1114"/>
                  <a:pt x="6321" y="862"/>
                </a:cubicBezTo>
                <a:lnTo>
                  <a:pt x="6321" y="316"/>
                </a:lnTo>
                <a:cubicBezTo>
                  <a:pt x="6321" y="118"/>
                  <a:pt x="6387" y="0"/>
                  <a:pt x="6493" y="0"/>
                </a:cubicBezTo>
                <a:close/>
              </a:path>
            </a:pathLst>
          </a:custGeom>
          <a:solidFill>
            <a:srgbClr val="FFFFFF">
              <a:alpha val="26260"/>
            </a:srgbClr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8" name="Google Shape;108;p5"/>
          <p:cNvSpPr/>
          <p:nvPr/>
        </p:nvSpPr>
        <p:spPr>
          <a:xfrm flipH="1" rot="8100000">
            <a:off x="12007356" y="377691"/>
            <a:ext cx="291573" cy="291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9" name="Google Shape;109;p5"/>
          <p:cNvSpPr/>
          <p:nvPr/>
        </p:nvSpPr>
        <p:spPr>
          <a:xfrm>
            <a:off x="0" y="139606"/>
            <a:ext cx="24384000" cy="135763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269" y="0"/>
                </a:moveTo>
                <a:lnTo>
                  <a:pt x="15704" y="0"/>
                </a:lnTo>
                <a:cubicBezTo>
                  <a:pt x="15807" y="0"/>
                  <a:pt x="15873" y="121"/>
                  <a:pt x="15875" y="310"/>
                </a:cubicBezTo>
                <a:lnTo>
                  <a:pt x="15875" y="874"/>
                </a:lnTo>
                <a:cubicBezTo>
                  <a:pt x="15875" y="1114"/>
                  <a:pt x="15934" y="1221"/>
                  <a:pt x="16065" y="1221"/>
                </a:cubicBezTo>
                <a:lnTo>
                  <a:pt x="21600" y="1219"/>
                </a:lnTo>
                <a:lnTo>
                  <a:pt x="21600" y="21581"/>
                </a:lnTo>
                <a:lnTo>
                  <a:pt x="0" y="21600"/>
                </a:lnTo>
                <a:lnTo>
                  <a:pt x="0" y="1265"/>
                </a:lnTo>
                <a:lnTo>
                  <a:pt x="10898" y="1218"/>
                </a:lnTo>
                <a:cubicBezTo>
                  <a:pt x="11040" y="1218"/>
                  <a:pt x="11097" y="1114"/>
                  <a:pt x="11097" y="862"/>
                </a:cubicBezTo>
                <a:lnTo>
                  <a:pt x="11097" y="316"/>
                </a:lnTo>
                <a:cubicBezTo>
                  <a:pt x="11097" y="118"/>
                  <a:pt x="11163" y="0"/>
                  <a:pt x="11269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0" name="Google Shape;110;p5"/>
          <p:cNvSpPr/>
          <p:nvPr/>
        </p:nvSpPr>
        <p:spPr>
          <a:xfrm>
            <a:off x="2550693" y="1164656"/>
            <a:ext cx="19776559" cy="701297"/>
          </a:xfrm>
          <a:prstGeom prst="roundRect">
            <a:avLst>
              <a:gd name="adj" fmla="val 50000"/>
            </a:avLst>
          </a:prstGeom>
          <a:solidFill>
            <a:srgbClr val="F2F2F2"/>
          </a:solidFill>
          <a:ln w="12700">
            <a:solidFill>
              <a:srgbClr val="BFBFBF"/>
            </a:solidFill>
            <a:miter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1" name="Google Shape;111;p5"/>
          <p:cNvSpPr/>
          <p:nvPr/>
        </p:nvSpPr>
        <p:spPr>
          <a:xfrm>
            <a:off x="0" y="2072639"/>
            <a:ext cx="24384000" cy="1"/>
          </a:xfrm>
          <a:prstGeom prst="line">
            <a:avLst/>
          </a:prstGeom>
          <a:ln w="12700">
            <a:solidFill>
              <a:srgbClr val="BFBFBF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72" name="Google Shape;112;p5"/>
          <p:cNvSpPr/>
          <p:nvPr/>
        </p:nvSpPr>
        <p:spPr>
          <a:xfrm>
            <a:off x="1818235" y="1333119"/>
            <a:ext cx="416559" cy="4044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72" h="19453" fill="norm" stroke="1" extrusionOk="0">
                <a:moveTo>
                  <a:pt x="15471" y="4882"/>
                </a:moveTo>
                <a:cubicBezTo>
                  <a:pt x="11363" y="1559"/>
                  <a:pt x="7388" y="1687"/>
                  <a:pt x="4340" y="4882"/>
                </a:cubicBezTo>
                <a:cubicBezTo>
                  <a:pt x="1557" y="7950"/>
                  <a:pt x="1690" y="12167"/>
                  <a:pt x="4738" y="14979"/>
                </a:cubicBezTo>
                <a:cubicBezTo>
                  <a:pt x="8448" y="18558"/>
                  <a:pt x="11894" y="17919"/>
                  <a:pt x="18387" y="12167"/>
                </a:cubicBezTo>
                <a:cubicBezTo>
                  <a:pt x="19314" y="14468"/>
                  <a:pt x="18387" y="16129"/>
                  <a:pt x="15206" y="18047"/>
                </a:cubicBezTo>
                <a:cubicBezTo>
                  <a:pt x="10966" y="20475"/>
                  <a:pt x="5665" y="19708"/>
                  <a:pt x="2485" y="16129"/>
                </a:cubicBezTo>
                <a:cubicBezTo>
                  <a:pt x="-828" y="12423"/>
                  <a:pt x="-828" y="7055"/>
                  <a:pt x="2485" y="3348"/>
                </a:cubicBezTo>
                <a:cubicBezTo>
                  <a:pt x="6195" y="-869"/>
                  <a:pt x="11231" y="-1125"/>
                  <a:pt x="17724" y="2709"/>
                </a:cubicBezTo>
                <a:cubicBezTo>
                  <a:pt x="18519" y="2070"/>
                  <a:pt x="19447" y="1431"/>
                  <a:pt x="20772" y="536"/>
                </a:cubicBezTo>
                <a:cubicBezTo>
                  <a:pt x="20772" y="3221"/>
                  <a:pt x="20772" y="5521"/>
                  <a:pt x="20772" y="7950"/>
                </a:cubicBezTo>
                <a:cubicBezTo>
                  <a:pt x="18387" y="7950"/>
                  <a:pt x="16134" y="7950"/>
                  <a:pt x="13484" y="7950"/>
                </a:cubicBezTo>
                <a:cubicBezTo>
                  <a:pt x="14146" y="6927"/>
                  <a:pt x="14809" y="6032"/>
                  <a:pt x="15471" y="4882"/>
                </a:cubicBezTo>
                <a:close/>
              </a:path>
            </a:pathLst>
          </a:custGeom>
          <a:solidFill>
            <a:srgbClr val="65656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3" name="Google Shape;113;p5"/>
          <p:cNvSpPr/>
          <p:nvPr/>
        </p:nvSpPr>
        <p:spPr>
          <a:xfrm>
            <a:off x="23956782" y="1283015"/>
            <a:ext cx="104664" cy="819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01" fill="norm" stroke="1" extrusionOk="0">
                <a:moveTo>
                  <a:pt x="21600" y="11127"/>
                </a:moveTo>
                <a:cubicBezTo>
                  <a:pt x="15278" y="16364"/>
                  <a:pt x="11590" y="21600"/>
                  <a:pt x="8429" y="20945"/>
                </a:cubicBezTo>
                <a:cubicBezTo>
                  <a:pt x="5268" y="20291"/>
                  <a:pt x="2634" y="13746"/>
                  <a:pt x="0" y="9818"/>
                </a:cubicBezTo>
                <a:cubicBezTo>
                  <a:pt x="3161" y="6545"/>
                  <a:pt x="6322" y="0"/>
                  <a:pt x="9483" y="0"/>
                </a:cubicBezTo>
                <a:cubicBezTo>
                  <a:pt x="12117" y="0"/>
                  <a:pt x="15805" y="5891"/>
                  <a:pt x="21600" y="11127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4" name="Google Shape;114;p5"/>
          <p:cNvSpPr/>
          <p:nvPr/>
        </p:nvSpPr>
        <p:spPr>
          <a:xfrm rot="16200000">
            <a:off x="1041947" y="1360682"/>
            <a:ext cx="354174" cy="3959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5" h="21435" fill="norm" stroke="1" extrusionOk="0">
                <a:moveTo>
                  <a:pt x="21405" y="11847"/>
                </a:moveTo>
                <a:cubicBezTo>
                  <a:pt x="21405" y="12272"/>
                  <a:pt x="21228" y="12697"/>
                  <a:pt x="20874" y="13025"/>
                </a:cubicBezTo>
                <a:lnTo>
                  <a:pt x="12041" y="20938"/>
                </a:lnTo>
                <a:cubicBezTo>
                  <a:pt x="11302" y="21600"/>
                  <a:pt x="10103" y="21600"/>
                  <a:pt x="9364" y="20938"/>
                </a:cubicBezTo>
                <a:lnTo>
                  <a:pt x="531" y="13025"/>
                </a:lnTo>
                <a:cubicBezTo>
                  <a:pt x="-195" y="12352"/>
                  <a:pt x="-174" y="11278"/>
                  <a:pt x="578" y="10628"/>
                </a:cubicBezTo>
                <a:cubicBezTo>
                  <a:pt x="1311" y="9993"/>
                  <a:pt x="2474" y="9993"/>
                  <a:pt x="3208" y="10628"/>
                </a:cubicBezTo>
                <a:lnTo>
                  <a:pt x="8810" y="15646"/>
                </a:lnTo>
                <a:lnTo>
                  <a:pt x="8810" y="0"/>
                </a:lnTo>
                <a:lnTo>
                  <a:pt x="12595" y="0"/>
                </a:lnTo>
                <a:lnTo>
                  <a:pt x="12595" y="15646"/>
                </a:lnTo>
                <a:lnTo>
                  <a:pt x="18197" y="10628"/>
                </a:lnTo>
                <a:cubicBezTo>
                  <a:pt x="18949" y="9977"/>
                  <a:pt x="20148" y="9996"/>
                  <a:pt x="20874" y="10669"/>
                </a:cubicBezTo>
                <a:cubicBezTo>
                  <a:pt x="21228" y="10998"/>
                  <a:pt x="21405" y="11423"/>
                  <a:pt x="21405" y="11847"/>
                </a:cubicBezTo>
                <a:close/>
              </a:path>
            </a:pathLst>
          </a:custGeom>
          <a:solidFill>
            <a:srgbClr val="A5A5A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5" name="Google Shape;115;p5"/>
          <p:cNvSpPr/>
          <p:nvPr/>
        </p:nvSpPr>
        <p:spPr>
          <a:xfrm rot="5400000">
            <a:off x="413625" y="1360675"/>
            <a:ext cx="354174" cy="3959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5" h="21435" fill="norm" stroke="1" extrusionOk="0">
                <a:moveTo>
                  <a:pt x="21405" y="11847"/>
                </a:moveTo>
                <a:cubicBezTo>
                  <a:pt x="21405" y="12272"/>
                  <a:pt x="21228" y="12697"/>
                  <a:pt x="20874" y="13025"/>
                </a:cubicBezTo>
                <a:lnTo>
                  <a:pt x="12041" y="20938"/>
                </a:lnTo>
                <a:cubicBezTo>
                  <a:pt x="11302" y="21600"/>
                  <a:pt x="10103" y="21600"/>
                  <a:pt x="9364" y="20938"/>
                </a:cubicBezTo>
                <a:lnTo>
                  <a:pt x="531" y="13025"/>
                </a:lnTo>
                <a:cubicBezTo>
                  <a:pt x="-195" y="12352"/>
                  <a:pt x="-174" y="11278"/>
                  <a:pt x="578" y="10628"/>
                </a:cubicBezTo>
                <a:cubicBezTo>
                  <a:pt x="1311" y="9993"/>
                  <a:pt x="2474" y="9993"/>
                  <a:pt x="3208" y="10628"/>
                </a:cubicBezTo>
                <a:lnTo>
                  <a:pt x="8810" y="15646"/>
                </a:lnTo>
                <a:lnTo>
                  <a:pt x="8810" y="0"/>
                </a:lnTo>
                <a:lnTo>
                  <a:pt x="12595" y="0"/>
                </a:lnTo>
                <a:lnTo>
                  <a:pt x="12595" y="15646"/>
                </a:lnTo>
                <a:lnTo>
                  <a:pt x="18197" y="10628"/>
                </a:lnTo>
                <a:cubicBezTo>
                  <a:pt x="18949" y="9977"/>
                  <a:pt x="20148" y="9996"/>
                  <a:pt x="20874" y="10669"/>
                </a:cubicBezTo>
                <a:cubicBezTo>
                  <a:pt x="21228" y="10998"/>
                  <a:pt x="21405" y="11423"/>
                  <a:pt x="21405" y="11847"/>
                </a:cubicBezTo>
                <a:close/>
              </a:path>
            </a:pathLst>
          </a:custGeom>
          <a:solidFill>
            <a:srgbClr val="A5A5A5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6" name="Google Shape;116;p5"/>
          <p:cNvSpPr/>
          <p:nvPr/>
        </p:nvSpPr>
        <p:spPr>
          <a:xfrm>
            <a:off x="24008635" y="2074544"/>
            <a:ext cx="25401" cy="115851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43" h="21597" fill="norm" stroke="1" extrusionOk="0">
                <a:moveTo>
                  <a:pt x="0" y="21595"/>
                </a:moveTo>
                <a:cubicBezTo>
                  <a:pt x="0" y="21509"/>
                  <a:pt x="1544" y="21428"/>
                  <a:pt x="1544" y="21343"/>
                </a:cubicBezTo>
                <a:cubicBezTo>
                  <a:pt x="1544" y="14307"/>
                  <a:pt x="1544" y="7271"/>
                  <a:pt x="1544" y="236"/>
                </a:cubicBezTo>
                <a:cubicBezTo>
                  <a:pt x="1544" y="156"/>
                  <a:pt x="0" y="80"/>
                  <a:pt x="0" y="0"/>
                </a:cubicBezTo>
                <a:cubicBezTo>
                  <a:pt x="6171" y="21"/>
                  <a:pt x="16972" y="38"/>
                  <a:pt x="18514" y="59"/>
                </a:cubicBezTo>
                <a:cubicBezTo>
                  <a:pt x="21600" y="123"/>
                  <a:pt x="20058" y="188"/>
                  <a:pt x="20058" y="247"/>
                </a:cubicBezTo>
                <a:cubicBezTo>
                  <a:pt x="20058" y="7271"/>
                  <a:pt x="20058" y="14296"/>
                  <a:pt x="20058" y="21327"/>
                </a:cubicBezTo>
                <a:cubicBezTo>
                  <a:pt x="20058" y="21418"/>
                  <a:pt x="20058" y="21503"/>
                  <a:pt x="20058" y="21595"/>
                </a:cubicBezTo>
                <a:cubicBezTo>
                  <a:pt x="13887" y="21600"/>
                  <a:pt x="6171" y="21595"/>
                  <a:pt x="0" y="21595"/>
                </a:cubicBezTo>
                <a:close/>
              </a:path>
            </a:pathLst>
          </a:custGeom>
          <a:solidFill>
            <a:srgbClr val="C3C3C3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7" name="Google Shape;117;p5"/>
          <p:cNvSpPr/>
          <p:nvPr/>
        </p:nvSpPr>
        <p:spPr>
          <a:xfrm>
            <a:off x="23956782" y="1586594"/>
            <a:ext cx="104664" cy="795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390" fill="norm" stroke="1" extrusionOk="0">
                <a:moveTo>
                  <a:pt x="21600" y="10522"/>
                </a:moveTo>
                <a:cubicBezTo>
                  <a:pt x="15805" y="15104"/>
                  <a:pt x="11590" y="20995"/>
                  <a:pt x="8429" y="20340"/>
                </a:cubicBezTo>
                <a:cubicBezTo>
                  <a:pt x="5268" y="19686"/>
                  <a:pt x="2634" y="13141"/>
                  <a:pt x="0" y="9868"/>
                </a:cubicBezTo>
                <a:cubicBezTo>
                  <a:pt x="3161" y="6595"/>
                  <a:pt x="5795" y="50"/>
                  <a:pt x="9483" y="50"/>
                </a:cubicBezTo>
                <a:cubicBezTo>
                  <a:pt x="12117" y="-605"/>
                  <a:pt x="15805" y="5286"/>
                  <a:pt x="21600" y="10522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8" name="Google Shape;118;p5"/>
          <p:cNvSpPr/>
          <p:nvPr/>
        </p:nvSpPr>
        <p:spPr>
          <a:xfrm>
            <a:off x="23956782" y="1433624"/>
            <a:ext cx="104664" cy="79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83" fill="norm" stroke="1" extrusionOk="0">
                <a:moveTo>
                  <a:pt x="21600" y="11475"/>
                </a:moveTo>
                <a:cubicBezTo>
                  <a:pt x="15278" y="16200"/>
                  <a:pt x="11590" y="21600"/>
                  <a:pt x="8429" y="20925"/>
                </a:cubicBezTo>
                <a:cubicBezTo>
                  <a:pt x="5268" y="20250"/>
                  <a:pt x="2634" y="13500"/>
                  <a:pt x="0" y="10125"/>
                </a:cubicBezTo>
                <a:cubicBezTo>
                  <a:pt x="3161" y="6750"/>
                  <a:pt x="6322" y="675"/>
                  <a:pt x="9483" y="0"/>
                </a:cubicBezTo>
                <a:cubicBezTo>
                  <a:pt x="12117" y="0"/>
                  <a:pt x="15805" y="6075"/>
                  <a:pt x="21600" y="11475"/>
                </a:cubicBezTo>
                <a:close/>
              </a:path>
            </a:pathLst>
          </a:custGeom>
          <a:solidFill>
            <a:srgbClr val="727272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9" name="Google Shape;119;p5"/>
          <p:cNvSpPr/>
          <p:nvPr/>
        </p:nvSpPr>
        <p:spPr>
          <a:xfrm flipH="1" rot="8100000">
            <a:off x="17419167" y="380703"/>
            <a:ext cx="291573" cy="291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3" y="21213"/>
                </a:moveTo>
                <a:cubicBezTo>
                  <a:pt x="11972" y="20974"/>
                  <a:pt x="12120" y="20644"/>
                  <a:pt x="12120" y="20280"/>
                </a:cubicBezTo>
                <a:lnTo>
                  <a:pt x="12120" y="12120"/>
                </a:lnTo>
                <a:lnTo>
                  <a:pt x="20280" y="12120"/>
                </a:lnTo>
                <a:cubicBezTo>
                  <a:pt x="21009" y="12120"/>
                  <a:pt x="21600" y="11529"/>
                  <a:pt x="21600" y="10800"/>
                </a:cubicBezTo>
                <a:cubicBezTo>
                  <a:pt x="21600" y="10071"/>
                  <a:pt x="21009" y="9480"/>
                  <a:pt x="20280" y="9480"/>
                </a:cubicBezTo>
                <a:lnTo>
                  <a:pt x="12120" y="9480"/>
                </a:lnTo>
                <a:lnTo>
                  <a:pt x="12120" y="1320"/>
                </a:lnTo>
                <a:cubicBezTo>
                  <a:pt x="12120" y="591"/>
                  <a:pt x="11529" y="0"/>
                  <a:pt x="10800" y="0"/>
                </a:cubicBezTo>
                <a:cubicBezTo>
                  <a:pt x="10071" y="0"/>
                  <a:pt x="9480" y="591"/>
                  <a:pt x="9480" y="1320"/>
                </a:cubicBezTo>
                <a:lnTo>
                  <a:pt x="9480" y="9480"/>
                </a:lnTo>
                <a:lnTo>
                  <a:pt x="1320" y="9480"/>
                </a:lnTo>
                <a:cubicBezTo>
                  <a:pt x="591" y="9480"/>
                  <a:pt x="0" y="10071"/>
                  <a:pt x="0" y="10800"/>
                </a:cubicBezTo>
                <a:cubicBezTo>
                  <a:pt x="0" y="11529"/>
                  <a:pt x="591" y="12120"/>
                  <a:pt x="1320" y="12120"/>
                </a:cubicBezTo>
                <a:lnTo>
                  <a:pt x="9480" y="12120"/>
                </a:lnTo>
                <a:lnTo>
                  <a:pt x="9480" y="20280"/>
                </a:lnTo>
                <a:cubicBezTo>
                  <a:pt x="9480" y="21009"/>
                  <a:pt x="10071" y="21600"/>
                  <a:pt x="10800" y="21600"/>
                </a:cubicBezTo>
                <a:cubicBezTo>
                  <a:pt x="11165" y="21600"/>
                  <a:pt x="11495" y="21452"/>
                  <a:pt x="11733" y="21213"/>
                </a:cubicBezTo>
                <a:close/>
              </a:path>
            </a:pathLst>
          </a:custGeom>
          <a:solidFill>
            <a:srgbClr val="606060"/>
          </a:solidFill>
          <a:ln w="12700">
            <a:miter lim="400000"/>
          </a:ln>
        </p:spPr>
        <p:txBody>
          <a:bodyPr tIns="91439" bIns="91439" anchor="ctr"/>
          <a:lstStyle/>
          <a:p>
            <a:pPr algn="ctr" rtl="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80" name="Google Shape;120;p5"/>
          <p:cNvSpPr/>
          <p:nvPr/>
        </p:nvSpPr>
        <p:spPr>
          <a:xfrm>
            <a:off x="24063962" y="2173461"/>
            <a:ext cx="263559" cy="45355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1" h="21600" fill="norm" stroke="1" extrusionOk="0">
                <a:moveTo>
                  <a:pt x="0" y="10805"/>
                </a:moveTo>
                <a:cubicBezTo>
                  <a:pt x="0" y="7422"/>
                  <a:pt x="0" y="4030"/>
                  <a:pt x="0" y="647"/>
                </a:cubicBezTo>
                <a:cubicBezTo>
                  <a:pt x="0" y="210"/>
                  <a:pt x="3375" y="0"/>
                  <a:pt x="10575" y="0"/>
                </a:cubicBezTo>
                <a:cubicBezTo>
                  <a:pt x="17775" y="0"/>
                  <a:pt x="21375" y="201"/>
                  <a:pt x="21375" y="647"/>
                </a:cubicBezTo>
                <a:cubicBezTo>
                  <a:pt x="21375" y="7431"/>
                  <a:pt x="21375" y="14215"/>
                  <a:pt x="21375" y="20989"/>
                </a:cubicBezTo>
                <a:cubicBezTo>
                  <a:pt x="21375" y="21071"/>
                  <a:pt x="21600" y="21153"/>
                  <a:pt x="21150" y="21226"/>
                </a:cubicBezTo>
                <a:cubicBezTo>
                  <a:pt x="20250" y="21463"/>
                  <a:pt x="16650" y="21600"/>
                  <a:pt x="10800" y="21600"/>
                </a:cubicBezTo>
                <a:cubicBezTo>
                  <a:pt x="4950" y="21600"/>
                  <a:pt x="1350" y="21463"/>
                  <a:pt x="450" y="21226"/>
                </a:cubicBezTo>
                <a:cubicBezTo>
                  <a:pt x="0" y="21126"/>
                  <a:pt x="225" y="21007"/>
                  <a:pt x="225" y="20907"/>
                </a:cubicBezTo>
                <a:cubicBezTo>
                  <a:pt x="0" y="17543"/>
                  <a:pt x="0" y="14178"/>
                  <a:pt x="0" y="10805"/>
                </a:cubicBezTo>
                <a:close/>
              </a:path>
            </a:pathLst>
          </a:custGeom>
          <a:solidFill>
            <a:srgbClr val="BFBFBF"/>
          </a:solidFill>
          <a:ln w="12700">
            <a:miter lim="400000"/>
          </a:ln>
        </p:spPr>
        <p:txBody>
          <a:bodyPr tIns="91439" bIns="91439" anchor="ctr"/>
          <a:lstStyle/>
          <a:p>
            <a:pPr rtl="0"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81" name="نص العنوان"/>
          <p:cNvSpPr txBox="1"/>
          <p:nvPr>
            <p:ph type="title"/>
          </p:nvPr>
        </p:nvSpPr>
        <p:spPr>
          <a:xfrm>
            <a:off x="392800" y="2767850"/>
            <a:ext cx="10645200" cy="26496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rtl="0">
              <a:defRPr/>
            </a:lvl1pPr>
          </a:lstStyle>
          <a:p>
            <a:pPr/>
            <a:r>
              <a:t>نص العنوان</a:t>
            </a:r>
          </a:p>
        </p:txBody>
      </p:sp>
      <p:sp>
        <p:nvSpPr>
          <p:cNvPr id="182" name="مستوى النص الأول…"/>
          <p:cNvSpPr txBox="1"/>
          <p:nvPr>
            <p:ph type="body" sz="quarter" idx="1"/>
          </p:nvPr>
        </p:nvSpPr>
        <p:spPr>
          <a:xfrm>
            <a:off x="392750" y="5576449"/>
            <a:ext cx="10645200" cy="44718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781050" indent="-647700" rtl="0">
              <a:buSzPts val="3000"/>
              <a:defRPr sz="3000"/>
            </a:lvl1pPr>
            <a:lvl2pPr marL="1238250" indent="-647700" rtl="0">
              <a:buSzPts val="3000"/>
              <a:defRPr sz="3000"/>
            </a:lvl2pPr>
            <a:lvl3pPr marL="1695450" indent="-647700" rtl="0">
              <a:buSzPts val="3000"/>
              <a:defRPr sz="3000"/>
            </a:lvl3pPr>
            <a:lvl4pPr marL="2152650" indent="-647700" rtl="0">
              <a:buSzPts val="3000"/>
              <a:defRPr sz="3000"/>
            </a:lvl4pPr>
            <a:lvl5pPr marL="2609850" indent="-647700" rtl="0">
              <a:buSzPts val="3000"/>
              <a:defRPr sz="30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83" name="Google Shape;128;p5"/>
          <p:cNvSpPr txBox="1"/>
          <p:nvPr/>
        </p:nvSpPr>
        <p:spPr>
          <a:xfrm rot="5400000">
            <a:off x="-1537618" y="12544463"/>
            <a:ext cx="3339928" cy="657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49" tIns="182849" rIns="182849" bIns="182849">
            <a:spAutoFit/>
          </a:bodyPr>
          <a:lstStyle>
            <a:lvl1pPr rtl="0">
              <a:defRPr sz="1900">
                <a:solidFill>
                  <a:srgbClr val="A7A7A7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SLIDESMANIA.COM</a:t>
            </a:r>
          </a:p>
        </p:txBody>
      </p:sp>
      <p:grpSp>
        <p:nvGrpSpPr>
          <p:cNvPr id="189" name="تجميع"/>
          <p:cNvGrpSpPr/>
          <p:nvPr/>
        </p:nvGrpSpPr>
        <p:grpSpPr>
          <a:xfrm>
            <a:off x="13250203" y="768758"/>
            <a:ext cx="9083399" cy="1409084"/>
            <a:chOff x="0" y="0"/>
            <a:chExt cx="9083397" cy="1409082"/>
          </a:xfrm>
        </p:grpSpPr>
        <p:sp>
          <p:nvSpPr>
            <p:cNvPr id="184" name="الفصل"/>
            <p:cNvSpPr txBox="1"/>
            <p:nvPr/>
          </p:nvSpPr>
          <p:spPr>
            <a:xfrm>
              <a:off x="7327351" y="235546"/>
              <a:ext cx="1756047" cy="106783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919" tIns="121919" rIns="121919" bIns="121919" numCol="1" anchor="ctr">
              <a:noAutofit/>
            </a:bodyPr>
            <a:lstStyle>
              <a:lvl1pPr algn="ctr" defTabSz="2438400">
                <a:lnSpc>
                  <a:spcPct val="90000"/>
                </a:lnSpc>
                <a:spcBef>
                  <a:spcPts val="2600"/>
                </a:spcBef>
                <a:defRPr sz="3600">
                  <a:solidFill>
                    <a:srgbClr val="0061FE"/>
                  </a:solidFill>
                  <a:latin typeface="Madani Arabic SemiBold"/>
                  <a:ea typeface="Madani Arabic SemiBold"/>
                  <a:cs typeface="Madani Arabic SemiBold"/>
                  <a:sym typeface="Madani Arabic SemiBold"/>
                </a:defRPr>
              </a:lvl1pPr>
            </a:lstStyle>
            <a:p>
              <a:pPr rtl="0">
                <a:defRPr/>
              </a:pPr>
              <a:r>
                <a:t>الفصل</a:t>
              </a:r>
            </a:p>
          </p:txBody>
        </p:sp>
        <p:grpSp>
          <p:nvGrpSpPr>
            <p:cNvPr id="187" name="تجميع"/>
            <p:cNvGrpSpPr/>
            <p:nvPr/>
          </p:nvGrpSpPr>
          <p:grpSpPr>
            <a:xfrm>
              <a:off x="6764115" y="0"/>
              <a:ext cx="664836" cy="1409083"/>
              <a:chOff x="0" y="0"/>
              <a:chExt cx="664835" cy="1409082"/>
            </a:xfrm>
          </p:grpSpPr>
          <p:sp>
            <p:nvSpPr>
              <p:cNvPr id="185" name="دائرة"/>
              <p:cNvSpPr/>
              <p:nvPr/>
            </p:nvSpPr>
            <p:spPr>
              <a:xfrm>
                <a:off x="4456" y="374351"/>
                <a:ext cx="660380" cy="660381"/>
              </a:xfrm>
              <a:prstGeom prst="ellipse">
                <a:avLst/>
              </a:prstGeom>
              <a:solidFill>
                <a:srgbClr val="FCE5AF"/>
              </a:solidFill>
              <a:ln w="25400" cap="flat">
                <a:solidFill>
                  <a:srgbClr val="A8ADC4"/>
                </a:solidFill>
                <a:prstDash val="solid"/>
                <a:miter lim="8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r" defTabSz="2438400" rtl="0">
                  <a:defRPr sz="4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86" name="٤"/>
              <p:cNvSpPr txBox="1"/>
              <p:nvPr/>
            </p:nvSpPr>
            <p:spPr>
              <a:xfrm>
                <a:off x="0" y="0"/>
                <a:ext cx="664836" cy="140908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21919" tIns="121919" rIns="121919" bIns="121919" numCol="1" anchor="t">
                <a:noAutofit/>
              </a:bodyPr>
              <a:lstStyle>
                <a:lvl1pPr algn="ctr" defTabSz="2438400">
                  <a:lnSpc>
                    <a:spcPct val="90000"/>
                  </a:lnSpc>
                  <a:spcBef>
                    <a:spcPts val="2600"/>
                  </a:spcBef>
                  <a:defRPr sz="8700">
                    <a:solidFill>
                      <a:schemeClr val="accent3"/>
                    </a:solidFill>
                    <a:latin typeface="Beirut Regular"/>
                    <a:ea typeface="Beirut Regular"/>
                    <a:cs typeface="Beirut Regular"/>
                    <a:sym typeface="Beirut Regular"/>
                  </a:defRPr>
                </a:lvl1pPr>
              </a:lstStyle>
              <a:p>
                <a:pPr rtl="0">
                  <a:defRPr/>
                </a:pPr>
                <a:r>
                  <a:t>٤</a:t>
                </a:r>
              </a:p>
            </p:txBody>
          </p:sp>
        </p:grpSp>
        <p:sp>
          <p:nvSpPr>
            <p:cNvPr id="188" name="الكسور الاعتيادية والكسور العشرية"/>
            <p:cNvSpPr txBox="1"/>
            <p:nvPr/>
          </p:nvSpPr>
          <p:spPr>
            <a:xfrm>
              <a:off x="0" y="84461"/>
              <a:ext cx="6764116" cy="126751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919" tIns="121919" rIns="121919" bIns="121919" numCol="1" anchor="ctr">
              <a:normAutofit fontScale="100000" lnSpcReduction="0"/>
            </a:bodyPr>
            <a:lstStyle>
              <a:lvl1pPr algn="r" defTabSz="2340863">
                <a:lnSpc>
                  <a:spcPct val="90000"/>
                </a:lnSpc>
                <a:spcBef>
                  <a:spcPts val="2500"/>
                </a:spcBef>
                <a:defRPr sz="3455">
                  <a:solidFill>
                    <a:srgbClr val="0061FE"/>
                  </a:solidFill>
                  <a:latin typeface="Madani Arabic SemiBold"/>
                  <a:ea typeface="Madani Arabic SemiBold"/>
                  <a:cs typeface="Madani Arabic SemiBold"/>
                  <a:sym typeface="Madani Arabic SemiBold"/>
                </a:defRPr>
              </a:lvl1pPr>
            </a:lstStyle>
            <a:p>
              <a:pPr rtl="0">
                <a:defRPr/>
              </a:pPr>
              <a:r>
                <a:t>الكسور الاعتيادية والكسور العشرية</a:t>
              </a:r>
            </a:p>
          </p:txBody>
        </p:sp>
      </p:grpSp>
      <p:sp>
        <p:nvSpPr>
          <p:cNvPr id="190" name="Google Shape;144;p7"/>
          <p:cNvSpPr txBox="1"/>
          <p:nvPr/>
        </p:nvSpPr>
        <p:spPr>
          <a:xfrm>
            <a:off x="2026514" y="2345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191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pic>
        <p:nvPicPr>
          <p:cNvPr id="192" name="IMG_4033.png" descr="IMG_403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59001" y="953708"/>
            <a:ext cx="1291329" cy="1164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phonto 2.png" descr="phonto 2.png"/>
          <p:cNvPicPr>
            <a:picLocks noChangeAspect="1"/>
          </p:cNvPicPr>
          <p:nvPr/>
        </p:nvPicPr>
        <p:blipFill>
          <a:blip r:embed="rId3">
            <a:alphaModFix amt="59817"/>
            <a:extLst/>
          </a:blip>
          <a:srcRect l="34373" t="38692" r="30257" b="36447"/>
          <a:stretch>
            <a:fillRect/>
          </a:stretch>
        </p:blipFill>
        <p:spPr>
          <a:xfrm>
            <a:off x="265761" y="13018433"/>
            <a:ext cx="2549672" cy="790701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1.png"/><Relationship Id="rId4" Type="http://schemas.openxmlformats.org/officeDocument/2006/relationships/hyperlink" Target="https://slidesmania.com/questions-powerpoint-google-slides/can-i-use-these-templates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Relationship Id="rId9" Type="http://schemas.openxmlformats.org/officeDocument/2006/relationships/hyperlink" Target="https://www.pinterest.com/slidesmania/" TargetMode="External"/><Relationship Id="rId10" Type="http://schemas.openxmlformats.org/officeDocument/2006/relationships/image" Target="../media/image4.png"/><Relationship Id="rId11" Type="http://schemas.openxmlformats.org/officeDocument/2006/relationships/hyperlink" Target="https://www.instagram.com/slidesmania/" TargetMode="External"/><Relationship Id="rId12" Type="http://schemas.openxmlformats.org/officeDocument/2006/relationships/image" Target="../media/image5.png"/><Relationship Id="rId13" Type="http://schemas.openxmlformats.org/officeDocument/2006/relationships/slideLayout" Target="../slideLayouts/slideLayout1.xml"/><Relationship Id="rId14" Type="http://schemas.openxmlformats.org/officeDocument/2006/relationships/slideLayout" Target="../slideLayouts/slideLayout2.xml"/><Relationship Id="rId15" Type="http://schemas.openxmlformats.org/officeDocument/2006/relationships/slideLayout" Target="../slideLayouts/slideLayout3.xml"/><Relationship Id="rId16" Type="http://schemas.openxmlformats.org/officeDocument/2006/relationships/slideLayout" Target="../slideLayouts/slideLayout4.xml"/><Relationship Id="rId17" Type="http://schemas.openxmlformats.org/officeDocument/2006/relationships/slideLayout" Target="../slideLayouts/slideLayout5.xml"/><Relationship Id="rId18" Type="http://schemas.openxmlformats.org/officeDocument/2006/relationships/slideLayout" Target="../slideLayouts/slideLayout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4343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;p1"/>
          <p:cNvSpPr txBox="1"/>
          <p:nvPr/>
        </p:nvSpPr>
        <p:spPr>
          <a:xfrm rot="5400000">
            <a:off x="-1599851" y="12155849"/>
            <a:ext cx="3159601" cy="1229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49" tIns="182849" rIns="182849" bIns="182849">
            <a:spAutoFit/>
          </a:bodyPr>
          <a:lstStyle>
            <a:lvl1pPr rtl="0"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SLIDESMANIA.COM</a:t>
            </a:r>
          </a:p>
        </p:txBody>
      </p:sp>
      <p:grpSp>
        <p:nvGrpSpPr>
          <p:cNvPr id="12" name="Google Shape;88;p4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3" name="Google Shape;89;p4"/>
            <p:cNvSpPr/>
            <p:nvPr/>
          </p:nvSpPr>
          <p:spPr>
            <a:xfrm>
              <a:off x="0" y="0"/>
              <a:ext cx="24384000" cy="13716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/>
            </a:p>
          </p:txBody>
        </p:sp>
        <p:pic>
          <p:nvPicPr>
            <p:cNvPr id="4" name="Google Shape;90;p4" descr="Google Shape;90;p4">
              <a:hlinkClick r:id="rId2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31199" y="662199"/>
              <a:ext cx="10202934" cy="44025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" name="Google Shape;91;p4"/>
            <p:cNvSpPr txBox="1"/>
            <p:nvPr/>
          </p:nvSpPr>
          <p:spPr>
            <a:xfrm>
              <a:off x="1018450" y="5716121"/>
              <a:ext cx="17730100" cy="74218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399" tIns="91399" rIns="91399" bIns="91399" numCol="1" anchor="t">
              <a:spAutoFit/>
            </a:bodyPr>
            <a:lstStyle/>
            <a:p>
              <a:pPr rtl="0">
                <a:defRPr b="1" sz="7200">
                  <a:solidFill>
                    <a:srgbClr val="3F3F3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t>Free </a:t>
              </a:r>
              <a:r>
                <a:rPr b="0"/>
                <a:t>themes and templates for </a:t>
              </a:r>
              <a:r>
                <a:t>Google Slides</a:t>
              </a:r>
              <a:r>
                <a:rPr b="0"/>
                <a:t> or </a:t>
              </a:r>
              <a:r>
                <a:t>PowerPoint</a:t>
              </a:r>
            </a:p>
            <a:p>
              <a:pPr rtl="0">
                <a:defRPr b="1" sz="7200">
                  <a:solidFill>
                    <a:srgbClr val="3F3F3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</a:p>
            <a:p>
              <a:pPr rtl="0">
                <a:defRPr b="1" sz="7200">
                  <a:solidFill>
                    <a:srgbClr val="3F3F3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</a:p>
            <a:p>
              <a:pPr rtl="0">
                <a:defRPr b="1" sz="6000">
                  <a:solidFill>
                    <a:srgbClr val="FFCB25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t>NOT to be sold as is or modified!</a:t>
              </a:r>
            </a:p>
            <a:p>
              <a:pPr rtl="0">
                <a:defRPr sz="5400">
                  <a:solidFill>
                    <a:srgbClr val="3F3F3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t>Read </a:t>
              </a:r>
              <a:r>
                <a:rPr u="sng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hlinkClick r:id="rId4" invalidUrl="" action="" tgtFrame="" tooltip="" history="1" highlightClick="0" endSnd="0"/>
                </a:rPr>
                <a:t>FAQ</a:t>
              </a:r>
              <a:r>
                <a:rPr b="1" sz="8800">
                  <a:solidFill>
                    <a:srgbClr val="FFCB25"/>
                  </a:solidFill>
                </a:rPr>
                <a:t> </a:t>
              </a:r>
              <a:r>
                <a:t>on slidesmania.com</a:t>
              </a:r>
            </a:p>
            <a:p>
              <a:pPr rtl="0">
                <a:defRPr sz="4000">
                  <a:solidFill>
                    <a:srgbClr val="3F3F3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t>Do not remove the slidesmania.com text on the sides.</a:t>
              </a:r>
            </a:p>
          </p:txBody>
        </p:sp>
        <p:sp>
          <p:nvSpPr>
            <p:cNvPr id="6" name="Google Shape;92;p4"/>
            <p:cNvSpPr/>
            <p:nvPr/>
          </p:nvSpPr>
          <p:spPr>
            <a:xfrm>
              <a:off x="20846733" y="11377716"/>
              <a:ext cx="2990401" cy="25801"/>
            </a:xfrm>
            <a:prstGeom prst="line">
              <a:avLst/>
            </a:prstGeom>
            <a:noFill/>
            <a:ln w="76200" cap="flat">
              <a:solidFill>
                <a:srgbClr val="FFCB25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/>
            </a:p>
          </p:txBody>
        </p:sp>
        <p:pic>
          <p:nvPicPr>
            <p:cNvPr id="7" name="Google Shape;93;p4" descr="Google Shape;93;p4">
              <a:hlinkClick r:id="rId5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7965115" y="11824612"/>
              <a:ext cx="1426465" cy="12757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" name="Google Shape;94;p4" descr="Google Shape;94;p4">
              <a:hlinkClick r:id="rId7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9528856" y="11833596"/>
              <a:ext cx="1417321" cy="12577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" name="Google Shape;95;p4" descr="Google Shape;95;p4">
              <a:hlinkClick r:id="rId9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21083429" y="11811137"/>
              <a:ext cx="1225297" cy="12487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" name="Google Shape;96;p4" descr="Google Shape;96;p4">
              <a:hlinkClick r:id="rId11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22438098" y="11833597"/>
              <a:ext cx="1399033" cy="12038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" name="Google Shape;97;p4"/>
            <p:cNvSpPr txBox="1"/>
            <p:nvPr/>
          </p:nvSpPr>
          <p:spPr>
            <a:xfrm>
              <a:off x="14145000" y="9626749"/>
              <a:ext cx="9831001" cy="11023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82849" tIns="182849" rIns="182849" bIns="182849" numCol="1" anchor="t">
              <a:spAutoFit/>
            </a:bodyPr>
            <a:lstStyle>
              <a:lvl1pPr algn="r" rtl="0">
                <a:defRPr b="1" sz="4800">
                  <a:solidFill>
                    <a:srgbClr val="252525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/>
              <a:r>
                <a:t>Sharing is caring!</a:t>
              </a:r>
            </a:p>
          </p:txBody>
        </p:sp>
      </p:grpSp>
      <p:sp>
        <p:nvSpPr>
          <p:cNvPr id="13" name="نص العنوان"/>
          <p:cNvSpPr txBox="1"/>
          <p:nvPr>
            <p:ph type="title"/>
          </p:nvPr>
        </p:nvSpPr>
        <p:spPr>
          <a:xfrm>
            <a:off x="1219200" y="549275"/>
            <a:ext cx="21945600" cy="265112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/>
          <a:lstStyle/>
          <a:p>
            <a:pPr/>
            <a:r>
              <a:t>نص العنوان</a:t>
            </a:r>
          </a:p>
        </p:txBody>
      </p:sp>
      <p:sp>
        <p:nvSpPr>
          <p:cNvPr id="14" name="مستوى النص الأول…"/>
          <p:cNvSpPr txBox="1"/>
          <p:nvPr>
            <p:ph type="body" idx="1"/>
          </p:nvPr>
        </p:nvSpPr>
        <p:spPr>
          <a:xfrm>
            <a:off x="1219200" y="3200400"/>
            <a:ext cx="21945600" cy="10515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5" name="رقم الشريحة"/>
          <p:cNvSpPr txBox="1"/>
          <p:nvPr>
            <p:ph type="sldNum" sz="quarter" idx="2"/>
          </p:nvPr>
        </p:nvSpPr>
        <p:spPr>
          <a:xfrm>
            <a:off x="11785600" y="12277451"/>
            <a:ext cx="5689600" cy="870498"/>
          </a:xfrm>
          <a:prstGeom prst="rect">
            <a:avLst/>
          </a:prstGeom>
          <a:ln w="25400">
            <a:miter lim="400000"/>
          </a:ln>
        </p:spPr>
        <p:txBody>
          <a:bodyPr wrap="none" lIns="243799" tIns="243799" rIns="243799" bIns="243799" anchor="ctr">
            <a:spAutoFit/>
          </a:bodyPr>
          <a:lstStyle>
            <a:lvl1pPr algn="r">
              <a:defRPr sz="2600">
                <a:solidFill>
                  <a:srgbClr val="434343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3"/>
    <p:sldLayoutId id="2147483650" r:id="rId14"/>
    <p:sldLayoutId id="2147483651" r:id="rId15"/>
    <p:sldLayoutId id="2147483652" r:id="rId16"/>
    <p:sldLayoutId id="2147483653" r:id="rId17"/>
    <p:sldLayoutId id="2147483654" r:id="rId18"/>
  </p:sldLayoutIdLst>
  <p:transition xmlns:p14="http://schemas.microsoft.com/office/powerpoint/2010/main" spd="med" advClick="1"/>
  <p:txStyles>
    <p:titleStyle>
      <a:lvl1pPr marL="0" marR="0" indent="0" algn="l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1pPr>
      <a:lvl2pPr marL="0" marR="0" indent="0" algn="l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2pPr>
      <a:lvl3pPr marL="0" marR="0" indent="0" algn="l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3pPr>
      <a:lvl4pPr marL="0" marR="0" indent="0" algn="l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4pPr>
      <a:lvl5pPr marL="0" marR="0" indent="0" algn="l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5pPr>
      <a:lvl6pPr marL="0" marR="0" indent="0" algn="l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6pPr>
      <a:lvl7pPr marL="0" marR="0" indent="0" algn="l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7pPr>
      <a:lvl8pPr marL="0" marR="0" indent="0" algn="l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8pPr>
      <a:lvl9pPr marL="0" marR="0" indent="0" algn="l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9pPr>
    </p:titleStyle>
    <p:bodyStyle>
      <a:lvl1pPr marL="806450" marR="0" indent="-698500" algn="l" defTabSz="18288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3800"/>
        <a:buFont typeface="Helvetica"/>
        <a:buChar char="●"/>
        <a:tabLst/>
        <a:defRPr b="0" baseline="0" cap="none" i="0" spc="0" strike="noStrike" sz="38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1pPr>
      <a:lvl2pPr marL="1263650" marR="0" indent="-698500" algn="l" defTabSz="18288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3800"/>
        <a:buFont typeface="Helvetica"/>
        <a:buChar char="○"/>
        <a:tabLst/>
        <a:defRPr b="0" baseline="0" cap="none" i="0" spc="0" strike="noStrike" sz="38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2pPr>
      <a:lvl3pPr marL="1720850" marR="0" indent="-698500" algn="l" defTabSz="18288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3800"/>
        <a:buFont typeface="Helvetica"/>
        <a:buChar char="■"/>
        <a:tabLst/>
        <a:defRPr b="0" baseline="0" cap="none" i="0" spc="0" strike="noStrike" sz="38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3pPr>
      <a:lvl4pPr marL="2178050" marR="0" indent="-698500" algn="l" defTabSz="18288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3800"/>
        <a:buFont typeface="Helvetica"/>
        <a:buChar char="●"/>
        <a:tabLst/>
        <a:defRPr b="0" baseline="0" cap="none" i="0" spc="0" strike="noStrike" sz="38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4pPr>
      <a:lvl5pPr marL="2635250" marR="0" indent="-698500" algn="l" defTabSz="18288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3800"/>
        <a:buFont typeface="Helvetica"/>
        <a:buChar char="○"/>
        <a:tabLst/>
        <a:defRPr b="0" baseline="0" cap="none" i="0" spc="0" strike="noStrike" sz="38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5pPr>
      <a:lvl6pPr marL="3092450" marR="0" indent="-698500" algn="l" defTabSz="18288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3800"/>
        <a:buFont typeface="Helvetica"/>
        <a:buChar char="■"/>
        <a:tabLst/>
        <a:defRPr b="0" baseline="0" cap="none" i="0" spc="0" strike="noStrike" sz="38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6pPr>
      <a:lvl7pPr marL="3549650" marR="0" indent="-698500" algn="l" defTabSz="18288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3800"/>
        <a:buFont typeface="Helvetica"/>
        <a:buChar char="●"/>
        <a:tabLst/>
        <a:defRPr b="0" baseline="0" cap="none" i="0" spc="0" strike="noStrike" sz="38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7pPr>
      <a:lvl8pPr marL="4006850" marR="0" indent="-698500" algn="l" defTabSz="18288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3800"/>
        <a:buFont typeface="Helvetica"/>
        <a:buChar char="○"/>
        <a:tabLst/>
        <a:defRPr b="0" baseline="0" cap="none" i="0" spc="0" strike="noStrike" sz="38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8pPr>
      <a:lvl9pPr marL="4464050" marR="0" indent="-698500" algn="l" defTabSz="18288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3800"/>
        <a:buFont typeface="Helvetica"/>
        <a:buChar char="■"/>
        <a:tabLst/>
        <a:defRPr b="0" baseline="0" cap="none" i="0" spc="0" strike="noStrike" sz="3800" u="none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9pPr>
    </p:bodyStyle>
    <p:otherStyle>
      <a:lvl1pPr marL="0" marR="0" indent="0" algn="r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18288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Relationship Id="rId3" Type="http://schemas.openxmlformats.org/officeDocument/2006/relationships/image" Target="../media/image15.png"/><Relationship Id="rId4" Type="http://schemas.openxmlformats.org/officeDocument/2006/relationships/slide" Target="slide5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slide" Target="slide12.xml"/><Relationship Id="rId5" Type="http://schemas.openxmlformats.org/officeDocument/2006/relationships/image" Target="../media/image1.jpe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slide" Target="slide13.xml"/><Relationship Id="rId10" Type="http://schemas.openxmlformats.org/officeDocument/2006/relationships/slide" Target="slide14.xml"/><Relationship Id="rId11" Type="http://schemas.openxmlformats.org/officeDocument/2006/relationships/image" Target="../media/image25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5.png"/><Relationship Id="rId4" Type="http://schemas.openxmlformats.org/officeDocument/2006/relationships/image" Target="../media/image22.png"/><Relationship Id="rId5" Type="http://schemas.openxmlformats.org/officeDocument/2006/relationships/slide" Target="slide11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5.png"/><Relationship Id="rId4" Type="http://schemas.openxmlformats.org/officeDocument/2006/relationships/image" Target="../media/image22.png"/><Relationship Id="rId5" Type="http://schemas.openxmlformats.org/officeDocument/2006/relationships/slide" Target="slide11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5.png"/><Relationship Id="rId4" Type="http://schemas.openxmlformats.org/officeDocument/2006/relationships/image" Target="../media/image22.png"/><Relationship Id="rId5" Type="http://schemas.openxmlformats.org/officeDocument/2006/relationships/slide" Target="slide11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slide" Target="slide16.xml"/><Relationship Id="rId5" Type="http://schemas.openxmlformats.org/officeDocument/2006/relationships/image" Target="../media/image1.jpeg"/><Relationship Id="rId6" Type="http://schemas.openxmlformats.org/officeDocument/2006/relationships/image" Target="../media/image22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slide" Target="slide17.xml"/><Relationship Id="rId10" Type="http://schemas.openxmlformats.org/officeDocument/2006/relationships/image" Target="../media/image28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png"/><Relationship Id="rId3" Type="http://schemas.openxmlformats.org/officeDocument/2006/relationships/image" Target="../media/image15.png"/><Relationship Id="rId4" Type="http://schemas.openxmlformats.org/officeDocument/2006/relationships/image" Target="../media/image22.png"/><Relationship Id="rId5" Type="http://schemas.openxmlformats.org/officeDocument/2006/relationships/image" Target="../media/image2.jpeg"/><Relationship Id="rId6" Type="http://schemas.openxmlformats.org/officeDocument/2006/relationships/image" Target="../media/image3.jpeg"/><Relationship Id="rId7" Type="http://schemas.openxmlformats.org/officeDocument/2006/relationships/slide" Target="slide1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png"/><Relationship Id="rId3" Type="http://schemas.openxmlformats.org/officeDocument/2006/relationships/image" Target="../media/image15.png"/><Relationship Id="rId4" Type="http://schemas.openxmlformats.org/officeDocument/2006/relationships/image" Target="../media/image22.pn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slide" Target="slide1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slide" Target="slide6.xml"/><Relationship Id="rId7" Type="http://schemas.openxmlformats.org/officeDocument/2006/relationships/image" Target="../media/image1.jpeg"/><Relationship Id="rId8" Type="http://schemas.openxmlformats.org/officeDocument/2006/relationships/slide" Target="slide7.xml"/><Relationship Id="rId9" Type="http://schemas.openxmlformats.org/officeDocument/2006/relationships/slide" Target="slide9.xml"/><Relationship Id="rId10" Type="http://schemas.openxmlformats.org/officeDocument/2006/relationships/slide" Target="slide8.xml"/><Relationship Id="rId11" Type="http://schemas.openxmlformats.org/officeDocument/2006/relationships/slide" Target="slide10.xml"/><Relationship Id="rId12" Type="http://schemas.openxmlformats.org/officeDocument/2006/relationships/image" Target="../media/image19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Relationship Id="rId3" Type="http://schemas.openxmlformats.org/officeDocument/2006/relationships/image" Target="../media/image15.png"/><Relationship Id="rId4" Type="http://schemas.openxmlformats.org/officeDocument/2006/relationships/slide" Target="slide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Relationship Id="rId3" Type="http://schemas.openxmlformats.org/officeDocument/2006/relationships/image" Target="../media/image15.png"/><Relationship Id="rId4" Type="http://schemas.openxmlformats.org/officeDocument/2006/relationships/slide" Target="slide5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Relationship Id="rId3" Type="http://schemas.openxmlformats.org/officeDocument/2006/relationships/image" Target="../media/image15.png"/><Relationship Id="rId4" Type="http://schemas.openxmlformats.org/officeDocument/2006/relationships/slide" Target="slide5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Relationship Id="rId3" Type="http://schemas.openxmlformats.org/officeDocument/2006/relationships/image" Target="../media/image15.png"/><Relationship Id="rId4" Type="http://schemas.openxmlformats.org/officeDocument/2006/relationships/slide" Target="slide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138;p7"/>
          <p:cNvSpPr/>
          <p:nvPr/>
        </p:nvSpPr>
        <p:spPr>
          <a:xfrm>
            <a:off x="12561526" y="10125850"/>
            <a:ext cx="1213201" cy="1213201"/>
          </a:xfrm>
          <a:prstGeom prst="ellipse">
            <a:avLst/>
          </a:prstGeom>
          <a:solidFill>
            <a:srgbClr val="EFEFE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204" name="Google Shape;139;p7"/>
          <p:cNvSpPr/>
          <p:nvPr/>
        </p:nvSpPr>
        <p:spPr>
          <a:xfrm>
            <a:off x="10209976" y="10125850"/>
            <a:ext cx="1213200" cy="1213201"/>
          </a:xfrm>
          <a:prstGeom prst="ellipse">
            <a:avLst/>
          </a:prstGeom>
          <a:solidFill>
            <a:srgbClr val="EFEFE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205" name="Google Shape;141;p7"/>
          <p:cNvSpPr txBox="1"/>
          <p:nvPr>
            <p:ph type="subTitle" sz="quarter" idx="1"/>
          </p:nvPr>
        </p:nvSpPr>
        <p:spPr>
          <a:xfrm>
            <a:off x="6240679" y="7539332"/>
            <a:ext cx="3115994" cy="1850880"/>
          </a:xfrm>
          <a:prstGeom prst="rect">
            <a:avLst/>
          </a:prstGeom>
        </p:spPr>
        <p:txBody>
          <a:bodyPr/>
          <a:lstStyle>
            <a:lvl1pPr algn="r" defTabSz="1645919">
              <a:defRPr sz="5130">
                <a:solidFill>
                  <a:schemeClr val="accent6"/>
                </a:solidFill>
                <a:latin typeface="Farisi Regular"/>
                <a:ea typeface="Farisi Regular"/>
                <a:cs typeface="Farisi Regular"/>
                <a:sym typeface="Farisi Regular"/>
              </a:defRPr>
            </a:lvl1pPr>
          </a:lstStyle>
          <a:p>
            <a:pPr rtl="0">
              <a:defRPr/>
            </a:pPr>
            <a:r>
              <a:t>صفحة  ٩</a:t>
            </a:r>
          </a:p>
        </p:txBody>
      </p:sp>
      <p:sp>
        <p:nvSpPr>
          <p:cNvPr id="206" name="Google Shape;144;p7"/>
          <p:cNvSpPr txBox="1"/>
          <p:nvPr/>
        </p:nvSpPr>
        <p:spPr>
          <a:xfrm>
            <a:off x="1939504" y="240631"/>
            <a:ext cx="3455501" cy="61717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207" name="Google Shape;155;p7"/>
          <p:cNvSpPr/>
          <p:nvPr/>
        </p:nvSpPr>
        <p:spPr>
          <a:xfrm>
            <a:off x="14913075" y="10125850"/>
            <a:ext cx="1213201" cy="1213201"/>
          </a:xfrm>
          <a:prstGeom prst="ellipse">
            <a:avLst/>
          </a:prstGeom>
          <a:solidFill>
            <a:srgbClr val="EFEFE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grpSp>
        <p:nvGrpSpPr>
          <p:cNvPr id="213" name="تجميع"/>
          <p:cNvGrpSpPr/>
          <p:nvPr/>
        </p:nvGrpSpPr>
        <p:grpSpPr>
          <a:xfrm>
            <a:off x="12895291" y="830809"/>
            <a:ext cx="9083399" cy="1409084"/>
            <a:chOff x="0" y="0"/>
            <a:chExt cx="9083397" cy="1409082"/>
          </a:xfrm>
        </p:grpSpPr>
        <p:sp>
          <p:nvSpPr>
            <p:cNvPr id="208" name="الفصل"/>
            <p:cNvSpPr txBox="1"/>
            <p:nvPr/>
          </p:nvSpPr>
          <p:spPr>
            <a:xfrm>
              <a:off x="7327351" y="235546"/>
              <a:ext cx="1756047" cy="106783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919" tIns="121919" rIns="121919" bIns="121919" numCol="1" anchor="ctr">
              <a:noAutofit/>
            </a:bodyPr>
            <a:lstStyle>
              <a:lvl1pPr algn="ctr" defTabSz="2438400">
                <a:lnSpc>
                  <a:spcPct val="90000"/>
                </a:lnSpc>
                <a:spcBef>
                  <a:spcPts val="2600"/>
                </a:spcBef>
                <a:defRPr sz="3600">
                  <a:solidFill>
                    <a:srgbClr val="0061FE"/>
                  </a:solidFill>
                  <a:latin typeface="Madani Arabic SemiBold"/>
                  <a:ea typeface="Madani Arabic SemiBold"/>
                  <a:cs typeface="Madani Arabic SemiBold"/>
                  <a:sym typeface="Madani Arabic SemiBold"/>
                </a:defRPr>
              </a:lvl1pPr>
            </a:lstStyle>
            <a:p>
              <a:pPr rtl="0">
                <a:defRPr/>
              </a:pPr>
              <a:r>
                <a:t>الفصل</a:t>
              </a:r>
            </a:p>
          </p:txBody>
        </p:sp>
        <p:grpSp>
          <p:nvGrpSpPr>
            <p:cNvPr id="211" name="تجميع"/>
            <p:cNvGrpSpPr/>
            <p:nvPr/>
          </p:nvGrpSpPr>
          <p:grpSpPr>
            <a:xfrm>
              <a:off x="6764115" y="0"/>
              <a:ext cx="664836" cy="1409083"/>
              <a:chOff x="0" y="0"/>
              <a:chExt cx="664835" cy="1409082"/>
            </a:xfrm>
          </p:grpSpPr>
          <p:sp>
            <p:nvSpPr>
              <p:cNvPr id="209" name="دائرة"/>
              <p:cNvSpPr/>
              <p:nvPr/>
            </p:nvSpPr>
            <p:spPr>
              <a:xfrm>
                <a:off x="4456" y="374351"/>
                <a:ext cx="660380" cy="660381"/>
              </a:xfrm>
              <a:prstGeom prst="ellipse">
                <a:avLst/>
              </a:prstGeom>
              <a:solidFill>
                <a:srgbClr val="FCE5AF"/>
              </a:solidFill>
              <a:ln w="25400" cap="flat">
                <a:solidFill>
                  <a:srgbClr val="A8ADC4"/>
                </a:solidFill>
                <a:prstDash val="solid"/>
                <a:miter lim="8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r" defTabSz="2438400" rtl="0">
                  <a:defRPr sz="4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10" name="٤"/>
              <p:cNvSpPr txBox="1"/>
              <p:nvPr/>
            </p:nvSpPr>
            <p:spPr>
              <a:xfrm>
                <a:off x="0" y="0"/>
                <a:ext cx="664836" cy="140908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21919" tIns="121919" rIns="121919" bIns="121919" numCol="1" anchor="t">
                <a:noAutofit/>
              </a:bodyPr>
              <a:lstStyle>
                <a:lvl1pPr algn="ctr" defTabSz="2438400">
                  <a:lnSpc>
                    <a:spcPct val="90000"/>
                  </a:lnSpc>
                  <a:spcBef>
                    <a:spcPts val="2600"/>
                  </a:spcBef>
                  <a:defRPr sz="8700">
                    <a:solidFill>
                      <a:schemeClr val="accent3"/>
                    </a:solidFill>
                    <a:latin typeface="Beirut Regular"/>
                    <a:ea typeface="Beirut Regular"/>
                    <a:cs typeface="Beirut Regular"/>
                    <a:sym typeface="Beirut Regular"/>
                  </a:defRPr>
                </a:lvl1pPr>
              </a:lstStyle>
              <a:p>
                <a:pPr rtl="0">
                  <a:defRPr/>
                </a:pPr>
                <a:r>
                  <a:t>٤</a:t>
                </a:r>
              </a:p>
            </p:txBody>
          </p:sp>
        </p:grpSp>
        <p:sp>
          <p:nvSpPr>
            <p:cNvPr id="212" name="الكسور الاعتيادية والكسور العشرية"/>
            <p:cNvSpPr txBox="1"/>
            <p:nvPr/>
          </p:nvSpPr>
          <p:spPr>
            <a:xfrm>
              <a:off x="0" y="84461"/>
              <a:ext cx="6764116" cy="126751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919" tIns="121919" rIns="121919" bIns="121919" numCol="1" anchor="ctr">
              <a:normAutofit fontScale="100000" lnSpcReduction="0"/>
            </a:bodyPr>
            <a:lstStyle>
              <a:lvl1pPr algn="r" defTabSz="2340863">
                <a:lnSpc>
                  <a:spcPct val="90000"/>
                </a:lnSpc>
                <a:spcBef>
                  <a:spcPts val="2500"/>
                </a:spcBef>
                <a:defRPr sz="3455">
                  <a:solidFill>
                    <a:srgbClr val="0061FE"/>
                  </a:solidFill>
                  <a:latin typeface="Madani Arabic SemiBold"/>
                  <a:ea typeface="Madani Arabic SemiBold"/>
                  <a:cs typeface="Madani Arabic SemiBold"/>
                  <a:sym typeface="Madani Arabic SemiBold"/>
                </a:defRPr>
              </a:lvl1pPr>
            </a:lstStyle>
            <a:p>
              <a:pPr rtl="0">
                <a:defRPr/>
              </a:pPr>
              <a:r>
                <a:t>الكسور الاعتيادية والكسور العشرية</a:t>
              </a:r>
            </a:p>
          </p:txBody>
        </p:sp>
      </p:grpSp>
      <p:sp>
        <p:nvSpPr>
          <p:cNvPr id="214" name="Google Shape;197;p27"/>
          <p:cNvSpPr txBox="1"/>
          <p:nvPr/>
        </p:nvSpPr>
        <p:spPr>
          <a:xfrm>
            <a:off x="9138936" y="4040761"/>
            <a:ext cx="7234678" cy="190418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/>
          <a:p>
            <a:pPr algn="ctr" defTabSz="2438400" rtl="0">
              <a:lnSpc>
                <a:spcPct val="85000"/>
              </a:lnSpc>
              <a:defRPr sz="10600">
                <a:solidFill>
                  <a:srgbClr val="323B5B"/>
                </a:solidFill>
                <a:latin typeface="Tajawal Black"/>
                <a:ea typeface="Tajawal Black"/>
                <a:cs typeface="Tajawal Black"/>
                <a:sym typeface="Tajawal Black"/>
              </a:defRPr>
            </a:pPr>
            <a:r>
              <a:rPr>
                <a:solidFill>
                  <a:srgbClr val="0061FE"/>
                </a:solidFill>
              </a:rPr>
              <a:t>ت</a:t>
            </a:r>
            <a:r>
              <a:rPr>
                <a:solidFill>
                  <a:srgbClr val="ED4C67"/>
                </a:solidFill>
              </a:rPr>
              <a:t>ه</a:t>
            </a:r>
            <a:r>
              <a:rPr>
                <a:solidFill>
                  <a:srgbClr val="FCC43C"/>
                </a:solidFill>
              </a:rPr>
              <a:t>ي</a:t>
            </a:r>
            <a:r>
              <a:rPr>
                <a:solidFill>
                  <a:schemeClr val="accent3"/>
                </a:solidFill>
              </a:rPr>
              <a:t>ئ</a:t>
            </a:r>
            <a:r>
              <a:rPr>
                <a:solidFill>
                  <a:srgbClr val="0061FE"/>
                </a:solidFill>
              </a:rPr>
              <a:t>ة</a:t>
            </a:r>
            <a:r>
              <a:t> </a:t>
            </a:r>
          </a:p>
        </p:txBody>
      </p:sp>
      <p:sp>
        <p:nvSpPr>
          <p:cNvPr id="215" name="الفصل الرابع:الكسور الاعتيادية والكسور العشرية"/>
          <p:cNvSpPr txBox="1"/>
          <p:nvPr/>
        </p:nvSpPr>
        <p:spPr>
          <a:xfrm>
            <a:off x="3667253" y="6208988"/>
            <a:ext cx="17724629" cy="944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ctr" defTabSz="2438400" rtl="0">
              <a:lnSpc>
                <a:spcPct val="85000"/>
              </a:lnSpc>
              <a:defRPr sz="6000">
                <a:solidFill>
                  <a:srgbClr val="323B5B"/>
                </a:solidFill>
                <a:latin typeface="Tajawal Black"/>
                <a:ea typeface="Tajawal Black"/>
                <a:cs typeface="Tajawal Black"/>
                <a:sym typeface="Tajawal Black"/>
              </a:defRPr>
            </a:pPr>
            <a:r>
              <a:rPr>
                <a:solidFill>
                  <a:srgbClr val="0061FE"/>
                </a:solidFill>
              </a:rPr>
              <a:t>الفصل</a:t>
            </a:r>
            <a:r>
              <a:t> </a:t>
            </a:r>
            <a:r>
              <a:rPr>
                <a:solidFill>
                  <a:srgbClr val="E63B7A"/>
                </a:solidFill>
              </a:rPr>
              <a:t>الرابع</a:t>
            </a:r>
            <a:r>
              <a:t>:</a:t>
            </a:r>
            <a:r>
              <a:rPr>
                <a:solidFill>
                  <a:srgbClr val="FCC43C"/>
                </a:solidFill>
              </a:rPr>
              <a:t>الكسور</a:t>
            </a:r>
            <a:r>
              <a:t> </a:t>
            </a:r>
            <a:r>
              <a:rPr>
                <a:solidFill>
                  <a:schemeClr val="accent3"/>
                </a:solidFill>
              </a:rPr>
              <a:t>الاعتيادية</a:t>
            </a:r>
            <a:r>
              <a:t> </a:t>
            </a:r>
            <a:r>
              <a:rPr>
                <a:solidFill>
                  <a:srgbClr val="0061FE"/>
                </a:solidFill>
              </a:rPr>
              <a:t>والكسور</a:t>
            </a:r>
            <a:r>
              <a:t> </a:t>
            </a:r>
            <a:r>
              <a:rPr>
                <a:solidFill>
                  <a:srgbClr val="E63B7A"/>
                </a:solidFill>
              </a:rPr>
              <a:t>العشرية</a:t>
            </a:r>
            <a:r>
              <a:t> </a:t>
            </a:r>
          </a:p>
        </p:txBody>
      </p:sp>
      <p:sp>
        <p:nvSpPr>
          <p:cNvPr id="216" name="تجميع"/>
          <p:cNvSpPr/>
          <p:nvPr/>
        </p:nvSpPr>
        <p:spPr>
          <a:xfrm>
            <a:off x="7782825" y="10125850"/>
            <a:ext cx="1213201" cy="1213201"/>
          </a:xfrm>
          <a:prstGeom prst="ellipse">
            <a:avLst/>
          </a:prstGeom>
          <a:solidFill>
            <a:srgbClr val="EFEFE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pic>
        <p:nvPicPr>
          <p:cNvPr id="217" name="IMG_4575.png" descr="IMG_457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48426" y="10002749"/>
            <a:ext cx="1336301" cy="13363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G_4576.png" descr="IMG_4576.png"/>
          <p:cNvPicPr>
            <a:picLocks noChangeAspect="1"/>
          </p:cNvPicPr>
          <p:nvPr/>
        </p:nvPicPr>
        <p:blipFill>
          <a:blip r:embed="rId3">
            <a:extLst/>
          </a:blip>
          <a:srcRect l="48556" t="76165" r="39003" b="12884"/>
          <a:stretch>
            <a:fillRect/>
          </a:stretch>
        </p:blipFill>
        <p:spPr>
          <a:xfrm>
            <a:off x="12637126" y="10305587"/>
            <a:ext cx="1173903" cy="103329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G_4576.png" descr="IMG_4576.png"/>
          <p:cNvPicPr>
            <a:picLocks noChangeAspect="1"/>
          </p:cNvPicPr>
          <p:nvPr/>
        </p:nvPicPr>
        <p:blipFill>
          <a:blip r:embed="rId3">
            <a:extLst/>
          </a:blip>
          <a:srcRect l="35562" t="76165" r="51997" b="12884"/>
          <a:stretch>
            <a:fillRect/>
          </a:stretch>
        </p:blipFill>
        <p:spPr>
          <a:xfrm>
            <a:off x="15025032" y="10305587"/>
            <a:ext cx="1173903" cy="103329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G_4576.png" descr="IMG_4576.png"/>
          <p:cNvPicPr>
            <a:picLocks noChangeAspect="1"/>
          </p:cNvPicPr>
          <p:nvPr/>
        </p:nvPicPr>
        <p:blipFill>
          <a:blip r:embed="rId3">
            <a:extLst/>
          </a:blip>
          <a:srcRect l="35053" t="89050" r="52507" b="0"/>
          <a:stretch>
            <a:fillRect/>
          </a:stretch>
        </p:blipFill>
        <p:spPr>
          <a:xfrm>
            <a:off x="7822069" y="10266518"/>
            <a:ext cx="1173903" cy="10332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IMG_4566.png" descr="IMG_456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15434" y="2522422"/>
            <a:ext cx="4430935" cy="35861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IMG_4545.png" descr="IMG_4545.png"/>
          <p:cNvPicPr>
            <a:picLocks noChangeAspect="1"/>
          </p:cNvPicPr>
          <p:nvPr/>
        </p:nvPicPr>
        <p:blipFill>
          <a:blip r:embed="rId3">
            <a:extLst/>
          </a:blip>
          <a:srcRect l="56070" t="70626" r="4444" b="11695"/>
          <a:stretch>
            <a:fillRect/>
          </a:stretch>
        </p:blipFill>
        <p:spPr>
          <a:xfrm>
            <a:off x="4472303" y="3038299"/>
            <a:ext cx="14687454" cy="3070424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نعم ، ۷۸ تقبل القسمة على ٦ .…"/>
          <p:cNvSpPr txBox="1"/>
          <p:nvPr/>
        </p:nvSpPr>
        <p:spPr>
          <a:xfrm>
            <a:off x="1021083" y="6551957"/>
            <a:ext cx="21019705" cy="45079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800">
                <a:solidFill>
                  <a:srgbClr val="99244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نعم ، </a:t>
            </a:r>
            <a:r>
              <a:rPr sz="5300"/>
              <a:t>۷۸</a:t>
            </a:r>
            <a:r>
              <a:t> تقبل القسمة على ٦ .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8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 حيث </a:t>
            </a:r>
            <a:r>
              <a:rPr>
                <a:solidFill>
                  <a:srgbClr val="99244F"/>
                </a:solidFill>
                <a:latin typeface="29LT Baseet TRIAL Regular TRIAL"/>
                <a:ea typeface="29LT Baseet TRIAL Regular TRIAL"/>
                <a:cs typeface="29LT Baseet TRIAL Regular TRIAL"/>
                <a:sym typeface="29LT Baseet TRIAL Regular TRIAL"/>
              </a:rPr>
              <a:t>٦ = ۲ × ۳ </a:t>
            </a:r>
            <a:r>
              <a:t>، وبما أن ٧٨ تقبل القسمة على ٢ ( لأن رقم الآحاد ٨ يقبل القسمة على ٢ ) ، وبما أن ٧٨ تقبل القسمة على ٣ ( لأن مجموع أرقامه ١٥ وهو يقبل القسمة على ٣ ) ، فإن ٧٨ تقبل القسمة على ٦ . </a:t>
            </a:r>
          </a:p>
        </p:txBody>
      </p:sp>
      <p:sp>
        <p:nvSpPr>
          <p:cNvPr id="328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sp>
        <p:nvSpPr>
          <p:cNvPr id="329" name="مراجعة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22941362" y="12531528"/>
            <a:ext cx="683671" cy="683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9011" y="1834"/>
                </a:moveTo>
                <a:cubicBezTo>
                  <a:pt x="9030" y="1826"/>
                  <a:pt x="9051" y="1828"/>
                  <a:pt x="9069" y="1844"/>
                </a:cubicBezTo>
                <a:lnTo>
                  <a:pt x="12550" y="5137"/>
                </a:lnTo>
                <a:cubicBezTo>
                  <a:pt x="12589" y="5173"/>
                  <a:pt x="12589" y="5235"/>
                  <a:pt x="12550" y="5272"/>
                </a:cubicBezTo>
                <a:lnTo>
                  <a:pt x="9070" y="8561"/>
                </a:lnTo>
                <a:cubicBezTo>
                  <a:pt x="9036" y="8594"/>
                  <a:pt x="8978" y="8569"/>
                  <a:pt x="8977" y="8522"/>
                </a:cubicBezTo>
                <a:lnTo>
                  <a:pt x="8977" y="6473"/>
                </a:lnTo>
                <a:cubicBezTo>
                  <a:pt x="7290" y="7184"/>
                  <a:pt x="6105" y="8854"/>
                  <a:pt x="6105" y="10800"/>
                </a:cubicBezTo>
                <a:cubicBezTo>
                  <a:pt x="6105" y="13415"/>
                  <a:pt x="8242" y="15531"/>
                  <a:pt x="10866" y="15495"/>
                </a:cubicBezTo>
                <a:cubicBezTo>
                  <a:pt x="13400" y="15460"/>
                  <a:pt x="15465" y="13387"/>
                  <a:pt x="15493" y="10852"/>
                </a:cubicBezTo>
                <a:cubicBezTo>
                  <a:pt x="15509" y="9402"/>
                  <a:pt x="14866" y="8101"/>
                  <a:pt x="13846" y="7229"/>
                </a:cubicBezTo>
                <a:cubicBezTo>
                  <a:pt x="13804" y="7193"/>
                  <a:pt x="13802" y="7129"/>
                  <a:pt x="13843" y="7091"/>
                </a:cubicBezTo>
                <a:lnTo>
                  <a:pt x="15405" y="5614"/>
                </a:lnTo>
                <a:cubicBezTo>
                  <a:pt x="15440" y="5581"/>
                  <a:pt x="15496" y="5580"/>
                  <a:pt x="15532" y="5613"/>
                </a:cubicBezTo>
                <a:cubicBezTo>
                  <a:pt x="16938" y="6897"/>
                  <a:pt x="17822" y="8745"/>
                  <a:pt x="17822" y="10800"/>
                </a:cubicBezTo>
                <a:cubicBezTo>
                  <a:pt x="17822" y="14696"/>
                  <a:pt x="14651" y="17849"/>
                  <a:pt x="10749" y="17822"/>
                </a:cubicBezTo>
                <a:cubicBezTo>
                  <a:pt x="6923" y="17795"/>
                  <a:pt x="3800" y="14669"/>
                  <a:pt x="3778" y="10842"/>
                </a:cubicBezTo>
                <a:cubicBezTo>
                  <a:pt x="3759" y="7576"/>
                  <a:pt x="5970" y="4822"/>
                  <a:pt x="8977" y="4016"/>
                </a:cubicBezTo>
                <a:lnTo>
                  <a:pt x="8977" y="1883"/>
                </a:lnTo>
                <a:cubicBezTo>
                  <a:pt x="8977" y="1859"/>
                  <a:pt x="8993" y="1842"/>
                  <a:pt x="9011" y="1834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IMG_4545.png" descr="IMG_4545.png"/>
          <p:cNvPicPr>
            <a:picLocks noChangeAspect="1"/>
          </p:cNvPicPr>
          <p:nvPr/>
        </p:nvPicPr>
        <p:blipFill>
          <a:blip r:embed="rId2">
            <a:extLst/>
          </a:blip>
          <a:srcRect l="4402" t="7903" r="53152" b="81806"/>
          <a:stretch>
            <a:fillRect/>
          </a:stretch>
        </p:blipFill>
        <p:spPr>
          <a:xfrm>
            <a:off x="2686526" y="1120613"/>
            <a:ext cx="9637339" cy="109086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4" name="IMG_4545.png"/>
          <p:cNvGrpSpPr/>
          <p:nvPr/>
        </p:nvGrpSpPr>
        <p:grpSpPr>
          <a:xfrm>
            <a:off x="1542080" y="2490826"/>
            <a:ext cx="21438736" cy="1128246"/>
            <a:chOff x="0" y="0"/>
            <a:chExt cx="21438734" cy="1128245"/>
          </a:xfrm>
        </p:grpSpPr>
        <p:pic>
          <p:nvPicPr>
            <p:cNvPr id="333" name="IMG_4545.png" descr="IMG_4545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937" t="18359" r="3937" b="72370"/>
            <a:stretch>
              <a:fillRect/>
            </a:stretch>
          </p:blipFill>
          <p:spPr>
            <a:xfrm>
              <a:off x="63500" y="63500"/>
              <a:ext cx="21311737" cy="100124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32" name="IMG_4545.png" descr="IMG_4545.pn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1438736" cy="1128246"/>
            </a:xfrm>
            <a:prstGeom prst="rect">
              <a:avLst/>
            </a:prstGeom>
            <a:effectLst/>
          </p:spPr>
        </p:pic>
      </p:grpSp>
      <p:sp>
        <p:nvSpPr>
          <p:cNvPr id="335" name="Google Shape;144;p7"/>
          <p:cNvSpPr txBox="1"/>
          <p:nvPr/>
        </p:nvSpPr>
        <p:spPr>
          <a:xfrm>
            <a:off x="2026514" y="2345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336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grpSp>
        <p:nvGrpSpPr>
          <p:cNvPr id="341" name="تجميع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20657362" y="6115606"/>
            <a:ext cx="587137" cy="593366"/>
            <a:chOff x="0" y="0"/>
            <a:chExt cx="587136" cy="593365"/>
          </a:xfrm>
        </p:grpSpPr>
        <p:grpSp>
          <p:nvGrpSpPr>
            <p:cNvPr id="339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337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338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340" name="IMG_3212.jpeg" descr="IMG_321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344" name="IMG_4546.png"/>
          <p:cNvGrpSpPr/>
          <p:nvPr/>
        </p:nvGrpSpPr>
        <p:grpSpPr>
          <a:xfrm>
            <a:off x="11643537" y="3898275"/>
            <a:ext cx="12059445" cy="7677945"/>
            <a:chOff x="0" y="0"/>
            <a:chExt cx="12059443" cy="7677943"/>
          </a:xfrm>
        </p:grpSpPr>
        <p:pic>
          <p:nvPicPr>
            <p:cNvPr id="343" name="IMG_4546.png" descr="IMG_4546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51641" t="2203" r="1726" b="51199"/>
            <a:stretch>
              <a:fillRect/>
            </a:stretch>
          </p:blipFill>
          <p:spPr>
            <a:xfrm>
              <a:off x="44450" y="44450"/>
              <a:ext cx="11970736" cy="758901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2" name="IMG_4546.png" descr="IMG_4546.pn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2059444" cy="7677944"/>
            </a:xfrm>
            <a:prstGeom prst="rect">
              <a:avLst/>
            </a:prstGeom>
            <a:effectLst/>
          </p:spPr>
        </p:pic>
      </p:grpSp>
      <p:grpSp>
        <p:nvGrpSpPr>
          <p:cNvPr id="347" name="IMG_4546.png"/>
          <p:cNvGrpSpPr/>
          <p:nvPr/>
        </p:nvGrpSpPr>
        <p:grpSpPr>
          <a:xfrm>
            <a:off x="1219033" y="4547166"/>
            <a:ext cx="10150873" cy="6380163"/>
            <a:chOff x="0" y="0"/>
            <a:chExt cx="10150871" cy="6380162"/>
          </a:xfrm>
        </p:grpSpPr>
        <p:pic>
          <p:nvPicPr>
            <p:cNvPr id="346" name="IMG_4546.png" descr="IMG_4546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2146" t="1369" r="49999" b="51468"/>
            <a:stretch>
              <a:fillRect/>
            </a:stretch>
          </p:blipFill>
          <p:spPr>
            <a:xfrm>
              <a:off x="44450" y="44450"/>
              <a:ext cx="10061837" cy="629126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5" name="IMG_4546.png" descr="IMG_4546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10150872" cy="6380163"/>
            </a:xfrm>
            <a:prstGeom prst="rect">
              <a:avLst/>
            </a:prstGeom>
            <a:effectLst/>
          </p:spPr>
        </p:pic>
      </p:grpSp>
      <p:sp>
        <p:nvSpPr>
          <p:cNvPr id="348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grpSp>
        <p:nvGrpSpPr>
          <p:cNvPr id="353" name="تجميع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14893694" y="6115606"/>
            <a:ext cx="587137" cy="593366"/>
            <a:chOff x="0" y="0"/>
            <a:chExt cx="587136" cy="593365"/>
          </a:xfrm>
        </p:grpSpPr>
        <p:grpSp>
          <p:nvGrpSpPr>
            <p:cNvPr id="351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349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350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352" name="IMG_3212.jpeg" descr="IMG_321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358" name="تجميع">
            <a:hlinkClick r:id="rId9" invalidUrl="" action="ppaction://hlinksldjump" tgtFrame="" tooltip="" history="1" highlightClick="0" endSnd="0"/>
          </p:cNvPr>
          <p:cNvGrpSpPr/>
          <p:nvPr/>
        </p:nvGrpSpPr>
        <p:grpSpPr>
          <a:xfrm>
            <a:off x="14893694" y="7143882"/>
            <a:ext cx="587137" cy="593366"/>
            <a:chOff x="0" y="0"/>
            <a:chExt cx="587136" cy="593365"/>
          </a:xfrm>
        </p:grpSpPr>
        <p:grpSp>
          <p:nvGrpSpPr>
            <p:cNvPr id="356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354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355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357" name="IMG_3212.jpeg" descr="IMG_321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363" name="تجميع">
            <a:hlinkClick r:id="rId9" invalidUrl="" action="ppaction://hlinksldjump" tgtFrame="" tooltip="" history="1" highlightClick="0" endSnd="0"/>
          </p:cNvPr>
          <p:cNvGrpSpPr/>
          <p:nvPr/>
        </p:nvGrpSpPr>
        <p:grpSpPr>
          <a:xfrm>
            <a:off x="20657362" y="7143882"/>
            <a:ext cx="587137" cy="593366"/>
            <a:chOff x="0" y="0"/>
            <a:chExt cx="587136" cy="593365"/>
          </a:xfrm>
        </p:grpSpPr>
        <p:grpSp>
          <p:nvGrpSpPr>
            <p:cNvPr id="361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359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360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362" name="IMG_3212.jpeg" descr="IMG_321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368" name="تجميع">
            <a:hlinkClick r:id="rId10" invalidUrl="" action="ppaction://hlinksldjump" tgtFrame="" tooltip="" history="1" highlightClick="0" endSnd="0"/>
          </p:cNvPr>
          <p:cNvGrpSpPr/>
          <p:nvPr/>
        </p:nvGrpSpPr>
        <p:grpSpPr>
          <a:xfrm>
            <a:off x="20070226" y="10333963"/>
            <a:ext cx="587137" cy="593366"/>
            <a:chOff x="0" y="0"/>
            <a:chExt cx="587136" cy="593365"/>
          </a:xfrm>
        </p:grpSpPr>
        <p:grpSp>
          <p:nvGrpSpPr>
            <p:cNvPr id="366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364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365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367" name="IMG_3212.jpeg" descr="IMG_321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369" name="IMG_4590.png" descr="IMG_4590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0377751" y="9539192"/>
            <a:ext cx="3334172" cy="33341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IMG_4568.png" descr="IMG_456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37113" y="2272977"/>
            <a:ext cx="3813319" cy="2877473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IMG_4568.png" descr="IMG_456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29883" y="2211622"/>
            <a:ext cx="3813320" cy="2877473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IMG_4545.png" descr="IMG_4545.png"/>
          <p:cNvPicPr>
            <a:picLocks noChangeAspect="1"/>
          </p:cNvPicPr>
          <p:nvPr/>
        </p:nvPicPr>
        <p:blipFill>
          <a:blip r:embed="rId3">
            <a:extLst/>
          </a:blip>
          <a:srcRect l="4402" t="7903" r="53152" b="81806"/>
          <a:stretch>
            <a:fillRect/>
          </a:stretch>
        </p:blipFill>
        <p:spPr>
          <a:xfrm>
            <a:off x="2686526" y="1120613"/>
            <a:ext cx="9637339" cy="1090862"/>
          </a:xfrm>
          <a:prstGeom prst="rect">
            <a:avLst/>
          </a:prstGeom>
          <a:ln w="12700">
            <a:miter lim="400000"/>
          </a:ln>
        </p:spPr>
      </p:pic>
      <p:sp>
        <p:nvSpPr>
          <p:cNvPr id="374" name="Google Shape;144;p7"/>
          <p:cNvSpPr txBox="1"/>
          <p:nvPr/>
        </p:nvSpPr>
        <p:spPr>
          <a:xfrm>
            <a:off x="2026514" y="2345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375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pic>
        <p:nvPicPr>
          <p:cNvPr id="376" name="IMG_4546.png" descr="IMG_4546.png"/>
          <p:cNvPicPr>
            <a:picLocks noChangeAspect="1"/>
          </p:cNvPicPr>
          <p:nvPr/>
        </p:nvPicPr>
        <p:blipFill>
          <a:blip r:embed="rId4">
            <a:extLst/>
          </a:blip>
          <a:srcRect l="88105" t="13942" r="1726" b="79763"/>
          <a:stretch>
            <a:fillRect/>
          </a:stretch>
        </p:blipFill>
        <p:spPr>
          <a:xfrm>
            <a:off x="17791903" y="2780361"/>
            <a:ext cx="4753091" cy="186664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5" name="تجميع"/>
          <p:cNvGrpSpPr/>
          <p:nvPr/>
        </p:nvGrpSpPr>
        <p:grpSpPr>
          <a:xfrm>
            <a:off x="13936566" y="3174100"/>
            <a:ext cx="4780721" cy="4093310"/>
            <a:chOff x="0" y="764539"/>
            <a:chExt cx="4780720" cy="4093309"/>
          </a:xfrm>
        </p:grpSpPr>
        <p:sp>
          <p:nvSpPr>
            <p:cNvPr id="377" name="٢٥"/>
            <p:cNvSpPr txBox="1"/>
            <p:nvPr/>
          </p:nvSpPr>
          <p:spPr>
            <a:xfrm>
              <a:off x="895917" y="2102169"/>
              <a:ext cx="1496348" cy="1529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٢٥</a:t>
              </a:r>
            </a:p>
          </p:txBody>
        </p:sp>
        <p:sp>
          <p:nvSpPr>
            <p:cNvPr id="378" name="٣"/>
            <p:cNvSpPr txBox="1"/>
            <p:nvPr/>
          </p:nvSpPr>
          <p:spPr>
            <a:xfrm>
              <a:off x="3482731" y="2123585"/>
              <a:ext cx="1266090" cy="1529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٣</a:t>
              </a:r>
            </a:p>
          </p:txBody>
        </p:sp>
        <p:grpSp>
          <p:nvGrpSpPr>
            <p:cNvPr id="394" name="تجميع"/>
            <p:cNvGrpSpPr/>
            <p:nvPr/>
          </p:nvGrpSpPr>
          <p:grpSpPr>
            <a:xfrm>
              <a:off x="-1" y="764539"/>
              <a:ext cx="4780722" cy="4093310"/>
              <a:chOff x="0" y="764539"/>
              <a:chExt cx="4780720" cy="4093308"/>
            </a:xfrm>
          </p:grpSpPr>
          <p:sp>
            <p:nvSpPr>
              <p:cNvPr id="379" name="٧٥"/>
              <p:cNvSpPr/>
              <p:nvPr/>
            </p:nvSpPr>
            <p:spPr>
              <a:xfrm>
                <a:off x="2182146" y="764539"/>
                <a:ext cx="139371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7000">
                    <a:solidFill>
                      <a:srgbClr val="0056D6"/>
                    </a:solidFill>
                    <a:latin typeface="Khalid Art bold"/>
                    <a:ea typeface="Khalid Art bold"/>
                    <a:cs typeface="Khalid Art bold"/>
                    <a:sym typeface="Khalid Art bold"/>
                  </a:defRPr>
                </a:lvl1pPr>
              </a:lstStyle>
              <a:p>
                <a:pPr rtl="0">
                  <a:defRPr/>
                </a:pPr>
                <a:r>
                  <a:t>٧٥</a:t>
                </a:r>
              </a:p>
            </p:txBody>
          </p:sp>
          <p:sp>
            <p:nvSpPr>
              <p:cNvPr id="380" name="×"/>
              <p:cNvSpPr/>
              <p:nvPr/>
            </p:nvSpPr>
            <p:spPr>
              <a:xfrm>
                <a:off x="2494585" y="2956768"/>
                <a:ext cx="1081276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9000">
                    <a:solidFill>
                      <a:srgbClr val="0056D6"/>
                    </a:solidFill>
                    <a:latin typeface="29LTAzer"/>
                    <a:ea typeface="29LTAzer"/>
                    <a:cs typeface="29LTAzer"/>
                    <a:sym typeface="29LTAzer"/>
                  </a:defRPr>
                </a:lvl1pPr>
              </a:lstStyle>
              <a:p>
                <a:pPr rtl="0">
                  <a:defRPr/>
                </a:pPr>
                <a:r>
                  <a:t>× </a:t>
                </a:r>
              </a:p>
            </p:txBody>
          </p:sp>
          <p:grpSp>
            <p:nvGrpSpPr>
              <p:cNvPr id="386" name="تجميع"/>
              <p:cNvGrpSpPr/>
              <p:nvPr/>
            </p:nvGrpSpPr>
            <p:grpSpPr>
              <a:xfrm>
                <a:off x="-1" y="4733261"/>
                <a:ext cx="4780722" cy="124588"/>
                <a:chOff x="0" y="764539"/>
                <a:chExt cx="4780720" cy="124586"/>
              </a:xfrm>
            </p:grpSpPr>
            <p:sp>
              <p:nvSpPr>
                <p:cNvPr id="381" name="٥"/>
                <p:cNvSpPr/>
                <p:nvPr/>
              </p:nvSpPr>
              <p:spPr>
                <a:xfrm>
                  <a:off x="1436569" y="764539"/>
                  <a:ext cx="1388153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٥</a:t>
                  </a:r>
                </a:p>
              </p:txBody>
            </p:sp>
            <p:sp>
              <p:nvSpPr>
                <p:cNvPr id="382" name="٣"/>
                <p:cNvSpPr/>
                <p:nvPr/>
              </p:nvSpPr>
              <p:spPr>
                <a:xfrm>
                  <a:off x="3681091" y="889126"/>
                  <a:ext cx="1099630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٣</a:t>
                  </a:r>
                </a:p>
              </p:txBody>
            </p:sp>
            <p:sp>
              <p:nvSpPr>
                <p:cNvPr id="383" name="٥"/>
                <p:cNvSpPr/>
                <p:nvPr/>
              </p:nvSpPr>
              <p:spPr>
                <a:xfrm>
                  <a:off x="0" y="764539"/>
                  <a:ext cx="1496348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٥</a:t>
                  </a:r>
                </a:p>
              </p:txBody>
            </p:sp>
            <p:sp>
              <p:nvSpPr>
                <p:cNvPr id="384" name="×"/>
                <p:cNvSpPr/>
                <p:nvPr/>
              </p:nvSpPr>
              <p:spPr>
                <a:xfrm>
                  <a:off x="970901" y="795083"/>
                  <a:ext cx="1050894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  <p:sp>
              <p:nvSpPr>
                <p:cNvPr id="385" name="×"/>
                <p:cNvSpPr/>
                <p:nvPr/>
              </p:nvSpPr>
              <p:spPr>
                <a:xfrm>
                  <a:off x="2725380" y="795083"/>
                  <a:ext cx="926931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</p:grpSp>
          <p:grpSp>
            <p:nvGrpSpPr>
              <p:cNvPr id="389" name="تجميع"/>
              <p:cNvGrpSpPr/>
              <p:nvPr/>
            </p:nvGrpSpPr>
            <p:grpSpPr>
              <a:xfrm>
                <a:off x="1705981" y="1330251"/>
                <a:ext cx="2297959" cy="1088261"/>
                <a:chOff x="73757" y="0"/>
                <a:chExt cx="2297957" cy="1088260"/>
              </a:xfrm>
            </p:grpSpPr>
            <p:sp>
              <p:nvSpPr>
                <p:cNvPr id="387" name="خط"/>
                <p:cNvSpPr/>
                <p:nvPr/>
              </p:nvSpPr>
              <p:spPr>
                <a:xfrm flipH="1">
                  <a:off x="73757" y="26433"/>
                  <a:ext cx="1002336" cy="1061828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388" name="خط"/>
                <p:cNvSpPr/>
                <p:nvPr/>
              </p:nvSpPr>
              <p:spPr>
                <a:xfrm flipH="1" flipV="1">
                  <a:off x="1320901" y="0"/>
                  <a:ext cx="1050814" cy="1027954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</p:grpSp>
          <p:grpSp>
            <p:nvGrpSpPr>
              <p:cNvPr id="393" name="تجميع"/>
              <p:cNvGrpSpPr/>
              <p:nvPr/>
            </p:nvGrpSpPr>
            <p:grpSpPr>
              <a:xfrm>
                <a:off x="913387" y="3427211"/>
                <a:ext cx="3197902" cy="1017287"/>
                <a:chOff x="238827" y="0"/>
                <a:chExt cx="3197900" cy="1017286"/>
              </a:xfrm>
            </p:grpSpPr>
            <p:sp>
              <p:nvSpPr>
                <p:cNvPr id="390" name="خط"/>
                <p:cNvSpPr/>
                <p:nvPr/>
              </p:nvSpPr>
              <p:spPr>
                <a:xfrm flipH="1">
                  <a:off x="238827" y="23221"/>
                  <a:ext cx="497060" cy="932801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391" name="خط"/>
                <p:cNvSpPr/>
                <p:nvPr/>
              </p:nvSpPr>
              <p:spPr>
                <a:xfrm flipH="1" flipV="1">
                  <a:off x="857287" y="0"/>
                  <a:ext cx="521100" cy="903043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392" name="خط"/>
                <p:cNvSpPr/>
                <p:nvPr/>
              </p:nvSpPr>
              <p:spPr>
                <a:xfrm flipH="1" flipV="1">
                  <a:off x="3436728" y="54869"/>
                  <a:ext cx="1" cy="962418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</p:grpSp>
        </p:grpSp>
      </p:grpSp>
      <p:grpSp>
        <p:nvGrpSpPr>
          <p:cNvPr id="398" name="تجميع"/>
          <p:cNvGrpSpPr/>
          <p:nvPr/>
        </p:nvGrpSpPr>
        <p:grpSpPr>
          <a:xfrm>
            <a:off x="15067700" y="9213097"/>
            <a:ext cx="8342299" cy="286826"/>
            <a:chOff x="0" y="643889"/>
            <a:chExt cx="8342297" cy="286824"/>
          </a:xfrm>
        </p:grpSpPr>
        <p:sp>
          <p:nvSpPr>
            <p:cNvPr id="396" name="٧٥ = ٣ × ٥ × ٥ = ٣ × ٥"/>
            <p:cNvSpPr/>
            <p:nvPr/>
          </p:nvSpPr>
          <p:spPr>
            <a:xfrm>
              <a:off x="0" y="930714"/>
              <a:ext cx="834229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 rtl="0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r>
                <a:rPr>
                  <a:solidFill>
                    <a:srgbClr val="99244F"/>
                  </a:solidFill>
                </a:rPr>
                <a:t>٧٥</a:t>
              </a:r>
              <a:r>
                <a:t> = ٣ × ٥ × ٥ = </a:t>
              </a:r>
              <a:r>
                <a:rPr>
                  <a:solidFill>
                    <a:schemeClr val="accent3">
                      <a:satOff val="-12727"/>
                      <a:lumOff val="14215"/>
                    </a:schemeClr>
                  </a:solidFill>
                </a:rPr>
                <a:t>٣ × ٥  </a:t>
              </a:r>
            </a:p>
          </p:txBody>
        </p:sp>
        <p:sp>
          <p:nvSpPr>
            <p:cNvPr id="397" name="٢"/>
            <p:cNvSpPr/>
            <p:nvPr/>
          </p:nvSpPr>
          <p:spPr>
            <a:xfrm>
              <a:off x="114300" y="643889"/>
              <a:ext cx="97376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5700">
                  <a:solidFill>
                    <a:schemeClr val="accent3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</p:grpSp>
      <p:pic>
        <p:nvPicPr>
          <p:cNvPr id="399" name="IMG_4546.png" descr="IMG_4546.png"/>
          <p:cNvPicPr>
            <a:picLocks noChangeAspect="1"/>
          </p:cNvPicPr>
          <p:nvPr/>
        </p:nvPicPr>
        <p:blipFill>
          <a:blip r:embed="rId4">
            <a:extLst/>
          </a:blip>
          <a:srcRect l="67583" t="13861" r="22248" b="79844"/>
          <a:stretch>
            <a:fillRect/>
          </a:stretch>
        </p:blipFill>
        <p:spPr>
          <a:xfrm>
            <a:off x="7291861" y="2780361"/>
            <a:ext cx="4753091" cy="186664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18" name="تجميع"/>
          <p:cNvGrpSpPr/>
          <p:nvPr/>
        </p:nvGrpSpPr>
        <p:grpSpPr>
          <a:xfrm>
            <a:off x="2815286" y="3411021"/>
            <a:ext cx="4780721" cy="4093310"/>
            <a:chOff x="0" y="764539"/>
            <a:chExt cx="4780720" cy="4093309"/>
          </a:xfrm>
        </p:grpSpPr>
        <p:sp>
          <p:nvSpPr>
            <p:cNvPr id="400" name="٤٩"/>
            <p:cNvSpPr txBox="1"/>
            <p:nvPr/>
          </p:nvSpPr>
          <p:spPr>
            <a:xfrm>
              <a:off x="895917" y="2102169"/>
              <a:ext cx="1496348" cy="1529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٤٩</a:t>
              </a:r>
            </a:p>
          </p:txBody>
        </p:sp>
        <p:sp>
          <p:nvSpPr>
            <p:cNvPr id="401" name="٢"/>
            <p:cNvSpPr txBox="1"/>
            <p:nvPr/>
          </p:nvSpPr>
          <p:spPr>
            <a:xfrm>
              <a:off x="3482731" y="2123585"/>
              <a:ext cx="1266090" cy="1529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  <p:grpSp>
          <p:nvGrpSpPr>
            <p:cNvPr id="417" name="تجميع"/>
            <p:cNvGrpSpPr/>
            <p:nvPr/>
          </p:nvGrpSpPr>
          <p:grpSpPr>
            <a:xfrm>
              <a:off x="-1" y="764539"/>
              <a:ext cx="4780722" cy="4093310"/>
              <a:chOff x="0" y="764539"/>
              <a:chExt cx="4780720" cy="4093308"/>
            </a:xfrm>
          </p:grpSpPr>
          <p:sp>
            <p:nvSpPr>
              <p:cNvPr id="402" name="٩٨"/>
              <p:cNvSpPr/>
              <p:nvPr/>
            </p:nvSpPr>
            <p:spPr>
              <a:xfrm>
                <a:off x="2182146" y="764539"/>
                <a:ext cx="139371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7000">
                    <a:solidFill>
                      <a:srgbClr val="0056D6"/>
                    </a:solidFill>
                    <a:latin typeface="Khalid Art bold"/>
                    <a:ea typeface="Khalid Art bold"/>
                    <a:cs typeface="Khalid Art bold"/>
                    <a:sym typeface="Khalid Art bold"/>
                  </a:defRPr>
                </a:lvl1pPr>
              </a:lstStyle>
              <a:p>
                <a:pPr rtl="0">
                  <a:defRPr/>
                </a:pPr>
                <a:r>
                  <a:t>٩٨</a:t>
                </a:r>
              </a:p>
            </p:txBody>
          </p:sp>
          <p:sp>
            <p:nvSpPr>
              <p:cNvPr id="403" name="×"/>
              <p:cNvSpPr/>
              <p:nvPr/>
            </p:nvSpPr>
            <p:spPr>
              <a:xfrm>
                <a:off x="2494585" y="2956768"/>
                <a:ext cx="1081276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9000">
                    <a:solidFill>
                      <a:srgbClr val="0056D6"/>
                    </a:solidFill>
                    <a:latin typeface="29LTAzer"/>
                    <a:ea typeface="29LTAzer"/>
                    <a:cs typeface="29LTAzer"/>
                    <a:sym typeface="29LTAzer"/>
                  </a:defRPr>
                </a:lvl1pPr>
              </a:lstStyle>
              <a:p>
                <a:pPr rtl="0">
                  <a:defRPr/>
                </a:pPr>
                <a:r>
                  <a:t>× </a:t>
                </a:r>
              </a:p>
            </p:txBody>
          </p:sp>
          <p:grpSp>
            <p:nvGrpSpPr>
              <p:cNvPr id="409" name="تجميع"/>
              <p:cNvGrpSpPr/>
              <p:nvPr/>
            </p:nvGrpSpPr>
            <p:grpSpPr>
              <a:xfrm>
                <a:off x="-1" y="4733261"/>
                <a:ext cx="4780722" cy="124588"/>
                <a:chOff x="0" y="764539"/>
                <a:chExt cx="4780720" cy="124586"/>
              </a:xfrm>
            </p:grpSpPr>
            <p:sp>
              <p:nvSpPr>
                <p:cNvPr id="404" name="٧"/>
                <p:cNvSpPr/>
                <p:nvPr/>
              </p:nvSpPr>
              <p:spPr>
                <a:xfrm>
                  <a:off x="1436569" y="764539"/>
                  <a:ext cx="1388153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٧</a:t>
                  </a:r>
                </a:p>
              </p:txBody>
            </p:sp>
            <p:sp>
              <p:nvSpPr>
                <p:cNvPr id="405" name="٢"/>
                <p:cNvSpPr/>
                <p:nvPr/>
              </p:nvSpPr>
              <p:spPr>
                <a:xfrm>
                  <a:off x="3681091" y="889126"/>
                  <a:ext cx="1099630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٢</a:t>
                  </a:r>
                </a:p>
              </p:txBody>
            </p:sp>
            <p:sp>
              <p:nvSpPr>
                <p:cNvPr id="406" name="٧"/>
                <p:cNvSpPr/>
                <p:nvPr/>
              </p:nvSpPr>
              <p:spPr>
                <a:xfrm>
                  <a:off x="0" y="764539"/>
                  <a:ext cx="1496348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٧</a:t>
                  </a:r>
                </a:p>
              </p:txBody>
            </p:sp>
            <p:sp>
              <p:nvSpPr>
                <p:cNvPr id="407" name="×"/>
                <p:cNvSpPr/>
                <p:nvPr/>
              </p:nvSpPr>
              <p:spPr>
                <a:xfrm>
                  <a:off x="970901" y="795083"/>
                  <a:ext cx="1050894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  <p:sp>
              <p:nvSpPr>
                <p:cNvPr id="408" name="×"/>
                <p:cNvSpPr/>
                <p:nvPr/>
              </p:nvSpPr>
              <p:spPr>
                <a:xfrm>
                  <a:off x="2725380" y="795083"/>
                  <a:ext cx="926931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</p:grpSp>
          <p:grpSp>
            <p:nvGrpSpPr>
              <p:cNvPr id="412" name="تجميع"/>
              <p:cNvGrpSpPr/>
              <p:nvPr/>
            </p:nvGrpSpPr>
            <p:grpSpPr>
              <a:xfrm>
                <a:off x="1705981" y="1330251"/>
                <a:ext cx="2297959" cy="1088261"/>
                <a:chOff x="73757" y="0"/>
                <a:chExt cx="2297957" cy="1088260"/>
              </a:xfrm>
            </p:grpSpPr>
            <p:sp>
              <p:nvSpPr>
                <p:cNvPr id="410" name="خط"/>
                <p:cNvSpPr/>
                <p:nvPr/>
              </p:nvSpPr>
              <p:spPr>
                <a:xfrm flipH="1">
                  <a:off x="73757" y="26433"/>
                  <a:ext cx="1002336" cy="1061828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11" name="خط"/>
                <p:cNvSpPr/>
                <p:nvPr/>
              </p:nvSpPr>
              <p:spPr>
                <a:xfrm flipH="1" flipV="1">
                  <a:off x="1320901" y="0"/>
                  <a:ext cx="1050814" cy="1027954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</p:grpSp>
          <p:grpSp>
            <p:nvGrpSpPr>
              <p:cNvPr id="416" name="تجميع"/>
              <p:cNvGrpSpPr/>
              <p:nvPr/>
            </p:nvGrpSpPr>
            <p:grpSpPr>
              <a:xfrm>
                <a:off x="913387" y="3427211"/>
                <a:ext cx="3197902" cy="1017287"/>
                <a:chOff x="238827" y="0"/>
                <a:chExt cx="3197900" cy="1017286"/>
              </a:xfrm>
            </p:grpSpPr>
            <p:sp>
              <p:nvSpPr>
                <p:cNvPr id="413" name="خط"/>
                <p:cNvSpPr/>
                <p:nvPr/>
              </p:nvSpPr>
              <p:spPr>
                <a:xfrm flipH="1">
                  <a:off x="238827" y="23221"/>
                  <a:ext cx="497060" cy="932801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14" name="خط"/>
                <p:cNvSpPr/>
                <p:nvPr/>
              </p:nvSpPr>
              <p:spPr>
                <a:xfrm flipH="1" flipV="1">
                  <a:off x="857287" y="0"/>
                  <a:ext cx="521100" cy="903043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15" name="خط"/>
                <p:cNvSpPr/>
                <p:nvPr/>
              </p:nvSpPr>
              <p:spPr>
                <a:xfrm flipH="1" flipV="1">
                  <a:off x="3436728" y="54869"/>
                  <a:ext cx="1" cy="962418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</p:grpSp>
        </p:grpSp>
      </p:grpSp>
      <p:grpSp>
        <p:nvGrpSpPr>
          <p:cNvPr id="421" name="تجميع"/>
          <p:cNvGrpSpPr/>
          <p:nvPr/>
        </p:nvGrpSpPr>
        <p:grpSpPr>
          <a:xfrm>
            <a:off x="1540681" y="9132223"/>
            <a:ext cx="8342299" cy="286825"/>
            <a:chOff x="0" y="643889"/>
            <a:chExt cx="8342297" cy="286824"/>
          </a:xfrm>
        </p:grpSpPr>
        <p:sp>
          <p:nvSpPr>
            <p:cNvPr id="419" name="٩٨ =٢ × ٧ × ٧ = ٢ × ٧"/>
            <p:cNvSpPr/>
            <p:nvPr/>
          </p:nvSpPr>
          <p:spPr>
            <a:xfrm>
              <a:off x="0" y="930714"/>
              <a:ext cx="834229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 rtl="0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r>
                <a:rPr>
                  <a:solidFill>
                    <a:srgbClr val="99244F"/>
                  </a:solidFill>
                </a:rPr>
                <a:t>٩٨</a:t>
              </a:r>
              <a:r>
                <a:t> =٢ × ٧ × ٧ = </a:t>
              </a:r>
              <a:r>
                <a:rPr>
                  <a:solidFill>
                    <a:schemeClr val="accent3">
                      <a:satOff val="-12727"/>
                      <a:lumOff val="14215"/>
                    </a:schemeClr>
                  </a:solidFill>
                </a:rPr>
                <a:t>٢ × ٧  </a:t>
              </a:r>
            </a:p>
          </p:txBody>
        </p:sp>
        <p:sp>
          <p:nvSpPr>
            <p:cNvPr id="420" name="٢"/>
            <p:cNvSpPr/>
            <p:nvPr/>
          </p:nvSpPr>
          <p:spPr>
            <a:xfrm>
              <a:off x="114300" y="643889"/>
              <a:ext cx="97376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5700">
                  <a:solidFill>
                    <a:schemeClr val="accent3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</p:grpSp>
      <p:sp>
        <p:nvSpPr>
          <p:cNvPr id="422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sp>
        <p:nvSpPr>
          <p:cNvPr id="423" name="مراجعة">
            <a:hlinkClick r:id="rId5" invalidUrl="" action="ppaction://hlinksldjump" tgtFrame="" tooltip="" history="1" highlightClick="0" endSnd="0"/>
          </p:cNvPr>
          <p:cNvSpPr/>
          <p:nvPr/>
        </p:nvSpPr>
        <p:spPr>
          <a:xfrm>
            <a:off x="22941362" y="12531528"/>
            <a:ext cx="683671" cy="683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9011" y="1834"/>
                </a:moveTo>
                <a:cubicBezTo>
                  <a:pt x="9030" y="1826"/>
                  <a:pt x="9051" y="1828"/>
                  <a:pt x="9069" y="1844"/>
                </a:cubicBezTo>
                <a:lnTo>
                  <a:pt x="12550" y="5137"/>
                </a:lnTo>
                <a:cubicBezTo>
                  <a:pt x="12589" y="5173"/>
                  <a:pt x="12589" y="5235"/>
                  <a:pt x="12550" y="5272"/>
                </a:cubicBezTo>
                <a:lnTo>
                  <a:pt x="9070" y="8561"/>
                </a:lnTo>
                <a:cubicBezTo>
                  <a:pt x="9036" y="8594"/>
                  <a:pt x="8978" y="8569"/>
                  <a:pt x="8977" y="8522"/>
                </a:cubicBezTo>
                <a:lnTo>
                  <a:pt x="8977" y="6473"/>
                </a:lnTo>
                <a:cubicBezTo>
                  <a:pt x="7290" y="7184"/>
                  <a:pt x="6105" y="8854"/>
                  <a:pt x="6105" y="10800"/>
                </a:cubicBezTo>
                <a:cubicBezTo>
                  <a:pt x="6105" y="13415"/>
                  <a:pt x="8242" y="15531"/>
                  <a:pt x="10866" y="15495"/>
                </a:cubicBezTo>
                <a:cubicBezTo>
                  <a:pt x="13400" y="15460"/>
                  <a:pt x="15465" y="13387"/>
                  <a:pt x="15493" y="10852"/>
                </a:cubicBezTo>
                <a:cubicBezTo>
                  <a:pt x="15509" y="9402"/>
                  <a:pt x="14866" y="8101"/>
                  <a:pt x="13846" y="7229"/>
                </a:cubicBezTo>
                <a:cubicBezTo>
                  <a:pt x="13804" y="7193"/>
                  <a:pt x="13802" y="7129"/>
                  <a:pt x="13843" y="7091"/>
                </a:cubicBezTo>
                <a:lnTo>
                  <a:pt x="15405" y="5614"/>
                </a:lnTo>
                <a:cubicBezTo>
                  <a:pt x="15440" y="5581"/>
                  <a:pt x="15496" y="5580"/>
                  <a:pt x="15532" y="5613"/>
                </a:cubicBezTo>
                <a:cubicBezTo>
                  <a:pt x="16938" y="6897"/>
                  <a:pt x="17822" y="8745"/>
                  <a:pt x="17822" y="10800"/>
                </a:cubicBezTo>
                <a:cubicBezTo>
                  <a:pt x="17822" y="14696"/>
                  <a:pt x="14651" y="17849"/>
                  <a:pt x="10749" y="17822"/>
                </a:cubicBezTo>
                <a:cubicBezTo>
                  <a:pt x="6923" y="17795"/>
                  <a:pt x="3800" y="14669"/>
                  <a:pt x="3778" y="10842"/>
                </a:cubicBezTo>
                <a:cubicBezTo>
                  <a:pt x="3759" y="7576"/>
                  <a:pt x="5970" y="4822"/>
                  <a:pt x="8977" y="4016"/>
                </a:cubicBezTo>
                <a:lnTo>
                  <a:pt x="8977" y="1883"/>
                </a:lnTo>
                <a:cubicBezTo>
                  <a:pt x="8977" y="1859"/>
                  <a:pt x="8993" y="1842"/>
                  <a:pt x="9011" y="1834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IMG_4568.png" descr="IMG_456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37113" y="2272977"/>
            <a:ext cx="3813319" cy="2877473"/>
          </a:xfrm>
          <a:prstGeom prst="rect">
            <a:avLst/>
          </a:prstGeom>
          <a:ln w="12700">
            <a:miter lim="400000"/>
          </a:ln>
        </p:spPr>
      </p:pic>
      <p:pic>
        <p:nvPicPr>
          <p:cNvPr id="426" name="IMG_4545.png" descr="IMG_4545.png"/>
          <p:cNvPicPr>
            <a:picLocks noChangeAspect="1"/>
          </p:cNvPicPr>
          <p:nvPr/>
        </p:nvPicPr>
        <p:blipFill>
          <a:blip r:embed="rId3">
            <a:extLst/>
          </a:blip>
          <a:srcRect l="4402" t="7903" r="53152" b="81806"/>
          <a:stretch>
            <a:fillRect/>
          </a:stretch>
        </p:blipFill>
        <p:spPr>
          <a:xfrm>
            <a:off x="2686526" y="1120613"/>
            <a:ext cx="9637339" cy="1090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IMG_4568.png" descr="IMG_456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31518" y="2280728"/>
            <a:ext cx="3813319" cy="2877473"/>
          </a:xfrm>
          <a:prstGeom prst="rect">
            <a:avLst/>
          </a:prstGeom>
          <a:ln w="12700">
            <a:miter lim="400000"/>
          </a:ln>
        </p:spPr>
      </p:pic>
      <p:sp>
        <p:nvSpPr>
          <p:cNvPr id="428" name="Google Shape;144;p7"/>
          <p:cNvSpPr txBox="1"/>
          <p:nvPr/>
        </p:nvSpPr>
        <p:spPr>
          <a:xfrm>
            <a:off x="2026514" y="2345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429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pic>
        <p:nvPicPr>
          <p:cNvPr id="430" name="IMG_4546.png" descr="IMG_4546.png"/>
          <p:cNvPicPr>
            <a:picLocks noChangeAspect="1"/>
          </p:cNvPicPr>
          <p:nvPr/>
        </p:nvPicPr>
        <p:blipFill>
          <a:blip r:embed="rId4">
            <a:extLst/>
          </a:blip>
          <a:srcRect l="89832" t="20347" r="2597" b="73358"/>
          <a:stretch>
            <a:fillRect/>
          </a:stretch>
        </p:blipFill>
        <p:spPr>
          <a:xfrm>
            <a:off x="18794666" y="2780361"/>
            <a:ext cx="3538892" cy="186664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IMG_4546.png" descr="IMG_4546.png"/>
          <p:cNvPicPr>
            <a:picLocks noChangeAspect="1"/>
          </p:cNvPicPr>
          <p:nvPr/>
        </p:nvPicPr>
        <p:blipFill>
          <a:blip r:embed="rId4">
            <a:extLst/>
          </a:blip>
          <a:srcRect l="69207" t="20023" r="23221" b="73682"/>
          <a:stretch>
            <a:fillRect/>
          </a:stretch>
        </p:blipFill>
        <p:spPr>
          <a:xfrm>
            <a:off x="7074010" y="2786212"/>
            <a:ext cx="3538892" cy="1866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62" name="تجميع"/>
          <p:cNvGrpSpPr/>
          <p:nvPr/>
        </p:nvGrpSpPr>
        <p:grpSpPr>
          <a:xfrm>
            <a:off x="13832438" y="3405097"/>
            <a:ext cx="5429897" cy="5897049"/>
            <a:chOff x="0" y="764540"/>
            <a:chExt cx="5429895" cy="5897048"/>
          </a:xfrm>
        </p:grpSpPr>
        <p:sp>
          <p:nvSpPr>
            <p:cNvPr id="432" name="٢٠"/>
            <p:cNvSpPr/>
            <p:nvPr/>
          </p:nvSpPr>
          <p:spPr>
            <a:xfrm>
              <a:off x="1545092" y="2866709"/>
              <a:ext cx="149634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٢٠</a:t>
              </a:r>
            </a:p>
          </p:txBody>
        </p:sp>
        <p:sp>
          <p:nvSpPr>
            <p:cNvPr id="433" name="٣"/>
            <p:cNvSpPr/>
            <p:nvPr/>
          </p:nvSpPr>
          <p:spPr>
            <a:xfrm>
              <a:off x="4131906" y="2888125"/>
              <a:ext cx="126609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٣</a:t>
              </a:r>
            </a:p>
          </p:txBody>
        </p:sp>
        <p:grpSp>
          <p:nvGrpSpPr>
            <p:cNvPr id="461" name="تجميع"/>
            <p:cNvGrpSpPr/>
            <p:nvPr/>
          </p:nvGrpSpPr>
          <p:grpSpPr>
            <a:xfrm>
              <a:off x="0" y="764540"/>
              <a:ext cx="5429896" cy="5897049"/>
              <a:chOff x="0" y="764539"/>
              <a:chExt cx="5429895" cy="5897048"/>
            </a:xfrm>
          </p:grpSpPr>
          <p:sp>
            <p:nvSpPr>
              <p:cNvPr id="434" name="٦٠"/>
              <p:cNvSpPr/>
              <p:nvPr/>
            </p:nvSpPr>
            <p:spPr>
              <a:xfrm>
                <a:off x="2831321" y="764539"/>
                <a:ext cx="1393716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7000">
                    <a:solidFill>
                      <a:srgbClr val="0056D6"/>
                    </a:solidFill>
                    <a:latin typeface="Khalid Art bold"/>
                    <a:ea typeface="Khalid Art bold"/>
                    <a:cs typeface="Khalid Art bold"/>
                    <a:sym typeface="Khalid Art bold"/>
                  </a:defRPr>
                </a:lvl1pPr>
              </a:lstStyle>
              <a:p>
                <a:pPr rtl="0">
                  <a:defRPr/>
                </a:pPr>
                <a:r>
                  <a:t>٦٠</a:t>
                </a:r>
              </a:p>
            </p:txBody>
          </p:sp>
          <p:sp>
            <p:nvSpPr>
              <p:cNvPr id="435" name="×"/>
              <p:cNvSpPr/>
              <p:nvPr/>
            </p:nvSpPr>
            <p:spPr>
              <a:xfrm>
                <a:off x="3143760" y="2956768"/>
                <a:ext cx="108127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9000">
                    <a:solidFill>
                      <a:srgbClr val="0056D6"/>
                    </a:solidFill>
                    <a:latin typeface="29LTAzer"/>
                    <a:ea typeface="29LTAzer"/>
                    <a:cs typeface="29LTAzer"/>
                    <a:sym typeface="29LTAzer"/>
                  </a:defRPr>
                </a:lvl1pPr>
              </a:lstStyle>
              <a:p>
                <a:pPr rtl="0">
                  <a:defRPr/>
                </a:pPr>
                <a:r>
                  <a:t>× </a:t>
                </a:r>
              </a:p>
            </p:txBody>
          </p:sp>
          <p:grpSp>
            <p:nvGrpSpPr>
              <p:cNvPr id="448" name="تجميع"/>
              <p:cNvGrpSpPr/>
              <p:nvPr/>
            </p:nvGrpSpPr>
            <p:grpSpPr>
              <a:xfrm>
                <a:off x="0" y="4669761"/>
                <a:ext cx="5429896" cy="1991828"/>
                <a:chOff x="0" y="764539"/>
                <a:chExt cx="5429895" cy="1991827"/>
              </a:xfrm>
            </p:grpSpPr>
            <p:sp>
              <p:nvSpPr>
                <p:cNvPr id="436" name="٥"/>
                <p:cNvSpPr/>
                <p:nvPr/>
              </p:nvSpPr>
              <p:spPr>
                <a:xfrm>
                  <a:off x="2354478" y="764539"/>
                  <a:ext cx="847173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0056D6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٥</a:t>
                  </a:r>
                </a:p>
              </p:txBody>
            </p:sp>
            <p:sp>
              <p:nvSpPr>
                <p:cNvPr id="437" name="٣"/>
                <p:cNvSpPr/>
                <p:nvPr/>
              </p:nvSpPr>
              <p:spPr>
                <a:xfrm>
                  <a:off x="4330266" y="952627"/>
                  <a:ext cx="1099630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0056D6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٣</a:t>
                  </a:r>
                </a:p>
              </p:txBody>
            </p:sp>
            <p:sp>
              <p:nvSpPr>
                <p:cNvPr id="438" name="٤"/>
                <p:cNvSpPr/>
                <p:nvPr/>
              </p:nvSpPr>
              <p:spPr>
                <a:xfrm>
                  <a:off x="865567" y="878840"/>
                  <a:ext cx="1051542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0056D6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٤</a:t>
                  </a:r>
                </a:p>
              </p:txBody>
            </p:sp>
            <p:sp>
              <p:nvSpPr>
                <p:cNvPr id="439" name="×"/>
                <p:cNvSpPr/>
                <p:nvPr/>
              </p:nvSpPr>
              <p:spPr>
                <a:xfrm>
                  <a:off x="1620077" y="858583"/>
                  <a:ext cx="1050893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  <p:sp>
              <p:nvSpPr>
                <p:cNvPr id="440" name="×"/>
                <p:cNvSpPr/>
                <p:nvPr/>
              </p:nvSpPr>
              <p:spPr>
                <a:xfrm>
                  <a:off x="3374556" y="858583"/>
                  <a:ext cx="926931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  <p:sp>
              <p:nvSpPr>
                <p:cNvPr id="441" name="٢"/>
                <p:cNvSpPr/>
                <p:nvPr/>
              </p:nvSpPr>
              <p:spPr>
                <a:xfrm>
                  <a:off x="0" y="2756367"/>
                  <a:ext cx="1051542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٢</a:t>
                  </a:r>
                </a:p>
              </p:txBody>
            </p:sp>
            <p:sp>
              <p:nvSpPr>
                <p:cNvPr id="442" name="٢"/>
                <p:cNvSpPr/>
                <p:nvPr/>
              </p:nvSpPr>
              <p:spPr>
                <a:xfrm>
                  <a:off x="1391337" y="2748810"/>
                  <a:ext cx="775043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٢</a:t>
                  </a:r>
                </a:p>
              </p:txBody>
            </p:sp>
            <p:sp>
              <p:nvSpPr>
                <p:cNvPr id="443" name="×"/>
                <p:cNvSpPr/>
                <p:nvPr/>
              </p:nvSpPr>
              <p:spPr>
                <a:xfrm>
                  <a:off x="761533" y="2756367"/>
                  <a:ext cx="858545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  <p:sp>
              <p:nvSpPr>
                <p:cNvPr id="444" name="٥"/>
                <p:cNvSpPr/>
                <p:nvPr/>
              </p:nvSpPr>
              <p:spPr>
                <a:xfrm>
                  <a:off x="2551427" y="2662323"/>
                  <a:ext cx="823130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٥</a:t>
                  </a:r>
                </a:p>
              </p:txBody>
            </p:sp>
            <p:sp>
              <p:nvSpPr>
                <p:cNvPr id="445" name="٣"/>
                <p:cNvSpPr/>
                <p:nvPr/>
              </p:nvSpPr>
              <p:spPr>
                <a:xfrm>
                  <a:off x="4301485" y="2756367"/>
                  <a:ext cx="1099630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٣</a:t>
                  </a:r>
                </a:p>
              </p:txBody>
            </p:sp>
            <p:sp>
              <p:nvSpPr>
                <p:cNvPr id="446" name="×"/>
                <p:cNvSpPr/>
                <p:nvPr/>
              </p:nvSpPr>
              <p:spPr>
                <a:xfrm>
                  <a:off x="3374556" y="2756367"/>
                  <a:ext cx="926931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  <p:sp>
              <p:nvSpPr>
                <p:cNvPr id="447" name="×"/>
                <p:cNvSpPr/>
                <p:nvPr/>
              </p:nvSpPr>
              <p:spPr>
                <a:xfrm>
                  <a:off x="1936387" y="2662323"/>
                  <a:ext cx="734583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</p:grpSp>
          <p:grpSp>
            <p:nvGrpSpPr>
              <p:cNvPr id="451" name="تجميع"/>
              <p:cNvGrpSpPr/>
              <p:nvPr/>
            </p:nvGrpSpPr>
            <p:grpSpPr>
              <a:xfrm>
                <a:off x="2355156" y="1330251"/>
                <a:ext cx="2297959" cy="1088261"/>
                <a:chOff x="73757" y="0"/>
                <a:chExt cx="2297957" cy="1088260"/>
              </a:xfrm>
            </p:grpSpPr>
            <p:sp>
              <p:nvSpPr>
                <p:cNvPr id="449" name="خط"/>
                <p:cNvSpPr/>
                <p:nvPr/>
              </p:nvSpPr>
              <p:spPr>
                <a:xfrm flipH="1">
                  <a:off x="73757" y="26433"/>
                  <a:ext cx="1002336" cy="1061828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50" name="خط"/>
                <p:cNvSpPr/>
                <p:nvPr/>
              </p:nvSpPr>
              <p:spPr>
                <a:xfrm flipH="1" flipV="1">
                  <a:off x="1320901" y="0"/>
                  <a:ext cx="1050814" cy="1027954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</p:grpSp>
          <p:grpSp>
            <p:nvGrpSpPr>
              <p:cNvPr id="460" name="تجميع"/>
              <p:cNvGrpSpPr/>
              <p:nvPr/>
            </p:nvGrpSpPr>
            <p:grpSpPr>
              <a:xfrm>
                <a:off x="664792" y="3367102"/>
                <a:ext cx="4251955" cy="2921310"/>
                <a:chOff x="257907" y="0"/>
                <a:chExt cx="4251953" cy="2921309"/>
              </a:xfrm>
            </p:grpSpPr>
            <p:sp>
              <p:nvSpPr>
                <p:cNvPr id="452" name="خط"/>
                <p:cNvSpPr/>
                <p:nvPr/>
              </p:nvSpPr>
              <p:spPr>
                <a:xfrm flipH="1">
                  <a:off x="1143655" y="83330"/>
                  <a:ext cx="509082" cy="884713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53" name="خط"/>
                <p:cNvSpPr/>
                <p:nvPr/>
              </p:nvSpPr>
              <p:spPr>
                <a:xfrm flipH="1" flipV="1">
                  <a:off x="1726050" y="0"/>
                  <a:ext cx="569186" cy="963152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54" name="خط"/>
                <p:cNvSpPr/>
                <p:nvPr/>
              </p:nvSpPr>
              <p:spPr>
                <a:xfrm flipH="1" flipV="1">
                  <a:off x="4353578" y="114978"/>
                  <a:ext cx="1" cy="962418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grpSp>
              <p:nvGrpSpPr>
                <p:cNvPr id="457" name="تجميع"/>
                <p:cNvGrpSpPr/>
                <p:nvPr/>
              </p:nvGrpSpPr>
              <p:grpSpPr>
                <a:xfrm>
                  <a:off x="257907" y="1877627"/>
                  <a:ext cx="1095553" cy="990685"/>
                  <a:chOff x="257907" y="0"/>
                  <a:chExt cx="1095551" cy="990683"/>
                </a:xfrm>
              </p:grpSpPr>
              <p:sp>
                <p:nvSpPr>
                  <p:cNvPr id="455" name="خط"/>
                  <p:cNvSpPr/>
                  <p:nvPr/>
                </p:nvSpPr>
                <p:spPr>
                  <a:xfrm flipH="1">
                    <a:off x="257907" y="-1"/>
                    <a:ext cx="547211" cy="990685"/>
                  </a:xfrm>
                  <a:prstGeom prst="line">
                    <a:avLst/>
                  </a:prstGeom>
                  <a:noFill/>
                  <a:ln w="50800" cap="flat">
                    <a:solidFill>
                      <a:schemeClr val="accent1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76200" dist="38100" dir="540000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wrap="square" lIns="91439" tIns="91439" rIns="91439" bIns="91439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456" name="خط"/>
                  <p:cNvSpPr/>
                  <p:nvPr/>
                </p:nvSpPr>
                <p:spPr>
                  <a:xfrm flipH="1" flipV="1">
                    <a:off x="875598" y="60794"/>
                    <a:ext cx="477862" cy="877030"/>
                  </a:xfrm>
                  <a:prstGeom prst="line">
                    <a:avLst/>
                  </a:prstGeom>
                  <a:noFill/>
                  <a:ln w="50800" cap="flat">
                    <a:solidFill>
                      <a:schemeClr val="accent1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76200" dist="38100" dir="540000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wrap="square" lIns="91439" tIns="91439" rIns="91439" bIns="91439" numCol="1" anchor="t">
                    <a:noAutofit/>
                  </a:bodyPr>
                  <a:lstStyle/>
                  <a:p>
                    <a:pPr/>
                  </a:p>
                </p:txBody>
              </p:sp>
            </p:grpSp>
            <p:sp>
              <p:nvSpPr>
                <p:cNvPr id="458" name="خط"/>
                <p:cNvSpPr/>
                <p:nvPr/>
              </p:nvSpPr>
              <p:spPr>
                <a:xfrm>
                  <a:off x="4509861" y="1894875"/>
                  <a:ext cx="1" cy="1026435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59" name="خط"/>
                <p:cNvSpPr/>
                <p:nvPr/>
              </p:nvSpPr>
              <p:spPr>
                <a:xfrm>
                  <a:off x="2466160" y="1792708"/>
                  <a:ext cx="1" cy="979778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</p:grpSp>
        </p:grpSp>
      </p:grpSp>
      <p:grpSp>
        <p:nvGrpSpPr>
          <p:cNvPr id="465" name="تجميع"/>
          <p:cNvGrpSpPr/>
          <p:nvPr/>
        </p:nvGrpSpPr>
        <p:grpSpPr>
          <a:xfrm>
            <a:off x="13041808" y="10710576"/>
            <a:ext cx="10440005" cy="407043"/>
            <a:chOff x="0" y="643889"/>
            <a:chExt cx="10440003" cy="407042"/>
          </a:xfrm>
        </p:grpSpPr>
        <p:sp>
          <p:nvSpPr>
            <p:cNvPr id="463" name="٦٠ = ٣ × ٥ × ٢ × ٢ = ٣ × ٥ × ٢"/>
            <p:cNvSpPr/>
            <p:nvPr/>
          </p:nvSpPr>
          <p:spPr>
            <a:xfrm>
              <a:off x="186243" y="1050932"/>
              <a:ext cx="10253761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 rtl="0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r>
                <a:rPr>
                  <a:solidFill>
                    <a:srgbClr val="99244F"/>
                  </a:solidFill>
                </a:rPr>
                <a:t>٦٠</a:t>
              </a:r>
              <a:r>
                <a:t> = ٣ × ٥ × ٢ × ٢ = </a:t>
              </a:r>
              <a:r>
                <a:rPr>
                  <a:solidFill>
                    <a:schemeClr val="accent3">
                      <a:satOff val="-12727"/>
                      <a:lumOff val="14215"/>
                    </a:schemeClr>
                  </a:solidFill>
                </a:rPr>
                <a:t>٣ × ٥ × ٢  </a:t>
              </a:r>
            </a:p>
          </p:txBody>
        </p:sp>
        <p:sp>
          <p:nvSpPr>
            <p:cNvPr id="464" name="٢"/>
            <p:cNvSpPr/>
            <p:nvPr/>
          </p:nvSpPr>
          <p:spPr>
            <a:xfrm>
              <a:off x="0" y="643889"/>
              <a:ext cx="97376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5700">
                  <a:solidFill>
                    <a:schemeClr val="accent3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</p:grpSp>
      <p:grpSp>
        <p:nvGrpSpPr>
          <p:cNvPr id="484" name="تجميع"/>
          <p:cNvGrpSpPr/>
          <p:nvPr/>
        </p:nvGrpSpPr>
        <p:grpSpPr>
          <a:xfrm>
            <a:off x="2724463" y="3555539"/>
            <a:ext cx="4780721" cy="4093310"/>
            <a:chOff x="0" y="764539"/>
            <a:chExt cx="4780720" cy="4093309"/>
          </a:xfrm>
        </p:grpSpPr>
        <p:sp>
          <p:nvSpPr>
            <p:cNvPr id="466" name="٤"/>
            <p:cNvSpPr txBox="1"/>
            <p:nvPr/>
          </p:nvSpPr>
          <p:spPr>
            <a:xfrm>
              <a:off x="895917" y="2102169"/>
              <a:ext cx="1496348" cy="1529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٤</a:t>
              </a:r>
            </a:p>
          </p:txBody>
        </p:sp>
        <p:sp>
          <p:nvSpPr>
            <p:cNvPr id="467" name="٧"/>
            <p:cNvSpPr txBox="1"/>
            <p:nvPr/>
          </p:nvSpPr>
          <p:spPr>
            <a:xfrm>
              <a:off x="3482731" y="2123585"/>
              <a:ext cx="1266090" cy="1529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٧</a:t>
              </a:r>
            </a:p>
          </p:txBody>
        </p:sp>
        <p:grpSp>
          <p:nvGrpSpPr>
            <p:cNvPr id="483" name="تجميع"/>
            <p:cNvGrpSpPr/>
            <p:nvPr/>
          </p:nvGrpSpPr>
          <p:grpSpPr>
            <a:xfrm>
              <a:off x="-1" y="764539"/>
              <a:ext cx="4780722" cy="4093310"/>
              <a:chOff x="0" y="764539"/>
              <a:chExt cx="4780720" cy="4093308"/>
            </a:xfrm>
          </p:grpSpPr>
          <p:sp>
            <p:nvSpPr>
              <p:cNvPr id="468" name="٢٨"/>
              <p:cNvSpPr/>
              <p:nvPr/>
            </p:nvSpPr>
            <p:spPr>
              <a:xfrm>
                <a:off x="2182146" y="764539"/>
                <a:ext cx="139371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7000">
                    <a:solidFill>
                      <a:srgbClr val="0056D6"/>
                    </a:solidFill>
                    <a:latin typeface="Khalid Art bold"/>
                    <a:ea typeface="Khalid Art bold"/>
                    <a:cs typeface="Khalid Art bold"/>
                    <a:sym typeface="Khalid Art bold"/>
                  </a:defRPr>
                </a:lvl1pPr>
              </a:lstStyle>
              <a:p>
                <a:pPr rtl="0">
                  <a:defRPr/>
                </a:pPr>
                <a:r>
                  <a:t>٢٨</a:t>
                </a:r>
              </a:p>
            </p:txBody>
          </p:sp>
          <p:sp>
            <p:nvSpPr>
              <p:cNvPr id="469" name="×"/>
              <p:cNvSpPr/>
              <p:nvPr/>
            </p:nvSpPr>
            <p:spPr>
              <a:xfrm>
                <a:off x="2494585" y="2956768"/>
                <a:ext cx="1081276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9000">
                    <a:solidFill>
                      <a:srgbClr val="0056D6"/>
                    </a:solidFill>
                    <a:latin typeface="29LTAzer"/>
                    <a:ea typeface="29LTAzer"/>
                    <a:cs typeface="29LTAzer"/>
                    <a:sym typeface="29LTAzer"/>
                  </a:defRPr>
                </a:lvl1pPr>
              </a:lstStyle>
              <a:p>
                <a:pPr rtl="0">
                  <a:defRPr/>
                </a:pPr>
                <a:r>
                  <a:t>× </a:t>
                </a:r>
              </a:p>
            </p:txBody>
          </p:sp>
          <p:grpSp>
            <p:nvGrpSpPr>
              <p:cNvPr id="475" name="تجميع"/>
              <p:cNvGrpSpPr/>
              <p:nvPr/>
            </p:nvGrpSpPr>
            <p:grpSpPr>
              <a:xfrm>
                <a:off x="-1" y="4733261"/>
                <a:ext cx="4780722" cy="124588"/>
                <a:chOff x="0" y="764539"/>
                <a:chExt cx="4780720" cy="124586"/>
              </a:xfrm>
            </p:grpSpPr>
            <p:sp>
              <p:nvSpPr>
                <p:cNvPr id="470" name="٢"/>
                <p:cNvSpPr/>
                <p:nvPr/>
              </p:nvSpPr>
              <p:spPr>
                <a:xfrm>
                  <a:off x="1436569" y="764539"/>
                  <a:ext cx="1388153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٢</a:t>
                  </a:r>
                </a:p>
              </p:txBody>
            </p:sp>
            <p:sp>
              <p:nvSpPr>
                <p:cNvPr id="471" name="٧"/>
                <p:cNvSpPr/>
                <p:nvPr/>
              </p:nvSpPr>
              <p:spPr>
                <a:xfrm>
                  <a:off x="3681091" y="889126"/>
                  <a:ext cx="1099630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٧</a:t>
                  </a:r>
                </a:p>
              </p:txBody>
            </p:sp>
            <p:sp>
              <p:nvSpPr>
                <p:cNvPr id="472" name="٢"/>
                <p:cNvSpPr/>
                <p:nvPr/>
              </p:nvSpPr>
              <p:spPr>
                <a:xfrm>
                  <a:off x="0" y="764539"/>
                  <a:ext cx="1496348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٢</a:t>
                  </a:r>
                </a:p>
              </p:txBody>
            </p:sp>
            <p:sp>
              <p:nvSpPr>
                <p:cNvPr id="473" name="×"/>
                <p:cNvSpPr/>
                <p:nvPr/>
              </p:nvSpPr>
              <p:spPr>
                <a:xfrm>
                  <a:off x="874727" y="795083"/>
                  <a:ext cx="1147068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  <p:sp>
              <p:nvSpPr>
                <p:cNvPr id="474" name="×"/>
                <p:cNvSpPr/>
                <p:nvPr/>
              </p:nvSpPr>
              <p:spPr>
                <a:xfrm>
                  <a:off x="2725380" y="795083"/>
                  <a:ext cx="926931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</p:grpSp>
          <p:grpSp>
            <p:nvGrpSpPr>
              <p:cNvPr id="478" name="تجميع"/>
              <p:cNvGrpSpPr/>
              <p:nvPr/>
            </p:nvGrpSpPr>
            <p:grpSpPr>
              <a:xfrm>
                <a:off x="1705981" y="1330251"/>
                <a:ext cx="2297959" cy="1088261"/>
                <a:chOff x="73757" y="0"/>
                <a:chExt cx="2297957" cy="1088260"/>
              </a:xfrm>
            </p:grpSpPr>
            <p:sp>
              <p:nvSpPr>
                <p:cNvPr id="476" name="خط"/>
                <p:cNvSpPr/>
                <p:nvPr/>
              </p:nvSpPr>
              <p:spPr>
                <a:xfrm flipH="1">
                  <a:off x="73757" y="26433"/>
                  <a:ext cx="1002336" cy="1061828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77" name="خط"/>
                <p:cNvSpPr/>
                <p:nvPr/>
              </p:nvSpPr>
              <p:spPr>
                <a:xfrm flipH="1" flipV="1">
                  <a:off x="1320901" y="0"/>
                  <a:ext cx="1050814" cy="1027954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</p:grpSp>
          <p:grpSp>
            <p:nvGrpSpPr>
              <p:cNvPr id="482" name="تجميع"/>
              <p:cNvGrpSpPr/>
              <p:nvPr/>
            </p:nvGrpSpPr>
            <p:grpSpPr>
              <a:xfrm>
                <a:off x="913387" y="3427211"/>
                <a:ext cx="3197902" cy="1017287"/>
                <a:chOff x="238827" y="0"/>
                <a:chExt cx="3197900" cy="1017286"/>
              </a:xfrm>
            </p:grpSpPr>
            <p:sp>
              <p:nvSpPr>
                <p:cNvPr id="479" name="خط"/>
                <p:cNvSpPr/>
                <p:nvPr/>
              </p:nvSpPr>
              <p:spPr>
                <a:xfrm flipH="1">
                  <a:off x="238827" y="23221"/>
                  <a:ext cx="497060" cy="932801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80" name="خط"/>
                <p:cNvSpPr/>
                <p:nvPr/>
              </p:nvSpPr>
              <p:spPr>
                <a:xfrm flipH="1" flipV="1">
                  <a:off x="857287" y="0"/>
                  <a:ext cx="521100" cy="903043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81" name="خط"/>
                <p:cNvSpPr/>
                <p:nvPr/>
              </p:nvSpPr>
              <p:spPr>
                <a:xfrm flipH="1" flipV="1">
                  <a:off x="3436728" y="54869"/>
                  <a:ext cx="1" cy="962418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</p:grpSp>
        </p:grpSp>
      </p:grpSp>
      <p:grpSp>
        <p:nvGrpSpPr>
          <p:cNvPr id="487" name="تجميع"/>
          <p:cNvGrpSpPr/>
          <p:nvPr/>
        </p:nvGrpSpPr>
        <p:grpSpPr>
          <a:xfrm>
            <a:off x="2234793" y="9975975"/>
            <a:ext cx="8342299" cy="384356"/>
            <a:chOff x="0" y="643889"/>
            <a:chExt cx="8342297" cy="384354"/>
          </a:xfrm>
        </p:grpSpPr>
        <p:sp>
          <p:nvSpPr>
            <p:cNvPr id="485" name="٢٨ =٢ × ٢ × ٧ = ٧ × ٢"/>
            <p:cNvSpPr/>
            <p:nvPr/>
          </p:nvSpPr>
          <p:spPr>
            <a:xfrm>
              <a:off x="0" y="1028244"/>
              <a:ext cx="834229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 rtl="0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r>
                <a:rPr>
                  <a:solidFill>
                    <a:srgbClr val="99244F"/>
                  </a:solidFill>
                </a:rPr>
                <a:t>٢٨</a:t>
              </a:r>
              <a:r>
                <a:t> =٢ × ٢ × ٧ = </a:t>
              </a:r>
              <a:r>
                <a:rPr>
                  <a:solidFill>
                    <a:schemeClr val="accent3">
                      <a:satOff val="-12727"/>
                      <a:lumOff val="14215"/>
                    </a:schemeClr>
                  </a:solidFill>
                </a:rPr>
                <a:t>٧ × ٢  </a:t>
              </a:r>
            </a:p>
          </p:txBody>
        </p:sp>
        <p:sp>
          <p:nvSpPr>
            <p:cNvPr id="486" name="٢"/>
            <p:cNvSpPr/>
            <p:nvPr/>
          </p:nvSpPr>
          <p:spPr>
            <a:xfrm>
              <a:off x="254000" y="643889"/>
              <a:ext cx="97376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5700">
                  <a:solidFill>
                    <a:schemeClr val="accent3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</p:grpSp>
      <p:sp>
        <p:nvSpPr>
          <p:cNvPr id="488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sp>
        <p:nvSpPr>
          <p:cNvPr id="489" name="مراجعة">
            <a:hlinkClick r:id="rId5" invalidUrl="" action="ppaction://hlinksldjump" tgtFrame="" tooltip="" history="1" highlightClick="0" endSnd="0"/>
          </p:cNvPr>
          <p:cNvSpPr/>
          <p:nvPr/>
        </p:nvSpPr>
        <p:spPr>
          <a:xfrm>
            <a:off x="22941362" y="12531528"/>
            <a:ext cx="683671" cy="683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9011" y="1834"/>
                </a:moveTo>
                <a:cubicBezTo>
                  <a:pt x="9030" y="1826"/>
                  <a:pt x="9051" y="1828"/>
                  <a:pt x="9069" y="1844"/>
                </a:cubicBezTo>
                <a:lnTo>
                  <a:pt x="12550" y="5137"/>
                </a:lnTo>
                <a:cubicBezTo>
                  <a:pt x="12589" y="5173"/>
                  <a:pt x="12589" y="5235"/>
                  <a:pt x="12550" y="5272"/>
                </a:cubicBezTo>
                <a:lnTo>
                  <a:pt x="9070" y="8561"/>
                </a:lnTo>
                <a:cubicBezTo>
                  <a:pt x="9036" y="8594"/>
                  <a:pt x="8978" y="8569"/>
                  <a:pt x="8977" y="8522"/>
                </a:cubicBezTo>
                <a:lnTo>
                  <a:pt x="8977" y="6473"/>
                </a:lnTo>
                <a:cubicBezTo>
                  <a:pt x="7290" y="7184"/>
                  <a:pt x="6105" y="8854"/>
                  <a:pt x="6105" y="10800"/>
                </a:cubicBezTo>
                <a:cubicBezTo>
                  <a:pt x="6105" y="13415"/>
                  <a:pt x="8242" y="15531"/>
                  <a:pt x="10866" y="15495"/>
                </a:cubicBezTo>
                <a:cubicBezTo>
                  <a:pt x="13400" y="15460"/>
                  <a:pt x="15465" y="13387"/>
                  <a:pt x="15493" y="10852"/>
                </a:cubicBezTo>
                <a:cubicBezTo>
                  <a:pt x="15509" y="9402"/>
                  <a:pt x="14866" y="8101"/>
                  <a:pt x="13846" y="7229"/>
                </a:cubicBezTo>
                <a:cubicBezTo>
                  <a:pt x="13804" y="7193"/>
                  <a:pt x="13802" y="7129"/>
                  <a:pt x="13843" y="7091"/>
                </a:cubicBezTo>
                <a:lnTo>
                  <a:pt x="15405" y="5614"/>
                </a:lnTo>
                <a:cubicBezTo>
                  <a:pt x="15440" y="5581"/>
                  <a:pt x="15496" y="5580"/>
                  <a:pt x="15532" y="5613"/>
                </a:cubicBezTo>
                <a:cubicBezTo>
                  <a:pt x="16938" y="6897"/>
                  <a:pt x="17822" y="8745"/>
                  <a:pt x="17822" y="10800"/>
                </a:cubicBezTo>
                <a:cubicBezTo>
                  <a:pt x="17822" y="14696"/>
                  <a:pt x="14651" y="17849"/>
                  <a:pt x="10749" y="17822"/>
                </a:cubicBezTo>
                <a:cubicBezTo>
                  <a:pt x="6923" y="17795"/>
                  <a:pt x="3800" y="14669"/>
                  <a:pt x="3778" y="10842"/>
                </a:cubicBezTo>
                <a:cubicBezTo>
                  <a:pt x="3759" y="7576"/>
                  <a:pt x="5970" y="4822"/>
                  <a:pt x="8977" y="4016"/>
                </a:cubicBezTo>
                <a:lnTo>
                  <a:pt x="8977" y="1883"/>
                </a:lnTo>
                <a:cubicBezTo>
                  <a:pt x="8977" y="1859"/>
                  <a:pt x="8993" y="1842"/>
                  <a:pt x="9011" y="1834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IMG_4568.png" descr="IMG_456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37113" y="2272977"/>
            <a:ext cx="3813319" cy="2877473"/>
          </a:xfrm>
          <a:prstGeom prst="rect">
            <a:avLst/>
          </a:prstGeom>
          <a:ln w="12700">
            <a:miter lim="400000"/>
          </a:ln>
        </p:spPr>
      </p:pic>
      <p:pic>
        <p:nvPicPr>
          <p:cNvPr id="492" name="IMG_4545.png" descr="IMG_4545.png"/>
          <p:cNvPicPr>
            <a:picLocks noChangeAspect="1"/>
          </p:cNvPicPr>
          <p:nvPr/>
        </p:nvPicPr>
        <p:blipFill>
          <a:blip r:embed="rId3">
            <a:extLst/>
          </a:blip>
          <a:srcRect l="4402" t="7903" r="53152" b="81806"/>
          <a:stretch>
            <a:fillRect/>
          </a:stretch>
        </p:blipFill>
        <p:spPr>
          <a:xfrm>
            <a:off x="2686526" y="1120613"/>
            <a:ext cx="9637339" cy="1090862"/>
          </a:xfrm>
          <a:prstGeom prst="rect">
            <a:avLst/>
          </a:prstGeom>
          <a:ln w="12700">
            <a:miter lim="400000"/>
          </a:ln>
        </p:spPr>
      </p:pic>
      <p:sp>
        <p:nvSpPr>
          <p:cNvPr id="493" name="Google Shape;144;p7"/>
          <p:cNvSpPr txBox="1"/>
          <p:nvPr/>
        </p:nvSpPr>
        <p:spPr>
          <a:xfrm>
            <a:off x="2026514" y="2345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494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pic>
        <p:nvPicPr>
          <p:cNvPr id="495" name="IMG_4546.png" descr="IMG_4546.png"/>
          <p:cNvPicPr>
            <a:picLocks noChangeAspect="1"/>
          </p:cNvPicPr>
          <p:nvPr/>
        </p:nvPicPr>
        <p:blipFill>
          <a:blip r:embed="rId4">
            <a:extLst/>
          </a:blip>
          <a:srcRect l="52207" t="26950" r="1726" b="52690"/>
          <a:stretch>
            <a:fillRect/>
          </a:stretch>
        </p:blipFill>
        <p:spPr>
          <a:xfrm>
            <a:off x="7677404" y="3293534"/>
            <a:ext cx="14656114" cy="410931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42" name="تجميع"/>
          <p:cNvGrpSpPr/>
          <p:nvPr/>
        </p:nvGrpSpPr>
        <p:grpSpPr>
          <a:xfrm>
            <a:off x="3395879" y="3523184"/>
            <a:ext cx="5583412" cy="7338627"/>
            <a:chOff x="0" y="0"/>
            <a:chExt cx="5583411" cy="7338626"/>
          </a:xfrm>
        </p:grpSpPr>
        <p:grpSp>
          <p:nvGrpSpPr>
            <p:cNvPr id="511" name="تجميع"/>
            <p:cNvGrpSpPr/>
            <p:nvPr/>
          </p:nvGrpSpPr>
          <p:grpSpPr>
            <a:xfrm>
              <a:off x="1213463" y="-1"/>
              <a:ext cx="3822718" cy="4300555"/>
              <a:chOff x="179669" y="0"/>
              <a:chExt cx="3822716" cy="4300553"/>
            </a:xfrm>
          </p:grpSpPr>
          <p:grpSp>
            <p:nvGrpSpPr>
              <p:cNvPr id="503" name="تجميع"/>
              <p:cNvGrpSpPr/>
              <p:nvPr/>
            </p:nvGrpSpPr>
            <p:grpSpPr>
              <a:xfrm>
                <a:off x="179669" y="0"/>
                <a:ext cx="3633153" cy="3631250"/>
                <a:chOff x="0" y="0"/>
                <a:chExt cx="3633152" cy="3631249"/>
              </a:xfrm>
            </p:grpSpPr>
            <p:sp>
              <p:nvSpPr>
                <p:cNvPr id="496" name="٤٥"/>
                <p:cNvSpPr txBox="1"/>
                <p:nvPr/>
              </p:nvSpPr>
              <p:spPr>
                <a:xfrm>
                  <a:off x="0" y="2102169"/>
                  <a:ext cx="1496348" cy="1529081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0056D6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٤٥</a:t>
                  </a:r>
                </a:p>
              </p:txBody>
            </p:sp>
            <p:sp>
              <p:nvSpPr>
                <p:cNvPr id="497" name="١٠"/>
                <p:cNvSpPr txBox="1"/>
                <p:nvPr/>
              </p:nvSpPr>
              <p:spPr>
                <a:xfrm>
                  <a:off x="2679942" y="2044890"/>
                  <a:ext cx="953211" cy="1529081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0056D6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١٠</a:t>
                  </a:r>
                </a:p>
              </p:txBody>
            </p:sp>
            <p:sp>
              <p:nvSpPr>
                <p:cNvPr id="498" name="٤٥٠"/>
                <p:cNvSpPr txBox="1"/>
                <p:nvPr/>
              </p:nvSpPr>
              <p:spPr>
                <a:xfrm>
                  <a:off x="1286229" y="0"/>
                  <a:ext cx="1393715" cy="1529081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0056D6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٤٥٠</a:t>
                  </a:r>
                </a:p>
              </p:txBody>
            </p:sp>
            <p:sp>
              <p:nvSpPr>
                <p:cNvPr id="499" name="×"/>
                <p:cNvSpPr txBox="1"/>
                <p:nvPr/>
              </p:nvSpPr>
              <p:spPr>
                <a:xfrm>
                  <a:off x="1535168" y="2286272"/>
                  <a:ext cx="1081276" cy="1340994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  <p:grpSp>
              <p:nvGrpSpPr>
                <p:cNvPr id="502" name="تجميع"/>
                <p:cNvGrpSpPr/>
                <p:nvPr/>
              </p:nvGrpSpPr>
              <p:grpSpPr>
                <a:xfrm>
                  <a:off x="854692" y="1254051"/>
                  <a:ext cx="2105673" cy="1148370"/>
                  <a:chOff x="141019" y="0"/>
                  <a:chExt cx="2105672" cy="1148369"/>
                </a:xfrm>
              </p:grpSpPr>
              <p:sp>
                <p:nvSpPr>
                  <p:cNvPr id="500" name="خط"/>
                  <p:cNvSpPr/>
                  <p:nvPr/>
                </p:nvSpPr>
                <p:spPr>
                  <a:xfrm flipH="1">
                    <a:off x="141019" y="27893"/>
                    <a:ext cx="918465" cy="1120477"/>
                  </a:xfrm>
                  <a:prstGeom prst="line">
                    <a:avLst/>
                  </a:prstGeom>
                  <a:noFill/>
                  <a:ln w="50800" cap="flat">
                    <a:solidFill>
                      <a:schemeClr val="accent1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76200" dist="38100" dir="540000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wrap="square" lIns="91439" tIns="91439" rIns="91439" bIns="91439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501" name="خط"/>
                  <p:cNvSpPr/>
                  <p:nvPr/>
                </p:nvSpPr>
                <p:spPr>
                  <a:xfrm flipH="1" flipV="1">
                    <a:off x="1283806" y="0"/>
                    <a:ext cx="962886" cy="1084732"/>
                  </a:xfrm>
                  <a:prstGeom prst="line">
                    <a:avLst/>
                  </a:prstGeom>
                  <a:noFill/>
                  <a:ln w="50800" cap="flat">
                    <a:solidFill>
                      <a:schemeClr val="accent1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76200" dist="38100" dir="540000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wrap="square" lIns="91439" tIns="91439" rIns="91439" bIns="91439" numCol="1" anchor="t">
                    <a:noAutofit/>
                  </a:bodyPr>
                  <a:lstStyle/>
                  <a:p>
                    <a:pPr/>
                  </a:p>
                </p:txBody>
              </p:sp>
            </p:grpSp>
          </p:grpSp>
          <p:grpSp>
            <p:nvGrpSpPr>
              <p:cNvPr id="510" name="تجميع"/>
              <p:cNvGrpSpPr/>
              <p:nvPr/>
            </p:nvGrpSpPr>
            <p:grpSpPr>
              <a:xfrm>
                <a:off x="222280" y="3262973"/>
                <a:ext cx="3780106" cy="1037581"/>
                <a:chOff x="222280" y="0"/>
                <a:chExt cx="3780105" cy="1037580"/>
              </a:xfrm>
            </p:grpSpPr>
            <p:grpSp>
              <p:nvGrpSpPr>
                <p:cNvPr id="506" name="تجميع"/>
                <p:cNvGrpSpPr/>
                <p:nvPr/>
              </p:nvGrpSpPr>
              <p:grpSpPr>
                <a:xfrm>
                  <a:off x="222280" y="0"/>
                  <a:ext cx="1151582" cy="968043"/>
                  <a:chOff x="222280" y="0"/>
                  <a:chExt cx="1151580" cy="968042"/>
                </a:xfrm>
              </p:grpSpPr>
              <p:sp>
                <p:nvSpPr>
                  <p:cNvPr id="504" name="خط"/>
                  <p:cNvSpPr/>
                  <p:nvPr/>
                </p:nvSpPr>
                <p:spPr>
                  <a:xfrm flipH="1">
                    <a:off x="222280" y="83329"/>
                    <a:ext cx="509082" cy="884714"/>
                  </a:xfrm>
                  <a:prstGeom prst="line">
                    <a:avLst/>
                  </a:prstGeom>
                  <a:noFill/>
                  <a:ln w="50800" cap="flat">
                    <a:solidFill>
                      <a:schemeClr val="accent1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76200" dist="38100" dir="540000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wrap="square" lIns="91439" tIns="91439" rIns="91439" bIns="91439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505" name="خط"/>
                  <p:cNvSpPr/>
                  <p:nvPr/>
                </p:nvSpPr>
                <p:spPr>
                  <a:xfrm flipH="1" flipV="1">
                    <a:off x="804675" y="0"/>
                    <a:ext cx="569187" cy="963152"/>
                  </a:xfrm>
                  <a:prstGeom prst="line">
                    <a:avLst/>
                  </a:prstGeom>
                  <a:noFill/>
                  <a:ln w="50800" cap="flat">
                    <a:solidFill>
                      <a:schemeClr val="accent1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76200" dist="38100" dir="540000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wrap="square" lIns="91439" tIns="91439" rIns="91439" bIns="91439" numCol="1" anchor="t">
                    <a:noAutofit/>
                  </a:bodyPr>
                  <a:lstStyle/>
                  <a:p>
                    <a:pPr/>
                  </a:p>
                </p:txBody>
              </p:sp>
            </p:grpSp>
            <p:grpSp>
              <p:nvGrpSpPr>
                <p:cNvPr id="509" name="تجميع"/>
                <p:cNvGrpSpPr/>
                <p:nvPr/>
              </p:nvGrpSpPr>
              <p:grpSpPr>
                <a:xfrm>
                  <a:off x="2850805" y="69537"/>
                  <a:ext cx="1151581" cy="968044"/>
                  <a:chOff x="222280" y="0"/>
                  <a:chExt cx="1151580" cy="968042"/>
                </a:xfrm>
              </p:grpSpPr>
              <p:sp>
                <p:nvSpPr>
                  <p:cNvPr id="507" name="خط"/>
                  <p:cNvSpPr/>
                  <p:nvPr/>
                </p:nvSpPr>
                <p:spPr>
                  <a:xfrm flipH="1">
                    <a:off x="222280" y="83329"/>
                    <a:ext cx="509082" cy="884714"/>
                  </a:xfrm>
                  <a:prstGeom prst="line">
                    <a:avLst/>
                  </a:prstGeom>
                  <a:noFill/>
                  <a:ln w="50800" cap="flat">
                    <a:solidFill>
                      <a:schemeClr val="accent1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76200" dist="38100" dir="540000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wrap="square" lIns="91439" tIns="91439" rIns="91439" bIns="91439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508" name="خط"/>
                  <p:cNvSpPr/>
                  <p:nvPr/>
                </p:nvSpPr>
                <p:spPr>
                  <a:xfrm flipH="1" flipV="1">
                    <a:off x="804675" y="0"/>
                    <a:ext cx="569187" cy="963152"/>
                  </a:xfrm>
                  <a:prstGeom prst="line">
                    <a:avLst/>
                  </a:prstGeom>
                  <a:noFill/>
                  <a:ln w="50800" cap="flat">
                    <a:solidFill>
                      <a:schemeClr val="accent1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76200" dist="38100" dir="540000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wrap="square" lIns="91439" tIns="91439" rIns="91439" bIns="91439" numCol="1" anchor="t">
                    <a:noAutofit/>
                  </a:bodyPr>
                  <a:lstStyle/>
                  <a:p>
                    <a:pPr/>
                  </a:p>
                </p:txBody>
              </p:sp>
            </p:grpSp>
          </p:grpSp>
        </p:grpSp>
        <p:grpSp>
          <p:nvGrpSpPr>
            <p:cNvPr id="519" name="تجميع"/>
            <p:cNvGrpSpPr/>
            <p:nvPr/>
          </p:nvGrpSpPr>
          <p:grpSpPr>
            <a:xfrm>
              <a:off x="842238" y="4580612"/>
              <a:ext cx="4741174" cy="162898"/>
              <a:chOff x="0" y="706183"/>
              <a:chExt cx="4741172" cy="162896"/>
            </a:xfrm>
          </p:grpSpPr>
          <p:sp>
            <p:nvSpPr>
              <p:cNvPr id="512" name="٥"/>
              <p:cNvSpPr/>
              <p:nvPr/>
            </p:nvSpPr>
            <p:spPr>
              <a:xfrm>
                <a:off x="2805812" y="838536"/>
                <a:ext cx="636890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7000">
                    <a:solidFill>
                      <a:srgbClr val="0056D6"/>
                    </a:solidFill>
                    <a:latin typeface="Khalid Art bold"/>
                    <a:ea typeface="Khalid Art bold"/>
                    <a:cs typeface="Khalid Art bold"/>
                    <a:sym typeface="Khalid Art bold"/>
                  </a:defRPr>
                </a:lvl1pPr>
              </a:lstStyle>
              <a:p>
                <a:pPr rtl="0">
                  <a:defRPr/>
                </a:pPr>
                <a:r>
                  <a:t>٥</a:t>
                </a:r>
              </a:p>
            </p:txBody>
          </p:sp>
          <p:sp>
            <p:nvSpPr>
              <p:cNvPr id="513" name="٢"/>
              <p:cNvSpPr/>
              <p:nvPr/>
            </p:nvSpPr>
            <p:spPr>
              <a:xfrm>
                <a:off x="3930066" y="858994"/>
                <a:ext cx="81110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7000">
                    <a:solidFill>
                      <a:srgbClr val="0056D6"/>
                    </a:solidFill>
                    <a:latin typeface="Khalid Art bold"/>
                    <a:ea typeface="Khalid Art bold"/>
                    <a:cs typeface="Khalid Art bold"/>
                    <a:sym typeface="Khalid Art bold"/>
                  </a:defRPr>
                </a:lvl1pPr>
              </a:lstStyle>
              <a:p>
                <a:pPr rtl="0">
                  <a:defRPr/>
                </a:pPr>
                <a:r>
                  <a:t>٢</a:t>
                </a:r>
              </a:p>
            </p:txBody>
          </p:sp>
          <p:sp>
            <p:nvSpPr>
              <p:cNvPr id="514" name="٥"/>
              <p:cNvSpPr/>
              <p:nvPr/>
            </p:nvSpPr>
            <p:spPr>
              <a:xfrm>
                <a:off x="1203834" y="780313"/>
                <a:ext cx="935919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7000">
                    <a:solidFill>
                      <a:srgbClr val="0056D6"/>
                    </a:solidFill>
                    <a:latin typeface="Khalid Art bold"/>
                    <a:ea typeface="Khalid Art bold"/>
                    <a:cs typeface="Khalid Art bold"/>
                    <a:sym typeface="Khalid Art bold"/>
                  </a:defRPr>
                </a:lvl1pPr>
              </a:lstStyle>
              <a:p>
                <a:pPr rtl="0">
                  <a:defRPr/>
                </a:pPr>
                <a:r>
                  <a:t>٥</a:t>
                </a:r>
              </a:p>
            </p:txBody>
          </p:sp>
          <p:sp>
            <p:nvSpPr>
              <p:cNvPr id="515" name="×"/>
              <p:cNvSpPr/>
              <p:nvPr/>
            </p:nvSpPr>
            <p:spPr>
              <a:xfrm>
                <a:off x="3401624" y="869080"/>
                <a:ext cx="71135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9000">
                    <a:solidFill>
                      <a:srgbClr val="0056D6"/>
                    </a:solidFill>
                    <a:latin typeface="29LTAzer"/>
                    <a:ea typeface="29LTAzer"/>
                    <a:cs typeface="29LTAzer"/>
                    <a:sym typeface="29LTAzer"/>
                  </a:defRPr>
                </a:lvl1pPr>
              </a:lstStyle>
              <a:p>
                <a:pPr rtl="0">
                  <a:defRPr/>
                </a:pPr>
                <a:r>
                  <a:t>× </a:t>
                </a:r>
              </a:p>
            </p:txBody>
          </p:sp>
          <p:sp>
            <p:nvSpPr>
              <p:cNvPr id="516" name="٩"/>
              <p:cNvSpPr/>
              <p:nvPr/>
            </p:nvSpPr>
            <p:spPr>
              <a:xfrm>
                <a:off x="0" y="764539"/>
                <a:ext cx="569149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7000">
                    <a:solidFill>
                      <a:srgbClr val="0056D6"/>
                    </a:solidFill>
                    <a:latin typeface="Khalid Art bold"/>
                    <a:ea typeface="Khalid Art bold"/>
                    <a:cs typeface="Khalid Art bold"/>
                    <a:sym typeface="Khalid Art bold"/>
                  </a:defRPr>
                </a:lvl1pPr>
              </a:lstStyle>
              <a:p>
                <a:pPr rtl="0">
                  <a:defRPr/>
                </a:pPr>
                <a:r>
                  <a:t>٩</a:t>
                </a:r>
              </a:p>
            </p:txBody>
          </p:sp>
          <p:sp>
            <p:nvSpPr>
              <p:cNvPr id="517" name="×"/>
              <p:cNvSpPr/>
              <p:nvPr/>
            </p:nvSpPr>
            <p:spPr>
              <a:xfrm>
                <a:off x="710111" y="706183"/>
                <a:ext cx="71135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9000">
                    <a:solidFill>
                      <a:srgbClr val="0056D6"/>
                    </a:solidFill>
                    <a:latin typeface="29LTAzer"/>
                    <a:ea typeface="29LTAzer"/>
                    <a:cs typeface="29LTAzer"/>
                    <a:sym typeface="29LTAzer"/>
                  </a:defRPr>
                </a:lvl1pPr>
              </a:lstStyle>
              <a:p>
                <a:pPr rtl="0">
                  <a:defRPr/>
                </a:pPr>
                <a:r>
                  <a:t>× </a:t>
                </a:r>
              </a:p>
            </p:txBody>
          </p:sp>
          <p:sp>
            <p:nvSpPr>
              <p:cNvPr id="518" name="×"/>
              <p:cNvSpPr/>
              <p:nvPr/>
            </p:nvSpPr>
            <p:spPr>
              <a:xfrm>
                <a:off x="2055867" y="858583"/>
                <a:ext cx="71135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ctr">
                  <a:lnSpc>
                    <a:spcPct val="115000"/>
                  </a:lnSpc>
                  <a:buClr>
                    <a:srgbClr val="000000"/>
                  </a:buClr>
                  <a:buFont typeface="Helvetica"/>
                  <a:defRPr sz="9000">
                    <a:solidFill>
                      <a:srgbClr val="0056D6"/>
                    </a:solidFill>
                    <a:latin typeface="29LTAzer"/>
                    <a:ea typeface="29LTAzer"/>
                    <a:cs typeface="29LTAzer"/>
                    <a:sym typeface="29LTAzer"/>
                  </a:defRPr>
                </a:lvl1pPr>
              </a:lstStyle>
              <a:p>
                <a:pPr rtl="0">
                  <a:defRPr/>
                </a:pPr>
                <a:r>
                  <a:t>× </a:t>
                </a:r>
              </a:p>
            </p:txBody>
          </p:sp>
        </p:grpSp>
        <p:grpSp>
          <p:nvGrpSpPr>
            <p:cNvPr id="526" name="تجميع"/>
            <p:cNvGrpSpPr/>
            <p:nvPr/>
          </p:nvGrpSpPr>
          <p:grpSpPr>
            <a:xfrm>
              <a:off x="575141" y="4985540"/>
              <a:ext cx="4624801" cy="1131931"/>
              <a:chOff x="372135" y="0"/>
              <a:chExt cx="4624800" cy="1131930"/>
            </a:xfrm>
          </p:grpSpPr>
          <p:grpSp>
            <p:nvGrpSpPr>
              <p:cNvPr id="522" name="تجميع"/>
              <p:cNvGrpSpPr/>
              <p:nvPr/>
            </p:nvGrpSpPr>
            <p:grpSpPr>
              <a:xfrm>
                <a:off x="372135" y="-1"/>
                <a:ext cx="1066651" cy="1120399"/>
                <a:chOff x="372135" y="0"/>
                <a:chExt cx="1066650" cy="1120397"/>
              </a:xfrm>
            </p:grpSpPr>
            <p:sp>
              <p:nvSpPr>
                <p:cNvPr id="520" name="خط"/>
                <p:cNvSpPr/>
                <p:nvPr/>
              </p:nvSpPr>
              <p:spPr>
                <a:xfrm flipH="1">
                  <a:off x="372135" y="-1"/>
                  <a:ext cx="471056" cy="1120399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521" name="خط"/>
                <p:cNvSpPr/>
                <p:nvPr/>
              </p:nvSpPr>
              <p:spPr>
                <a:xfrm flipH="1" flipV="1">
                  <a:off x="900204" y="39694"/>
                  <a:ext cx="538583" cy="1041610"/>
                </a:xfrm>
                <a:prstGeom prst="line">
                  <a:avLst/>
                </a:prstGeom>
                <a:noFill/>
                <a:ln w="50800" cap="flat">
                  <a:solidFill>
                    <a:schemeClr val="accent1"/>
                  </a:solidFill>
                  <a:prstDash val="solid"/>
                  <a:round/>
                </a:ln>
                <a:effectLst>
                  <a:outerShdw sx="100000" sy="100000" kx="0" ky="0" algn="b" rotWithShape="0" blurRad="76200" dist="381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/>
                </a:p>
              </p:txBody>
            </p:sp>
          </p:grpSp>
          <p:sp>
            <p:nvSpPr>
              <p:cNvPr id="523" name="خط"/>
              <p:cNvSpPr/>
              <p:nvPr/>
            </p:nvSpPr>
            <p:spPr>
              <a:xfrm>
                <a:off x="4996935" y="208287"/>
                <a:ext cx="1" cy="923644"/>
              </a:xfrm>
              <a:prstGeom prst="line">
                <a:avLst/>
              </a:prstGeom>
              <a:noFill/>
              <a:ln w="50800" cap="flat">
                <a:solidFill>
                  <a:schemeClr val="accent1"/>
                </a:solidFill>
                <a:prstDash val="solid"/>
                <a:round/>
              </a:ln>
              <a:effectLst>
                <a:outerShdw sx="100000" sy="100000" kx="0" ky="0" algn="b" rotWithShape="0" blurRad="76200" dist="381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24" name="خط"/>
              <p:cNvSpPr/>
              <p:nvPr/>
            </p:nvSpPr>
            <p:spPr>
              <a:xfrm>
                <a:off x="3784221" y="172577"/>
                <a:ext cx="1" cy="927372"/>
              </a:xfrm>
              <a:prstGeom prst="line">
                <a:avLst/>
              </a:prstGeom>
              <a:noFill/>
              <a:ln w="50800" cap="flat">
                <a:solidFill>
                  <a:schemeClr val="accent1"/>
                </a:solidFill>
                <a:prstDash val="solid"/>
                <a:round/>
              </a:ln>
              <a:effectLst>
                <a:outerShdw sx="100000" sy="100000" kx="0" ky="0" algn="b" rotWithShape="0" blurRad="76200" dist="381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25" name="خط"/>
              <p:cNvSpPr/>
              <p:nvPr/>
            </p:nvSpPr>
            <p:spPr>
              <a:xfrm>
                <a:off x="2418062" y="110545"/>
                <a:ext cx="1" cy="980432"/>
              </a:xfrm>
              <a:prstGeom prst="line">
                <a:avLst/>
              </a:prstGeom>
              <a:noFill/>
              <a:ln w="50800" cap="flat">
                <a:solidFill>
                  <a:schemeClr val="accent1"/>
                </a:solidFill>
                <a:prstDash val="solid"/>
                <a:round/>
              </a:ln>
              <a:effectLst>
                <a:outerShdw sx="100000" sy="100000" kx="0" ky="0" algn="b" rotWithShape="0" blurRad="76200" dist="381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541" name="تجميع"/>
            <p:cNvGrpSpPr/>
            <p:nvPr/>
          </p:nvGrpSpPr>
          <p:grpSpPr>
            <a:xfrm>
              <a:off x="0" y="5809546"/>
              <a:ext cx="5543764" cy="1529081"/>
              <a:chOff x="0" y="94043"/>
              <a:chExt cx="5543764" cy="1529080"/>
            </a:xfrm>
          </p:grpSpPr>
          <p:grpSp>
            <p:nvGrpSpPr>
              <p:cNvPr id="536" name="تجميع"/>
              <p:cNvGrpSpPr/>
              <p:nvPr/>
            </p:nvGrpSpPr>
            <p:grpSpPr>
              <a:xfrm>
                <a:off x="1841850" y="733996"/>
                <a:ext cx="3701915" cy="124588"/>
                <a:chOff x="0" y="733996"/>
                <a:chExt cx="3701913" cy="124587"/>
              </a:xfrm>
            </p:grpSpPr>
            <p:grpSp>
              <p:nvGrpSpPr>
                <p:cNvPr id="534" name="تجميع"/>
                <p:cNvGrpSpPr/>
                <p:nvPr/>
              </p:nvGrpSpPr>
              <p:grpSpPr>
                <a:xfrm>
                  <a:off x="567273" y="733996"/>
                  <a:ext cx="3134641" cy="124588"/>
                  <a:chOff x="0" y="733996"/>
                  <a:chExt cx="3134640" cy="124587"/>
                </a:xfrm>
              </p:grpSpPr>
              <p:grpSp>
                <p:nvGrpSpPr>
                  <p:cNvPr id="532" name="تجميع"/>
                  <p:cNvGrpSpPr/>
                  <p:nvPr/>
                </p:nvGrpSpPr>
                <p:grpSpPr>
                  <a:xfrm>
                    <a:off x="712368" y="733996"/>
                    <a:ext cx="2422273" cy="124588"/>
                    <a:chOff x="0" y="733996"/>
                    <a:chExt cx="2422272" cy="124587"/>
                  </a:xfrm>
                </p:grpSpPr>
                <p:sp>
                  <p:nvSpPr>
                    <p:cNvPr id="527" name="×"/>
                    <p:cNvSpPr/>
                    <p:nvPr/>
                  </p:nvSpPr>
                  <p:spPr>
                    <a:xfrm>
                      <a:off x="0" y="733996"/>
                      <a:ext cx="778081" cy="1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0" fill="norm" stroke="1" extrusionOk="0">
                          <a:moveTo>
                            <a:pt x="0" y="0"/>
                          </a:moveTo>
                          <a:lnTo>
                            <a:pt x="21600" y="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noFill/>
                    <a:ln w="254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91439" tIns="91439" rIns="91439" bIns="91439" numCol="1" anchor="ctr">
                      <a:spAutoFit/>
                    </a:bodyPr>
                    <a:lstStyle>
                      <a:lvl1pPr algn="ctr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Helvetica"/>
                        <a:defRPr sz="9000">
                          <a:solidFill>
                            <a:srgbClr val="0056D6"/>
                          </a:solidFill>
                          <a:latin typeface="29LTAzer"/>
                          <a:ea typeface="29LTAzer"/>
                          <a:cs typeface="29LTAzer"/>
                          <a:sym typeface="29LTAzer"/>
                        </a:defRPr>
                      </a:lvl1pPr>
                    </a:lstStyle>
                    <a:p>
                      <a:pPr rtl="0">
                        <a:defRPr/>
                      </a:pPr>
                      <a:r>
                        <a:t>× </a:t>
                      </a:r>
                    </a:p>
                  </p:txBody>
                </p:sp>
                <p:grpSp>
                  <p:nvGrpSpPr>
                    <p:cNvPr id="531" name="تجميع"/>
                    <p:cNvGrpSpPr/>
                    <p:nvPr/>
                  </p:nvGrpSpPr>
                  <p:grpSpPr>
                    <a:xfrm>
                      <a:off x="561592" y="764539"/>
                      <a:ext cx="1860681" cy="94045"/>
                      <a:chOff x="0" y="764539"/>
                      <a:chExt cx="1860680" cy="94043"/>
                    </a:xfrm>
                  </p:grpSpPr>
                  <p:sp>
                    <p:nvSpPr>
                      <p:cNvPr id="528" name="٥"/>
                      <p:cNvSpPr/>
                      <p:nvPr/>
                    </p:nvSpPr>
                    <p:spPr>
                      <a:xfrm>
                        <a:off x="0" y="764539"/>
                        <a:ext cx="729556" cy="1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0" fill="norm" stroke="1" extrusionOk="0">
                            <a:moveTo>
                              <a:pt x="0" y="0"/>
                            </a:moveTo>
                            <a:lnTo>
                              <a:pt x="21600" y="0"/>
                            </a:lnTo>
                            <a:lnTo>
                              <a:pt x="2160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noFill/>
                      <a:ln w="254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:ma14="http://schemas.microsoft.com/office/mac/drawingml/2011/main" val="1"/>
                        </a:ext>
                      </a:extLst>
                    </p:spPr>
                    <p:txBody>
                      <a:bodyPr wrap="square" lIns="91439" tIns="91439" rIns="91439" bIns="91439" numCol="1" anchor="ctr">
                        <a:spAutoFit/>
                      </a:bodyPr>
                      <a:lstStyle>
                        <a:lvl1pPr algn="ctr">
                          <a:lnSpc>
                            <a:spcPct val="115000"/>
                          </a:lnSpc>
                          <a:buClr>
                            <a:srgbClr val="000000"/>
                          </a:buClr>
                          <a:buFont typeface="Helvetica"/>
                          <a:defRPr sz="7000">
                            <a:solidFill>
                              <a:srgbClr val="99244F"/>
                            </a:solidFill>
                            <a:latin typeface="Khalid Art bold"/>
                            <a:ea typeface="Khalid Art bold"/>
                            <a:cs typeface="Khalid Art bold"/>
                            <a:sym typeface="Khalid Art bold"/>
                          </a:defRPr>
                        </a:lvl1pPr>
                      </a:lstStyle>
                      <a:p>
                        <a:pPr rtl="0">
                          <a:defRPr/>
                        </a:pPr>
                        <a:r>
                          <a:t>٥</a:t>
                        </a:r>
                      </a:p>
                    </p:txBody>
                  </p:sp>
                  <p:sp>
                    <p:nvSpPr>
                      <p:cNvPr id="529" name="٢"/>
                      <p:cNvSpPr/>
                      <p:nvPr/>
                    </p:nvSpPr>
                    <p:spPr>
                      <a:xfrm>
                        <a:off x="1269015" y="858583"/>
                        <a:ext cx="591666" cy="1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0" fill="norm" stroke="1" extrusionOk="0">
                            <a:moveTo>
                              <a:pt x="0" y="0"/>
                            </a:moveTo>
                            <a:lnTo>
                              <a:pt x="21600" y="0"/>
                            </a:lnTo>
                            <a:lnTo>
                              <a:pt x="2160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noFill/>
                      <a:ln w="254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:ma14="http://schemas.microsoft.com/office/mac/drawingml/2011/main" val="1"/>
                        </a:ext>
                      </a:extLst>
                    </p:spPr>
                    <p:txBody>
                      <a:bodyPr wrap="square" lIns="91439" tIns="91439" rIns="91439" bIns="91439" numCol="1" anchor="ctr">
                        <a:spAutoFit/>
                      </a:bodyPr>
                      <a:lstStyle>
                        <a:lvl1pPr algn="ctr">
                          <a:lnSpc>
                            <a:spcPct val="115000"/>
                          </a:lnSpc>
                          <a:buClr>
                            <a:srgbClr val="000000"/>
                          </a:buClr>
                          <a:buFont typeface="Helvetica"/>
                          <a:defRPr sz="7000">
                            <a:solidFill>
                              <a:srgbClr val="99244F"/>
                            </a:solidFill>
                            <a:latin typeface="Khalid Art bold"/>
                            <a:ea typeface="Khalid Art bold"/>
                            <a:cs typeface="Khalid Art bold"/>
                            <a:sym typeface="Khalid Art bold"/>
                          </a:defRPr>
                        </a:lvl1pPr>
                      </a:lstStyle>
                      <a:p>
                        <a:pPr rtl="0">
                          <a:defRPr/>
                        </a:pPr>
                        <a:r>
                          <a:t>٢</a:t>
                        </a:r>
                      </a:p>
                    </p:txBody>
                  </p:sp>
                  <p:sp>
                    <p:nvSpPr>
                      <p:cNvPr id="530" name="×"/>
                      <p:cNvSpPr/>
                      <p:nvPr/>
                    </p:nvSpPr>
                    <p:spPr>
                      <a:xfrm>
                        <a:off x="519591" y="764539"/>
                        <a:ext cx="749426" cy="1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0" fill="norm" stroke="1" extrusionOk="0">
                            <a:moveTo>
                              <a:pt x="0" y="0"/>
                            </a:moveTo>
                            <a:lnTo>
                              <a:pt x="21600" y="0"/>
                            </a:lnTo>
                            <a:lnTo>
                              <a:pt x="2160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noFill/>
                      <a:ln w="254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:ma14="http://schemas.microsoft.com/office/mac/drawingml/2011/main" val="1"/>
                        </a:ext>
                      </a:extLst>
                    </p:spPr>
                    <p:txBody>
                      <a:bodyPr wrap="square" lIns="91439" tIns="91439" rIns="91439" bIns="91439" numCol="1" anchor="ctr">
                        <a:spAutoFit/>
                      </a:bodyPr>
                      <a:lstStyle>
                        <a:lvl1pPr algn="ctr">
                          <a:lnSpc>
                            <a:spcPct val="115000"/>
                          </a:lnSpc>
                          <a:buClr>
                            <a:srgbClr val="000000"/>
                          </a:buClr>
                          <a:buFont typeface="Helvetica"/>
                          <a:defRPr sz="9000">
                            <a:solidFill>
                              <a:srgbClr val="0056D6"/>
                            </a:solidFill>
                            <a:latin typeface="29LTAzer"/>
                            <a:ea typeface="29LTAzer"/>
                            <a:cs typeface="29LTAzer"/>
                            <a:sym typeface="29LTAzer"/>
                          </a:defRPr>
                        </a:lvl1pPr>
                      </a:lstStyle>
                      <a:p>
                        <a:pPr rtl="0">
                          <a:defRPr/>
                        </a:pPr>
                        <a:r>
                          <a:t>× </a:t>
                        </a:r>
                      </a:p>
                    </p:txBody>
                  </p:sp>
                </p:grpSp>
              </p:grpSp>
              <p:sp>
                <p:nvSpPr>
                  <p:cNvPr id="533" name="٥"/>
                  <p:cNvSpPr/>
                  <p:nvPr/>
                </p:nvSpPr>
                <p:spPr>
                  <a:xfrm>
                    <a:off x="0" y="764540"/>
                    <a:ext cx="672609" cy="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0" fill="norm" stroke="1" extrusionOk="0">
                        <a:moveTo>
                          <a:pt x="0" y="0"/>
                        </a:moveTo>
                        <a:lnTo>
                          <a:pt x="21600" y="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254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91439" tIns="91439" rIns="91439" bIns="91439" numCol="1" anchor="ctr">
                    <a:spAutoFit/>
                  </a:bodyPr>
                  <a:lstStyle>
                    <a:lvl1pPr algn="ctr">
                      <a:lnSpc>
                        <a:spcPct val="115000"/>
                      </a:lnSpc>
                      <a:buClr>
                        <a:srgbClr val="000000"/>
                      </a:buClr>
                      <a:buFont typeface="Helvetica"/>
                      <a:defRPr sz="7000">
                        <a:solidFill>
                          <a:srgbClr val="99244F"/>
                        </a:solidFill>
                        <a:latin typeface="Khalid Art bold"/>
                        <a:ea typeface="Khalid Art bold"/>
                        <a:cs typeface="Khalid Art bold"/>
                        <a:sym typeface="Khalid Art bold"/>
                      </a:defRPr>
                    </a:lvl1pPr>
                  </a:lstStyle>
                  <a:p>
                    <a:pPr rtl="0">
                      <a:defRPr/>
                    </a:pPr>
                    <a:r>
                      <a:t>٥</a:t>
                    </a:r>
                  </a:p>
                </p:txBody>
              </p:sp>
            </p:grpSp>
            <p:sp>
              <p:nvSpPr>
                <p:cNvPr id="535" name="×"/>
                <p:cNvSpPr/>
                <p:nvPr/>
              </p:nvSpPr>
              <p:spPr>
                <a:xfrm>
                  <a:off x="0" y="811561"/>
                  <a:ext cx="719674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</p:grpSp>
          <p:grpSp>
            <p:nvGrpSpPr>
              <p:cNvPr id="540" name="تجميع"/>
              <p:cNvGrpSpPr/>
              <p:nvPr/>
            </p:nvGrpSpPr>
            <p:grpSpPr>
              <a:xfrm>
                <a:off x="-1" y="94043"/>
                <a:ext cx="2067590" cy="1529081"/>
                <a:chOff x="0" y="0"/>
                <a:chExt cx="2067588" cy="1529080"/>
              </a:xfrm>
            </p:grpSpPr>
            <p:sp>
              <p:nvSpPr>
                <p:cNvPr id="537" name="٣"/>
                <p:cNvSpPr txBox="1"/>
                <p:nvPr/>
              </p:nvSpPr>
              <p:spPr>
                <a:xfrm>
                  <a:off x="0" y="0"/>
                  <a:ext cx="850437" cy="1529081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٣</a:t>
                  </a:r>
                </a:p>
              </p:txBody>
            </p:sp>
            <p:sp>
              <p:nvSpPr>
                <p:cNvPr id="538" name="×"/>
                <p:cNvSpPr txBox="1"/>
                <p:nvPr/>
              </p:nvSpPr>
              <p:spPr>
                <a:xfrm>
                  <a:off x="528774" y="94043"/>
                  <a:ext cx="1035127" cy="1340994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9000">
                      <a:solidFill>
                        <a:srgbClr val="0056D6"/>
                      </a:solidFill>
                      <a:latin typeface="29LTAzer"/>
                      <a:ea typeface="29LTAzer"/>
                      <a:cs typeface="29LTAzer"/>
                      <a:sym typeface="29LTAzer"/>
                    </a:defRPr>
                  </a:lvl1pPr>
                </a:lstStyle>
                <a:p>
                  <a:pPr rtl="0">
                    <a:defRPr/>
                  </a:pPr>
                  <a:r>
                    <a:t>× </a:t>
                  </a:r>
                </a:p>
              </p:txBody>
            </p:sp>
            <p:sp>
              <p:nvSpPr>
                <p:cNvPr id="539" name="٣"/>
                <p:cNvSpPr txBox="1"/>
                <p:nvPr/>
              </p:nvSpPr>
              <p:spPr>
                <a:xfrm>
                  <a:off x="1314363" y="0"/>
                  <a:ext cx="753226" cy="1529081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91439" tIns="91439" rIns="91439" bIns="91439" numCol="1" anchor="ctr">
                  <a:spAutoFit/>
                </a:bodyPr>
                <a:lstStyle>
                  <a:lvl1pPr algn="ctr">
                    <a:lnSpc>
                      <a:spcPct val="115000"/>
                    </a:lnSpc>
                    <a:buClr>
                      <a:srgbClr val="000000"/>
                    </a:buClr>
                    <a:buFont typeface="Helvetica"/>
                    <a:defRPr sz="7000">
                      <a:solidFill>
                        <a:srgbClr val="99244F"/>
                      </a:solidFill>
                      <a:latin typeface="Khalid Art bold"/>
                      <a:ea typeface="Khalid Art bold"/>
                      <a:cs typeface="Khalid Art bold"/>
                      <a:sym typeface="Khalid Art bold"/>
                    </a:defRPr>
                  </a:lvl1pPr>
                </a:lstStyle>
                <a:p>
                  <a:pPr rtl="0">
                    <a:defRPr/>
                  </a:pPr>
                  <a:r>
                    <a:t>٣</a:t>
                  </a:r>
                </a:p>
              </p:txBody>
            </p:sp>
          </p:grpSp>
        </p:grpSp>
      </p:grpSp>
      <p:grpSp>
        <p:nvGrpSpPr>
          <p:cNvPr id="546" name="تجميع"/>
          <p:cNvGrpSpPr/>
          <p:nvPr/>
        </p:nvGrpSpPr>
        <p:grpSpPr>
          <a:xfrm>
            <a:off x="9508248" y="9261211"/>
            <a:ext cx="13102920" cy="383000"/>
            <a:chOff x="0" y="643889"/>
            <a:chExt cx="13102919" cy="382998"/>
          </a:xfrm>
        </p:grpSpPr>
        <p:sp>
          <p:nvSpPr>
            <p:cNvPr id="543" name="٤٥٠ = ٢ × ٣ × ٣ × ٥ × ٥ = ٢ × ٣ × ٥"/>
            <p:cNvSpPr/>
            <p:nvPr/>
          </p:nvSpPr>
          <p:spPr>
            <a:xfrm>
              <a:off x="0" y="1026888"/>
              <a:ext cx="1310292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 rtl="0">
                <a:lnSpc>
                  <a:spcPct val="115000"/>
                </a:lnSpc>
                <a:buClr>
                  <a:srgbClr val="000000"/>
                </a:buClr>
                <a:buFont typeface="Helvetica"/>
                <a:defRPr sz="7000">
                  <a:solidFill>
                    <a:srgbClr val="0056D6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r>
                <a:rPr>
                  <a:solidFill>
                    <a:srgbClr val="99244F"/>
                  </a:solidFill>
                </a:rPr>
                <a:t>٤٥٠</a:t>
              </a:r>
              <a:r>
                <a:t> = ٢ × ٣ × ٣ × ٥ × ٥ = </a:t>
              </a:r>
              <a:r>
                <a:rPr>
                  <a:solidFill>
                    <a:schemeClr val="accent3">
                      <a:satOff val="-12727"/>
                      <a:lumOff val="14215"/>
                    </a:schemeClr>
                  </a:solidFill>
                </a:rPr>
                <a:t>٢ × ٣ × ٥  </a:t>
              </a:r>
            </a:p>
          </p:txBody>
        </p:sp>
        <p:sp>
          <p:nvSpPr>
            <p:cNvPr id="544" name="٢"/>
            <p:cNvSpPr/>
            <p:nvPr/>
          </p:nvSpPr>
          <p:spPr>
            <a:xfrm>
              <a:off x="511019" y="643889"/>
              <a:ext cx="97376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5700">
                  <a:solidFill>
                    <a:schemeClr val="accent3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  <p:sp>
          <p:nvSpPr>
            <p:cNvPr id="545" name="٢"/>
            <p:cNvSpPr/>
            <p:nvPr/>
          </p:nvSpPr>
          <p:spPr>
            <a:xfrm>
              <a:off x="1737239" y="643889"/>
              <a:ext cx="97376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lnSpc>
                  <a:spcPct val="115000"/>
                </a:lnSpc>
                <a:buClr>
                  <a:srgbClr val="000000"/>
                </a:buClr>
                <a:buFont typeface="Helvetica"/>
                <a:defRPr sz="5700">
                  <a:solidFill>
                    <a:schemeClr val="accent3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</p:grpSp>
      <p:sp>
        <p:nvSpPr>
          <p:cNvPr id="547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sp>
        <p:nvSpPr>
          <p:cNvPr id="548" name="مراجعة">
            <a:hlinkClick r:id="rId5" invalidUrl="" action="ppaction://hlinksldjump" tgtFrame="" tooltip="" history="1" highlightClick="0" endSnd="0"/>
          </p:cNvPr>
          <p:cNvSpPr/>
          <p:nvPr/>
        </p:nvSpPr>
        <p:spPr>
          <a:xfrm>
            <a:off x="22941362" y="12531528"/>
            <a:ext cx="683671" cy="683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9011" y="1834"/>
                </a:moveTo>
                <a:cubicBezTo>
                  <a:pt x="9030" y="1826"/>
                  <a:pt x="9051" y="1828"/>
                  <a:pt x="9069" y="1844"/>
                </a:cubicBezTo>
                <a:lnTo>
                  <a:pt x="12550" y="5137"/>
                </a:lnTo>
                <a:cubicBezTo>
                  <a:pt x="12589" y="5173"/>
                  <a:pt x="12589" y="5235"/>
                  <a:pt x="12550" y="5272"/>
                </a:cubicBezTo>
                <a:lnTo>
                  <a:pt x="9070" y="8561"/>
                </a:lnTo>
                <a:cubicBezTo>
                  <a:pt x="9036" y="8594"/>
                  <a:pt x="8978" y="8569"/>
                  <a:pt x="8977" y="8522"/>
                </a:cubicBezTo>
                <a:lnTo>
                  <a:pt x="8977" y="6473"/>
                </a:lnTo>
                <a:cubicBezTo>
                  <a:pt x="7290" y="7184"/>
                  <a:pt x="6105" y="8854"/>
                  <a:pt x="6105" y="10800"/>
                </a:cubicBezTo>
                <a:cubicBezTo>
                  <a:pt x="6105" y="13415"/>
                  <a:pt x="8242" y="15531"/>
                  <a:pt x="10866" y="15495"/>
                </a:cubicBezTo>
                <a:cubicBezTo>
                  <a:pt x="13400" y="15460"/>
                  <a:pt x="15465" y="13387"/>
                  <a:pt x="15493" y="10852"/>
                </a:cubicBezTo>
                <a:cubicBezTo>
                  <a:pt x="15509" y="9402"/>
                  <a:pt x="14866" y="8101"/>
                  <a:pt x="13846" y="7229"/>
                </a:cubicBezTo>
                <a:cubicBezTo>
                  <a:pt x="13804" y="7193"/>
                  <a:pt x="13802" y="7129"/>
                  <a:pt x="13843" y="7091"/>
                </a:cubicBezTo>
                <a:lnTo>
                  <a:pt x="15405" y="5614"/>
                </a:lnTo>
                <a:cubicBezTo>
                  <a:pt x="15440" y="5581"/>
                  <a:pt x="15496" y="5580"/>
                  <a:pt x="15532" y="5613"/>
                </a:cubicBezTo>
                <a:cubicBezTo>
                  <a:pt x="16938" y="6897"/>
                  <a:pt x="17822" y="8745"/>
                  <a:pt x="17822" y="10800"/>
                </a:cubicBezTo>
                <a:cubicBezTo>
                  <a:pt x="17822" y="14696"/>
                  <a:pt x="14651" y="17849"/>
                  <a:pt x="10749" y="17822"/>
                </a:cubicBezTo>
                <a:cubicBezTo>
                  <a:pt x="6923" y="17795"/>
                  <a:pt x="3800" y="14669"/>
                  <a:pt x="3778" y="10842"/>
                </a:cubicBezTo>
                <a:cubicBezTo>
                  <a:pt x="3759" y="7576"/>
                  <a:pt x="5970" y="4822"/>
                  <a:pt x="8977" y="4016"/>
                </a:cubicBezTo>
                <a:lnTo>
                  <a:pt x="8977" y="1883"/>
                </a:lnTo>
                <a:cubicBezTo>
                  <a:pt x="8977" y="1859"/>
                  <a:pt x="8993" y="1842"/>
                  <a:pt x="9011" y="1834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IMG_4545.png" descr="IMG_4545.png"/>
          <p:cNvPicPr>
            <a:picLocks noChangeAspect="1"/>
          </p:cNvPicPr>
          <p:nvPr/>
        </p:nvPicPr>
        <p:blipFill>
          <a:blip r:embed="rId2">
            <a:extLst/>
          </a:blip>
          <a:srcRect l="4402" t="7903" r="53152" b="81806"/>
          <a:stretch>
            <a:fillRect/>
          </a:stretch>
        </p:blipFill>
        <p:spPr>
          <a:xfrm>
            <a:off x="2686526" y="1120613"/>
            <a:ext cx="9637339" cy="109086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53" name="IMG_4545.png"/>
          <p:cNvGrpSpPr/>
          <p:nvPr/>
        </p:nvGrpSpPr>
        <p:grpSpPr>
          <a:xfrm>
            <a:off x="1542080" y="2490826"/>
            <a:ext cx="21438736" cy="1128246"/>
            <a:chOff x="0" y="0"/>
            <a:chExt cx="21438734" cy="1128245"/>
          </a:xfrm>
        </p:grpSpPr>
        <p:pic>
          <p:nvPicPr>
            <p:cNvPr id="552" name="IMG_4545.png" descr="IMG_4545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937" t="18359" r="3937" b="72370"/>
            <a:stretch>
              <a:fillRect/>
            </a:stretch>
          </p:blipFill>
          <p:spPr>
            <a:xfrm>
              <a:off x="63500" y="63500"/>
              <a:ext cx="21311737" cy="100124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51" name="IMG_4545.png" descr="IMG_4545.pn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1438736" cy="1128246"/>
            </a:xfrm>
            <a:prstGeom prst="rect">
              <a:avLst/>
            </a:prstGeom>
            <a:effectLst/>
          </p:spPr>
        </p:pic>
      </p:grpSp>
      <p:sp>
        <p:nvSpPr>
          <p:cNvPr id="554" name="Google Shape;144;p7"/>
          <p:cNvSpPr txBox="1"/>
          <p:nvPr/>
        </p:nvSpPr>
        <p:spPr>
          <a:xfrm>
            <a:off x="2026514" y="2345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555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grpSp>
        <p:nvGrpSpPr>
          <p:cNvPr id="560" name="تجميع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16033357" y="6412289"/>
            <a:ext cx="587138" cy="593366"/>
            <a:chOff x="0" y="0"/>
            <a:chExt cx="587136" cy="593365"/>
          </a:xfrm>
        </p:grpSpPr>
        <p:grpSp>
          <p:nvGrpSpPr>
            <p:cNvPr id="558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556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557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559" name="IMG_3212.jpeg" descr="IMG_321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563" name="IMG_4546.png"/>
          <p:cNvGrpSpPr/>
          <p:nvPr/>
        </p:nvGrpSpPr>
        <p:grpSpPr>
          <a:xfrm>
            <a:off x="12191999" y="4237595"/>
            <a:ext cx="10714039" cy="7217173"/>
            <a:chOff x="0" y="0"/>
            <a:chExt cx="10714037" cy="7217171"/>
          </a:xfrm>
        </p:grpSpPr>
        <p:pic>
          <p:nvPicPr>
            <p:cNvPr id="562" name="IMG_4546.png" descr="IMG_4546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57346" t="50000" r="1362" b="6337"/>
            <a:stretch>
              <a:fillRect/>
            </a:stretch>
          </p:blipFill>
          <p:spPr>
            <a:xfrm>
              <a:off x="44450" y="44450"/>
              <a:ext cx="10625110" cy="712812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61" name="IMG_4546.png" descr="IMG_4546.pn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0714038" cy="7217172"/>
            </a:xfrm>
            <a:prstGeom prst="rect">
              <a:avLst/>
            </a:prstGeom>
            <a:effectLst/>
          </p:spPr>
        </p:pic>
      </p:grpSp>
      <p:grpSp>
        <p:nvGrpSpPr>
          <p:cNvPr id="566" name="IMG_4546.png"/>
          <p:cNvGrpSpPr/>
          <p:nvPr/>
        </p:nvGrpSpPr>
        <p:grpSpPr>
          <a:xfrm>
            <a:off x="2380688" y="4649312"/>
            <a:ext cx="9120189" cy="5931694"/>
            <a:chOff x="0" y="0"/>
            <a:chExt cx="9120187" cy="5931693"/>
          </a:xfrm>
        </p:grpSpPr>
        <p:pic>
          <p:nvPicPr>
            <p:cNvPr id="565" name="IMG_4546.png" descr="IMG_4546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2424" t="50000" r="48542" b="0"/>
            <a:stretch>
              <a:fillRect/>
            </a:stretch>
          </p:blipFill>
          <p:spPr>
            <a:xfrm>
              <a:off x="44450" y="44450"/>
              <a:ext cx="9031161" cy="584265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64" name="IMG_4546.png" descr="IMG_4546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9120188" cy="5931694"/>
            </a:xfrm>
            <a:prstGeom prst="rect">
              <a:avLst/>
            </a:prstGeom>
            <a:effectLst/>
          </p:spPr>
        </p:pic>
      </p:grpSp>
      <p:sp>
        <p:nvSpPr>
          <p:cNvPr id="567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grpSp>
        <p:nvGrpSpPr>
          <p:cNvPr id="572" name="تجميع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16033357" y="7549498"/>
            <a:ext cx="587138" cy="593366"/>
            <a:chOff x="0" y="0"/>
            <a:chExt cx="587136" cy="593365"/>
          </a:xfrm>
        </p:grpSpPr>
        <p:grpSp>
          <p:nvGrpSpPr>
            <p:cNvPr id="570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568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569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571" name="IMG_3212.jpeg" descr="IMG_321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577" name="تجميع">
            <a:hlinkClick r:id="rId9" invalidUrl="" action="ppaction://hlinksldjump" tgtFrame="" tooltip="" history="1" highlightClick="0" endSnd="0"/>
          </p:cNvPr>
          <p:cNvGrpSpPr/>
          <p:nvPr/>
        </p:nvGrpSpPr>
        <p:grpSpPr>
          <a:xfrm>
            <a:off x="16033357" y="8518403"/>
            <a:ext cx="587138" cy="593367"/>
            <a:chOff x="0" y="0"/>
            <a:chExt cx="587136" cy="593365"/>
          </a:xfrm>
        </p:grpSpPr>
        <p:grpSp>
          <p:nvGrpSpPr>
            <p:cNvPr id="575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573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574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576" name="IMG_3212.jpeg" descr="IMG_321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582" name="تجميع">
            <a:hlinkClick r:id="rId9" invalidUrl="" action="ppaction://hlinksldjump" tgtFrame="" tooltip="" history="1" highlightClick="0" endSnd="0"/>
          </p:cNvPr>
          <p:cNvGrpSpPr/>
          <p:nvPr/>
        </p:nvGrpSpPr>
        <p:grpSpPr>
          <a:xfrm>
            <a:off x="16033357" y="9487308"/>
            <a:ext cx="587138" cy="593366"/>
            <a:chOff x="0" y="0"/>
            <a:chExt cx="587136" cy="593365"/>
          </a:xfrm>
        </p:grpSpPr>
        <p:grpSp>
          <p:nvGrpSpPr>
            <p:cNvPr id="580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578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579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581" name="IMG_3212.jpeg" descr="IMG_321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583" name="IMG_4573.png" descr="IMG_4573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729104" y="9783991"/>
            <a:ext cx="2631465" cy="26314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IMG_4567.png" descr="IMG_456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9052697" y="2353676"/>
            <a:ext cx="2931812" cy="2958437"/>
          </a:xfrm>
          <a:prstGeom prst="rect">
            <a:avLst/>
          </a:prstGeom>
          <a:ln w="12700">
            <a:miter lim="400000"/>
          </a:ln>
        </p:spPr>
      </p:pic>
      <p:pic>
        <p:nvPicPr>
          <p:cNvPr id="586" name="IMG_4567.png" descr="IMG_456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8792355" y="2398825"/>
            <a:ext cx="2931811" cy="2958437"/>
          </a:xfrm>
          <a:prstGeom prst="rect">
            <a:avLst/>
          </a:prstGeom>
          <a:ln w="12700">
            <a:miter lim="400000"/>
          </a:ln>
        </p:spPr>
      </p:pic>
      <p:pic>
        <p:nvPicPr>
          <p:cNvPr id="587" name="IMG_4545.png" descr="IMG_4545.png"/>
          <p:cNvPicPr>
            <a:picLocks noChangeAspect="1"/>
          </p:cNvPicPr>
          <p:nvPr/>
        </p:nvPicPr>
        <p:blipFill>
          <a:blip r:embed="rId3">
            <a:extLst/>
          </a:blip>
          <a:srcRect l="4402" t="7903" r="53152" b="81806"/>
          <a:stretch>
            <a:fillRect/>
          </a:stretch>
        </p:blipFill>
        <p:spPr>
          <a:xfrm>
            <a:off x="2686526" y="1120613"/>
            <a:ext cx="9637339" cy="1090862"/>
          </a:xfrm>
          <a:prstGeom prst="rect">
            <a:avLst/>
          </a:prstGeom>
          <a:ln w="12700">
            <a:miter lim="400000"/>
          </a:ln>
        </p:spPr>
      </p:pic>
      <p:sp>
        <p:nvSpPr>
          <p:cNvPr id="588" name="Google Shape;144;p7"/>
          <p:cNvSpPr txBox="1"/>
          <p:nvPr/>
        </p:nvSpPr>
        <p:spPr>
          <a:xfrm>
            <a:off x="2026514" y="2345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589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pic>
        <p:nvPicPr>
          <p:cNvPr id="590" name="IMG_4546.png" descr="IMG_4546.png"/>
          <p:cNvPicPr>
            <a:picLocks noChangeAspect="1"/>
          </p:cNvPicPr>
          <p:nvPr/>
        </p:nvPicPr>
        <p:blipFill>
          <a:blip r:embed="rId4">
            <a:extLst/>
          </a:blip>
          <a:srcRect l="76407" t="60088" r="1923" b="31963"/>
          <a:stretch>
            <a:fillRect/>
          </a:stretch>
        </p:blipFill>
        <p:spPr>
          <a:xfrm>
            <a:off x="14291090" y="2867211"/>
            <a:ext cx="6764164" cy="1574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591" name="IMG_4546.png" descr="IMG_4546.png"/>
          <p:cNvPicPr>
            <a:picLocks noChangeAspect="1"/>
          </p:cNvPicPr>
          <p:nvPr/>
        </p:nvPicPr>
        <p:blipFill>
          <a:blip r:embed="rId4">
            <a:extLst/>
          </a:blip>
          <a:srcRect l="76330" t="67190" r="2000" b="25650"/>
          <a:stretch>
            <a:fillRect/>
          </a:stretch>
        </p:blipFill>
        <p:spPr>
          <a:xfrm>
            <a:off x="4172205" y="3023579"/>
            <a:ext cx="6764164" cy="14177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92" name="IMG_4553.jpeg" descr="IMG_4553.jpeg"/>
          <p:cNvPicPr>
            <a:picLocks noChangeAspect="1"/>
          </p:cNvPicPr>
          <p:nvPr/>
        </p:nvPicPr>
        <p:blipFill>
          <a:blip r:embed="rId5">
            <a:extLst/>
          </a:blip>
          <a:srcRect l="2016" t="3079" r="2016" b="3079"/>
          <a:stretch>
            <a:fillRect/>
          </a:stretch>
        </p:blipFill>
        <p:spPr>
          <a:xfrm>
            <a:off x="13933357" y="6347208"/>
            <a:ext cx="9271395" cy="4328472"/>
          </a:xfrm>
          <a:prstGeom prst="rect">
            <a:avLst/>
          </a:prstGeom>
          <a:ln w="12700">
            <a:miter lim="400000"/>
          </a:ln>
        </p:spPr>
      </p:pic>
      <p:sp>
        <p:nvSpPr>
          <p:cNvPr id="593" name="الصيغة القياسية  ٥٫٣"/>
          <p:cNvSpPr txBox="1"/>
          <p:nvPr/>
        </p:nvSpPr>
        <p:spPr>
          <a:xfrm>
            <a:off x="15883500" y="10789023"/>
            <a:ext cx="5817710" cy="1529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 rtl="0">
              <a:lnSpc>
                <a:spcPct val="115000"/>
              </a:lnSpc>
              <a:buClr>
                <a:srgbClr val="000000"/>
              </a:buClr>
              <a:buFont typeface="Helvetica"/>
              <a:defRPr sz="70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sz="4300">
                <a:solidFill>
                  <a:schemeClr val="accent3"/>
                </a:solidFill>
              </a:rPr>
              <a:t>الصيغة القياسية</a:t>
            </a:r>
            <a:r>
              <a:t>  ٥٫٣</a:t>
            </a:r>
          </a:p>
        </p:txBody>
      </p:sp>
      <p:pic>
        <p:nvPicPr>
          <p:cNvPr id="594" name="IMG_4554.jpeg" descr="IMG_4554.jpeg"/>
          <p:cNvPicPr>
            <a:picLocks noChangeAspect="1"/>
          </p:cNvPicPr>
          <p:nvPr/>
        </p:nvPicPr>
        <p:blipFill>
          <a:blip r:embed="rId6">
            <a:extLst/>
          </a:blip>
          <a:srcRect l="1795" t="2003" r="1795" b="2003"/>
          <a:stretch>
            <a:fillRect/>
          </a:stretch>
        </p:blipFill>
        <p:spPr>
          <a:xfrm>
            <a:off x="2255063" y="6275770"/>
            <a:ext cx="9246655" cy="4399660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الصيغة القياسية  ٠٫٧٤"/>
          <p:cNvSpPr txBox="1"/>
          <p:nvPr/>
        </p:nvSpPr>
        <p:spPr>
          <a:xfrm>
            <a:off x="3464985" y="10789023"/>
            <a:ext cx="5817709" cy="1529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 rtl="0">
              <a:lnSpc>
                <a:spcPct val="115000"/>
              </a:lnSpc>
              <a:buClr>
                <a:srgbClr val="000000"/>
              </a:buClr>
              <a:buFont typeface="Helvetica"/>
              <a:defRPr sz="70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sz="4300">
                <a:solidFill>
                  <a:schemeClr val="accent3"/>
                </a:solidFill>
              </a:rPr>
              <a:t>الصيغة القياسية</a:t>
            </a:r>
            <a:r>
              <a:t>  ٠٫٧٤</a:t>
            </a:r>
          </a:p>
        </p:txBody>
      </p:sp>
      <p:sp>
        <p:nvSpPr>
          <p:cNvPr id="596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sp>
        <p:nvSpPr>
          <p:cNvPr id="597" name="مراجعة">
            <a:hlinkClick r:id="rId7" invalidUrl="" action="ppaction://hlinksldjump" tgtFrame="" tooltip="" history="1" highlightClick="0" endSnd="0"/>
          </p:cNvPr>
          <p:cNvSpPr/>
          <p:nvPr/>
        </p:nvSpPr>
        <p:spPr>
          <a:xfrm>
            <a:off x="22941362" y="12531528"/>
            <a:ext cx="683671" cy="683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9011" y="1834"/>
                </a:moveTo>
                <a:cubicBezTo>
                  <a:pt x="9030" y="1826"/>
                  <a:pt x="9051" y="1828"/>
                  <a:pt x="9069" y="1844"/>
                </a:cubicBezTo>
                <a:lnTo>
                  <a:pt x="12550" y="5137"/>
                </a:lnTo>
                <a:cubicBezTo>
                  <a:pt x="12589" y="5173"/>
                  <a:pt x="12589" y="5235"/>
                  <a:pt x="12550" y="5272"/>
                </a:cubicBezTo>
                <a:lnTo>
                  <a:pt x="9070" y="8561"/>
                </a:lnTo>
                <a:cubicBezTo>
                  <a:pt x="9036" y="8594"/>
                  <a:pt x="8978" y="8569"/>
                  <a:pt x="8977" y="8522"/>
                </a:cubicBezTo>
                <a:lnTo>
                  <a:pt x="8977" y="6473"/>
                </a:lnTo>
                <a:cubicBezTo>
                  <a:pt x="7290" y="7184"/>
                  <a:pt x="6105" y="8854"/>
                  <a:pt x="6105" y="10800"/>
                </a:cubicBezTo>
                <a:cubicBezTo>
                  <a:pt x="6105" y="13415"/>
                  <a:pt x="8242" y="15531"/>
                  <a:pt x="10866" y="15495"/>
                </a:cubicBezTo>
                <a:cubicBezTo>
                  <a:pt x="13400" y="15460"/>
                  <a:pt x="15465" y="13387"/>
                  <a:pt x="15493" y="10852"/>
                </a:cubicBezTo>
                <a:cubicBezTo>
                  <a:pt x="15509" y="9402"/>
                  <a:pt x="14866" y="8101"/>
                  <a:pt x="13846" y="7229"/>
                </a:cubicBezTo>
                <a:cubicBezTo>
                  <a:pt x="13804" y="7193"/>
                  <a:pt x="13802" y="7129"/>
                  <a:pt x="13843" y="7091"/>
                </a:cubicBezTo>
                <a:lnTo>
                  <a:pt x="15405" y="5614"/>
                </a:lnTo>
                <a:cubicBezTo>
                  <a:pt x="15440" y="5581"/>
                  <a:pt x="15496" y="5580"/>
                  <a:pt x="15532" y="5613"/>
                </a:cubicBezTo>
                <a:cubicBezTo>
                  <a:pt x="16938" y="6897"/>
                  <a:pt x="17822" y="8745"/>
                  <a:pt x="17822" y="10800"/>
                </a:cubicBezTo>
                <a:cubicBezTo>
                  <a:pt x="17822" y="14696"/>
                  <a:pt x="14651" y="17849"/>
                  <a:pt x="10749" y="17822"/>
                </a:cubicBezTo>
                <a:cubicBezTo>
                  <a:pt x="6923" y="17795"/>
                  <a:pt x="3800" y="14669"/>
                  <a:pt x="3778" y="10842"/>
                </a:cubicBezTo>
                <a:cubicBezTo>
                  <a:pt x="3759" y="7576"/>
                  <a:pt x="5970" y="4822"/>
                  <a:pt x="8977" y="4016"/>
                </a:cubicBezTo>
                <a:lnTo>
                  <a:pt x="8977" y="1883"/>
                </a:lnTo>
                <a:cubicBezTo>
                  <a:pt x="8977" y="1859"/>
                  <a:pt x="8993" y="1842"/>
                  <a:pt x="9011" y="1834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9" name="IMG_4567.png" descr="IMG_456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9052697" y="2353676"/>
            <a:ext cx="2931812" cy="2958437"/>
          </a:xfrm>
          <a:prstGeom prst="rect">
            <a:avLst/>
          </a:prstGeom>
          <a:ln w="12700">
            <a:miter lim="400000"/>
          </a:ln>
        </p:spPr>
      </p:pic>
      <p:pic>
        <p:nvPicPr>
          <p:cNvPr id="600" name="IMG_4567.png" descr="IMG_456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8792355" y="2398825"/>
            <a:ext cx="2931811" cy="2958437"/>
          </a:xfrm>
          <a:prstGeom prst="rect">
            <a:avLst/>
          </a:prstGeom>
          <a:ln w="12700">
            <a:miter lim="400000"/>
          </a:ln>
        </p:spPr>
      </p:pic>
      <p:pic>
        <p:nvPicPr>
          <p:cNvPr id="601" name="IMG_4545.png" descr="IMG_4545.png"/>
          <p:cNvPicPr>
            <a:picLocks noChangeAspect="1"/>
          </p:cNvPicPr>
          <p:nvPr/>
        </p:nvPicPr>
        <p:blipFill>
          <a:blip r:embed="rId3">
            <a:extLst/>
          </a:blip>
          <a:srcRect l="4402" t="7903" r="53152" b="81806"/>
          <a:stretch>
            <a:fillRect/>
          </a:stretch>
        </p:blipFill>
        <p:spPr>
          <a:xfrm>
            <a:off x="2686526" y="1120613"/>
            <a:ext cx="9637339" cy="1090862"/>
          </a:xfrm>
          <a:prstGeom prst="rect">
            <a:avLst/>
          </a:prstGeom>
          <a:ln w="12700">
            <a:miter lim="400000"/>
          </a:ln>
        </p:spPr>
      </p:pic>
      <p:sp>
        <p:nvSpPr>
          <p:cNvPr id="602" name="Google Shape;144;p7"/>
          <p:cNvSpPr txBox="1"/>
          <p:nvPr/>
        </p:nvSpPr>
        <p:spPr>
          <a:xfrm>
            <a:off x="2026514" y="2345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603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pic>
        <p:nvPicPr>
          <p:cNvPr id="604" name="IMG_4546.png" descr="IMG_4546.png"/>
          <p:cNvPicPr>
            <a:picLocks noChangeAspect="1"/>
          </p:cNvPicPr>
          <p:nvPr/>
        </p:nvPicPr>
        <p:blipFill>
          <a:blip r:embed="rId4">
            <a:extLst/>
          </a:blip>
          <a:srcRect l="76561" t="74110" r="1769" b="19701"/>
          <a:stretch>
            <a:fillRect/>
          </a:stretch>
        </p:blipFill>
        <p:spPr>
          <a:xfrm>
            <a:off x="14182784" y="3215667"/>
            <a:ext cx="6764164" cy="1225432"/>
          </a:xfrm>
          <a:prstGeom prst="rect">
            <a:avLst/>
          </a:prstGeom>
          <a:ln w="12700">
            <a:miter lim="400000"/>
          </a:ln>
        </p:spPr>
      </p:pic>
      <p:pic>
        <p:nvPicPr>
          <p:cNvPr id="605" name="IMG_4546.png" descr="IMG_4546.png"/>
          <p:cNvPicPr>
            <a:picLocks noChangeAspect="1"/>
          </p:cNvPicPr>
          <p:nvPr/>
        </p:nvPicPr>
        <p:blipFill>
          <a:blip r:embed="rId4">
            <a:extLst/>
          </a:blip>
          <a:srcRect l="76330" t="79452" r="2000" b="13388"/>
          <a:stretch>
            <a:fillRect/>
          </a:stretch>
        </p:blipFill>
        <p:spPr>
          <a:xfrm>
            <a:off x="4172205" y="3095625"/>
            <a:ext cx="6764164" cy="14177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IMG_4555.jpeg" descr="IMG_4555.jpeg"/>
          <p:cNvPicPr>
            <a:picLocks noChangeAspect="1"/>
          </p:cNvPicPr>
          <p:nvPr/>
        </p:nvPicPr>
        <p:blipFill>
          <a:blip r:embed="rId5">
            <a:extLst/>
          </a:blip>
          <a:srcRect l="4418" t="3124" r="5655" b="3124"/>
          <a:stretch>
            <a:fillRect/>
          </a:stretch>
        </p:blipFill>
        <p:spPr>
          <a:xfrm>
            <a:off x="13794455" y="6494522"/>
            <a:ext cx="8742437" cy="4058022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الصيغة القياسية  ٠٫٢"/>
          <p:cNvSpPr txBox="1"/>
          <p:nvPr/>
        </p:nvSpPr>
        <p:spPr>
          <a:xfrm>
            <a:off x="15256781" y="10552569"/>
            <a:ext cx="5817710" cy="1529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 rtl="0">
              <a:lnSpc>
                <a:spcPct val="115000"/>
              </a:lnSpc>
              <a:buClr>
                <a:srgbClr val="000000"/>
              </a:buClr>
              <a:buFont typeface="Helvetica"/>
              <a:defRPr sz="70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sz="4300">
                <a:solidFill>
                  <a:schemeClr val="accent3"/>
                </a:solidFill>
              </a:rPr>
              <a:t>الصيغة القياسية</a:t>
            </a:r>
            <a:r>
              <a:t>  ٠٫٢</a:t>
            </a:r>
          </a:p>
        </p:txBody>
      </p:sp>
      <p:pic>
        <p:nvPicPr>
          <p:cNvPr id="608" name="IMG_4556.jpeg" descr="IMG_4556.jpeg"/>
          <p:cNvPicPr>
            <a:picLocks noChangeAspect="1"/>
          </p:cNvPicPr>
          <p:nvPr/>
        </p:nvPicPr>
        <p:blipFill>
          <a:blip r:embed="rId6">
            <a:extLst/>
          </a:blip>
          <a:srcRect l="2378" t="2185" r="4148" b="2185"/>
          <a:stretch>
            <a:fillRect/>
          </a:stretch>
        </p:blipFill>
        <p:spPr>
          <a:xfrm>
            <a:off x="2544343" y="6494522"/>
            <a:ext cx="8728418" cy="4132698"/>
          </a:xfrm>
          <a:prstGeom prst="rect">
            <a:avLst/>
          </a:prstGeom>
          <a:ln w="12700">
            <a:miter lim="400000"/>
          </a:ln>
        </p:spPr>
      </p:pic>
      <p:sp>
        <p:nvSpPr>
          <p:cNvPr id="609" name="الصيغة القياسية  ٠٫٠١٦"/>
          <p:cNvSpPr txBox="1"/>
          <p:nvPr/>
        </p:nvSpPr>
        <p:spPr>
          <a:xfrm>
            <a:off x="3070709" y="10552569"/>
            <a:ext cx="7182279" cy="1529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 rtl="0">
              <a:lnSpc>
                <a:spcPct val="115000"/>
              </a:lnSpc>
              <a:buClr>
                <a:srgbClr val="000000"/>
              </a:buClr>
              <a:buFont typeface="Helvetica"/>
              <a:defRPr sz="70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sz="4300">
                <a:solidFill>
                  <a:schemeClr val="accent3"/>
                </a:solidFill>
              </a:rPr>
              <a:t>الصيغة القياسية</a:t>
            </a:r>
            <a:r>
              <a:t>  ٠٫٠١٦</a:t>
            </a:r>
          </a:p>
        </p:txBody>
      </p:sp>
      <p:sp>
        <p:nvSpPr>
          <p:cNvPr id="610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sp>
        <p:nvSpPr>
          <p:cNvPr id="611" name="مراجعة">
            <a:hlinkClick r:id="rId7" invalidUrl="" action="ppaction://hlinksldjump" tgtFrame="" tooltip="" history="1" highlightClick="0" endSnd="0"/>
          </p:cNvPr>
          <p:cNvSpPr/>
          <p:nvPr/>
        </p:nvSpPr>
        <p:spPr>
          <a:xfrm>
            <a:off x="22941362" y="12531528"/>
            <a:ext cx="683671" cy="683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9011" y="1834"/>
                </a:moveTo>
                <a:cubicBezTo>
                  <a:pt x="9030" y="1826"/>
                  <a:pt x="9051" y="1828"/>
                  <a:pt x="9069" y="1844"/>
                </a:cubicBezTo>
                <a:lnTo>
                  <a:pt x="12550" y="5137"/>
                </a:lnTo>
                <a:cubicBezTo>
                  <a:pt x="12589" y="5173"/>
                  <a:pt x="12589" y="5235"/>
                  <a:pt x="12550" y="5272"/>
                </a:cubicBezTo>
                <a:lnTo>
                  <a:pt x="9070" y="8561"/>
                </a:lnTo>
                <a:cubicBezTo>
                  <a:pt x="9036" y="8594"/>
                  <a:pt x="8978" y="8569"/>
                  <a:pt x="8977" y="8522"/>
                </a:cubicBezTo>
                <a:lnTo>
                  <a:pt x="8977" y="6473"/>
                </a:lnTo>
                <a:cubicBezTo>
                  <a:pt x="7290" y="7184"/>
                  <a:pt x="6105" y="8854"/>
                  <a:pt x="6105" y="10800"/>
                </a:cubicBezTo>
                <a:cubicBezTo>
                  <a:pt x="6105" y="13415"/>
                  <a:pt x="8242" y="15531"/>
                  <a:pt x="10866" y="15495"/>
                </a:cubicBezTo>
                <a:cubicBezTo>
                  <a:pt x="13400" y="15460"/>
                  <a:pt x="15465" y="13387"/>
                  <a:pt x="15493" y="10852"/>
                </a:cubicBezTo>
                <a:cubicBezTo>
                  <a:pt x="15509" y="9402"/>
                  <a:pt x="14866" y="8101"/>
                  <a:pt x="13846" y="7229"/>
                </a:cubicBezTo>
                <a:cubicBezTo>
                  <a:pt x="13804" y="7193"/>
                  <a:pt x="13802" y="7129"/>
                  <a:pt x="13843" y="7091"/>
                </a:cubicBezTo>
                <a:lnTo>
                  <a:pt x="15405" y="5614"/>
                </a:lnTo>
                <a:cubicBezTo>
                  <a:pt x="15440" y="5581"/>
                  <a:pt x="15496" y="5580"/>
                  <a:pt x="15532" y="5613"/>
                </a:cubicBezTo>
                <a:cubicBezTo>
                  <a:pt x="16938" y="6897"/>
                  <a:pt x="17822" y="8745"/>
                  <a:pt x="17822" y="10800"/>
                </a:cubicBezTo>
                <a:cubicBezTo>
                  <a:pt x="17822" y="14696"/>
                  <a:pt x="14651" y="17849"/>
                  <a:pt x="10749" y="17822"/>
                </a:cubicBezTo>
                <a:cubicBezTo>
                  <a:pt x="6923" y="17795"/>
                  <a:pt x="3800" y="14669"/>
                  <a:pt x="3778" y="10842"/>
                </a:cubicBezTo>
                <a:cubicBezTo>
                  <a:pt x="3759" y="7576"/>
                  <a:pt x="5970" y="4822"/>
                  <a:pt x="8977" y="4016"/>
                </a:cubicBezTo>
                <a:lnTo>
                  <a:pt x="8977" y="1883"/>
                </a:lnTo>
                <a:cubicBezTo>
                  <a:pt x="8977" y="1859"/>
                  <a:pt x="8993" y="1842"/>
                  <a:pt x="9011" y="1834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144;p7"/>
          <p:cNvSpPr txBox="1"/>
          <p:nvPr/>
        </p:nvSpPr>
        <p:spPr>
          <a:xfrm>
            <a:off x="2026514" y="2345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614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sp>
        <p:nvSpPr>
          <p:cNvPr id="615" name="Google Shape;144;p7"/>
          <p:cNvSpPr txBox="1"/>
          <p:nvPr/>
        </p:nvSpPr>
        <p:spPr>
          <a:xfrm>
            <a:off x="13369742" y="328641"/>
            <a:ext cx="1305122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ختاماً</a:t>
            </a:r>
          </a:p>
        </p:txBody>
      </p:sp>
      <p:sp>
        <p:nvSpPr>
          <p:cNvPr id="616" name="Google Shape;510;p20"/>
          <p:cNvSpPr/>
          <p:nvPr/>
        </p:nvSpPr>
        <p:spPr>
          <a:xfrm>
            <a:off x="12936786" y="420616"/>
            <a:ext cx="313418" cy="3894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5406" y="0"/>
                </a:moveTo>
                <a:cubicBezTo>
                  <a:pt x="2526" y="0"/>
                  <a:pt x="0" y="2975"/>
                  <a:pt x="0" y="5853"/>
                </a:cubicBezTo>
                <a:cubicBezTo>
                  <a:pt x="0" y="12870"/>
                  <a:pt x="10821" y="21600"/>
                  <a:pt x="10821" y="21600"/>
                </a:cubicBezTo>
                <a:cubicBezTo>
                  <a:pt x="10821" y="21600"/>
                  <a:pt x="21600" y="12870"/>
                  <a:pt x="21600" y="5853"/>
                </a:cubicBezTo>
                <a:cubicBezTo>
                  <a:pt x="21600" y="2975"/>
                  <a:pt x="19090" y="0"/>
                  <a:pt x="16220" y="0"/>
                </a:cubicBezTo>
                <a:cubicBezTo>
                  <a:pt x="14379" y="0"/>
                  <a:pt x="12388" y="1228"/>
                  <a:pt x="10821" y="4504"/>
                </a:cubicBezTo>
                <a:cubicBezTo>
                  <a:pt x="9255" y="1228"/>
                  <a:pt x="7257" y="0"/>
                  <a:pt x="5406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617" name="التعليم هو جواز السفر للمستقبل، الغد يعود للأشخاص الذي يستعدون له اليوم"/>
          <p:cNvSpPr txBox="1"/>
          <p:nvPr/>
        </p:nvSpPr>
        <p:spPr>
          <a:xfrm>
            <a:off x="10936542" y="7334104"/>
            <a:ext cx="12157292" cy="265206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 defTabSz="457200">
              <a:defRPr sz="6400">
                <a:solidFill>
                  <a:srgbClr val="B92D5D"/>
                </a:solidFill>
                <a:latin typeface="29LTAzer"/>
                <a:ea typeface="29LTAzer"/>
                <a:cs typeface="29LTAzer"/>
                <a:sym typeface="29LTAzer"/>
              </a:defRPr>
            </a:lvl1pPr>
          </a:lstStyle>
          <a:p>
            <a:pPr/>
            <a:r>
              <a:t>التعليم هو جواز السفر للمستقبل، الغد يعود للأشخاص الذي يستعدون له اليوم</a:t>
            </a:r>
          </a:p>
        </p:txBody>
      </p:sp>
      <p:sp>
        <p:nvSpPr>
          <p:cNvPr id="618" name="و ختاماً"/>
          <p:cNvSpPr txBox="1"/>
          <p:nvPr/>
        </p:nvSpPr>
        <p:spPr>
          <a:xfrm>
            <a:off x="18261810" y="4801870"/>
            <a:ext cx="2134445" cy="138011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 anchor="ctr">
            <a:spAutoFit/>
          </a:bodyPr>
          <a:lstStyle>
            <a:lvl1pPr algn="ctr" defTabSz="457200">
              <a:defRPr sz="8300">
                <a:solidFill>
                  <a:schemeClr val="accent3"/>
                </a:solidFill>
                <a:latin typeface="(A) Arslan Wessam B (A) Arslan Wessam B"/>
                <a:ea typeface="(A) Arslan Wessam B (A) Arslan Wessam B"/>
                <a:cs typeface="(A) Arslan Wessam B (A) Arslan Wessam B"/>
                <a:sym typeface="(A) Arslan Wessam B (A) Arslan Wessam B"/>
              </a:defRPr>
            </a:lvl1pPr>
          </a:lstStyle>
          <a:p>
            <a:pPr/>
            <a:r>
              <a:t>و ختاماً</a:t>
            </a:r>
          </a:p>
        </p:txBody>
      </p:sp>
      <p:pic>
        <p:nvPicPr>
          <p:cNvPr id="619" name="IMG_4560.png" descr="IMG_456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0066" y="4606406"/>
            <a:ext cx="11004771" cy="91095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تجميع"/>
          <p:cNvGrpSpPr/>
          <p:nvPr/>
        </p:nvGrpSpPr>
        <p:grpSpPr>
          <a:xfrm>
            <a:off x="13155804" y="811629"/>
            <a:ext cx="9083399" cy="1409084"/>
            <a:chOff x="0" y="0"/>
            <a:chExt cx="9083397" cy="1409082"/>
          </a:xfrm>
        </p:grpSpPr>
        <p:sp>
          <p:nvSpPr>
            <p:cNvPr id="222" name="الفصل"/>
            <p:cNvSpPr txBox="1"/>
            <p:nvPr/>
          </p:nvSpPr>
          <p:spPr>
            <a:xfrm>
              <a:off x="7327351" y="235546"/>
              <a:ext cx="1756047" cy="106783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919" tIns="121919" rIns="121919" bIns="121919" numCol="1" anchor="ctr">
              <a:noAutofit/>
            </a:bodyPr>
            <a:lstStyle>
              <a:lvl1pPr algn="ctr" defTabSz="2438400">
                <a:lnSpc>
                  <a:spcPct val="90000"/>
                </a:lnSpc>
                <a:spcBef>
                  <a:spcPts val="2600"/>
                </a:spcBef>
                <a:defRPr sz="3600">
                  <a:solidFill>
                    <a:srgbClr val="0061FE"/>
                  </a:solidFill>
                  <a:latin typeface="Madani Arabic SemiBold"/>
                  <a:ea typeface="Madani Arabic SemiBold"/>
                  <a:cs typeface="Madani Arabic SemiBold"/>
                  <a:sym typeface="Madani Arabic SemiBold"/>
                </a:defRPr>
              </a:lvl1pPr>
            </a:lstStyle>
            <a:p>
              <a:pPr rtl="0">
                <a:defRPr/>
              </a:pPr>
              <a:r>
                <a:t>الفصل</a:t>
              </a:r>
            </a:p>
          </p:txBody>
        </p:sp>
        <p:grpSp>
          <p:nvGrpSpPr>
            <p:cNvPr id="225" name="تجميع"/>
            <p:cNvGrpSpPr/>
            <p:nvPr/>
          </p:nvGrpSpPr>
          <p:grpSpPr>
            <a:xfrm>
              <a:off x="6764115" y="0"/>
              <a:ext cx="664836" cy="1409083"/>
              <a:chOff x="0" y="0"/>
              <a:chExt cx="664835" cy="1409082"/>
            </a:xfrm>
          </p:grpSpPr>
          <p:sp>
            <p:nvSpPr>
              <p:cNvPr id="223" name="دائرة"/>
              <p:cNvSpPr/>
              <p:nvPr/>
            </p:nvSpPr>
            <p:spPr>
              <a:xfrm>
                <a:off x="4456" y="374351"/>
                <a:ext cx="660380" cy="660381"/>
              </a:xfrm>
              <a:prstGeom prst="ellipse">
                <a:avLst/>
              </a:prstGeom>
              <a:solidFill>
                <a:srgbClr val="FCE5AF"/>
              </a:solidFill>
              <a:ln w="25400" cap="flat">
                <a:solidFill>
                  <a:srgbClr val="A8ADC4"/>
                </a:solidFill>
                <a:prstDash val="solid"/>
                <a:miter lim="8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r" defTabSz="2438400" rtl="0">
                  <a:defRPr sz="4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24" name="٤"/>
              <p:cNvSpPr txBox="1"/>
              <p:nvPr/>
            </p:nvSpPr>
            <p:spPr>
              <a:xfrm>
                <a:off x="0" y="0"/>
                <a:ext cx="664836" cy="140908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21919" tIns="121919" rIns="121919" bIns="121919" numCol="1" anchor="t">
                <a:noAutofit/>
              </a:bodyPr>
              <a:lstStyle>
                <a:lvl1pPr algn="ctr" defTabSz="2438400">
                  <a:lnSpc>
                    <a:spcPct val="90000"/>
                  </a:lnSpc>
                  <a:spcBef>
                    <a:spcPts val="2600"/>
                  </a:spcBef>
                  <a:defRPr sz="8700">
                    <a:solidFill>
                      <a:schemeClr val="accent3"/>
                    </a:solidFill>
                    <a:latin typeface="Beirut Regular"/>
                    <a:ea typeface="Beirut Regular"/>
                    <a:cs typeface="Beirut Regular"/>
                    <a:sym typeface="Beirut Regular"/>
                  </a:defRPr>
                </a:lvl1pPr>
              </a:lstStyle>
              <a:p>
                <a:pPr rtl="0">
                  <a:defRPr/>
                </a:pPr>
                <a:r>
                  <a:t>٤</a:t>
                </a:r>
              </a:p>
            </p:txBody>
          </p:sp>
        </p:grpSp>
        <p:sp>
          <p:nvSpPr>
            <p:cNvPr id="226" name="الكسور الاعتيادية والكسور العشرية"/>
            <p:cNvSpPr txBox="1"/>
            <p:nvPr/>
          </p:nvSpPr>
          <p:spPr>
            <a:xfrm>
              <a:off x="0" y="84461"/>
              <a:ext cx="6764116" cy="126751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919" tIns="121919" rIns="121919" bIns="121919" numCol="1" anchor="ctr">
              <a:normAutofit fontScale="100000" lnSpcReduction="0"/>
            </a:bodyPr>
            <a:lstStyle>
              <a:lvl1pPr algn="r" defTabSz="2340863">
                <a:lnSpc>
                  <a:spcPct val="90000"/>
                </a:lnSpc>
                <a:spcBef>
                  <a:spcPts val="2500"/>
                </a:spcBef>
                <a:defRPr sz="3455">
                  <a:solidFill>
                    <a:srgbClr val="0061FE"/>
                  </a:solidFill>
                  <a:latin typeface="Madani Arabic SemiBold"/>
                  <a:ea typeface="Madani Arabic SemiBold"/>
                  <a:cs typeface="Madani Arabic SemiBold"/>
                  <a:sym typeface="Madani Arabic SemiBold"/>
                </a:defRPr>
              </a:lvl1pPr>
            </a:lstStyle>
            <a:p>
              <a:pPr rtl="0">
                <a:defRPr/>
              </a:pPr>
              <a:r>
                <a:t>الكسور الاعتيادية والكسور العشرية</a:t>
              </a:r>
            </a:p>
          </p:txBody>
        </p:sp>
      </p:grpSp>
      <p:pic>
        <p:nvPicPr>
          <p:cNvPr id="228" name="IMG_4543.png" descr="IMG_4543.png"/>
          <p:cNvPicPr>
            <a:picLocks noChangeAspect="1"/>
          </p:cNvPicPr>
          <p:nvPr/>
        </p:nvPicPr>
        <p:blipFill>
          <a:blip r:embed="rId2">
            <a:extLst/>
          </a:blip>
          <a:srcRect l="32183" t="0" r="7585" b="82979"/>
          <a:stretch>
            <a:fillRect/>
          </a:stretch>
        </p:blipFill>
        <p:spPr>
          <a:xfrm>
            <a:off x="13155805" y="3449540"/>
            <a:ext cx="6681983" cy="21466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IMG_4543.png" descr="IMG_4543.png"/>
          <p:cNvPicPr>
            <a:picLocks noChangeAspect="1"/>
          </p:cNvPicPr>
          <p:nvPr/>
        </p:nvPicPr>
        <p:blipFill>
          <a:blip r:embed="rId2">
            <a:extLst/>
          </a:blip>
          <a:srcRect l="16687" t="17538" r="13003" b="59436"/>
          <a:stretch>
            <a:fillRect/>
          </a:stretch>
        </p:blipFill>
        <p:spPr>
          <a:xfrm>
            <a:off x="6094695" y="7267940"/>
            <a:ext cx="9159579" cy="3410235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Google Shape;144;p7"/>
          <p:cNvSpPr txBox="1"/>
          <p:nvPr/>
        </p:nvSpPr>
        <p:spPr>
          <a:xfrm>
            <a:off x="1939504" y="240631"/>
            <a:ext cx="3455501" cy="61717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231" name="Google Shape;144;p7"/>
          <p:cNvSpPr txBox="1"/>
          <p:nvPr/>
        </p:nvSpPr>
        <p:spPr>
          <a:xfrm>
            <a:off x="7394031" y="328641"/>
            <a:ext cx="3455501" cy="6504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pic>
        <p:nvPicPr>
          <p:cNvPr id="232" name="IMG_4568.png" descr="IMG_456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798550" y="7867116"/>
            <a:ext cx="4939451" cy="37272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تجميع"/>
          <p:cNvGrpSpPr/>
          <p:nvPr/>
        </p:nvGrpSpPr>
        <p:grpSpPr>
          <a:xfrm>
            <a:off x="13131559" y="768758"/>
            <a:ext cx="9083399" cy="1409084"/>
            <a:chOff x="0" y="0"/>
            <a:chExt cx="9083397" cy="1409082"/>
          </a:xfrm>
        </p:grpSpPr>
        <p:sp>
          <p:nvSpPr>
            <p:cNvPr id="234" name="الفصل"/>
            <p:cNvSpPr txBox="1"/>
            <p:nvPr/>
          </p:nvSpPr>
          <p:spPr>
            <a:xfrm>
              <a:off x="7327351" y="235546"/>
              <a:ext cx="1756047" cy="106783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919" tIns="121919" rIns="121919" bIns="121919" numCol="1" anchor="ctr">
              <a:noAutofit/>
            </a:bodyPr>
            <a:lstStyle>
              <a:lvl1pPr algn="ctr" defTabSz="2438400">
                <a:lnSpc>
                  <a:spcPct val="90000"/>
                </a:lnSpc>
                <a:spcBef>
                  <a:spcPts val="2600"/>
                </a:spcBef>
                <a:defRPr sz="3600">
                  <a:solidFill>
                    <a:srgbClr val="0061FE"/>
                  </a:solidFill>
                  <a:latin typeface="Madani Arabic SemiBold"/>
                  <a:ea typeface="Madani Arabic SemiBold"/>
                  <a:cs typeface="Madani Arabic SemiBold"/>
                  <a:sym typeface="Madani Arabic SemiBold"/>
                </a:defRPr>
              </a:lvl1pPr>
            </a:lstStyle>
            <a:p>
              <a:pPr rtl="0">
                <a:defRPr/>
              </a:pPr>
              <a:r>
                <a:t>الفصل</a:t>
              </a:r>
            </a:p>
          </p:txBody>
        </p:sp>
        <p:grpSp>
          <p:nvGrpSpPr>
            <p:cNvPr id="237" name="تجميع"/>
            <p:cNvGrpSpPr/>
            <p:nvPr/>
          </p:nvGrpSpPr>
          <p:grpSpPr>
            <a:xfrm>
              <a:off x="6764115" y="0"/>
              <a:ext cx="664836" cy="1409083"/>
              <a:chOff x="0" y="0"/>
              <a:chExt cx="664835" cy="1409082"/>
            </a:xfrm>
          </p:grpSpPr>
          <p:sp>
            <p:nvSpPr>
              <p:cNvPr id="235" name="دائرة"/>
              <p:cNvSpPr/>
              <p:nvPr/>
            </p:nvSpPr>
            <p:spPr>
              <a:xfrm>
                <a:off x="4456" y="374351"/>
                <a:ext cx="660380" cy="660381"/>
              </a:xfrm>
              <a:prstGeom prst="ellipse">
                <a:avLst/>
              </a:prstGeom>
              <a:solidFill>
                <a:srgbClr val="FCE5AF"/>
              </a:solidFill>
              <a:ln w="25400" cap="flat">
                <a:solidFill>
                  <a:srgbClr val="A8ADC4"/>
                </a:solidFill>
                <a:prstDash val="solid"/>
                <a:miter lim="8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r" defTabSz="2438400" rtl="0">
                  <a:defRPr sz="4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36" name="٤"/>
              <p:cNvSpPr txBox="1"/>
              <p:nvPr/>
            </p:nvSpPr>
            <p:spPr>
              <a:xfrm>
                <a:off x="0" y="0"/>
                <a:ext cx="664836" cy="140908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21919" tIns="121919" rIns="121919" bIns="121919" numCol="1" anchor="t">
                <a:noAutofit/>
              </a:bodyPr>
              <a:lstStyle>
                <a:lvl1pPr algn="ctr" defTabSz="2438400">
                  <a:lnSpc>
                    <a:spcPct val="90000"/>
                  </a:lnSpc>
                  <a:spcBef>
                    <a:spcPts val="2600"/>
                  </a:spcBef>
                  <a:defRPr sz="8700">
                    <a:solidFill>
                      <a:schemeClr val="accent3"/>
                    </a:solidFill>
                    <a:latin typeface="Beirut Regular"/>
                    <a:ea typeface="Beirut Regular"/>
                    <a:cs typeface="Beirut Regular"/>
                    <a:sym typeface="Beirut Regular"/>
                  </a:defRPr>
                </a:lvl1pPr>
              </a:lstStyle>
              <a:p>
                <a:pPr rtl="0">
                  <a:defRPr/>
                </a:pPr>
                <a:r>
                  <a:t>٤</a:t>
                </a:r>
              </a:p>
            </p:txBody>
          </p:sp>
        </p:grpSp>
        <p:sp>
          <p:nvSpPr>
            <p:cNvPr id="238" name="الكسور الاعتيادية والكسور العشرية"/>
            <p:cNvSpPr txBox="1"/>
            <p:nvPr/>
          </p:nvSpPr>
          <p:spPr>
            <a:xfrm>
              <a:off x="0" y="84461"/>
              <a:ext cx="6764116" cy="126751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919" tIns="121919" rIns="121919" bIns="121919" numCol="1" anchor="ctr">
              <a:normAutofit fontScale="100000" lnSpcReduction="0"/>
            </a:bodyPr>
            <a:lstStyle>
              <a:lvl1pPr algn="r" defTabSz="2340863">
                <a:lnSpc>
                  <a:spcPct val="90000"/>
                </a:lnSpc>
                <a:spcBef>
                  <a:spcPts val="2500"/>
                </a:spcBef>
                <a:defRPr sz="3455">
                  <a:solidFill>
                    <a:srgbClr val="0061FE"/>
                  </a:solidFill>
                  <a:latin typeface="Madani Arabic SemiBold"/>
                  <a:ea typeface="Madani Arabic SemiBold"/>
                  <a:cs typeface="Madani Arabic SemiBold"/>
                  <a:sym typeface="Madani Arabic SemiBold"/>
                </a:defRPr>
              </a:lvl1pPr>
            </a:lstStyle>
            <a:p>
              <a:pPr rtl="0">
                <a:defRPr/>
              </a:pPr>
              <a:r>
                <a:t>الكسور الاعتيادية والكسور العشرية</a:t>
              </a:r>
            </a:p>
          </p:txBody>
        </p:sp>
      </p:grpSp>
      <p:pic>
        <p:nvPicPr>
          <p:cNvPr id="240" name="IMG_4543.png" descr="IMG_4543.png"/>
          <p:cNvPicPr>
            <a:picLocks noChangeAspect="1"/>
          </p:cNvPicPr>
          <p:nvPr/>
        </p:nvPicPr>
        <p:blipFill>
          <a:blip r:embed="rId2">
            <a:extLst/>
          </a:blip>
          <a:srcRect l="53220" t="41129" r="10542" b="48756"/>
          <a:stretch>
            <a:fillRect/>
          </a:stretch>
        </p:blipFill>
        <p:spPr>
          <a:xfrm>
            <a:off x="9763191" y="2616321"/>
            <a:ext cx="4442353" cy="1409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G_4543.png" descr="IMG_4543.png"/>
          <p:cNvPicPr>
            <a:picLocks noChangeAspect="1"/>
          </p:cNvPicPr>
          <p:nvPr/>
        </p:nvPicPr>
        <p:blipFill>
          <a:blip r:embed="rId2">
            <a:extLst/>
          </a:blip>
          <a:srcRect l="30222" t="51256" r="12305" b="38629"/>
          <a:stretch>
            <a:fillRect/>
          </a:stretch>
        </p:blipFill>
        <p:spPr>
          <a:xfrm>
            <a:off x="14865198" y="5600374"/>
            <a:ext cx="6902640" cy="1380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G_4543.png" descr="IMG_4543.png"/>
          <p:cNvPicPr>
            <a:picLocks noChangeAspect="1"/>
          </p:cNvPicPr>
          <p:nvPr/>
        </p:nvPicPr>
        <p:blipFill>
          <a:blip r:embed="rId2">
            <a:extLst/>
          </a:blip>
          <a:srcRect l="45047" t="63238" r="11744" b="25660"/>
          <a:stretch>
            <a:fillRect/>
          </a:stretch>
        </p:blipFill>
        <p:spPr>
          <a:xfrm>
            <a:off x="4558520" y="5562156"/>
            <a:ext cx="5416772" cy="15821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IMG_4543.png" descr="IMG_4543.png"/>
          <p:cNvPicPr>
            <a:picLocks noChangeAspect="1"/>
          </p:cNvPicPr>
          <p:nvPr/>
        </p:nvPicPr>
        <p:blipFill>
          <a:blip r:embed="rId2">
            <a:extLst/>
          </a:blip>
          <a:srcRect l="34480" t="77106" r="11240" b="13489"/>
          <a:stretch>
            <a:fillRect/>
          </a:stretch>
        </p:blipFill>
        <p:spPr>
          <a:xfrm>
            <a:off x="3805095" y="9556055"/>
            <a:ext cx="7131573" cy="14047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IMG_4543.png" descr="IMG_4543.png"/>
          <p:cNvPicPr>
            <a:picLocks noChangeAspect="1"/>
          </p:cNvPicPr>
          <p:nvPr/>
        </p:nvPicPr>
        <p:blipFill>
          <a:blip r:embed="rId2">
            <a:extLst/>
          </a:blip>
          <a:srcRect l="26625" t="88319" r="11799" b="1243"/>
          <a:stretch>
            <a:fillRect/>
          </a:stretch>
        </p:blipFill>
        <p:spPr>
          <a:xfrm>
            <a:off x="14302617" y="9317532"/>
            <a:ext cx="8225553" cy="1585052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Google Shape;144;p7"/>
          <p:cNvSpPr txBox="1"/>
          <p:nvPr/>
        </p:nvSpPr>
        <p:spPr>
          <a:xfrm>
            <a:off x="2026514" y="1837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246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sp>
        <p:nvSpPr>
          <p:cNvPr id="247" name="Google Shape;144;p7"/>
          <p:cNvSpPr txBox="1"/>
          <p:nvPr/>
        </p:nvSpPr>
        <p:spPr>
          <a:xfrm>
            <a:off x="12871426" y="27178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المفردات</a:t>
            </a:r>
          </a:p>
        </p:txBody>
      </p:sp>
      <p:pic>
        <p:nvPicPr>
          <p:cNvPr id="248" name="IMG_4578.png" descr="IMG_457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71801" y="2272313"/>
            <a:ext cx="2960870" cy="29608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IMG_4544.png" descr="IMG_4544.png"/>
          <p:cNvPicPr>
            <a:picLocks noChangeAspect="1"/>
          </p:cNvPicPr>
          <p:nvPr/>
        </p:nvPicPr>
        <p:blipFill>
          <a:blip r:embed="rId2">
            <a:extLst/>
          </a:blip>
          <a:srcRect l="59895" t="9366" r="4920" b="63792"/>
          <a:stretch>
            <a:fillRect/>
          </a:stretch>
        </p:blipFill>
        <p:spPr>
          <a:xfrm>
            <a:off x="15113249" y="2780361"/>
            <a:ext cx="7747642" cy="25648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1" name="IMG_4544.png" descr="IMG_4544.png"/>
          <p:cNvPicPr>
            <a:picLocks noChangeAspect="1"/>
          </p:cNvPicPr>
          <p:nvPr/>
        </p:nvPicPr>
        <p:blipFill>
          <a:blip r:embed="rId2">
            <a:extLst/>
          </a:blip>
          <a:srcRect l="6557" t="36579" r="4810" b="13179"/>
          <a:stretch>
            <a:fillRect/>
          </a:stretch>
        </p:blipFill>
        <p:spPr>
          <a:xfrm>
            <a:off x="1626669" y="5304296"/>
            <a:ext cx="20836498" cy="5125473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Google Shape;144;p7"/>
          <p:cNvSpPr txBox="1"/>
          <p:nvPr/>
        </p:nvSpPr>
        <p:spPr>
          <a:xfrm>
            <a:off x="2026514" y="2345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253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sp>
        <p:nvSpPr>
          <p:cNvPr id="254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الربط بالحياة</a:t>
            </a:r>
          </a:p>
        </p:txBody>
      </p:sp>
      <p:pic>
        <p:nvPicPr>
          <p:cNvPr id="255" name="IMG_4577.png" descr="IMG_457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61848" y="9109751"/>
            <a:ext cx="2875525" cy="41872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IMG_4545.png" descr="IMG_4545.png"/>
          <p:cNvPicPr>
            <a:picLocks noChangeAspect="1"/>
          </p:cNvPicPr>
          <p:nvPr/>
        </p:nvPicPr>
        <p:blipFill>
          <a:blip r:embed="rId2">
            <a:extLst/>
          </a:blip>
          <a:srcRect l="4402" t="7903" r="53152" b="81806"/>
          <a:stretch>
            <a:fillRect/>
          </a:stretch>
        </p:blipFill>
        <p:spPr>
          <a:xfrm>
            <a:off x="2686526" y="1120613"/>
            <a:ext cx="9637339" cy="109086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0" name="IMG_4545.png"/>
          <p:cNvGrpSpPr/>
          <p:nvPr/>
        </p:nvGrpSpPr>
        <p:grpSpPr>
          <a:xfrm>
            <a:off x="1542080" y="2490826"/>
            <a:ext cx="21438736" cy="1128246"/>
            <a:chOff x="0" y="0"/>
            <a:chExt cx="21438734" cy="1128245"/>
          </a:xfrm>
        </p:grpSpPr>
        <p:pic>
          <p:nvPicPr>
            <p:cNvPr id="259" name="IMG_4545.png" descr="IMG_4545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937" t="18359" r="3937" b="72370"/>
            <a:stretch>
              <a:fillRect/>
            </a:stretch>
          </p:blipFill>
          <p:spPr>
            <a:xfrm>
              <a:off x="63500" y="63500"/>
              <a:ext cx="21311737" cy="100124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58" name="IMG_4545.png" descr="IMG_4545.pn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1438736" cy="1128246"/>
            </a:xfrm>
            <a:prstGeom prst="rect">
              <a:avLst/>
            </a:prstGeom>
            <a:effectLst/>
          </p:spPr>
        </p:pic>
      </p:grpSp>
      <p:grpSp>
        <p:nvGrpSpPr>
          <p:cNvPr id="263" name="IMG_4545.png"/>
          <p:cNvGrpSpPr/>
          <p:nvPr/>
        </p:nvGrpSpPr>
        <p:grpSpPr>
          <a:xfrm>
            <a:off x="1712770" y="4487787"/>
            <a:ext cx="9223773" cy="6915945"/>
            <a:chOff x="0" y="0"/>
            <a:chExt cx="9223771" cy="6915943"/>
          </a:xfrm>
        </p:grpSpPr>
        <p:pic>
          <p:nvPicPr>
            <p:cNvPr id="262" name="IMG_4545.png" descr="IMG_4545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177" t="29705" r="52905" b="0"/>
            <a:stretch>
              <a:fillRect/>
            </a:stretch>
          </p:blipFill>
          <p:spPr>
            <a:xfrm>
              <a:off x="44450" y="44449"/>
              <a:ext cx="9134753" cy="682700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1" name="IMG_4545.png" descr="IMG_4545.png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9223772" cy="6915944"/>
            </a:xfrm>
            <a:prstGeom prst="rect">
              <a:avLst/>
            </a:prstGeom>
            <a:effectLst/>
          </p:spPr>
        </p:pic>
      </p:grpSp>
      <p:grpSp>
        <p:nvGrpSpPr>
          <p:cNvPr id="266" name="IMG_4545.png"/>
          <p:cNvGrpSpPr/>
          <p:nvPr/>
        </p:nvGrpSpPr>
        <p:grpSpPr>
          <a:xfrm>
            <a:off x="11645720" y="4027747"/>
            <a:ext cx="12055079" cy="7678739"/>
            <a:chOff x="0" y="0"/>
            <a:chExt cx="12055078" cy="7678737"/>
          </a:xfrm>
        </p:grpSpPr>
        <p:pic>
          <p:nvPicPr>
            <p:cNvPr id="265" name="IMG_4545.png" descr="IMG_4545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0837" t="30370" r="3458" b="7543"/>
            <a:stretch>
              <a:fillRect/>
            </a:stretch>
          </p:blipFill>
          <p:spPr>
            <a:xfrm>
              <a:off x="44450" y="44450"/>
              <a:ext cx="11966113" cy="758981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4" name="IMG_4545.png" descr="IMG_4545.pn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2055079" cy="7678738"/>
            </a:xfrm>
            <a:prstGeom prst="rect">
              <a:avLst/>
            </a:prstGeom>
            <a:effectLst/>
          </p:spPr>
        </p:pic>
      </p:grpSp>
      <p:sp>
        <p:nvSpPr>
          <p:cNvPr id="267" name="Google Shape;144;p7"/>
          <p:cNvSpPr txBox="1"/>
          <p:nvPr/>
        </p:nvSpPr>
        <p:spPr>
          <a:xfrm>
            <a:off x="2026514" y="234573"/>
            <a:ext cx="3455501" cy="617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الرئيسية</a:t>
            </a:r>
          </a:p>
        </p:txBody>
      </p:sp>
      <p:sp>
        <p:nvSpPr>
          <p:cNvPr id="268" name="Google Shape;144;p7"/>
          <p:cNvSpPr txBox="1"/>
          <p:nvPr/>
        </p:nvSpPr>
        <p:spPr>
          <a:xfrm>
            <a:off x="7481042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الفكرة العامة</a:t>
            </a:r>
          </a:p>
        </p:txBody>
      </p:sp>
      <p:sp>
        <p:nvSpPr>
          <p:cNvPr id="269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grpSp>
        <p:nvGrpSpPr>
          <p:cNvPr id="274" name="تجميع">
            <a:hlinkClick r:id="rId6" invalidUrl="" action="ppaction://hlinksldjump" tgtFrame="" tooltip="" history="1" highlightClick="0" endSnd="0"/>
          </p:cNvPr>
          <p:cNvGrpSpPr/>
          <p:nvPr/>
        </p:nvGrpSpPr>
        <p:grpSpPr>
          <a:xfrm>
            <a:off x="20026803" y="6947535"/>
            <a:ext cx="587138" cy="593366"/>
            <a:chOff x="0" y="0"/>
            <a:chExt cx="587136" cy="593365"/>
          </a:xfrm>
        </p:grpSpPr>
        <p:grpSp>
          <p:nvGrpSpPr>
            <p:cNvPr id="272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270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271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273" name="IMG_3212.jpeg" descr="IMG_3212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279" name="تجميع">
            <a:hlinkClick r:id="rId8" invalidUrl="" action="ppaction://hlinksldjump" tgtFrame="" tooltip="" history="1" highlightClick="0" endSnd="0"/>
          </p:cNvPr>
          <p:cNvGrpSpPr/>
          <p:nvPr/>
        </p:nvGrpSpPr>
        <p:grpSpPr>
          <a:xfrm>
            <a:off x="14759159" y="6947535"/>
            <a:ext cx="587138" cy="593366"/>
            <a:chOff x="0" y="0"/>
            <a:chExt cx="587136" cy="593365"/>
          </a:xfrm>
        </p:grpSpPr>
        <p:grpSp>
          <p:nvGrpSpPr>
            <p:cNvPr id="277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275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276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278" name="IMG_3212.jpeg" descr="IMG_3212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284" name="تجميع">
            <a:hlinkClick r:id="rId9" invalidUrl="" action="ppaction://hlinksldjump" tgtFrame="" tooltip="" history="1" highlightClick="0" endSnd="0"/>
          </p:cNvPr>
          <p:cNvGrpSpPr/>
          <p:nvPr/>
        </p:nvGrpSpPr>
        <p:grpSpPr>
          <a:xfrm>
            <a:off x="14759159" y="7867116"/>
            <a:ext cx="587138" cy="593366"/>
            <a:chOff x="0" y="0"/>
            <a:chExt cx="587136" cy="593365"/>
          </a:xfrm>
        </p:grpSpPr>
        <p:grpSp>
          <p:nvGrpSpPr>
            <p:cNvPr id="282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280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281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283" name="IMG_3212.jpeg" descr="IMG_3212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289" name="تجميع">
            <a:hlinkClick r:id="rId10" invalidUrl="" action="ppaction://hlinksldjump" tgtFrame="" tooltip="" history="1" highlightClick="0" endSnd="0"/>
          </p:cNvPr>
          <p:cNvGrpSpPr/>
          <p:nvPr/>
        </p:nvGrpSpPr>
        <p:grpSpPr>
          <a:xfrm>
            <a:off x="20026803" y="7945759"/>
            <a:ext cx="587138" cy="593366"/>
            <a:chOff x="0" y="0"/>
            <a:chExt cx="587136" cy="593365"/>
          </a:xfrm>
        </p:grpSpPr>
        <p:grpSp>
          <p:nvGrpSpPr>
            <p:cNvPr id="287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285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286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288" name="IMG_3212.jpeg" descr="IMG_3212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294" name="تجميع">
            <a:hlinkClick r:id="rId11" invalidUrl="" action="ppaction://hlinksldjump" tgtFrame="" tooltip="" history="1" highlightClick="0" endSnd="0"/>
          </p:cNvPr>
          <p:cNvGrpSpPr/>
          <p:nvPr/>
        </p:nvGrpSpPr>
        <p:grpSpPr>
          <a:xfrm>
            <a:off x="16704631" y="10284765"/>
            <a:ext cx="587138" cy="593367"/>
            <a:chOff x="0" y="0"/>
            <a:chExt cx="587136" cy="593365"/>
          </a:xfrm>
        </p:grpSpPr>
        <p:grpSp>
          <p:nvGrpSpPr>
            <p:cNvPr id="292" name="Google Shape;686;p33"/>
            <p:cNvGrpSpPr/>
            <p:nvPr/>
          </p:nvGrpSpPr>
          <p:grpSpPr>
            <a:xfrm>
              <a:off x="0" y="-1"/>
              <a:ext cx="587137" cy="593367"/>
              <a:chOff x="0" y="0"/>
              <a:chExt cx="587136" cy="593365"/>
            </a:xfrm>
          </p:grpSpPr>
          <p:sp>
            <p:nvSpPr>
              <p:cNvPr id="290" name="Google Shape;687;p33"/>
              <p:cNvSpPr/>
              <p:nvPr/>
            </p:nvSpPr>
            <p:spPr>
              <a:xfrm flipH="1">
                <a:off x="0" y="6303"/>
                <a:ext cx="587137" cy="587063"/>
              </a:xfrm>
              <a:prstGeom prst="ellipse">
                <a:avLst/>
              </a:prstGeom>
              <a:solidFill>
                <a:srgbClr val="FFD68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  <p:sp>
            <p:nvSpPr>
              <p:cNvPr id="291" name="Google Shape;688;p33"/>
              <p:cNvSpPr/>
              <p:nvPr/>
            </p:nvSpPr>
            <p:spPr>
              <a:xfrm flipH="1">
                <a:off x="552" y="0"/>
                <a:ext cx="293119" cy="236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0417" y="0"/>
                      <a:pt x="19418" y="9001"/>
                      <a:pt x="21600" y="21600"/>
                    </a:cubicBezTo>
                  </a:path>
                </a:pathLst>
              </a:custGeom>
              <a:noFill/>
              <a:ln w="76200" cap="flat">
                <a:solidFill>
                  <a:srgbClr val="323B5B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defTabSz="2438400" rtl="0">
                  <a:defRPr sz="3600"/>
                </a:pPr>
              </a:p>
            </p:txBody>
          </p:sp>
        </p:grpSp>
        <p:pic>
          <p:nvPicPr>
            <p:cNvPr id="293" name="IMG_3212.jpeg" descr="IMG_3212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25721" t="26367" r="28725" b="26385"/>
            <a:stretch>
              <a:fillRect/>
            </a:stretch>
          </p:blipFill>
          <p:spPr>
            <a:xfrm>
              <a:off x="73886" y="25000"/>
              <a:ext cx="439276" cy="488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600" fill="norm" stroke="1" extrusionOk="0">
                  <a:moveTo>
                    <a:pt x="3682" y="0"/>
                  </a:moveTo>
                  <a:cubicBezTo>
                    <a:pt x="3586" y="96"/>
                    <a:pt x="3586" y="319"/>
                    <a:pt x="3798" y="667"/>
                  </a:cubicBezTo>
                  <a:cubicBezTo>
                    <a:pt x="4103" y="1169"/>
                    <a:pt x="4152" y="1189"/>
                    <a:pt x="4244" y="790"/>
                  </a:cubicBezTo>
                  <a:cubicBezTo>
                    <a:pt x="4300" y="546"/>
                    <a:pt x="4206" y="230"/>
                    <a:pt x="4050" y="88"/>
                  </a:cubicBezTo>
                  <a:cubicBezTo>
                    <a:pt x="3993" y="36"/>
                    <a:pt x="3962" y="27"/>
                    <a:pt x="3914" y="0"/>
                  </a:cubicBezTo>
                  <a:lnTo>
                    <a:pt x="3682" y="0"/>
                  </a:lnTo>
                  <a:close/>
                  <a:moveTo>
                    <a:pt x="8991" y="0"/>
                  </a:moveTo>
                  <a:cubicBezTo>
                    <a:pt x="8782" y="129"/>
                    <a:pt x="8530" y="492"/>
                    <a:pt x="8526" y="808"/>
                  </a:cubicBezTo>
                  <a:cubicBezTo>
                    <a:pt x="8523" y="972"/>
                    <a:pt x="8642" y="1106"/>
                    <a:pt x="8778" y="1106"/>
                  </a:cubicBezTo>
                  <a:cubicBezTo>
                    <a:pt x="9078" y="1106"/>
                    <a:pt x="9399" y="241"/>
                    <a:pt x="9204" y="0"/>
                  </a:cubicBezTo>
                  <a:lnTo>
                    <a:pt x="8991" y="0"/>
                  </a:lnTo>
                  <a:close/>
                  <a:moveTo>
                    <a:pt x="6452" y="1897"/>
                  </a:moveTo>
                  <a:cubicBezTo>
                    <a:pt x="3447" y="1914"/>
                    <a:pt x="1378" y="5103"/>
                    <a:pt x="3100" y="7481"/>
                  </a:cubicBezTo>
                  <a:cubicBezTo>
                    <a:pt x="3715" y="8330"/>
                    <a:pt x="3913" y="8003"/>
                    <a:pt x="3391" y="7007"/>
                  </a:cubicBezTo>
                  <a:cubicBezTo>
                    <a:pt x="2798" y="5876"/>
                    <a:pt x="2858" y="4913"/>
                    <a:pt x="3565" y="3951"/>
                  </a:cubicBezTo>
                  <a:cubicBezTo>
                    <a:pt x="5269" y="1636"/>
                    <a:pt x="8584" y="1966"/>
                    <a:pt x="9863" y="4566"/>
                  </a:cubicBezTo>
                  <a:cubicBezTo>
                    <a:pt x="10241" y="5335"/>
                    <a:pt x="10332" y="5419"/>
                    <a:pt x="10347" y="4987"/>
                  </a:cubicBezTo>
                  <a:cubicBezTo>
                    <a:pt x="10395" y="3583"/>
                    <a:pt x="8885" y="2180"/>
                    <a:pt x="7053" y="1932"/>
                  </a:cubicBezTo>
                  <a:cubicBezTo>
                    <a:pt x="6845" y="1903"/>
                    <a:pt x="6653" y="1895"/>
                    <a:pt x="6452" y="1897"/>
                  </a:cubicBezTo>
                  <a:close/>
                  <a:moveTo>
                    <a:pt x="136" y="3319"/>
                  </a:moveTo>
                  <a:cubicBezTo>
                    <a:pt x="76" y="3317"/>
                    <a:pt x="49" y="3328"/>
                    <a:pt x="0" y="3337"/>
                  </a:cubicBezTo>
                  <a:lnTo>
                    <a:pt x="0" y="3653"/>
                  </a:lnTo>
                  <a:cubicBezTo>
                    <a:pt x="40" y="3690"/>
                    <a:pt x="0" y="3725"/>
                    <a:pt x="58" y="3758"/>
                  </a:cubicBezTo>
                  <a:cubicBezTo>
                    <a:pt x="562" y="4046"/>
                    <a:pt x="1105" y="4043"/>
                    <a:pt x="1105" y="3758"/>
                  </a:cubicBezTo>
                  <a:cubicBezTo>
                    <a:pt x="1105" y="3549"/>
                    <a:pt x="525" y="3332"/>
                    <a:pt x="136" y="3319"/>
                  </a:cubicBezTo>
                  <a:close/>
                  <a:moveTo>
                    <a:pt x="12672" y="3319"/>
                  </a:moveTo>
                  <a:cubicBezTo>
                    <a:pt x="12283" y="3332"/>
                    <a:pt x="11684" y="3549"/>
                    <a:pt x="11684" y="3758"/>
                  </a:cubicBezTo>
                  <a:cubicBezTo>
                    <a:pt x="11684" y="3881"/>
                    <a:pt x="11851" y="3988"/>
                    <a:pt x="12033" y="3986"/>
                  </a:cubicBezTo>
                  <a:cubicBezTo>
                    <a:pt x="12518" y="3981"/>
                    <a:pt x="13161" y="3551"/>
                    <a:pt x="12963" y="3372"/>
                  </a:cubicBezTo>
                  <a:cubicBezTo>
                    <a:pt x="12905" y="3319"/>
                    <a:pt x="12802" y="3315"/>
                    <a:pt x="12672" y="3319"/>
                  </a:cubicBezTo>
                  <a:close/>
                  <a:moveTo>
                    <a:pt x="6414" y="4267"/>
                  </a:moveTo>
                  <a:cubicBezTo>
                    <a:pt x="5679" y="4323"/>
                    <a:pt x="5401" y="4481"/>
                    <a:pt x="5115" y="5022"/>
                  </a:cubicBezTo>
                  <a:cubicBezTo>
                    <a:pt x="4776" y="5667"/>
                    <a:pt x="4855" y="5954"/>
                    <a:pt x="6123" y="8974"/>
                  </a:cubicBezTo>
                  <a:cubicBezTo>
                    <a:pt x="6897" y="10817"/>
                    <a:pt x="7378" y="12297"/>
                    <a:pt x="7247" y="12416"/>
                  </a:cubicBezTo>
                  <a:cubicBezTo>
                    <a:pt x="7116" y="12534"/>
                    <a:pt x="6724" y="12505"/>
                    <a:pt x="6336" y="12345"/>
                  </a:cubicBezTo>
                  <a:cubicBezTo>
                    <a:pt x="5531" y="12013"/>
                    <a:pt x="4403" y="12201"/>
                    <a:pt x="4185" y="12714"/>
                  </a:cubicBezTo>
                  <a:cubicBezTo>
                    <a:pt x="3940" y="13292"/>
                    <a:pt x="4359" y="13979"/>
                    <a:pt x="6666" y="16859"/>
                  </a:cubicBezTo>
                  <a:cubicBezTo>
                    <a:pt x="8978" y="19745"/>
                    <a:pt x="10508" y="20998"/>
                    <a:pt x="12478" y="21565"/>
                  </a:cubicBezTo>
                  <a:cubicBezTo>
                    <a:pt x="12557" y="21587"/>
                    <a:pt x="12598" y="21580"/>
                    <a:pt x="12672" y="21600"/>
                  </a:cubicBezTo>
                  <a:lnTo>
                    <a:pt x="16334" y="21600"/>
                  </a:lnTo>
                  <a:cubicBezTo>
                    <a:pt x="19139" y="20924"/>
                    <a:pt x="21042" y="19147"/>
                    <a:pt x="21391" y="16841"/>
                  </a:cubicBezTo>
                  <a:cubicBezTo>
                    <a:pt x="21600" y="15463"/>
                    <a:pt x="21242" y="14159"/>
                    <a:pt x="19822" y="11099"/>
                  </a:cubicBezTo>
                  <a:cubicBezTo>
                    <a:pt x="18557" y="8374"/>
                    <a:pt x="17920" y="7814"/>
                    <a:pt x="16683" y="8236"/>
                  </a:cubicBezTo>
                  <a:cubicBezTo>
                    <a:pt x="16126" y="8426"/>
                    <a:pt x="15715" y="8411"/>
                    <a:pt x="15152" y="8219"/>
                  </a:cubicBezTo>
                  <a:cubicBezTo>
                    <a:pt x="14558" y="8016"/>
                    <a:pt x="14213" y="8043"/>
                    <a:pt x="13641" y="8289"/>
                  </a:cubicBezTo>
                  <a:cubicBezTo>
                    <a:pt x="13231" y="8465"/>
                    <a:pt x="12431" y="8582"/>
                    <a:pt x="11878" y="8552"/>
                  </a:cubicBezTo>
                  <a:cubicBezTo>
                    <a:pt x="11325" y="8522"/>
                    <a:pt x="10700" y="8618"/>
                    <a:pt x="10483" y="8780"/>
                  </a:cubicBezTo>
                  <a:cubicBezTo>
                    <a:pt x="9965" y="9169"/>
                    <a:pt x="9825" y="8994"/>
                    <a:pt x="8933" y="6849"/>
                  </a:cubicBezTo>
                  <a:cubicBezTo>
                    <a:pt x="7971" y="4536"/>
                    <a:pt x="7607" y="4176"/>
                    <a:pt x="6414" y="4267"/>
                  </a:cubicBezTo>
                  <a:close/>
                  <a:moveTo>
                    <a:pt x="1318" y="7376"/>
                  </a:moveTo>
                  <a:cubicBezTo>
                    <a:pt x="1262" y="7350"/>
                    <a:pt x="1143" y="7357"/>
                    <a:pt x="988" y="7411"/>
                  </a:cubicBezTo>
                  <a:cubicBezTo>
                    <a:pt x="738" y="7498"/>
                    <a:pt x="444" y="7569"/>
                    <a:pt x="310" y="7569"/>
                  </a:cubicBezTo>
                  <a:cubicBezTo>
                    <a:pt x="177" y="7569"/>
                    <a:pt x="58" y="7727"/>
                    <a:pt x="58" y="7920"/>
                  </a:cubicBezTo>
                  <a:cubicBezTo>
                    <a:pt x="58" y="8356"/>
                    <a:pt x="1159" y="8054"/>
                    <a:pt x="1337" y="7569"/>
                  </a:cubicBezTo>
                  <a:cubicBezTo>
                    <a:pt x="1376" y="7462"/>
                    <a:pt x="1374" y="7401"/>
                    <a:pt x="1318" y="737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295" name="IMG_4591.png" descr="IMG_4591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10216919" y="9958336"/>
            <a:ext cx="2857604" cy="34553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IMG_4569.png" descr="IMG_456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326925" y="2398647"/>
            <a:ext cx="4778177" cy="41952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IMG_4545.png" descr="IMG_4545.png"/>
          <p:cNvPicPr>
            <a:picLocks noChangeAspect="1"/>
          </p:cNvPicPr>
          <p:nvPr/>
        </p:nvPicPr>
        <p:blipFill>
          <a:blip r:embed="rId3">
            <a:extLst/>
          </a:blip>
          <a:srcRect l="85674" t="51128" r="3604" b="40676"/>
          <a:stretch>
            <a:fillRect/>
          </a:stretch>
        </p:blipFill>
        <p:spPr>
          <a:xfrm>
            <a:off x="16271064" y="3728603"/>
            <a:ext cx="4595904" cy="1640389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Google Shape;205;p9"/>
          <p:cNvSpPr txBox="1"/>
          <p:nvPr>
            <p:ph type="body" sz="quarter" idx="1"/>
          </p:nvPr>
        </p:nvSpPr>
        <p:spPr>
          <a:xfrm>
            <a:off x="9403568" y="3623737"/>
            <a:ext cx="6935717" cy="1933031"/>
          </a:xfrm>
          <a:prstGeom prst="rect">
            <a:avLst/>
          </a:prstGeom>
        </p:spPr>
        <p:txBody>
          <a:bodyPr anchor="ctr"/>
          <a:lstStyle>
            <a:lvl1pPr marL="0" indent="0" algn="ctr">
              <a:buSzTx/>
              <a:buNone/>
              <a:defRPr sz="4600">
                <a:solidFill>
                  <a:schemeClr val="accent3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pPr/>
            <a:r>
              <a:t>لا يقبل القسمة على أي منها</a:t>
            </a:r>
          </a:p>
        </p:txBody>
      </p:sp>
      <p:sp>
        <p:nvSpPr>
          <p:cNvPr id="300" name="Google Shape;205;p9"/>
          <p:cNvSpPr txBox="1"/>
          <p:nvPr/>
        </p:nvSpPr>
        <p:spPr>
          <a:xfrm>
            <a:off x="4240547" y="4950386"/>
            <a:ext cx="11452324" cy="665415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/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6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٢: لا لأن آحاده ليس صفر ولا عدد زوجي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6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٣: لا لأن مجموع أرقامه ١٣ لا يقبل القسمة على ٣ 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6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٥: لا لأن آحاده ليس صفر ولا ٥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6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٩: لا لأن مجموع أرقامه ١٣ لا يقبل القسمة على ٩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6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١٠: لا لأن رقم آحاده ليس صفر</a:t>
            </a:r>
          </a:p>
        </p:txBody>
      </p:sp>
      <p:sp>
        <p:nvSpPr>
          <p:cNvPr id="301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sp>
        <p:nvSpPr>
          <p:cNvPr id="302" name="مراجعة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22941362" y="12531528"/>
            <a:ext cx="683671" cy="683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9011" y="1834"/>
                </a:moveTo>
                <a:cubicBezTo>
                  <a:pt x="9030" y="1826"/>
                  <a:pt x="9051" y="1828"/>
                  <a:pt x="9069" y="1844"/>
                </a:cubicBezTo>
                <a:lnTo>
                  <a:pt x="12550" y="5137"/>
                </a:lnTo>
                <a:cubicBezTo>
                  <a:pt x="12589" y="5173"/>
                  <a:pt x="12589" y="5235"/>
                  <a:pt x="12550" y="5272"/>
                </a:cubicBezTo>
                <a:lnTo>
                  <a:pt x="9070" y="8561"/>
                </a:lnTo>
                <a:cubicBezTo>
                  <a:pt x="9036" y="8594"/>
                  <a:pt x="8978" y="8569"/>
                  <a:pt x="8977" y="8522"/>
                </a:cubicBezTo>
                <a:lnTo>
                  <a:pt x="8977" y="6473"/>
                </a:lnTo>
                <a:cubicBezTo>
                  <a:pt x="7290" y="7184"/>
                  <a:pt x="6105" y="8854"/>
                  <a:pt x="6105" y="10800"/>
                </a:cubicBezTo>
                <a:cubicBezTo>
                  <a:pt x="6105" y="13415"/>
                  <a:pt x="8242" y="15531"/>
                  <a:pt x="10866" y="15495"/>
                </a:cubicBezTo>
                <a:cubicBezTo>
                  <a:pt x="13400" y="15460"/>
                  <a:pt x="15465" y="13387"/>
                  <a:pt x="15493" y="10852"/>
                </a:cubicBezTo>
                <a:cubicBezTo>
                  <a:pt x="15509" y="9402"/>
                  <a:pt x="14866" y="8101"/>
                  <a:pt x="13846" y="7229"/>
                </a:cubicBezTo>
                <a:cubicBezTo>
                  <a:pt x="13804" y="7193"/>
                  <a:pt x="13802" y="7129"/>
                  <a:pt x="13843" y="7091"/>
                </a:cubicBezTo>
                <a:lnTo>
                  <a:pt x="15405" y="5614"/>
                </a:lnTo>
                <a:cubicBezTo>
                  <a:pt x="15440" y="5581"/>
                  <a:pt x="15496" y="5580"/>
                  <a:pt x="15532" y="5613"/>
                </a:cubicBezTo>
                <a:cubicBezTo>
                  <a:pt x="16938" y="6897"/>
                  <a:pt x="17822" y="8745"/>
                  <a:pt x="17822" y="10800"/>
                </a:cubicBezTo>
                <a:cubicBezTo>
                  <a:pt x="17822" y="14696"/>
                  <a:pt x="14651" y="17849"/>
                  <a:pt x="10749" y="17822"/>
                </a:cubicBezTo>
                <a:cubicBezTo>
                  <a:pt x="6923" y="17795"/>
                  <a:pt x="3800" y="14669"/>
                  <a:pt x="3778" y="10842"/>
                </a:cubicBezTo>
                <a:cubicBezTo>
                  <a:pt x="3759" y="7576"/>
                  <a:pt x="5970" y="4822"/>
                  <a:pt x="8977" y="4016"/>
                </a:cubicBezTo>
                <a:lnTo>
                  <a:pt x="8977" y="1883"/>
                </a:lnTo>
                <a:cubicBezTo>
                  <a:pt x="8977" y="1859"/>
                  <a:pt x="8993" y="1842"/>
                  <a:pt x="9011" y="1834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IMG_4569.png" descr="IMG_456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326925" y="2398647"/>
            <a:ext cx="4778177" cy="41952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IMG_4545.png" descr="IMG_4545.png"/>
          <p:cNvPicPr>
            <a:picLocks noChangeAspect="1"/>
          </p:cNvPicPr>
          <p:nvPr/>
        </p:nvPicPr>
        <p:blipFill>
          <a:blip r:embed="rId3">
            <a:extLst/>
          </a:blip>
          <a:srcRect l="65248" t="51522" r="24029" b="40281"/>
          <a:stretch>
            <a:fillRect/>
          </a:stretch>
        </p:blipFill>
        <p:spPr>
          <a:xfrm>
            <a:off x="16019333" y="3778840"/>
            <a:ext cx="4620605" cy="1649206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يقبل القسمة على ٣ و ٩ لأن مجموع أرقامه يساوي ١٨ وهو يقبل القسمة على ٣ و ٩"/>
          <p:cNvSpPr txBox="1"/>
          <p:nvPr/>
        </p:nvSpPr>
        <p:spPr>
          <a:xfrm>
            <a:off x="6661848" y="3741419"/>
            <a:ext cx="9598299" cy="31165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 rtl="0">
              <a:lnSpc>
                <a:spcPct val="115000"/>
              </a:lnSpc>
              <a:buClr>
                <a:srgbClr val="000000"/>
              </a:buClr>
              <a:buFont typeface="Helvetica"/>
              <a:defRPr sz="4600">
                <a:solidFill>
                  <a:schemeClr val="accent3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pPr/>
            <a:r>
              <a:t>يقبل القسمة على ٣ و ٩ لأن مجموع أرقامه يساوي ١٨ وهو يقبل القسمة على ٣ و ٩ </a:t>
            </a:r>
          </a:p>
        </p:txBody>
      </p:sp>
      <p:sp>
        <p:nvSpPr>
          <p:cNvPr id="307" name="٥: لا لأن آحاده ليس صفر ولا ٥…"/>
          <p:cNvSpPr txBox="1"/>
          <p:nvPr/>
        </p:nvSpPr>
        <p:spPr>
          <a:xfrm>
            <a:off x="6661848" y="6593885"/>
            <a:ext cx="9134721" cy="324231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8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٥: لا لأن آحاده ليس صفر ولا ٥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8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٢: لا لأن آحاده ليس صفر ولا عدد زوجي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8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١٠: لا لأن رقم آحاده ليس صفر</a:t>
            </a:r>
          </a:p>
        </p:txBody>
      </p:sp>
      <p:sp>
        <p:nvSpPr>
          <p:cNvPr id="308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sp>
        <p:nvSpPr>
          <p:cNvPr id="309" name="مراجعة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22941362" y="12531528"/>
            <a:ext cx="683671" cy="683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9011" y="1834"/>
                </a:moveTo>
                <a:cubicBezTo>
                  <a:pt x="9030" y="1826"/>
                  <a:pt x="9051" y="1828"/>
                  <a:pt x="9069" y="1844"/>
                </a:cubicBezTo>
                <a:lnTo>
                  <a:pt x="12550" y="5137"/>
                </a:lnTo>
                <a:cubicBezTo>
                  <a:pt x="12589" y="5173"/>
                  <a:pt x="12589" y="5235"/>
                  <a:pt x="12550" y="5272"/>
                </a:cubicBezTo>
                <a:lnTo>
                  <a:pt x="9070" y="8561"/>
                </a:lnTo>
                <a:cubicBezTo>
                  <a:pt x="9036" y="8594"/>
                  <a:pt x="8978" y="8569"/>
                  <a:pt x="8977" y="8522"/>
                </a:cubicBezTo>
                <a:lnTo>
                  <a:pt x="8977" y="6473"/>
                </a:lnTo>
                <a:cubicBezTo>
                  <a:pt x="7290" y="7184"/>
                  <a:pt x="6105" y="8854"/>
                  <a:pt x="6105" y="10800"/>
                </a:cubicBezTo>
                <a:cubicBezTo>
                  <a:pt x="6105" y="13415"/>
                  <a:pt x="8242" y="15531"/>
                  <a:pt x="10866" y="15495"/>
                </a:cubicBezTo>
                <a:cubicBezTo>
                  <a:pt x="13400" y="15460"/>
                  <a:pt x="15465" y="13387"/>
                  <a:pt x="15493" y="10852"/>
                </a:cubicBezTo>
                <a:cubicBezTo>
                  <a:pt x="15509" y="9402"/>
                  <a:pt x="14866" y="8101"/>
                  <a:pt x="13846" y="7229"/>
                </a:cubicBezTo>
                <a:cubicBezTo>
                  <a:pt x="13804" y="7193"/>
                  <a:pt x="13802" y="7129"/>
                  <a:pt x="13843" y="7091"/>
                </a:cubicBezTo>
                <a:lnTo>
                  <a:pt x="15405" y="5614"/>
                </a:lnTo>
                <a:cubicBezTo>
                  <a:pt x="15440" y="5581"/>
                  <a:pt x="15496" y="5580"/>
                  <a:pt x="15532" y="5613"/>
                </a:cubicBezTo>
                <a:cubicBezTo>
                  <a:pt x="16938" y="6897"/>
                  <a:pt x="17822" y="8745"/>
                  <a:pt x="17822" y="10800"/>
                </a:cubicBezTo>
                <a:cubicBezTo>
                  <a:pt x="17822" y="14696"/>
                  <a:pt x="14651" y="17849"/>
                  <a:pt x="10749" y="17822"/>
                </a:cubicBezTo>
                <a:cubicBezTo>
                  <a:pt x="6923" y="17795"/>
                  <a:pt x="3800" y="14669"/>
                  <a:pt x="3778" y="10842"/>
                </a:cubicBezTo>
                <a:cubicBezTo>
                  <a:pt x="3759" y="7576"/>
                  <a:pt x="5970" y="4822"/>
                  <a:pt x="8977" y="4016"/>
                </a:cubicBezTo>
                <a:lnTo>
                  <a:pt x="8977" y="1883"/>
                </a:lnTo>
                <a:cubicBezTo>
                  <a:pt x="8977" y="1859"/>
                  <a:pt x="8993" y="1842"/>
                  <a:pt x="9011" y="1834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IMG_4569.png" descr="IMG_456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326925" y="2398647"/>
            <a:ext cx="4778177" cy="41952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IMG_4545.png" descr="IMG_4545.png"/>
          <p:cNvPicPr>
            <a:picLocks noChangeAspect="1"/>
          </p:cNvPicPr>
          <p:nvPr/>
        </p:nvPicPr>
        <p:blipFill>
          <a:blip r:embed="rId3">
            <a:extLst/>
          </a:blip>
          <a:srcRect l="85803" t="60936" r="3475" b="30868"/>
          <a:stretch>
            <a:fillRect/>
          </a:stretch>
        </p:blipFill>
        <p:spPr>
          <a:xfrm>
            <a:off x="16065089" y="3980453"/>
            <a:ext cx="4700746" cy="1677811"/>
          </a:xfrm>
          <a:prstGeom prst="rect">
            <a:avLst/>
          </a:prstGeom>
          <a:ln w="12700">
            <a:miter lim="400000"/>
          </a:ln>
        </p:spPr>
      </p:pic>
      <p:sp>
        <p:nvSpPr>
          <p:cNvPr id="313" name="يقبل القسمة على ٥ لأن آحاده ٥"/>
          <p:cNvSpPr txBox="1"/>
          <p:nvPr/>
        </p:nvSpPr>
        <p:spPr>
          <a:xfrm>
            <a:off x="8315735" y="3960327"/>
            <a:ext cx="7674815" cy="1071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 rtl="0">
              <a:lnSpc>
                <a:spcPct val="115000"/>
              </a:lnSpc>
              <a:buClr>
                <a:srgbClr val="000000"/>
              </a:buClr>
              <a:buFont typeface="Helvetica"/>
              <a:defRPr sz="4600">
                <a:solidFill>
                  <a:schemeClr val="accent3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pPr/>
            <a:r>
              <a:t>يقبل القسمة على ٥ لأن آحاده ٥</a:t>
            </a:r>
          </a:p>
        </p:txBody>
      </p:sp>
      <p:sp>
        <p:nvSpPr>
          <p:cNvPr id="314" name="٣: لا لأن مجموع أرقامه ١٠ لا يقبل القسمة على…"/>
          <p:cNvSpPr txBox="1"/>
          <p:nvPr/>
        </p:nvSpPr>
        <p:spPr>
          <a:xfrm>
            <a:off x="5214693" y="5721774"/>
            <a:ext cx="11112234" cy="426466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8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٣: لا لأن مجموع أرقامه ١٠ لا يقبل القسمة على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8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٢: لا لأن آحاده ليس صفر ولا عدد زوجي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6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٩: لا لأن مجموع أرقامه ١٠ لا يقبل القسمة على ٩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8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١٠: لا لأن رقم آحاده ليس صفر</a:t>
            </a:r>
          </a:p>
        </p:txBody>
      </p:sp>
      <p:sp>
        <p:nvSpPr>
          <p:cNvPr id="315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sp>
        <p:nvSpPr>
          <p:cNvPr id="316" name="مراجعة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22941362" y="12531528"/>
            <a:ext cx="683671" cy="683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9011" y="1834"/>
                </a:moveTo>
                <a:cubicBezTo>
                  <a:pt x="9030" y="1826"/>
                  <a:pt x="9051" y="1828"/>
                  <a:pt x="9069" y="1844"/>
                </a:cubicBezTo>
                <a:lnTo>
                  <a:pt x="12550" y="5137"/>
                </a:lnTo>
                <a:cubicBezTo>
                  <a:pt x="12589" y="5173"/>
                  <a:pt x="12589" y="5235"/>
                  <a:pt x="12550" y="5272"/>
                </a:cubicBezTo>
                <a:lnTo>
                  <a:pt x="9070" y="8561"/>
                </a:lnTo>
                <a:cubicBezTo>
                  <a:pt x="9036" y="8594"/>
                  <a:pt x="8978" y="8569"/>
                  <a:pt x="8977" y="8522"/>
                </a:cubicBezTo>
                <a:lnTo>
                  <a:pt x="8977" y="6473"/>
                </a:lnTo>
                <a:cubicBezTo>
                  <a:pt x="7290" y="7184"/>
                  <a:pt x="6105" y="8854"/>
                  <a:pt x="6105" y="10800"/>
                </a:cubicBezTo>
                <a:cubicBezTo>
                  <a:pt x="6105" y="13415"/>
                  <a:pt x="8242" y="15531"/>
                  <a:pt x="10866" y="15495"/>
                </a:cubicBezTo>
                <a:cubicBezTo>
                  <a:pt x="13400" y="15460"/>
                  <a:pt x="15465" y="13387"/>
                  <a:pt x="15493" y="10852"/>
                </a:cubicBezTo>
                <a:cubicBezTo>
                  <a:pt x="15509" y="9402"/>
                  <a:pt x="14866" y="8101"/>
                  <a:pt x="13846" y="7229"/>
                </a:cubicBezTo>
                <a:cubicBezTo>
                  <a:pt x="13804" y="7193"/>
                  <a:pt x="13802" y="7129"/>
                  <a:pt x="13843" y="7091"/>
                </a:cubicBezTo>
                <a:lnTo>
                  <a:pt x="15405" y="5614"/>
                </a:lnTo>
                <a:cubicBezTo>
                  <a:pt x="15440" y="5581"/>
                  <a:pt x="15496" y="5580"/>
                  <a:pt x="15532" y="5613"/>
                </a:cubicBezTo>
                <a:cubicBezTo>
                  <a:pt x="16938" y="6897"/>
                  <a:pt x="17822" y="8745"/>
                  <a:pt x="17822" y="10800"/>
                </a:cubicBezTo>
                <a:cubicBezTo>
                  <a:pt x="17822" y="14696"/>
                  <a:pt x="14651" y="17849"/>
                  <a:pt x="10749" y="17822"/>
                </a:cubicBezTo>
                <a:cubicBezTo>
                  <a:pt x="6923" y="17795"/>
                  <a:pt x="3800" y="14669"/>
                  <a:pt x="3778" y="10842"/>
                </a:cubicBezTo>
                <a:cubicBezTo>
                  <a:pt x="3759" y="7576"/>
                  <a:pt x="5970" y="4822"/>
                  <a:pt x="8977" y="4016"/>
                </a:cubicBezTo>
                <a:lnTo>
                  <a:pt x="8977" y="1883"/>
                </a:lnTo>
                <a:cubicBezTo>
                  <a:pt x="8977" y="1859"/>
                  <a:pt x="8993" y="1842"/>
                  <a:pt x="9011" y="1834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IMG_4569.png" descr="IMG_456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326925" y="2398647"/>
            <a:ext cx="4778177" cy="41952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IMG_4545.png" descr="IMG_4545.png"/>
          <p:cNvPicPr>
            <a:picLocks noChangeAspect="1"/>
          </p:cNvPicPr>
          <p:nvPr/>
        </p:nvPicPr>
        <p:blipFill>
          <a:blip r:embed="rId3">
            <a:extLst/>
          </a:blip>
          <a:srcRect l="65184" t="60382" r="24094" b="31421"/>
          <a:stretch>
            <a:fillRect/>
          </a:stretch>
        </p:blipFill>
        <p:spPr>
          <a:xfrm>
            <a:off x="16326925" y="3960327"/>
            <a:ext cx="4250797" cy="1517212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يقبل القسمة على ٢ لأن آحاده ٢"/>
          <p:cNvSpPr txBox="1"/>
          <p:nvPr/>
        </p:nvSpPr>
        <p:spPr>
          <a:xfrm>
            <a:off x="8424040" y="3960327"/>
            <a:ext cx="7674815" cy="1071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 rtl="0">
              <a:lnSpc>
                <a:spcPct val="115000"/>
              </a:lnSpc>
              <a:buClr>
                <a:srgbClr val="000000"/>
              </a:buClr>
              <a:buFont typeface="Helvetica"/>
              <a:defRPr sz="4600">
                <a:solidFill>
                  <a:schemeClr val="accent3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pPr/>
            <a:r>
              <a:t>يقبل القسمة على ٢ لأن آحاده ٢</a:t>
            </a:r>
          </a:p>
        </p:txBody>
      </p:sp>
      <p:sp>
        <p:nvSpPr>
          <p:cNvPr id="321" name="٣: لا لأن مجموع أرقامه ٤ لا يقبل القسمة على…"/>
          <p:cNvSpPr txBox="1"/>
          <p:nvPr/>
        </p:nvSpPr>
        <p:spPr>
          <a:xfrm>
            <a:off x="4986622" y="6161670"/>
            <a:ext cx="11112233" cy="426466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8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٣: لا لأن مجموع أرقامه ٤ لا يقبل القسمة على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8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٥: لا لأن آحاده ليس صفر ولا ٥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6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٩: لا لأن مجموع أرقامه ٤ لا يقبل القسمة على ٩</a:t>
            </a:r>
          </a:p>
          <a:p>
            <a:pPr algn="r" rtl="0">
              <a:lnSpc>
                <a:spcPct val="115000"/>
              </a:lnSpc>
              <a:buClr>
                <a:srgbClr val="000000"/>
              </a:buClr>
              <a:buFont typeface="Helvetica"/>
              <a:defRPr sz="4800">
                <a:solidFill>
                  <a:srgbClr val="0056D6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١٠: لا لأن رقم آحاده ليس صفر</a:t>
            </a:r>
          </a:p>
        </p:txBody>
      </p:sp>
      <p:sp>
        <p:nvSpPr>
          <p:cNvPr id="322" name="Google Shape;144;p7"/>
          <p:cNvSpPr txBox="1"/>
          <p:nvPr/>
        </p:nvSpPr>
        <p:spPr>
          <a:xfrm>
            <a:off x="12871426" y="271783"/>
            <a:ext cx="3455501" cy="6504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rtl="0"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تمارين التهيئة</a:t>
            </a:r>
          </a:p>
        </p:txBody>
      </p:sp>
      <p:sp>
        <p:nvSpPr>
          <p:cNvPr id="323" name="مراجعة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22941362" y="12531528"/>
            <a:ext cx="683671" cy="683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9011" y="1834"/>
                </a:moveTo>
                <a:cubicBezTo>
                  <a:pt x="9030" y="1826"/>
                  <a:pt x="9051" y="1828"/>
                  <a:pt x="9069" y="1844"/>
                </a:cubicBezTo>
                <a:lnTo>
                  <a:pt x="12550" y="5137"/>
                </a:lnTo>
                <a:cubicBezTo>
                  <a:pt x="12589" y="5173"/>
                  <a:pt x="12589" y="5235"/>
                  <a:pt x="12550" y="5272"/>
                </a:cubicBezTo>
                <a:lnTo>
                  <a:pt x="9070" y="8561"/>
                </a:lnTo>
                <a:cubicBezTo>
                  <a:pt x="9036" y="8594"/>
                  <a:pt x="8978" y="8569"/>
                  <a:pt x="8977" y="8522"/>
                </a:cubicBezTo>
                <a:lnTo>
                  <a:pt x="8977" y="6473"/>
                </a:lnTo>
                <a:cubicBezTo>
                  <a:pt x="7290" y="7184"/>
                  <a:pt x="6105" y="8854"/>
                  <a:pt x="6105" y="10800"/>
                </a:cubicBezTo>
                <a:cubicBezTo>
                  <a:pt x="6105" y="13415"/>
                  <a:pt x="8242" y="15531"/>
                  <a:pt x="10866" y="15495"/>
                </a:cubicBezTo>
                <a:cubicBezTo>
                  <a:pt x="13400" y="15460"/>
                  <a:pt x="15465" y="13387"/>
                  <a:pt x="15493" y="10852"/>
                </a:cubicBezTo>
                <a:cubicBezTo>
                  <a:pt x="15509" y="9402"/>
                  <a:pt x="14866" y="8101"/>
                  <a:pt x="13846" y="7229"/>
                </a:cubicBezTo>
                <a:cubicBezTo>
                  <a:pt x="13804" y="7193"/>
                  <a:pt x="13802" y="7129"/>
                  <a:pt x="13843" y="7091"/>
                </a:cubicBezTo>
                <a:lnTo>
                  <a:pt x="15405" y="5614"/>
                </a:lnTo>
                <a:cubicBezTo>
                  <a:pt x="15440" y="5581"/>
                  <a:pt x="15496" y="5580"/>
                  <a:pt x="15532" y="5613"/>
                </a:cubicBezTo>
                <a:cubicBezTo>
                  <a:pt x="16938" y="6897"/>
                  <a:pt x="17822" y="8745"/>
                  <a:pt x="17822" y="10800"/>
                </a:cubicBezTo>
                <a:cubicBezTo>
                  <a:pt x="17822" y="14696"/>
                  <a:pt x="14651" y="17849"/>
                  <a:pt x="10749" y="17822"/>
                </a:cubicBezTo>
                <a:cubicBezTo>
                  <a:pt x="6923" y="17795"/>
                  <a:pt x="3800" y="14669"/>
                  <a:pt x="3778" y="10842"/>
                </a:cubicBezTo>
                <a:cubicBezTo>
                  <a:pt x="3759" y="7576"/>
                  <a:pt x="5970" y="4822"/>
                  <a:pt x="8977" y="4016"/>
                </a:cubicBezTo>
                <a:lnTo>
                  <a:pt x="8977" y="1883"/>
                </a:lnTo>
                <a:cubicBezTo>
                  <a:pt x="8977" y="1859"/>
                  <a:pt x="8993" y="1842"/>
                  <a:pt x="9011" y="1834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lidesMania">
      <a:dk1>
        <a:srgbClr val="000000"/>
      </a:dk1>
      <a:lt1>
        <a:srgbClr val="434343"/>
      </a:lt1>
      <a:dk2>
        <a:srgbClr val="A7A7A7"/>
      </a:dk2>
      <a:lt2>
        <a:srgbClr val="535353"/>
      </a:lt2>
      <a:accent1>
        <a:srgbClr val="FBBC05"/>
      </a:accent1>
      <a:accent2>
        <a:srgbClr val="EA4335"/>
      </a:accent2>
      <a:accent3>
        <a:srgbClr val="34A853"/>
      </a:accent3>
      <a:accent4>
        <a:srgbClr val="4285F4"/>
      </a:accent4>
      <a:accent5>
        <a:srgbClr val="7248B9"/>
      </a:accent5>
      <a:accent6>
        <a:srgbClr val="D62976"/>
      </a:accent6>
      <a:hlink>
        <a:srgbClr val="0000FF"/>
      </a:hlink>
      <a:folHlink>
        <a:srgbClr val="FF00FF"/>
      </a:folHlink>
    </a:clrScheme>
    <a:fontScheme name="SlidesMani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lidesMani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76200" dist="381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 upright="0">
        <a:spAutoFit/>
      </a:bodyPr>
      <a:lstStyle>
        <a:defPPr marL="0" marR="0" indent="0" algn="l" defTabSz="18288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76200" dist="381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 upright="0">
        <a:spAutoFit/>
      </a:bodyPr>
      <a:lstStyle>
        <a:defPPr marL="0" marR="0" indent="0" algn="l" defTabSz="18288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lidesMania">
  <a:themeElements>
    <a:clrScheme name="SlidesMani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BBC05"/>
      </a:accent1>
      <a:accent2>
        <a:srgbClr val="EA4335"/>
      </a:accent2>
      <a:accent3>
        <a:srgbClr val="34A853"/>
      </a:accent3>
      <a:accent4>
        <a:srgbClr val="4285F4"/>
      </a:accent4>
      <a:accent5>
        <a:srgbClr val="7248B9"/>
      </a:accent5>
      <a:accent6>
        <a:srgbClr val="D62976"/>
      </a:accent6>
      <a:hlink>
        <a:srgbClr val="0000FF"/>
      </a:hlink>
      <a:folHlink>
        <a:srgbClr val="FF00FF"/>
      </a:folHlink>
    </a:clrScheme>
    <a:fontScheme name="SlidesMani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lidesMani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76200" dist="381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 upright="0">
        <a:spAutoFit/>
      </a:bodyPr>
      <a:lstStyle>
        <a:defPPr marL="0" marR="0" indent="0" algn="l" defTabSz="18288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76200" dist="381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 upright="0">
        <a:spAutoFit/>
      </a:bodyPr>
      <a:lstStyle>
        <a:defPPr marL="0" marR="0" indent="0" algn="l" defTabSz="18288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