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9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355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386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476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818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467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3268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320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433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3348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77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456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9411C-6084-4B05-9008-D6F3FFFDD3CB}" type="datetimeFigureOut">
              <a:rPr lang="ar-SA" smtClean="0"/>
              <a:t>19/04/41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716F8-0B07-4E4F-A2A2-8B9490CB20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888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1026" name="Picture 2" descr="صورة ذات صل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858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2123728" y="2420888"/>
            <a:ext cx="6912768" cy="33843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إليك يا مبدع العام 1441 هـ ورمز التفوق والتميز في مدرسة الإمام الشافعي</a:t>
            </a:r>
          </a:p>
          <a:p>
            <a:pPr algn="ctr"/>
            <a:r>
              <a:rPr lang="ar-SA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اسم الطالب</a:t>
            </a:r>
            <a:r>
              <a:rPr lang="ar-SA" sz="2800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ar-SA" sz="20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أقدم </a:t>
            </a:r>
            <a:r>
              <a:rPr lang="ar-SA" sz="20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أسمى معاني الشكر على حرصك الوافي وتفانيك في طلب العلم ومشاركتك المستمرة  </a:t>
            </a:r>
            <a:r>
              <a:rPr lang="ar-SA" sz="2000" dirty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و</a:t>
            </a:r>
            <a:r>
              <a:rPr lang="ar-SA" sz="20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تفوقك الدائم خلال الفصل الدراسي الأول فكتبت في الأخلاق أحلى عنوان واتخذت لك في القلب مكان فأكثر الله من أمثالك ويحقق فيما يرضيه آمالك ..</a:t>
            </a:r>
          </a:p>
          <a:p>
            <a:pPr algn="ctr"/>
            <a:endParaRPr lang="ar-SA" sz="2000" dirty="0" smtClean="0">
              <a:ln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  <a:p>
            <a:pPr algn="ctr"/>
            <a:r>
              <a:rPr lang="ar-SA" sz="20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</a:rPr>
              <a:t>و أتمنى من الله العلي القدير أن يمن عليك بحفظ كتابة وكل الشكر والتقدير لأسرتك الكريمة على الحرص والمتابعة المستمرة ..</a:t>
            </a:r>
          </a:p>
          <a:p>
            <a:pPr algn="ctr"/>
            <a:endParaRPr lang="ar-SA" sz="2000" dirty="0">
              <a:solidFill>
                <a:sysClr val="windowText" lastClr="000000"/>
              </a:solidFill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395536" y="5589240"/>
            <a:ext cx="8496944" cy="7920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معلم المادة : </a:t>
            </a:r>
            <a:r>
              <a:rPr lang="ar-SA" sz="20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                                                              قائد </a:t>
            </a:r>
            <a:r>
              <a:rPr lang="ar-SA" sz="20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المدرسة </a:t>
            </a:r>
            <a:r>
              <a:rPr lang="ar-SA" sz="20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:</a:t>
            </a:r>
            <a:endParaRPr lang="ar-SA" sz="20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6586292" y="1093131"/>
            <a:ext cx="2592288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dirty="0" smtClean="0">
                <a:solidFill>
                  <a:schemeClr val="tx1"/>
                </a:solidFill>
              </a:rPr>
              <a:t>المملكة العربية السعودية </a:t>
            </a:r>
          </a:p>
          <a:p>
            <a:pPr algn="ctr"/>
            <a:r>
              <a:rPr lang="ar-SA" sz="1200" dirty="0" smtClean="0">
                <a:solidFill>
                  <a:schemeClr val="tx1"/>
                </a:solidFill>
              </a:rPr>
              <a:t>وزارة التعليم </a:t>
            </a:r>
          </a:p>
          <a:p>
            <a:pPr algn="ctr"/>
            <a:r>
              <a:rPr lang="ar-SA" sz="1200" smtClean="0">
                <a:solidFill>
                  <a:schemeClr val="tx1"/>
                </a:solidFill>
              </a:rPr>
              <a:t> </a:t>
            </a:r>
            <a:endParaRPr lang="ar-SA" sz="1200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800" y="1875525"/>
            <a:ext cx="1368152" cy="560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746331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86</Words>
  <Application>Microsoft Office PowerPoint</Application>
  <PresentationFormat>عرض على الشاشة (3:4)‏</PresentationFormat>
  <Paragraphs>9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Afaaq</dc:creator>
  <cp:lastModifiedBy>Afaaq</cp:lastModifiedBy>
  <cp:revision>7</cp:revision>
  <cp:lastPrinted>2019-12-16T00:41:35Z</cp:lastPrinted>
  <dcterms:created xsi:type="dcterms:W3CDTF">2019-12-15T23:46:48Z</dcterms:created>
  <dcterms:modified xsi:type="dcterms:W3CDTF">2019-12-16T05:52:46Z</dcterms:modified>
</cp:coreProperties>
</file>