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18/02/1439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الرابع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العوامل المؤثرة في اختيار موقع المشروع</a:t>
            </a:r>
          </a:p>
          <a:p>
            <a:pPr>
              <a:buFontTx/>
              <a:buChar char="-"/>
            </a:pPr>
            <a:r>
              <a:rPr lang="ar-EG" sz="3200" b="1" dirty="0" smtClean="0"/>
              <a:t>المادة الخام ومستلزمات الإنتاج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العمالة</a:t>
            </a:r>
          </a:p>
          <a:p>
            <a:pPr>
              <a:buFontTx/>
              <a:buChar char="-"/>
            </a:pPr>
            <a:r>
              <a:rPr lang="ar-EG" sz="3200" b="1" dirty="0" smtClean="0"/>
              <a:t>مواقع الأسواق ومنافذ التوزيع</a:t>
            </a:r>
          </a:p>
          <a:p>
            <a:pPr>
              <a:buFontTx/>
              <a:buChar char="-"/>
            </a:pPr>
            <a:r>
              <a:rPr lang="ar-EG" sz="3200" b="1" dirty="0" smtClean="0"/>
              <a:t>مصادر الطاقة والمياه</a:t>
            </a:r>
          </a:p>
          <a:p>
            <a:pPr>
              <a:buFontTx/>
              <a:buChar char="-"/>
            </a:pPr>
            <a:r>
              <a:rPr lang="ar-EG" sz="3200" b="1" dirty="0" smtClean="0"/>
              <a:t>درجة التشجيع الحكومي وسياسة الدولة</a:t>
            </a:r>
          </a:p>
          <a:p>
            <a:pPr>
              <a:buFontTx/>
              <a:buChar char="-"/>
            </a:pPr>
            <a:r>
              <a:rPr lang="ar-EG" sz="3200" b="1" dirty="0" smtClean="0"/>
              <a:t>عوامل أخرى</a:t>
            </a:r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b="1" dirty="0"/>
              <a:t>• </a:t>
            </a:r>
            <a:r>
              <a:rPr lang="ar-EG" b="1" dirty="0" smtClean="0"/>
              <a:t>أسلوب تحليل التعادل</a:t>
            </a:r>
          </a:p>
          <a:p>
            <a:pPr>
              <a:buFontTx/>
              <a:buChar char="-"/>
            </a:pPr>
            <a:r>
              <a:rPr lang="ar-EG" b="1" dirty="0" smtClean="0"/>
              <a:t>نقطة التعادل هي تلك النقطة التي تتساوى عندها الإيرادات الكلية مع التكاليف الكلية</a:t>
            </a:r>
          </a:p>
          <a:p>
            <a:pPr>
              <a:buFontTx/>
              <a:buChar char="-"/>
            </a:pPr>
            <a:r>
              <a:rPr lang="ar-EG" b="1" dirty="0" smtClean="0"/>
              <a:t>عند التعادل لا ربح ولا خسارة</a:t>
            </a:r>
          </a:p>
          <a:p>
            <a:pPr>
              <a:buFontTx/>
              <a:buChar char="-"/>
            </a:pPr>
            <a:r>
              <a:rPr lang="ar-EG" b="1" dirty="0" smtClean="0"/>
              <a:t>تتحقق أرباح بعد مستوى التعادل</a:t>
            </a:r>
            <a:endParaRPr lang="ar-EG" b="1" dirty="0"/>
          </a:p>
          <a:p>
            <a:pPr>
              <a:buFontTx/>
              <a:buChar char="-"/>
            </a:pPr>
            <a:r>
              <a:rPr lang="ar-EG" b="1" dirty="0" smtClean="0"/>
              <a:t>تتحقق خسائر قبل مستوى التعادل</a:t>
            </a:r>
          </a:p>
          <a:p>
            <a:pPr>
              <a:buFontTx/>
              <a:buChar char="-"/>
            </a:pPr>
            <a:r>
              <a:rPr lang="ar-EG" b="1" dirty="0" smtClean="0"/>
              <a:t>هناك معادلة لحساب ك*</a:t>
            </a:r>
          </a:p>
          <a:p>
            <a:pPr>
              <a:buFontTx/>
              <a:buChar char="-"/>
            </a:pPr>
            <a:r>
              <a:rPr lang="ar-EG" b="1" dirty="0" smtClean="0"/>
              <a:t>هناك معادلة لحساب ك الربح</a:t>
            </a:r>
          </a:p>
          <a:p>
            <a:pPr>
              <a:buFontTx/>
              <a:buChar char="-"/>
            </a:pPr>
            <a:r>
              <a:rPr lang="ar-EG" b="1" dirty="0" smtClean="0"/>
              <a:t>هناك معادلة لحساب ك </a:t>
            </a:r>
            <a:r>
              <a:rPr lang="ar-EG" b="1" dirty="0" smtClean="0"/>
              <a:t>الخسارة</a:t>
            </a:r>
          </a:p>
          <a:p>
            <a:pPr>
              <a:buFontTx/>
              <a:buChar char="-"/>
            </a:pPr>
            <a:r>
              <a:rPr lang="ar-EG" b="1" dirty="0" smtClean="0"/>
              <a:t>مثال تطبيقي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87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الرابع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11</cp:revision>
  <dcterms:created xsi:type="dcterms:W3CDTF">2017-10-24T15:00:41Z</dcterms:created>
  <dcterms:modified xsi:type="dcterms:W3CDTF">2017-11-07T14:18:03Z</dcterms:modified>
</cp:coreProperties>
</file>