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ar-EG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873091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369184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887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521564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182479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18/02/1439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51206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18/02/1439</a:t>
            </a:fld>
            <a:endParaRPr lang="ar-E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786661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18/02/1439</a:t>
            </a:fld>
            <a:endParaRPr lang="ar-E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118539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18/02/1439</a:t>
            </a:fld>
            <a:endParaRPr lang="ar-E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4051371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18/02/1439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2697830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E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0C2D0-B72A-46B4-AC20-77EA76A32953}" type="datetimeFigureOut">
              <a:rPr lang="ar-EG" smtClean="0"/>
              <a:t>18/02/1439</a:t>
            </a:fld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578979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E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E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30C2D0-B72A-46B4-AC20-77EA76A32953}" type="datetimeFigureOut">
              <a:rPr lang="ar-EG" smtClean="0"/>
              <a:t>18/02/1439</a:t>
            </a:fld>
            <a:endParaRPr lang="ar-E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E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F80B5-1BBE-43DD-8C76-1464E9E5495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3952415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EG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شريحتي اللقاء الحي الرابع</a:t>
            </a:r>
            <a:endParaRPr lang="ar-E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881755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EG" dirty="0" smtClean="0"/>
              <a:t>العناصر الرئيسة التي تم مناقشتها في هذا اللقاء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EG" sz="3200" b="1" dirty="0" smtClean="0"/>
              <a:t>العوامل المؤثرة في اختيار موقع المشروع</a:t>
            </a:r>
          </a:p>
          <a:p>
            <a:pPr>
              <a:buFontTx/>
              <a:buChar char="-"/>
            </a:pPr>
            <a:r>
              <a:rPr lang="ar-EG" sz="3200" b="1" dirty="0" smtClean="0"/>
              <a:t>المادة الخام ومستلزمات الإنتاج</a:t>
            </a:r>
          </a:p>
          <a:p>
            <a:pPr>
              <a:buFontTx/>
              <a:buChar char="-"/>
            </a:pPr>
            <a:r>
              <a:rPr lang="ar-EG" sz="3200" b="1" dirty="0" smtClean="0"/>
              <a:t>العمالة</a:t>
            </a:r>
          </a:p>
          <a:p>
            <a:pPr>
              <a:buFontTx/>
              <a:buChar char="-"/>
            </a:pPr>
            <a:r>
              <a:rPr lang="ar-EG" sz="3200" b="1" dirty="0" smtClean="0"/>
              <a:t>مواقع الأسواق ومنافذ التوزيع</a:t>
            </a:r>
          </a:p>
          <a:p>
            <a:pPr>
              <a:buFontTx/>
              <a:buChar char="-"/>
            </a:pPr>
            <a:r>
              <a:rPr lang="ar-EG" sz="3200" b="1" dirty="0" smtClean="0"/>
              <a:t>مصادر الطاقة والمياه</a:t>
            </a:r>
          </a:p>
          <a:p>
            <a:pPr>
              <a:buFontTx/>
              <a:buChar char="-"/>
            </a:pPr>
            <a:r>
              <a:rPr lang="ar-EG" sz="3200" b="1" dirty="0" smtClean="0"/>
              <a:t>درجة التشجيع الحكومي وسياسة الدولة</a:t>
            </a:r>
          </a:p>
          <a:p>
            <a:pPr>
              <a:buFontTx/>
              <a:buChar char="-"/>
            </a:pPr>
            <a:r>
              <a:rPr lang="ar-EG" sz="3200" b="1" dirty="0" smtClean="0"/>
              <a:t>عوامل أخرى</a:t>
            </a:r>
          </a:p>
          <a:p>
            <a:pPr marL="0" indent="0">
              <a:buNone/>
            </a:pPr>
            <a:endParaRPr lang="ar-EG" sz="3200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3810668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ar-EG" b="1" dirty="0"/>
              <a:t>• </a:t>
            </a:r>
            <a:r>
              <a:rPr lang="ar-EG" b="1" dirty="0" smtClean="0"/>
              <a:t>أسلوب تحليل التعادل</a:t>
            </a:r>
          </a:p>
          <a:p>
            <a:pPr>
              <a:buFontTx/>
              <a:buChar char="-"/>
            </a:pPr>
            <a:r>
              <a:rPr lang="ar-EG" b="1" dirty="0" smtClean="0"/>
              <a:t>نقطة التعادل هي تلك النقطة التي تتساوى عندها الإيرادات الكلية مع التكاليف الكلية</a:t>
            </a:r>
          </a:p>
          <a:p>
            <a:pPr>
              <a:buFontTx/>
              <a:buChar char="-"/>
            </a:pPr>
            <a:r>
              <a:rPr lang="ar-EG" b="1" dirty="0" smtClean="0"/>
              <a:t>عند التعادل لا ربح ولا خسارة</a:t>
            </a:r>
          </a:p>
          <a:p>
            <a:pPr>
              <a:buFontTx/>
              <a:buChar char="-"/>
            </a:pPr>
            <a:r>
              <a:rPr lang="ar-EG" b="1" dirty="0" smtClean="0"/>
              <a:t>تتحقق أرباح بعد مستوى التعادل</a:t>
            </a:r>
            <a:endParaRPr lang="ar-EG" b="1" dirty="0"/>
          </a:p>
          <a:p>
            <a:pPr>
              <a:buFontTx/>
              <a:buChar char="-"/>
            </a:pPr>
            <a:r>
              <a:rPr lang="ar-EG" b="1" dirty="0" smtClean="0"/>
              <a:t>تتحقق خسائر قبل مستوى التعادل</a:t>
            </a:r>
          </a:p>
          <a:p>
            <a:pPr>
              <a:buFontTx/>
              <a:buChar char="-"/>
            </a:pPr>
            <a:r>
              <a:rPr lang="ar-EG" b="1" dirty="0" smtClean="0"/>
              <a:t>هناك معادلة لحساب ك*</a:t>
            </a:r>
          </a:p>
          <a:p>
            <a:pPr>
              <a:buFontTx/>
              <a:buChar char="-"/>
            </a:pPr>
            <a:r>
              <a:rPr lang="ar-EG" b="1" dirty="0" smtClean="0"/>
              <a:t>هناك معادلة لحساب ك الربح</a:t>
            </a:r>
          </a:p>
          <a:p>
            <a:pPr>
              <a:buFontTx/>
              <a:buChar char="-"/>
            </a:pPr>
            <a:r>
              <a:rPr lang="ar-EG" b="1" dirty="0" smtClean="0"/>
              <a:t>هناك معادلة لحساب ك </a:t>
            </a:r>
            <a:r>
              <a:rPr lang="ar-EG" b="1" dirty="0" smtClean="0"/>
              <a:t>الخسارة</a:t>
            </a:r>
          </a:p>
          <a:p>
            <a:pPr>
              <a:buFontTx/>
              <a:buChar char="-"/>
            </a:pPr>
            <a:r>
              <a:rPr lang="ar-EG" b="1" dirty="0" smtClean="0"/>
              <a:t>مثال تطبيقي</a:t>
            </a:r>
            <a:endParaRPr lang="ar-EG" b="1" dirty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 marL="0" indent="0">
              <a:buNone/>
            </a:pPr>
            <a:endParaRPr lang="ar-EG" dirty="0" smtClean="0"/>
          </a:p>
          <a:p>
            <a:pPr>
              <a:buFontTx/>
              <a:buChar char="-"/>
            </a:pPr>
            <a:endParaRPr lang="ar-EG" dirty="0" smtClean="0"/>
          </a:p>
          <a:p>
            <a:pPr marL="0" indent="0">
              <a:buNone/>
            </a:pPr>
            <a:endParaRPr lang="ar-EG" dirty="0"/>
          </a:p>
        </p:txBody>
      </p:sp>
    </p:spTree>
    <p:extLst>
      <p:ext uri="{BB962C8B-B14F-4D97-AF65-F5344CB8AC3E}">
        <p14:creationId xmlns:p14="http://schemas.microsoft.com/office/powerpoint/2010/main" val="15040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87</Words>
  <Application>Microsoft Office PowerPoint</Application>
  <PresentationFormat>Widescreen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شريحتي اللقاء الحي الرابع</vt:lpstr>
      <vt:lpstr>العناصر الرئيسة التي تم مناقشتها في هذا اللقاء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شريحتي اللقاء الحي الأول</dc:title>
  <dc:creator>ELAQSSA</dc:creator>
  <cp:lastModifiedBy>ELAQSSA</cp:lastModifiedBy>
  <cp:revision>11</cp:revision>
  <dcterms:created xsi:type="dcterms:W3CDTF">2017-10-24T15:00:41Z</dcterms:created>
  <dcterms:modified xsi:type="dcterms:W3CDTF">2017-11-07T14:18:03Z</dcterms:modified>
</cp:coreProperties>
</file>