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391D-0AC2-4FF9-B9F8-E5D1627E2ECE}" type="datetimeFigureOut">
              <a:rPr lang="ar-SA" smtClean="0"/>
              <a:t>15/12/37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4DB-B9F6-4AEC-A917-A6154873C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254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391D-0AC2-4FF9-B9F8-E5D1627E2ECE}" type="datetimeFigureOut">
              <a:rPr lang="ar-SA" smtClean="0"/>
              <a:t>15/12/37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9C4DB-B9F6-4AEC-A917-A6154873C9C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179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3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72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31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4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35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37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38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2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34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4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0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88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60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77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61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2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36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64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60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22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55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12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56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88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05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53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54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66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50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56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57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9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59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19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55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3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7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42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306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69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79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45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95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51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15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1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51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82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83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3156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عرض على الشاشة (4:3)</PresentationFormat>
  <Paragraphs>0</Paragraphs>
  <Slides>52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Dr.HudaAlghamdi</dc:creator>
  <cp:lastModifiedBy>Dr.HudaAlghamdi</cp:lastModifiedBy>
  <cp:revision>1</cp:revision>
  <dcterms:created xsi:type="dcterms:W3CDTF">2016-09-17T00:42:55Z</dcterms:created>
  <dcterms:modified xsi:type="dcterms:W3CDTF">2016-09-17T00:42:55Z</dcterms:modified>
</cp:coreProperties>
</file>