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7391D-0AC2-4FF9-B9F8-E5D1627E2ECE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C4DB-B9F6-4AEC-A917-A6154873C9C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254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7391D-0AC2-4FF9-B9F8-E5D1627E2ECE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9C4DB-B9F6-4AEC-A917-A6154873C9C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79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3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2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31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4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35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37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38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226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34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240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08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788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60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770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61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682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36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64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60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922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055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12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563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88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05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533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545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7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66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50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567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57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9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59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19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55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3031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7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42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6306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699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1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798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4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4959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519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153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41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51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18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83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3156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52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2016-09-17T00:42:55Z</dcterms:created>
  <dcterms:modified xsi:type="dcterms:W3CDTF">2016-09-17T00:42:55Z</dcterms:modified>
</cp:coreProperties>
</file>