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9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7" r:id="rId31"/>
  </p:sldIdLst>
  <p:sldSz cx="9144000" cy="6858000" type="screen4x3"/>
  <p:notesSz cx="6858000" cy="9144000"/>
  <p:embeddedFontLst>
    <p:embeddedFont>
      <p:font typeface="Twinkl" pitchFamily="2" charset="0"/>
      <p:regular r:id="rId34"/>
      <p:bold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assoon Infant Rg" panose="02000503030000020003" pitchFamily="50" charset="0"/>
      <p:regular r:id="rId42"/>
      <p:bold r:id="rId43"/>
    </p:embeddedFont>
    <p:embeddedFont>
      <p:font typeface="Twinkl SemiBold" pitchFamily="2" charset="0"/>
      <p:bold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162"/>
    <a:srgbClr val="3CA0D9"/>
    <a:srgbClr val="F1C656"/>
    <a:srgbClr val="8BC74C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149BD-A178-4711-A19B-212C1CF3B7D5}" type="datetimeFigureOut">
              <a:rPr lang="en-GB"/>
              <a:pPr>
                <a:defRPr/>
              </a:pPr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62DBD-14FF-4B5A-AC2C-268F600B7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29D325-C45F-43A8-89A5-E47F5F046CE8}" type="datetimeFigureOut">
              <a:rPr lang="en-GB"/>
              <a:pPr>
                <a:defRPr/>
              </a:pPr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632022-387C-43FA-AC87-A99158753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55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3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82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1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37.png"/><Relationship Id="rId4" Type="http://schemas.openxmlformats.org/officeDocument/2006/relationships/image" Target="../media/image5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4.png"/><Relationship Id="rId7" Type="http://schemas.openxmlformats.org/officeDocument/2006/relationships/image" Target="../media/image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37.png"/><Relationship Id="rId4" Type="http://schemas.openxmlformats.org/officeDocument/2006/relationships/image" Target="../media/image87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3.png"/><Relationship Id="rId7" Type="http://schemas.openxmlformats.org/officeDocument/2006/relationships/image" Target="../media/image1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7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3.png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39.png"/><Relationship Id="rId4" Type="http://schemas.openxmlformats.org/officeDocument/2006/relationships/image" Target="../media/image135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37.png"/><Relationship Id="rId4" Type="http://schemas.openxmlformats.org/officeDocument/2006/relationships/image" Target="../media/image81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5.png"/><Relationship Id="rId7" Type="http://schemas.openxmlformats.org/officeDocument/2006/relationships/image" Target="../media/image3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67.png"/><Relationship Id="rId10" Type="http://schemas.openxmlformats.org/officeDocument/2006/relationships/image" Target="../media/image144.png"/><Relationship Id="rId4" Type="http://schemas.openxmlformats.org/officeDocument/2006/relationships/image" Target="../media/image166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492250"/>
            <a:ext cx="1400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376363"/>
            <a:ext cx="1273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63" y="5002213"/>
            <a:ext cx="449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3341688"/>
            <a:ext cx="14001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2679700"/>
            <a:ext cx="5508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3862388"/>
            <a:ext cx="11572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113" y="5135563"/>
            <a:ext cx="9223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814763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073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ذ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9" name="Title 20"/>
          <p:cNvSpPr>
            <a:spLocks/>
          </p:cNvSpPr>
          <p:nvPr/>
        </p:nvSpPr>
        <p:spPr bwMode="auto">
          <a:xfrm>
            <a:off x="3746500" y="115728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ذ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0677 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3594 -0.061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6545 0.05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48576 0.505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ر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3" name="Title 20"/>
          <p:cNvSpPr>
            <a:spLocks/>
          </p:cNvSpPr>
          <p:nvPr/>
        </p:nvSpPr>
        <p:spPr bwMode="auto">
          <a:xfrm>
            <a:off x="3746500" y="949325"/>
            <a:ext cx="1641475" cy="1092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ر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5181600"/>
            <a:ext cx="14541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3" y="1195388"/>
            <a:ext cx="14525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4867275"/>
            <a:ext cx="11318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1238250"/>
            <a:ext cx="6842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3214688"/>
            <a:ext cx="11144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2738438"/>
            <a:ext cx="571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2994025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238250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7934 0.0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27101 0.0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6128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9775 -0.320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296988"/>
            <a:ext cx="36988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8" y="2667000"/>
            <a:ext cx="9429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1558925"/>
            <a:ext cx="1374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703763"/>
            <a:ext cx="7191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717925"/>
            <a:ext cx="12811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ز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4" name="Title 20"/>
          <p:cNvSpPr>
            <a:spLocks/>
          </p:cNvSpPr>
          <p:nvPr/>
        </p:nvSpPr>
        <p:spPr bwMode="auto">
          <a:xfrm>
            <a:off x="3746500" y="9620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ز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44549 0.01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3437 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13" y="1449388"/>
            <a:ext cx="685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4835525"/>
            <a:ext cx="1622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2971800"/>
            <a:ext cx="14033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4989513"/>
            <a:ext cx="17065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466850"/>
            <a:ext cx="14176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336925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1647825"/>
            <a:ext cx="8207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س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9" name="Title 20"/>
          <p:cNvSpPr>
            <a:spLocks/>
          </p:cNvSpPr>
          <p:nvPr/>
        </p:nvSpPr>
        <p:spPr bwMode="auto">
          <a:xfrm>
            <a:off x="37465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س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0139 -0.0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3021 -0.022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4809 -0.0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3559 0.008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1266825"/>
            <a:ext cx="419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3006725"/>
            <a:ext cx="11842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63" y="1322388"/>
            <a:ext cx="11969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367088"/>
            <a:ext cx="1517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4768850"/>
            <a:ext cx="8286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775" y="4830763"/>
            <a:ext cx="13620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ش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3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ش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3401 0.061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4454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23438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588" y="1492250"/>
            <a:ext cx="73183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713" y="1412875"/>
            <a:ext cx="1273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4910138"/>
            <a:ext cx="15716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3328988"/>
            <a:ext cx="13763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2752725"/>
            <a:ext cx="6572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3603625"/>
            <a:ext cx="4381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050" y="5106988"/>
            <a:ext cx="9096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814763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073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ص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9" name="Title 20"/>
          <p:cNvSpPr>
            <a:spLocks/>
          </p:cNvSpPr>
          <p:nvPr/>
        </p:nvSpPr>
        <p:spPr bwMode="auto">
          <a:xfrm>
            <a:off x="37465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ص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0678 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3593 -0.061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6545 0.05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93 L -0.49392 0.510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ض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33" name="Title 20"/>
          <p:cNvSpPr>
            <a:spLocks/>
          </p:cNvSpPr>
          <p:nvPr/>
        </p:nvSpPr>
        <p:spPr bwMode="auto">
          <a:xfrm>
            <a:off x="3746500" y="981075"/>
            <a:ext cx="1641475" cy="1092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ض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0" y="4943475"/>
            <a:ext cx="13954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1111250"/>
            <a:ext cx="941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" y="4867275"/>
            <a:ext cx="14462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25" y="1398588"/>
            <a:ext cx="9969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525" y="3001963"/>
            <a:ext cx="74453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2738438"/>
            <a:ext cx="571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2994025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238250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934 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7101 0.0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36128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9774 -0.320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1389063"/>
            <a:ext cx="12985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2887663"/>
            <a:ext cx="11842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1630363"/>
            <a:ext cx="13747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3151188"/>
            <a:ext cx="1349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4510088"/>
            <a:ext cx="1698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4875213"/>
            <a:ext cx="1425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ط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65" name="Title 20"/>
          <p:cNvSpPr>
            <a:spLocks/>
          </p:cNvSpPr>
          <p:nvPr/>
        </p:nvSpPr>
        <p:spPr bwMode="auto">
          <a:xfrm>
            <a:off x="3857625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ط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33611 0.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4549 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23438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1524000"/>
            <a:ext cx="10779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3" y="4608513"/>
            <a:ext cx="10604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2930525"/>
            <a:ext cx="5540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25" y="4697413"/>
            <a:ext cx="13557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276350"/>
            <a:ext cx="14176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3014663"/>
            <a:ext cx="1076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1531938"/>
            <a:ext cx="8207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ظ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9" name="Title 20"/>
          <p:cNvSpPr>
            <a:spLocks/>
          </p:cNvSpPr>
          <p:nvPr/>
        </p:nvSpPr>
        <p:spPr bwMode="auto">
          <a:xfrm>
            <a:off x="3806825" y="10747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ظ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0139 -0.08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3021 -0.022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4809 -0.0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2467 -0.0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" y="1266825"/>
            <a:ext cx="1216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2987675"/>
            <a:ext cx="1184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538288"/>
            <a:ext cx="13350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063" y="3106738"/>
            <a:ext cx="53816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4510088"/>
            <a:ext cx="16224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538" y="4787900"/>
            <a:ext cx="10207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287178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ع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13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ع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4011 0.0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4454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3437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أ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197" name="Title 20"/>
          <p:cNvSpPr>
            <a:spLocks/>
          </p:cNvSpPr>
          <p:nvPr/>
        </p:nvSpPr>
        <p:spPr bwMode="auto">
          <a:xfrm>
            <a:off x="3754438" y="1135063"/>
            <a:ext cx="1641475" cy="1092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أ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4867275"/>
            <a:ext cx="1000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3" y="1111250"/>
            <a:ext cx="14525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867275"/>
            <a:ext cx="14462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1238250"/>
            <a:ext cx="8270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525" y="2867025"/>
            <a:ext cx="74453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2738438"/>
            <a:ext cx="571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2994025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238250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7934 0.0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7101 0.0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3612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9775 -0.320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975" y="1524000"/>
            <a:ext cx="890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3306763"/>
            <a:ext cx="16129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938" y="460375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63" y="1276350"/>
            <a:ext cx="9382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15"/>
          <p:cNvSpPr>
            <a:spLocks noChangeAspect="1"/>
          </p:cNvSpPr>
          <p:nvPr/>
        </p:nvSpPr>
        <p:spPr bwMode="auto">
          <a:xfrm>
            <a:off x="6973888" y="3425825"/>
            <a:ext cx="1400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endParaRPr lang="en-GB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1531938"/>
            <a:ext cx="8207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ظ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6" name="Title 20"/>
          <p:cNvSpPr>
            <a:spLocks/>
          </p:cNvSpPr>
          <p:nvPr/>
        </p:nvSpPr>
        <p:spPr bwMode="auto">
          <a:xfrm>
            <a:off x="37465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غ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4932363"/>
            <a:ext cx="14398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2795 -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3021 -0.022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4809 -0.0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2467 -0.0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3084513"/>
            <a:ext cx="1665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524000"/>
            <a:ext cx="10207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38" y="1357313"/>
            <a:ext cx="11763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788" y="3541713"/>
            <a:ext cx="1517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375150"/>
            <a:ext cx="8778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38" y="4819650"/>
            <a:ext cx="1422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5000625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ف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61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ف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22882 0.1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32031 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44548 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23438 0.116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1522413"/>
            <a:ext cx="9350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4789488"/>
            <a:ext cx="733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3014663"/>
            <a:ext cx="8001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4622800"/>
            <a:ext cx="18272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1276350"/>
            <a:ext cx="12430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3382963"/>
            <a:ext cx="12271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1531938"/>
            <a:ext cx="8207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ق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85" name="Title 20"/>
          <p:cNvSpPr>
            <a:spLocks/>
          </p:cNvSpPr>
          <p:nvPr/>
        </p:nvSpPr>
        <p:spPr bwMode="auto">
          <a:xfrm>
            <a:off x="3806825" y="10747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ق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139 -0.0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3021 -0.022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24809 -0.0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4671 -0.0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298575"/>
            <a:ext cx="1235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2762250"/>
            <a:ext cx="1103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763" y="1322388"/>
            <a:ext cx="892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3279775"/>
            <a:ext cx="711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4459288"/>
            <a:ext cx="9445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819650"/>
            <a:ext cx="7445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4792663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ك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9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ك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34011 0.061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454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3437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617663"/>
            <a:ext cx="14001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0" y="1265238"/>
            <a:ext cx="6873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5002213"/>
            <a:ext cx="8461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3382963"/>
            <a:ext cx="10525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450" y="2574925"/>
            <a:ext cx="8318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4133850"/>
            <a:ext cx="1343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Picture 16"/>
          <p:cNvSpPr>
            <a:spLocks noChangeAspect="1"/>
          </p:cNvSpPr>
          <p:nvPr/>
        </p:nvSpPr>
        <p:spPr bwMode="auto">
          <a:xfrm>
            <a:off x="7377113" y="5321300"/>
            <a:ext cx="92233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endParaRPr lang="en-GB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954463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073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ل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35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ل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5273675"/>
            <a:ext cx="784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0677 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6545 0.05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8577 0.505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3593 -0.061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671638"/>
            <a:ext cx="14001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175" y="1376363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4676775"/>
            <a:ext cx="12382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3435350"/>
            <a:ext cx="10318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988" y="2652713"/>
            <a:ext cx="631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3849688"/>
            <a:ext cx="9509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273675"/>
            <a:ext cx="133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113" y="3862388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4748213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م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9" name="Title 20"/>
          <p:cNvSpPr>
            <a:spLocks/>
          </p:cNvSpPr>
          <p:nvPr/>
        </p:nvSpPr>
        <p:spPr bwMode="auto">
          <a:xfrm>
            <a:off x="37465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م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0677 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3593 -0.061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26545 0.05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85 L -0.48316 0.504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1446213"/>
            <a:ext cx="966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3035300"/>
            <a:ext cx="11842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1231900"/>
            <a:ext cx="739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151188"/>
            <a:ext cx="14160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" y="4714875"/>
            <a:ext cx="9223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4892675"/>
            <a:ext cx="14255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ن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1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ن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22882 0.1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3611 0.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4549 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3438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1296988"/>
            <a:ext cx="8572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4819650"/>
            <a:ext cx="9921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0" y="4810125"/>
            <a:ext cx="9350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8" y="1276350"/>
            <a:ext cx="7540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613" y="3182938"/>
            <a:ext cx="9540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1531938"/>
            <a:ext cx="8207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هـ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4" name="Title 20"/>
          <p:cNvSpPr>
            <a:spLocks/>
          </p:cNvSpPr>
          <p:nvPr/>
        </p:nvSpPr>
        <p:spPr bwMode="auto">
          <a:xfrm>
            <a:off x="3806825" y="10747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هـ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3128963"/>
            <a:ext cx="987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3021 -0.02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24809 -0.0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4671 -0.026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0139 -0.08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600" y="1266825"/>
            <a:ext cx="60801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3124200"/>
            <a:ext cx="7016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0" y="1597025"/>
            <a:ext cx="1549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3640138"/>
            <a:ext cx="1189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4965700"/>
            <a:ext cx="1698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0" y="5000625"/>
            <a:ext cx="13176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3305175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150" y="496570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و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29" name="Title 20"/>
          <p:cNvSpPr>
            <a:spLocks/>
          </p:cNvSpPr>
          <p:nvPr/>
        </p:nvSpPr>
        <p:spPr bwMode="auto">
          <a:xfrm>
            <a:off x="38227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و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33819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4548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3438 0.116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571625"/>
            <a:ext cx="14001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1376363"/>
            <a:ext cx="7064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325" y="5002213"/>
            <a:ext cx="12271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3463925"/>
            <a:ext cx="96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073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ي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51" name="Title 20"/>
          <p:cNvSpPr>
            <a:spLocks/>
          </p:cNvSpPr>
          <p:nvPr/>
        </p:nvSpPr>
        <p:spPr bwMode="auto">
          <a:xfrm>
            <a:off x="3746500" y="1101725"/>
            <a:ext cx="1641475" cy="9794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48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ي</a:t>
            </a:r>
            <a:endParaRPr lang="en-GB" altLang="en-US" sz="48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988" y="2703513"/>
            <a:ext cx="1174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5240338"/>
            <a:ext cx="10144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3849688"/>
            <a:ext cx="9509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113" y="3862388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0677 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8577 0.505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3594 -0.061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26546 0.054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1296988"/>
            <a:ext cx="102076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2667000"/>
            <a:ext cx="11842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1322388"/>
            <a:ext cx="1374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151188"/>
            <a:ext cx="15176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4510088"/>
            <a:ext cx="1698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4819650"/>
            <a:ext cx="1425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ب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9" name="Title 20"/>
          <p:cNvSpPr>
            <a:spLocks/>
          </p:cNvSpPr>
          <p:nvPr/>
        </p:nvSpPr>
        <p:spPr bwMode="auto">
          <a:xfrm>
            <a:off x="3746500" y="115728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ب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33611 0.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4549 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3437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175" y="1216025"/>
            <a:ext cx="5175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4789488"/>
            <a:ext cx="1622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3014663"/>
            <a:ext cx="9191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4632325"/>
            <a:ext cx="17065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276350"/>
            <a:ext cx="14176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3124200"/>
            <a:ext cx="12271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1531938"/>
            <a:ext cx="8207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296988"/>
            <a:ext cx="820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ت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Title 20"/>
          <p:cNvSpPr>
            <a:spLocks/>
          </p:cNvSpPr>
          <p:nvPr/>
        </p:nvSpPr>
        <p:spPr bwMode="auto">
          <a:xfrm>
            <a:off x="3746500" y="115728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ت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0139 -0.08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3021 -0.022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4809 -0.052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467 -0.026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5" y="1473200"/>
            <a:ext cx="663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638" y="1216025"/>
            <a:ext cx="1852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638" y="2700338"/>
            <a:ext cx="19256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" y="5037138"/>
            <a:ext cx="13112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2625725"/>
            <a:ext cx="11668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988" y="4878388"/>
            <a:ext cx="13795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5132388"/>
            <a:ext cx="820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0" y="12128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ث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7" name="Title 20"/>
          <p:cNvSpPr>
            <a:spLocks/>
          </p:cNvSpPr>
          <p:nvPr/>
        </p:nvSpPr>
        <p:spPr bwMode="auto">
          <a:xfrm>
            <a:off x="3746500" y="115728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ث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9288 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509 L 0.21129 0.037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4983 -0.024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36493 0.00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436688"/>
            <a:ext cx="14001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25" y="1311275"/>
            <a:ext cx="8302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5002213"/>
            <a:ext cx="16652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3" y="3463925"/>
            <a:ext cx="112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2493963"/>
            <a:ext cx="550862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25" y="3754438"/>
            <a:ext cx="13430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00" y="5345113"/>
            <a:ext cx="16827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4025900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073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0" y="3435350"/>
            <a:ext cx="590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ج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3" name="Title 20"/>
          <p:cNvSpPr>
            <a:spLocks/>
          </p:cNvSpPr>
          <p:nvPr/>
        </p:nvSpPr>
        <p:spPr bwMode="auto">
          <a:xfrm>
            <a:off x="3746500" y="103663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ج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0191 0.1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2553 -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6545 0.05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50139 0.502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366838"/>
            <a:ext cx="14509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4305300"/>
            <a:ext cx="12017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1317625"/>
            <a:ext cx="11969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0" y="4954588"/>
            <a:ext cx="1571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988" y="3028950"/>
            <a:ext cx="612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2881313"/>
            <a:ext cx="1347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2849563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48831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ح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5" name="Title 20"/>
          <p:cNvSpPr>
            <a:spLocks/>
          </p:cNvSpPr>
          <p:nvPr/>
        </p:nvSpPr>
        <p:spPr bwMode="auto">
          <a:xfrm>
            <a:off x="3746500" y="1157288"/>
            <a:ext cx="1641475" cy="8588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ح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20851 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2059 0.099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2361 0.0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45364 0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3" y="1366838"/>
            <a:ext cx="8001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4760913"/>
            <a:ext cx="1201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1397000"/>
            <a:ext cx="119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0" y="4978400"/>
            <a:ext cx="157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88" y="3363913"/>
            <a:ext cx="12985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11"/>
          <p:cNvSpPr>
            <a:spLocks noChangeAspect="1"/>
          </p:cNvSpPr>
          <p:nvPr/>
        </p:nvSpPr>
        <p:spPr bwMode="auto">
          <a:xfrm>
            <a:off x="831850" y="2968625"/>
            <a:ext cx="13493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endParaRPr lang="en-GB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48831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خ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8" name="Title 20"/>
          <p:cNvSpPr>
            <a:spLocks/>
          </p:cNvSpPr>
          <p:nvPr/>
        </p:nvSpPr>
        <p:spPr bwMode="auto">
          <a:xfrm>
            <a:off x="3746500" y="1157288"/>
            <a:ext cx="1641475" cy="8588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خ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268663"/>
            <a:ext cx="1457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2919413"/>
            <a:ext cx="822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20851 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2059 0.099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2361 0.05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45364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3CA0D9"/>
          </a:solidFill>
          <a:ln w="38100">
            <a:solidFill>
              <a:srgbClr val="3CA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266825"/>
            <a:ext cx="1235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2855913"/>
            <a:ext cx="1184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322388"/>
            <a:ext cx="1206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343275"/>
            <a:ext cx="1517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4756150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25" y="48196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2979738"/>
            <a:ext cx="8223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19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itle 20"/>
          <p:cNvSpPr>
            <a:spLocks noGrp="1"/>
          </p:cNvSpPr>
          <p:nvPr>
            <p:ph type="title"/>
          </p:nvPr>
        </p:nvSpPr>
        <p:spPr bwMode="auto">
          <a:xfrm>
            <a:off x="457200" y="504825"/>
            <a:ext cx="82200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انقر على الصور التي تبدأ بـحرف "</a:t>
            </a:r>
            <a:r>
              <a:rPr lang="en-GB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Y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د " لنقلها إلى داخل الإطار.</a:t>
            </a:r>
            <a:endParaRPr lang="en-GB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3" name="Title 20"/>
          <p:cNvSpPr>
            <a:spLocks/>
          </p:cNvSpPr>
          <p:nvPr/>
        </p:nvSpPr>
        <p:spPr bwMode="auto">
          <a:xfrm>
            <a:off x="3746500" y="1157288"/>
            <a:ext cx="1641475" cy="9810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rtl="1" eaLnBrk="1" hangingPunct="1"/>
            <a:r>
              <a:rPr lang="ar-SY" altLang="en-US" sz="5400" b="1">
                <a:solidFill>
                  <a:schemeClr val="bg1"/>
                </a:solidFill>
                <a:latin typeface="Tahoma" panose="020B0604030504040204" pitchFamily="34" charset="0"/>
                <a:ea typeface="Sassoon Infant Rg" panose="02000503030000020003" pitchFamily="50" charset="0"/>
                <a:cs typeface="Tahoma" panose="020B0604030504040204" pitchFamily="34" charset="0"/>
              </a:rPr>
              <a:t>د</a:t>
            </a:r>
            <a:endParaRPr lang="en-GB" altLang="en-US" sz="5400" b="1">
              <a:solidFill>
                <a:schemeClr val="bg1"/>
              </a:solidFill>
              <a:latin typeface="Tahoma" panose="020B0604030504040204" pitchFamily="34" charset="0"/>
              <a:ea typeface="Sassoon Infant Rg" panose="02000503030000020003" pitchFamily="50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2882 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3401 0.0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454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3437 0.1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1111</TotalTime>
  <Words>420</Words>
  <Application>Microsoft Office PowerPoint</Application>
  <PresentationFormat>On-screen Show (4:3)</PresentationFormat>
  <Paragraphs>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Twinkl</vt:lpstr>
      <vt:lpstr>Tahoma</vt:lpstr>
      <vt:lpstr>Calibri</vt:lpstr>
      <vt:lpstr>Sassoon Infant Rg</vt:lpstr>
      <vt:lpstr>Arial</vt:lpstr>
      <vt:lpstr>Twinkl SemiBold</vt:lpstr>
      <vt:lpstr>Office Theme</vt:lpstr>
      <vt:lpstr>PowerPoint Presentation</vt:lpstr>
      <vt:lpstr>انقر على الصور التي تبدأ بـحرف " أ " لنقلها إلى داخل الإطار.</vt:lpstr>
      <vt:lpstr>انقر على الصور التي تبدأ بـحرف " ب " لنقلها إلى داخل الإطار.</vt:lpstr>
      <vt:lpstr>انقر على الصور التي تبدأ بـحرف " ت " لنقلها إلى داخل الإطار.</vt:lpstr>
      <vt:lpstr>انقر على الصور التي تبدأ بـحرف " ث " لنقلها إلى داخل الإطار.</vt:lpstr>
      <vt:lpstr>انقر على الصور التي تبدأ بـحرف " ج " لنقلها إلى داخل الإطار.</vt:lpstr>
      <vt:lpstr>انقر على الصور التي تبدأ بـحرف " ح " لنقلها إلى داخل الإطار.</vt:lpstr>
      <vt:lpstr>انقر على الصور التي تبدأ بـحرف " خ " لنقلها إلى داخل الإطار.</vt:lpstr>
      <vt:lpstr>انقر على الصور التي تبدأ بـحرف " د " لنقلها إلى داخل الإطار.</vt:lpstr>
      <vt:lpstr>انقر على الصور التي تبدأ بـحرف " ذ " لنقلها إلى داخل الإطار.</vt:lpstr>
      <vt:lpstr>انقر على الصور التي تبدأ بـحرف " ر " لنقلها إلى داخل الإطار.</vt:lpstr>
      <vt:lpstr>انقر على الصور التي تبدأ بـحرف " ز " لنقلها إلى داخل الإطار.</vt:lpstr>
      <vt:lpstr>انقر على الصور التي تبدأ بـحرف " س " لنقلها إلى داخل الإطار.</vt:lpstr>
      <vt:lpstr>انقر على الصور التي تبدأ بـحرف " ش " لنقلها إلى داخل الإطار.</vt:lpstr>
      <vt:lpstr>انقر على الصور التي تبدأ بـحرف " ص " لنقلها إلى داخل الإطار.</vt:lpstr>
      <vt:lpstr>انقر على الصور التي تبدأ بـحرف " ض " لنقلها إلى داخل الإطار.</vt:lpstr>
      <vt:lpstr>انقر على الصور التي تبدأ بـحرف " ط " لنقلها إلى داخل الإطار.</vt:lpstr>
      <vt:lpstr>انقر على الصور التي تبدأ بـحرف " ظ " لنقلها إلى داخل الإطار.</vt:lpstr>
      <vt:lpstr>انقر على الصور التي تبدأ بـحرف " ع " لنقلها إلى داخل الإطار.</vt:lpstr>
      <vt:lpstr>انقر على الصور التي تبدأ بـحرف " ظ " لنقلها إلى داخل الإطار.</vt:lpstr>
      <vt:lpstr>انقر على الصور التي تبدأ بـحرف " ف " لنقلها إلى داخل الإطار.</vt:lpstr>
      <vt:lpstr>انقر على الصور التي تبدأ بـحرف " ق " لنقلها إلى داخل الإطار.</vt:lpstr>
      <vt:lpstr>انقر على الصور التي تبدأ بـحرف " ك " لنقلها إلى داخل الإطار.</vt:lpstr>
      <vt:lpstr>انقر على الصور التي تبدأ بـحرف " ل " لنقلها إلى داخل الإطار.</vt:lpstr>
      <vt:lpstr>انقر على الصور التي تبدأ بـحرف " م " لنقلها إلى داخل الإطار.</vt:lpstr>
      <vt:lpstr>انقر على الصور التي تبدأ بـحرف " ن " لنقلها إلى داخل الإطار.</vt:lpstr>
      <vt:lpstr>انقر على الصور التي تبدأ بـحرف " هـ " لنقلها إلى داخل الإطار.</vt:lpstr>
      <vt:lpstr>انقر على الصور التي تبدأ بـحرف " و " لنقلها إلى داخل الإطار.</vt:lpstr>
      <vt:lpstr>انقر على الصور التي تبدأ بـحرف " ي " لنقلها إلى داخل الإطار.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Taha Ahmed</cp:lastModifiedBy>
  <cp:revision>130</cp:revision>
  <dcterms:created xsi:type="dcterms:W3CDTF">2018-09-20T14:56:25Z</dcterms:created>
  <dcterms:modified xsi:type="dcterms:W3CDTF">2019-02-05T07:15:28Z</dcterms:modified>
</cp:coreProperties>
</file>