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8" r:id="rId2"/>
    <p:sldId id="264" r:id="rId3"/>
    <p:sldId id="268" r:id="rId4"/>
    <p:sldId id="269" r:id="rId5"/>
    <p:sldId id="270" r:id="rId6"/>
    <p:sldId id="271" r:id="rId7"/>
    <p:sldId id="272" r:id="rId8"/>
    <p:sldId id="273" r:id="rId9"/>
    <p:sldId id="275" r:id="rId10"/>
    <p:sldId id="274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9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67" r:id="rId31"/>
  </p:sldIdLst>
  <p:sldSz cx="9144000" cy="6858000" type="screen4x3"/>
  <p:notesSz cx="6858000" cy="9144000"/>
  <p:embeddedFontLst>
    <p:embeddedFont>
      <p:font typeface="Twinkl" pitchFamily="2" charset="0"/>
      <p:regular r:id="rId34"/>
      <p:bold r:id="rId35"/>
    </p:embeddedFont>
    <p:embeddedFont>
      <p:font typeface="Tahoma" panose="020B0604030504040204" pitchFamily="34" charset="0"/>
      <p:regular r:id="rId36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Sassoon Infant Rg" panose="02000503030000020003" pitchFamily="50" charset="0"/>
      <p:regular r:id="rId42"/>
      <p:bold r:id="rId43"/>
    </p:embeddedFont>
    <p:embeddedFont>
      <p:font typeface="Twinkl SemiBold" pitchFamily="2" charset="0"/>
      <p:bold r:id="rId4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1162"/>
    <a:srgbClr val="3CA0D9"/>
    <a:srgbClr val="F1C656"/>
    <a:srgbClr val="8BC74C"/>
    <a:srgbClr val="DE1E5A"/>
    <a:srgbClr val="18A0DB"/>
    <a:srgbClr val="BC0105"/>
    <a:srgbClr val="4DB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72" y="10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97149BD-A178-4711-A19B-212C1CF3B7D5}" type="datetimeFigureOut">
              <a:rPr lang="en-GB"/>
              <a:pPr>
                <a:defRPr/>
              </a:pPr>
              <a:t>05/02/2019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262DBD-14FF-4B5A-AC2C-268F600B71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29D325-C45F-43A8-89A5-E47F5F046CE8}" type="datetimeFigureOut">
              <a:rPr lang="en-GB"/>
              <a:pPr>
                <a:defRPr/>
              </a:pPr>
              <a:t>05/02/2019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632022-387C-43FA-AC87-A991587535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36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/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419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  <a:prstGeom prst="roundRect">
            <a:avLst>
              <a:gd name="adj" fmla="val 9639"/>
            </a:avLst>
          </a:prstGeo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555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6"/>
          <p:cNvSpPr/>
          <p:nvPr userDrawn="1"/>
        </p:nvSpPr>
        <p:spPr bwMode="auto">
          <a:xfrm>
            <a:off x="503238" y="2930525"/>
            <a:ext cx="8137525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Rounded Rectangle 7"/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628650" y="30718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7" name="Content Placeholder 15"/>
          <p:cNvSpPr txBox="1">
            <a:spLocks/>
          </p:cNvSpPr>
          <p:nvPr userDrawn="1"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2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Sub statement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  <a:prstGeom prst="roundRect">
            <a:avLst>
              <a:gd name="adj" fmla="val 2583"/>
            </a:avLst>
          </a:prstGeo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824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91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37.png"/><Relationship Id="rId4" Type="http://schemas.openxmlformats.org/officeDocument/2006/relationships/image" Target="../media/image58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4.png"/><Relationship Id="rId7" Type="http://schemas.openxmlformats.org/officeDocument/2006/relationships/image" Target="../media/image1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1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37.png"/><Relationship Id="rId4" Type="http://schemas.openxmlformats.org/officeDocument/2006/relationships/image" Target="../media/image87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3.png"/><Relationship Id="rId7" Type="http://schemas.openxmlformats.org/officeDocument/2006/relationships/image" Target="../media/image10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8.png"/><Relationship Id="rId7" Type="http://schemas.openxmlformats.org/officeDocument/2006/relationships/image" Target="../media/image10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3.png"/><Relationship Id="rId7" Type="http://schemas.openxmlformats.org/officeDocument/2006/relationships/image" Target="../media/image106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7.png"/><Relationship Id="rId7" Type="http://schemas.openxmlformats.org/officeDocument/2006/relationships/image" Target="../media/image111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15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93.png"/><Relationship Id="rId4" Type="http://schemas.openxmlformats.org/officeDocument/2006/relationships/image" Target="../media/image1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17.png"/><Relationship Id="rId7" Type="http://schemas.openxmlformats.org/officeDocument/2006/relationships/image" Target="../media/image120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10" Type="http://schemas.openxmlformats.org/officeDocument/2006/relationships/image" Target="../media/image139.png"/><Relationship Id="rId4" Type="http://schemas.openxmlformats.org/officeDocument/2006/relationships/image" Target="../media/image135.png"/><Relationship Id="rId9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1.png"/><Relationship Id="rId7" Type="http://schemas.openxmlformats.org/officeDocument/2006/relationships/image" Target="../media/image144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10" Type="http://schemas.openxmlformats.org/officeDocument/2006/relationships/image" Target="../media/image37.png"/><Relationship Id="rId4" Type="http://schemas.openxmlformats.org/officeDocument/2006/relationships/image" Target="../media/image81.png"/><Relationship Id="rId9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3.png"/><Relationship Id="rId7" Type="http://schemas.openxmlformats.org/officeDocument/2006/relationships/image" Target="../media/image11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5.png"/><Relationship Id="rId7" Type="http://schemas.openxmlformats.org/officeDocument/2006/relationships/image" Target="../media/image37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67.png"/><Relationship Id="rId10" Type="http://schemas.openxmlformats.org/officeDocument/2006/relationships/image" Target="../media/image144.png"/><Relationship Id="rId4" Type="http://schemas.openxmlformats.org/officeDocument/2006/relationships/image" Target="../media/image166.png"/><Relationship Id="rId9" Type="http://schemas.openxmlformats.org/officeDocument/2006/relationships/image" Target="../media/image16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1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175" y="1492250"/>
            <a:ext cx="1400175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7713" y="1376363"/>
            <a:ext cx="12731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8263" y="5002213"/>
            <a:ext cx="449262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263" y="3341688"/>
            <a:ext cx="1400175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5813" y="2679700"/>
            <a:ext cx="550862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3600" y="3862388"/>
            <a:ext cx="1157288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7113" y="5135563"/>
            <a:ext cx="922337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7125" y="3814763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00" y="5073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750" y="3435350"/>
            <a:ext cx="5905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ذ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399" name="Title 20"/>
          <p:cNvSpPr>
            <a:spLocks/>
          </p:cNvSpPr>
          <p:nvPr/>
        </p:nvSpPr>
        <p:spPr bwMode="auto">
          <a:xfrm>
            <a:off x="3746500" y="115728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ذ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20677 0.079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L -0.23594 -0.0613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26545 0.0548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85185E-6 L -0.48576 0.5057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10" y="2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ر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17413" name="Title 20"/>
          <p:cNvSpPr>
            <a:spLocks/>
          </p:cNvSpPr>
          <p:nvPr/>
        </p:nvSpPr>
        <p:spPr bwMode="auto">
          <a:xfrm>
            <a:off x="3746500" y="949325"/>
            <a:ext cx="1641475" cy="1092200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ر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463" y="5181600"/>
            <a:ext cx="14541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8513" y="1195388"/>
            <a:ext cx="145256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3938" y="4867275"/>
            <a:ext cx="1131887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1375" y="1238250"/>
            <a:ext cx="6842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2200" y="3214688"/>
            <a:ext cx="1114425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775" y="2738438"/>
            <a:ext cx="5715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213" y="2994025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8075" y="1238250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17934 0.063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07407E-6 L -0.27101 0.042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59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36128 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0.19775 -0.3208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8" y="-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63" y="1296988"/>
            <a:ext cx="369887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288" y="2667000"/>
            <a:ext cx="942975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463" y="1558925"/>
            <a:ext cx="13747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438" y="4703763"/>
            <a:ext cx="71913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0563" y="3717925"/>
            <a:ext cx="1281112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819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ز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444" name="Title 20"/>
          <p:cNvSpPr>
            <a:spLocks/>
          </p:cNvSpPr>
          <p:nvPr/>
        </p:nvSpPr>
        <p:spPr bwMode="auto">
          <a:xfrm>
            <a:off x="3746500" y="9620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ز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6 L -0.44549 0.0104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23437 0.116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1413" y="1449388"/>
            <a:ext cx="6858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775" y="4835525"/>
            <a:ext cx="16224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450" y="2971800"/>
            <a:ext cx="1403350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88" y="4989513"/>
            <a:ext cx="1706562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450" y="1466850"/>
            <a:ext cx="14176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0563" y="3336925"/>
            <a:ext cx="1227137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7275" y="1647825"/>
            <a:ext cx="820738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975" y="1296988"/>
            <a:ext cx="820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س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9" name="Title 20"/>
          <p:cNvSpPr>
            <a:spLocks/>
          </p:cNvSpPr>
          <p:nvPr/>
        </p:nvSpPr>
        <p:spPr bwMode="auto">
          <a:xfrm>
            <a:off x="3746500" y="10366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س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85185E-6 L 0.20139 -0.0877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9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07407E-6 L 0.23021 -0.0226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24809 -0.0527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-0.23559 0.0085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88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475" y="1266825"/>
            <a:ext cx="419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3006725"/>
            <a:ext cx="1184275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1363" y="1322388"/>
            <a:ext cx="11969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0563" y="3367088"/>
            <a:ext cx="151765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3775" y="4768850"/>
            <a:ext cx="82867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9775" y="4830763"/>
            <a:ext cx="136207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819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ش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493" name="Title 20"/>
          <p:cNvSpPr>
            <a:spLocks/>
          </p:cNvSpPr>
          <p:nvPr/>
        </p:nvSpPr>
        <p:spPr bwMode="auto">
          <a:xfrm>
            <a:off x="3746500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ش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L -0.3401 0.061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85185E-6 L -0.44549 -0.001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0.23438 0.11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4588" y="1492250"/>
            <a:ext cx="731837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7713" y="1412875"/>
            <a:ext cx="12731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450" y="4910138"/>
            <a:ext cx="157162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163" y="3328988"/>
            <a:ext cx="1376362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5813" y="2752725"/>
            <a:ext cx="65722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3603625"/>
            <a:ext cx="4381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050" y="5106988"/>
            <a:ext cx="909638" cy="125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7125" y="3814763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00" y="5073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750" y="3435350"/>
            <a:ext cx="5905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ص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519" name="Title 20"/>
          <p:cNvSpPr>
            <a:spLocks/>
          </p:cNvSpPr>
          <p:nvPr/>
        </p:nvSpPr>
        <p:spPr bwMode="auto">
          <a:xfrm>
            <a:off x="3746500" y="10366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ص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20678 0.079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-0.23593 -0.0613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-0.26545 0.0548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6 0.00093 L -0.49392 0.5106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53" y="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ض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2533" name="Title 20"/>
          <p:cNvSpPr>
            <a:spLocks/>
          </p:cNvSpPr>
          <p:nvPr/>
        </p:nvSpPr>
        <p:spPr bwMode="auto">
          <a:xfrm>
            <a:off x="3746500" y="981075"/>
            <a:ext cx="1641475" cy="1092200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ض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000" y="4943475"/>
            <a:ext cx="139541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00" y="1111250"/>
            <a:ext cx="941388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650" y="4867275"/>
            <a:ext cx="1446213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3425" y="1398588"/>
            <a:ext cx="99695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2525" y="3001963"/>
            <a:ext cx="744538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775" y="2738438"/>
            <a:ext cx="5715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213" y="2994025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8075" y="1238250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17934 0.06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4444E-6 L -0.27101 0.0425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59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36128 0.000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19774 -0.3208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8" y="-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3" y="1389063"/>
            <a:ext cx="129857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2887663"/>
            <a:ext cx="11842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463" y="1630363"/>
            <a:ext cx="137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4700" y="3151188"/>
            <a:ext cx="1349375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988" y="4510088"/>
            <a:ext cx="16986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4875213"/>
            <a:ext cx="142557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819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ط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565" name="Title 20"/>
          <p:cNvSpPr>
            <a:spLocks/>
          </p:cNvSpPr>
          <p:nvPr/>
        </p:nvSpPr>
        <p:spPr bwMode="auto">
          <a:xfrm>
            <a:off x="3857625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ط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-0.33611 0.07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6" y="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0.44549 0.010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23438 0.11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6313" y="1524000"/>
            <a:ext cx="1077912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263" y="4608513"/>
            <a:ext cx="1060450" cy="1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4125" y="2930525"/>
            <a:ext cx="55403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5625" y="4697413"/>
            <a:ext cx="1355725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450" y="1276350"/>
            <a:ext cx="1417638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0" y="3014663"/>
            <a:ext cx="10763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488" y="1531938"/>
            <a:ext cx="8207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975" y="1296988"/>
            <a:ext cx="820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ظ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589" name="Title 20"/>
          <p:cNvSpPr>
            <a:spLocks/>
          </p:cNvSpPr>
          <p:nvPr/>
        </p:nvSpPr>
        <p:spPr bwMode="auto">
          <a:xfrm>
            <a:off x="3806825" y="10747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ظ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20139 -0.087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9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23021 -0.0226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0.24809 -0.0527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0 L -0.2467 -0.0268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150" y="1266825"/>
            <a:ext cx="12160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2987675"/>
            <a:ext cx="11842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1538288"/>
            <a:ext cx="1335088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063" y="3106738"/>
            <a:ext cx="538162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8" y="4510088"/>
            <a:ext cx="16224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1538" y="4787900"/>
            <a:ext cx="1020762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0613" y="287178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819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ع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613" name="Title 20"/>
          <p:cNvSpPr>
            <a:spLocks/>
          </p:cNvSpPr>
          <p:nvPr/>
        </p:nvSpPr>
        <p:spPr bwMode="auto">
          <a:xfrm>
            <a:off x="3746500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ع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34011 0.061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-0.44549 -0.001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23437 0.11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أ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8197" name="Title 20"/>
          <p:cNvSpPr>
            <a:spLocks/>
          </p:cNvSpPr>
          <p:nvPr/>
        </p:nvSpPr>
        <p:spPr bwMode="auto">
          <a:xfrm>
            <a:off x="3754438" y="1135063"/>
            <a:ext cx="1641475" cy="1092200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أ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463" y="4867275"/>
            <a:ext cx="10001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8513" y="1111250"/>
            <a:ext cx="145256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775" y="4867275"/>
            <a:ext cx="1446213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9938" y="1238250"/>
            <a:ext cx="8270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2525" y="2867025"/>
            <a:ext cx="744538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775" y="2738438"/>
            <a:ext cx="5715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213" y="2994025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8075" y="1238250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17934 0.063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6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44444E-6 L -0.27101 0.0425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59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59259E-6 L -0.36129 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0.19775 -0.3208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8" y="-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9975" y="1524000"/>
            <a:ext cx="8905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825" y="3306763"/>
            <a:ext cx="1612900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2938" y="4603750"/>
            <a:ext cx="13557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163" y="1276350"/>
            <a:ext cx="938212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Picture 15"/>
          <p:cNvSpPr>
            <a:spLocks noChangeAspect="1"/>
          </p:cNvSpPr>
          <p:nvPr/>
        </p:nvSpPr>
        <p:spPr bwMode="auto">
          <a:xfrm>
            <a:off x="6973888" y="3425825"/>
            <a:ext cx="1400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endParaRPr lang="en-GB" alt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488" y="1531938"/>
            <a:ext cx="8207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975" y="1296988"/>
            <a:ext cx="820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ظ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636" name="Title 20"/>
          <p:cNvSpPr>
            <a:spLocks/>
          </p:cNvSpPr>
          <p:nvPr/>
        </p:nvSpPr>
        <p:spPr bwMode="auto">
          <a:xfrm>
            <a:off x="3746500" y="10366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غ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863" y="4932363"/>
            <a:ext cx="1439862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0.22795 -0.1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9" y="-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23021 -0.0226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0.24809 -0.0527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-0.2467 -0.0268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188" y="3084513"/>
            <a:ext cx="1665287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538" y="1524000"/>
            <a:ext cx="1020762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1038" y="1357313"/>
            <a:ext cx="1176337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5788" y="3541713"/>
            <a:ext cx="15176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538" y="4375150"/>
            <a:ext cx="877887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1038" y="4819650"/>
            <a:ext cx="14224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88" y="5000625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0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ف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661" name="Title 20"/>
          <p:cNvSpPr>
            <a:spLocks/>
          </p:cNvSpPr>
          <p:nvPr/>
        </p:nvSpPr>
        <p:spPr bwMode="auto">
          <a:xfrm>
            <a:off x="3746500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ف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07407E-6 L -0.22882 0.11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-0.32031 0.0407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4" y="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111E-6 L -0.44548 0.010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23438 0.1168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3950" y="1522413"/>
            <a:ext cx="9350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4275" y="4789488"/>
            <a:ext cx="73342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2213" y="3014663"/>
            <a:ext cx="8001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88" y="4622800"/>
            <a:ext cx="1827212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0763" y="1276350"/>
            <a:ext cx="1243012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6125" y="3382963"/>
            <a:ext cx="1227138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488" y="1531938"/>
            <a:ext cx="8207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975" y="1296988"/>
            <a:ext cx="820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4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ق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685" name="Title 20"/>
          <p:cNvSpPr>
            <a:spLocks/>
          </p:cNvSpPr>
          <p:nvPr/>
        </p:nvSpPr>
        <p:spPr bwMode="auto">
          <a:xfrm>
            <a:off x="3806825" y="10747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ق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0.20139 -0.0877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9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07407E-6 L 0.23021 -0.0226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 L -0.24809 -0.0527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-0.24671 -0.0268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" y="1298575"/>
            <a:ext cx="1235075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2762250"/>
            <a:ext cx="110331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3763" y="1322388"/>
            <a:ext cx="8921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2675" y="3279775"/>
            <a:ext cx="7112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388" y="4459288"/>
            <a:ext cx="944562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4819650"/>
            <a:ext cx="744538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388" y="4792663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ك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709" name="Title 20"/>
          <p:cNvSpPr>
            <a:spLocks/>
          </p:cNvSpPr>
          <p:nvPr/>
        </p:nvSpPr>
        <p:spPr bwMode="auto">
          <a:xfrm>
            <a:off x="3746500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ك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-0.34011 0.061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44549 -0.001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23437 0.11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175" y="1617663"/>
            <a:ext cx="1400175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4900" y="1265238"/>
            <a:ext cx="687388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9825" y="5002213"/>
            <a:ext cx="846138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250" y="3382963"/>
            <a:ext cx="10525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2450" y="2574925"/>
            <a:ext cx="831850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8513" y="4133850"/>
            <a:ext cx="1343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Picture 16"/>
          <p:cNvSpPr>
            <a:spLocks noChangeAspect="1"/>
          </p:cNvSpPr>
          <p:nvPr/>
        </p:nvSpPr>
        <p:spPr bwMode="auto">
          <a:xfrm>
            <a:off x="7377113" y="5321300"/>
            <a:ext cx="922337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endParaRPr lang="en-GB" alt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7125" y="3954463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00" y="5073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750" y="3435350"/>
            <a:ext cx="5905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4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ل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735" name="Title 20"/>
          <p:cNvSpPr>
            <a:spLocks/>
          </p:cNvSpPr>
          <p:nvPr/>
        </p:nvSpPr>
        <p:spPr bwMode="auto">
          <a:xfrm>
            <a:off x="3746500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ل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6800" y="5273675"/>
            <a:ext cx="7842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20677 0.079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-0.26545 0.0548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48577 0.5057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58" y="2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-0.23593 -0.0613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175" y="1671638"/>
            <a:ext cx="1400175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5175" y="1376363"/>
            <a:ext cx="12382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100" y="4676775"/>
            <a:ext cx="123825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850" y="3435350"/>
            <a:ext cx="10318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8988" y="2652713"/>
            <a:ext cx="63182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8238" y="3849688"/>
            <a:ext cx="95091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0" y="5273675"/>
            <a:ext cx="13303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1113" y="3862388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225" y="4748213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750" y="3435350"/>
            <a:ext cx="5905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م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759" name="Title 20"/>
          <p:cNvSpPr>
            <a:spLocks/>
          </p:cNvSpPr>
          <p:nvPr/>
        </p:nvSpPr>
        <p:spPr bwMode="auto">
          <a:xfrm>
            <a:off x="3746500" y="10366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م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20677 0.079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-0.23593 -0.0613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-0.26545 0.0548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185 L -0.48316 0.5046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49" y="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350" y="1446213"/>
            <a:ext cx="966788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3035300"/>
            <a:ext cx="11842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5350" y="1231900"/>
            <a:ext cx="7397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9600" y="3151188"/>
            <a:ext cx="1416050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75" y="4714875"/>
            <a:ext cx="92233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4892675"/>
            <a:ext cx="142557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819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0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ن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781" name="Title 20"/>
          <p:cNvSpPr>
            <a:spLocks/>
          </p:cNvSpPr>
          <p:nvPr/>
        </p:nvSpPr>
        <p:spPr bwMode="auto">
          <a:xfrm>
            <a:off x="3746500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ن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0.22882 0.11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33611 0.07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6" y="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0.44549 0.010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23438 0.11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6975" y="1296988"/>
            <a:ext cx="857250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2525" y="4819650"/>
            <a:ext cx="992188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9950" y="4810125"/>
            <a:ext cx="935038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5238" y="1276350"/>
            <a:ext cx="754062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3613" y="3182938"/>
            <a:ext cx="954087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488" y="1531938"/>
            <a:ext cx="8207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975" y="1296988"/>
            <a:ext cx="820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هـ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804" name="Title 20"/>
          <p:cNvSpPr>
            <a:spLocks/>
          </p:cNvSpPr>
          <p:nvPr/>
        </p:nvSpPr>
        <p:spPr bwMode="auto">
          <a:xfrm>
            <a:off x="3806825" y="10747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هـ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3788" y="3128963"/>
            <a:ext cx="9874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0.23021 -0.022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-0.24809 -0.0527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24671 -0.0268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L 0.20139 -0.0877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9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4600" y="1266825"/>
            <a:ext cx="608013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1738" y="3124200"/>
            <a:ext cx="701675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1500" y="1597025"/>
            <a:ext cx="1549400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3600" y="3640138"/>
            <a:ext cx="1189038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263" y="4965700"/>
            <a:ext cx="16986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1500" y="5000625"/>
            <a:ext cx="1317625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0938" y="3305175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3150" y="496570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و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829" name="Title 20"/>
          <p:cNvSpPr>
            <a:spLocks/>
          </p:cNvSpPr>
          <p:nvPr/>
        </p:nvSpPr>
        <p:spPr bwMode="auto">
          <a:xfrm>
            <a:off x="3822700" y="10366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و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L -0.33819 0.021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0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185E-6 L -0.44548 -0.001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23438 0.1168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175" y="1571625"/>
            <a:ext cx="140017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5850" y="1376363"/>
            <a:ext cx="706438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325" y="5002213"/>
            <a:ext cx="1227138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975" y="3463925"/>
            <a:ext cx="965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00" y="5073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750" y="3435350"/>
            <a:ext cx="5905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ي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851" name="Title 20"/>
          <p:cNvSpPr>
            <a:spLocks/>
          </p:cNvSpPr>
          <p:nvPr/>
        </p:nvSpPr>
        <p:spPr bwMode="auto">
          <a:xfrm>
            <a:off x="3746500" y="1101725"/>
            <a:ext cx="1641475" cy="97948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48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ي</a:t>
            </a:r>
            <a:endParaRPr lang="en-GB" altLang="en-US" sz="48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8988" y="2703513"/>
            <a:ext cx="1174750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4400" y="5240338"/>
            <a:ext cx="1014413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8238" y="3849688"/>
            <a:ext cx="95091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1113" y="3862388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20677 0.079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-0.48577 0.5057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58" y="2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-0.23594 -0.0613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6 L -0.26546 0.0548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3" y="1296988"/>
            <a:ext cx="1020762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2667000"/>
            <a:ext cx="1184275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2463" y="1322388"/>
            <a:ext cx="13747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0563" y="3151188"/>
            <a:ext cx="1517650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988" y="4510088"/>
            <a:ext cx="16986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4819650"/>
            <a:ext cx="14255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819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ب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29" name="Title 20"/>
          <p:cNvSpPr>
            <a:spLocks/>
          </p:cNvSpPr>
          <p:nvPr/>
        </p:nvSpPr>
        <p:spPr bwMode="auto">
          <a:xfrm>
            <a:off x="3746500" y="115728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ب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-0.33611 0.07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6" y="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0.44549 0.010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23437 0.11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0175" y="1216025"/>
            <a:ext cx="517525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775" y="4789488"/>
            <a:ext cx="162242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2688" y="3014663"/>
            <a:ext cx="919162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6088" y="4632325"/>
            <a:ext cx="1706562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450" y="1276350"/>
            <a:ext cx="1417638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8500" y="3124200"/>
            <a:ext cx="1227138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3488" y="1531938"/>
            <a:ext cx="820737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3975" y="1296988"/>
            <a:ext cx="820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ت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53" name="Title 20"/>
          <p:cNvSpPr>
            <a:spLocks/>
          </p:cNvSpPr>
          <p:nvPr/>
        </p:nvSpPr>
        <p:spPr bwMode="auto">
          <a:xfrm>
            <a:off x="3746500" y="115728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ت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81481E-6 L 0.20139 -0.087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9" y="-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07407E-6 L 0.23021 -0.0226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81481E-6 L -0.24809 -0.0527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13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-0.2467 -0.0268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9675" y="1473200"/>
            <a:ext cx="6635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1638" y="1216025"/>
            <a:ext cx="1852612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1638" y="2700338"/>
            <a:ext cx="1925637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825" y="5037138"/>
            <a:ext cx="131127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250" y="2625725"/>
            <a:ext cx="1166813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8988" y="4878388"/>
            <a:ext cx="1379537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7288" y="5132388"/>
            <a:ext cx="820737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0750" y="12128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6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ث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77" name="Title 20"/>
          <p:cNvSpPr>
            <a:spLocks/>
          </p:cNvSpPr>
          <p:nvPr/>
        </p:nvSpPr>
        <p:spPr bwMode="auto">
          <a:xfrm>
            <a:off x="3746500" y="115728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ث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0.19288 0.06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-0.00509 L 0.21129 0.0379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38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-0.24983 -0.0247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-0.36493 0.0043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4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175" y="1436688"/>
            <a:ext cx="1400175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0125" y="1311275"/>
            <a:ext cx="830263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250" y="5002213"/>
            <a:ext cx="1665288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013" y="3463925"/>
            <a:ext cx="11271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5813" y="2493963"/>
            <a:ext cx="550862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5325" y="3754438"/>
            <a:ext cx="13430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5300" y="5345113"/>
            <a:ext cx="1682750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0450" y="4025900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100" y="5073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750" y="3435350"/>
            <a:ext cx="5905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ج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303" name="Title 20"/>
          <p:cNvSpPr>
            <a:spLocks/>
          </p:cNvSpPr>
          <p:nvPr/>
        </p:nvSpPr>
        <p:spPr bwMode="auto">
          <a:xfrm>
            <a:off x="3746500" y="103663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ج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20191 0.1372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87" y="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22553 -0.0215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85" y="-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26545 0.0548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1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-0.50139 0.5025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69" y="2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" y="1366838"/>
            <a:ext cx="145097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8863" y="4305300"/>
            <a:ext cx="1201737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1663" y="1317625"/>
            <a:ext cx="1196975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250" y="4954588"/>
            <a:ext cx="157162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2988" y="3028950"/>
            <a:ext cx="612775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375" y="2881313"/>
            <a:ext cx="13477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6188" y="2849563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2525" y="48831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ح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325" name="Title 20"/>
          <p:cNvSpPr>
            <a:spLocks/>
          </p:cNvSpPr>
          <p:nvPr/>
        </p:nvSpPr>
        <p:spPr bwMode="auto">
          <a:xfrm>
            <a:off x="3746500" y="1157288"/>
            <a:ext cx="1641475" cy="858837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ح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7 L 0.20851 0.11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17" y="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-0.2059 0.0997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95" y="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-0.32361 0.0562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81" y="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45364 0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9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5063" y="1366838"/>
            <a:ext cx="800100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6788" y="4760913"/>
            <a:ext cx="12017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1663" y="1397000"/>
            <a:ext cx="11969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250" y="4978400"/>
            <a:ext cx="1571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0088" y="3363913"/>
            <a:ext cx="129857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icture 11"/>
          <p:cNvSpPr>
            <a:spLocks noChangeAspect="1"/>
          </p:cNvSpPr>
          <p:nvPr/>
        </p:nvSpPr>
        <p:spPr bwMode="auto">
          <a:xfrm>
            <a:off x="831850" y="2968625"/>
            <a:ext cx="134937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endParaRPr lang="en-GB" alt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2525" y="48831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خ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348" name="Title 20"/>
          <p:cNvSpPr>
            <a:spLocks/>
          </p:cNvSpPr>
          <p:nvPr/>
        </p:nvSpPr>
        <p:spPr bwMode="auto">
          <a:xfrm>
            <a:off x="3746500" y="1157288"/>
            <a:ext cx="1641475" cy="858837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خ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3268663"/>
            <a:ext cx="1457325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6188" y="2919413"/>
            <a:ext cx="8223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7 L 0.20851 0.11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17" y="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-0.2059 0.0997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95" y="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-0.32361 0.056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81" y="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45364 0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9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08250" y="1527175"/>
            <a:ext cx="4117975" cy="4668838"/>
          </a:xfrm>
          <a:prstGeom prst="rect">
            <a:avLst/>
          </a:prstGeom>
          <a:solidFill>
            <a:schemeClr val="bg1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Oval 6"/>
          <p:cNvSpPr/>
          <p:nvPr/>
        </p:nvSpPr>
        <p:spPr bwMode="auto">
          <a:xfrm>
            <a:off x="4024313" y="1101725"/>
            <a:ext cx="1095375" cy="1092200"/>
          </a:xfrm>
          <a:prstGeom prst="ellipse">
            <a:avLst/>
          </a:prstGeom>
          <a:solidFill>
            <a:srgbClr val="3CA0D9"/>
          </a:solidFill>
          <a:ln w="38100">
            <a:solidFill>
              <a:srgbClr val="3CA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" y="1266825"/>
            <a:ext cx="12350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2855913"/>
            <a:ext cx="11842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1322388"/>
            <a:ext cx="12065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0563" y="3343275"/>
            <a:ext cx="151765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625" y="4756150"/>
            <a:ext cx="11445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0925" y="4819650"/>
            <a:ext cx="8382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1413" y="2979738"/>
            <a:ext cx="822325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819650"/>
            <a:ext cx="822325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Title 20"/>
          <p:cNvSpPr>
            <a:spLocks noGrp="1"/>
          </p:cNvSpPr>
          <p:nvPr>
            <p:ph type="title"/>
          </p:nvPr>
        </p:nvSpPr>
        <p:spPr bwMode="auto">
          <a:xfrm>
            <a:off x="457200" y="504825"/>
            <a:ext cx="8220075" cy="71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 eaLnBrk="1" hangingPunct="1"/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انقر على الصور التي تبدأ بـحرف "</a:t>
            </a:r>
            <a:r>
              <a:rPr lang="en-GB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Y" altLang="en-US" sz="2000" b="0">
                <a:latin typeface="Tahoma" panose="020B0604030504040204" pitchFamily="34" charset="0"/>
                <a:cs typeface="Tahoma" panose="020B0604030504040204" pitchFamily="34" charset="0"/>
              </a:rPr>
              <a:t>د " لنقلها إلى داخل الإطار.</a:t>
            </a:r>
            <a:endParaRPr lang="en-GB" altLang="en-US" sz="2000" b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373" name="Title 20"/>
          <p:cNvSpPr>
            <a:spLocks/>
          </p:cNvSpPr>
          <p:nvPr/>
        </p:nvSpPr>
        <p:spPr bwMode="auto">
          <a:xfrm>
            <a:off x="3746500" y="1157288"/>
            <a:ext cx="1641475" cy="9810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rtl="1" eaLnBrk="1" hangingPunct="1"/>
            <a:r>
              <a:rPr lang="ar-SY" altLang="en-US" sz="5400" b="1">
                <a:solidFill>
                  <a:schemeClr val="bg1"/>
                </a:solidFill>
                <a:latin typeface="Tahoma" panose="020B0604030504040204" pitchFamily="34" charset="0"/>
                <a:ea typeface="Sassoon Infant Rg" panose="02000503030000020003" pitchFamily="50" charset="0"/>
                <a:cs typeface="Tahoma" panose="020B0604030504040204" pitchFamily="34" charset="0"/>
              </a:rPr>
              <a:t>د</a:t>
            </a:r>
            <a:endParaRPr lang="en-GB" altLang="en-US" sz="5400" b="1">
              <a:solidFill>
                <a:schemeClr val="bg1"/>
              </a:solidFill>
              <a:latin typeface="Tahoma" panose="020B0604030504040204" pitchFamily="34" charset="0"/>
              <a:ea typeface="Sassoon Infant Rg" panose="02000503030000020003" pitchFamily="50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-0.22882 0.1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-0.3401 0.061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14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0.44549 -0.001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23437 0.11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 [Read-Only]" id="{B29F6C71-AAE0-4B64-A45A-1046B855C9CC}" vid="{8E495050-AD79-41D8-9298-D2CAD14368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Guidance</Template>
  <TotalTime>1111</TotalTime>
  <Words>420</Words>
  <Application>Microsoft Office PowerPoint</Application>
  <PresentationFormat>On-screen Show (4:3)</PresentationFormat>
  <Paragraphs>56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Twinkl</vt:lpstr>
      <vt:lpstr>Tahoma</vt:lpstr>
      <vt:lpstr>Calibri</vt:lpstr>
      <vt:lpstr>Sassoon Infant Rg</vt:lpstr>
      <vt:lpstr>Arial</vt:lpstr>
      <vt:lpstr>Twinkl SemiBold</vt:lpstr>
      <vt:lpstr>Office Theme</vt:lpstr>
      <vt:lpstr>PowerPoint Presentation</vt:lpstr>
      <vt:lpstr>انقر على الصور التي تبدأ بـحرف " أ " لنقلها إلى داخل الإطار.</vt:lpstr>
      <vt:lpstr>انقر على الصور التي تبدأ بـحرف " ب " لنقلها إلى داخل الإطار.</vt:lpstr>
      <vt:lpstr>انقر على الصور التي تبدأ بـحرف " ت " لنقلها إلى داخل الإطار.</vt:lpstr>
      <vt:lpstr>انقر على الصور التي تبدأ بـحرف " ث " لنقلها إلى داخل الإطار.</vt:lpstr>
      <vt:lpstr>انقر على الصور التي تبدأ بـحرف " ج " لنقلها إلى داخل الإطار.</vt:lpstr>
      <vt:lpstr>انقر على الصور التي تبدأ بـحرف " ح " لنقلها إلى داخل الإطار.</vt:lpstr>
      <vt:lpstr>انقر على الصور التي تبدأ بـحرف " خ " لنقلها إلى داخل الإطار.</vt:lpstr>
      <vt:lpstr>انقر على الصور التي تبدأ بـحرف " د " لنقلها إلى داخل الإطار.</vt:lpstr>
      <vt:lpstr>انقر على الصور التي تبدأ بـحرف " ذ " لنقلها إلى داخل الإطار.</vt:lpstr>
      <vt:lpstr>انقر على الصور التي تبدأ بـحرف " ر " لنقلها إلى داخل الإطار.</vt:lpstr>
      <vt:lpstr>انقر على الصور التي تبدأ بـحرف " ز " لنقلها إلى داخل الإطار.</vt:lpstr>
      <vt:lpstr>انقر على الصور التي تبدأ بـحرف " س " لنقلها إلى داخل الإطار.</vt:lpstr>
      <vt:lpstr>انقر على الصور التي تبدأ بـحرف " ش " لنقلها إلى داخل الإطار.</vt:lpstr>
      <vt:lpstr>انقر على الصور التي تبدأ بـحرف " ص " لنقلها إلى داخل الإطار.</vt:lpstr>
      <vt:lpstr>انقر على الصور التي تبدأ بـحرف " ض " لنقلها إلى داخل الإطار.</vt:lpstr>
      <vt:lpstr>انقر على الصور التي تبدأ بـحرف " ط " لنقلها إلى داخل الإطار.</vt:lpstr>
      <vt:lpstr>انقر على الصور التي تبدأ بـحرف " ظ " لنقلها إلى داخل الإطار.</vt:lpstr>
      <vt:lpstr>انقر على الصور التي تبدأ بـحرف " ع " لنقلها إلى داخل الإطار.</vt:lpstr>
      <vt:lpstr>انقر على الصور التي تبدأ بـحرف " ظ " لنقلها إلى داخل الإطار.</vt:lpstr>
      <vt:lpstr>انقر على الصور التي تبدأ بـحرف " ف " لنقلها إلى داخل الإطار.</vt:lpstr>
      <vt:lpstr>انقر على الصور التي تبدأ بـحرف " ق " لنقلها إلى داخل الإطار.</vt:lpstr>
      <vt:lpstr>انقر على الصور التي تبدأ بـحرف " ك " لنقلها إلى داخل الإطار.</vt:lpstr>
      <vt:lpstr>انقر على الصور التي تبدأ بـحرف " ل " لنقلها إلى داخل الإطار.</vt:lpstr>
      <vt:lpstr>انقر على الصور التي تبدأ بـحرف " م " لنقلها إلى داخل الإطار.</vt:lpstr>
      <vt:lpstr>انقر على الصور التي تبدأ بـحرف " ن " لنقلها إلى داخل الإطار.</vt:lpstr>
      <vt:lpstr>انقر على الصور التي تبدأ بـحرف " هـ " لنقلها إلى داخل الإطار.</vt:lpstr>
      <vt:lpstr>انقر على الصور التي تبدأ بـحرف " و " لنقلها إلى داخل الإطار.</vt:lpstr>
      <vt:lpstr>انقر على الصور التي تبدأ بـحرف " ي " لنقلها إلى داخل الإطار.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Shantal Paley</dc:creator>
  <cp:lastModifiedBy>Taha Ahmed</cp:lastModifiedBy>
  <cp:revision>130</cp:revision>
  <dcterms:created xsi:type="dcterms:W3CDTF">2018-09-20T14:56:25Z</dcterms:created>
  <dcterms:modified xsi:type="dcterms:W3CDTF">2019-02-05T07:15:28Z</dcterms:modified>
</cp:coreProperties>
</file>