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288" r:id="rId2"/>
    <p:sldId id="256" r:id="rId3"/>
    <p:sldId id="257" r:id="rId4"/>
    <p:sldId id="258" r:id="rId5"/>
    <p:sldId id="290" r:id="rId6"/>
    <p:sldId id="260" r:id="rId7"/>
    <p:sldId id="261" r:id="rId8"/>
    <p:sldId id="292" r:id="rId9"/>
    <p:sldId id="291" r:id="rId10"/>
    <p:sldId id="263" r:id="rId11"/>
    <p:sldId id="283" r:id="rId12"/>
    <p:sldId id="264" r:id="rId13"/>
    <p:sldId id="265" r:id="rId14"/>
    <p:sldId id="266" r:id="rId15"/>
    <p:sldId id="267" r:id="rId16"/>
    <p:sldId id="270" r:id="rId17"/>
    <p:sldId id="296" r:id="rId18"/>
    <p:sldId id="293" r:id="rId19"/>
    <p:sldId id="272" r:id="rId20"/>
    <p:sldId id="297" r:id="rId21"/>
    <p:sldId id="273" r:id="rId22"/>
    <p:sldId id="279" r:id="rId23"/>
    <p:sldId id="284" r:id="rId24"/>
    <p:sldId id="285" r:id="rId25"/>
    <p:sldId id="286" r:id="rId26"/>
    <p:sldId id="289" r:id="rId27"/>
    <p:sldId id="274" r:id="rId28"/>
    <p:sldId id="299" r:id="rId29"/>
    <p:sldId id="280" r:id="rId30"/>
    <p:sldId id="275" r:id="rId31"/>
    <p:sldId id="276" r:id="rId32"/>
    <p:sldId id="278" r:id="rId33"/>
    <p:sldId id="277" r:id="rId34"/>
    <p:sldId id="287" r:id="rId3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9785" autoAdjust="0"/>
  </p:normalViewPr>
  <p:slideViewPr>
    <p:cSldViewPr>
      <p:cViewPr varScale="1">
        <p:scale>
          <a:sx n="67" d="100"/>
          <a:sy n="67" d="100"/>
        </p:scale>
        <p:origin x="93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5E99C3D0-D914-428E-8490-A851BED0EB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8591838-7008-433F-BBC1-4AD5DEBA2B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73767C-C419-4212-B34D-22AA88B2057C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60CB3D9B-8C29-444A-8D4E-E278C05588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EBAF7BA4-0A43-4B9B-8558-5509A4D1E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CB5CBD4-E670-48BA-BB89-9F02E3ABAD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ECBFB2D-412B-4598-8FB0-48CEC383F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fld id="{F34BA4E9-517E-4A4A-B914-404D86C7C6D1}" type="slidenum">
              <a:rPr lang="ar-SA" altLang="ar-SA"/>
              <a:pPr/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صورة الشريحة 1">
            <a:extLst>
              <a:ext uri="{FF2B5EF4-FFF2-40B4-BE49-F238E27FC236}">
                <a16:creationId xmlns:a16="http://schemas.microsoft.com/office/drawing/2014/main" id="{A5012E2C-B9D2-4220-869C-672B69126F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عنصر نائب للملاحظات 2">
            <a:extLst>
              <a:ext uri="{FF2B5EF4-FFF2-40B4-BE49-F238E27FC236}">
                <a16:creationId xmlns:a16="http://schemas.microsoft.com/office/drawing/2014/main" id="{2F0DA32F-0A40-4543-AD9D-3CB7A0DAFC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2772" name="عنصر نائب لرقم الشريحة 3">
            <a:extLst>
              <a:ext uri="{FF2B5EF4-FFF2-40B4-BE49-F238E27FC236}">
                <a16:creationId xmlns:a16="http://schemas.microsoft.com/office/drawing/2014/main" id="{E870B7FE-00B7-46B7-BA94-E8B654DA4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D00711-4160-4041-B0AC-FC7FDBDB0217}" type="slidenum">
              <a:rPr lang="ar-SA" altLang="ar-SA">
                <a:latin typeface="Calibri" panose="020F0502020204030204" pitchFamily="34" charset="0"/>
              </a:rPr>
              <a:pPr eaLnBrk="1" hangingPunct="1"/>
              <a:t>2</a:t>
            </a:fld>
            <a:endParaRPr lang="ar-SA" altLang="ar-SA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0FB5DC-B662-4C5F-A62E-FF20ED5B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37E4-3BB7-4112-8298-916767E5C8B4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D11048-D943-4B79-8731-BA0AB758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14A03B1-38C5-4208-BD5A-FFFE2AA5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EDEC5-B826-4887-A5AB-673A2D8B800F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7539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3AD2A7-605F-4E85-8ADA-A25C24AB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3B49-1B35-43CA-AC6B-3FD117999504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BD0B84-A260-4DEF-AD8E-4AAD64F3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BA5C5D-1E69-4333-B336-9454D2C9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EF811-8E38-4BD1-9391-4283E6F41BCD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1797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07CAA-CBBD-4099-BD48-195CF5ED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AF59-8C21-49A5-954C-65986E5DCA58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CB91B2-C2D9-490E-B798-C0C191E4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B2EB7B-52C2-4074-A063-CD70F9CB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DCAEB-C2EE-4FA2-A7A7-8C88E7FA139E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22649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5EBEE3-0668-4214-A2F9-2ADCF33D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5474F-E738-4372-AC9C-D8837C0FCDE7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5B0D31-133D-4706-9233-B45557B9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50AEDF-6F5E-44D6-B1F6-9FD0F190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076BB-883B-4FBC-B892-1DDF89A959F7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96032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C55CE1-6877-4ADA-9C8D-19DBE006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F33A-8A14-4F6C-A7DF-6F7AABBBB7D3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28098C-EA2E-4D70-A379-0EA558D1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6B5B03-6999-4A7C-B761-FF2E55D8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53FF9-A1FB-4B5C-A8D1-7AB214DED7F3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1575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2C0E32E-7DDB-485E-AA2E-70CDC50F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6A5D-B30F-4008-B2CB-555E2EB9C551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77E3632-C87F-4038-8C14-F780B828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E12F53F-9909-4329-B3F1-2B279C032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0EC2C-7A40-432A-8086-958C30C57EEC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854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13A95D0E-CF5B-4411-A838-7A4588F3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956F-D6E8-47DF-A9C9-20D572CA5A33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70C237C4-4F84-48D7-805F-52E62576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10FB4156-45E0-441F-A054-1853694E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8DEAC-D671-4F18-BDC9-622B1FCCCE25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399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456AA7CE-3A97-4CA7-86CF-8DA3FF97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B38DE-D938-42B1-8BDE-D72399A6D6D1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CE8A846E-707B-4FF3-8548-39F09CE2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0A372201-E024-48EB-8045-F5DDF763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E2C66-F608-4441-A4F2-1AE5A1E2223A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57181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015B9E84-AD29-4EFF-A67B-B6DB1643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08EF-E78A-4017-89AE-8A88635BE883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C9F6B913-B6E5-4F45-BA23-F0365D8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18AD5CE-E7DF-40CE-9A14-E9C729B7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FD056-0F3F-4922-ABB9-AC69BE8EE4F7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94814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6A970712-B561-4CFA-985E-EAD6EA5A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F6857-E8E6-464E-9768-C947C40B912D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AEC9BA6-EC8E-4712-83D8-C168284E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B30D7ED-01D2-4F2F-9B5C-370A7C81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A17C-3DB5-463B-9E05-ED4860A68650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68588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8486BCF0-1932-40A2-BE76-009740F3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55E6-1C38-43A9-AD10-33590305ADD8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21A83D66-EF31-4AE1-8AA0-7948D67D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99020E1-4F96-424D-8570-66A52F60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F72EE-1BD1-4321-9A29-FF4AB26772A5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2657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عنوان 1">
            <a:extLst>
              <a:ext uri="{FF2B5EF4-FFF2-40B4-BE49-F238E27FC236}">
                <a16:creationId xmlns:a16="http://schemas.microsoft.com/office/drawing/2014/main" id="{5C41F7B5-8C63-483F-8464-04F08E8403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7171" name="عنصر نائب للنص 2">
            <a:extLst>
              <a:ext uri="{FF2B5EF4-FFF2-40B4-BE49-F238E27FC236}">
                <a16:creationId xmlns:a16="http://schemas.microsoft.com/office/drawing/2014/main" id="{0D7B849B-7FAD-4750-A3C7-7E220E8C65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B52A7B-07F2-432B-ADE6-2102835AC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EDB237-6520-4E7F-8286-11D600564A3C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CE8031-ED6E-4682-931E-5B2F1934D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7CB693-D4C4-4878-A48F-390A79B18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B0BD2D7-4DD9-41EC-A96A-AD0AF79955C7}" type="slidenum">
              <a:rPr lang="ar-SA" altLang="ar-SA"/>
              <a:pPr/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73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66.wmf"/><Relationship Id="rId1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0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57.png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2.png"/><Relationship Id="rId19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59.png"/><Relationship Id="rId14" Type="http://schemas.openxmlformats.org/officeDocument/2006/relationships/image" Target="../media/image6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1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98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0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109.wmf"/><Relationship Id="rId3" Type="http://schemas.openxmlformats.org/officeDocument/2006/relationships/image" Target="../media/image110.png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0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115.wmf"/><Relationship Id="rId3" Type="http://schemas.openxmlformats.org/officeDocument/2006/relationships/oleObject" Target="../embeddings/oleObject26.bin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14.wmf"/><Relationship Id="rId5" Type="http://schemas.openxmlformats.org/officeDocument/2006/relationships/image" Target="../media/image116.png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111.wmf"/><Relationship Id="rId9" Type="http://schemas.openxmlformats.org/officeDocument/2006/relationships/image" Target="../media/image11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6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صورة 1" descr="proj1 (1).gif">
            <a:extLst>
              <a:ext uri="{FF2B5EF4-FFF2-40B4-BE49-F238E27FC236}">
                <a16:creationId xmlns:a16="http://schemas.microsoft.com/office/drawing/2014/main" id="{C92D1AF7-CB7A-4869-A31B-C8DC39501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4"/>
          <a:stretch>
            <a:fillRect/>
          </a:stretch>
        </p:blipFill>
        <p:spPr bwMode="auto">
          <a:xfrm>
            <a:off x="1547813" y="549275"/>
            <a:ext cx="59769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http://www.physicsclassroom.com/class/vectors/u3l2e1.gif">
            <a:extLst>
              <a:ext uri="{FF2B5EF4-FFF2-40B4-BE49-F238E27FC236}">
                <a16:creationId xmlns:a16="http://schemas.microsoft.com/office/drawing/2014/main" id="{D26075A7-7EB5-47AC-BA57-1F7841AB8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3" b="19354"/>
          <a:stretch>
            <a:fillRect/>
          </a:stretch>
        </p:blipFill>
        <p:spPr bwMode="auto">
          <a:xfrm>
            <a:off x="600075" y="4724400"/>
            <a:ext cx="30353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F82C46BF-F924-46A9-99A5-553336F1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31667" r="52083" b="53333"/>
          <a:stretch>
            <a:fillRect/>
          </a:stretch>
        </p:blipFill>
        <p:spPr bwMode="auto">
          <a:xfrm>
            <a:off x="5651500" y="4508500"/>
            <a:ext cx="31369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>
            <a:extLst>
              <a:ext uri="{FF2B5EF4-FFF2-40B4-BE49-F238E27FC236}">
                <a16:creationId xmlns:a16="http://schemas.microsoft.com/office/drawing/2014/main" id="{18E60A8E-9216-4333-826E-11B359477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4E48BC77-D07F-4B6B-9254-28C282F10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036888"/>
            <a:ext cx="3013075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id="{0D406BA9-9892-40D0-B614-50E055C53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268413"/>
            <a:ext cx="85836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01E851AC-166E-42ED-BBDF-21C9E966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52738"/>
            <a:ext cx="37687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F2A22A96-7725-4BBE-9DE4-6E71CE65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06450"/>
            <a:ext cx="8424863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9967ED8D-C71C-449E-98D2-745447BC6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13325"/>
            <a:ext cx="34750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رة 9" descr="golf.jpg">
            <a:extLst>
              <a:ext uri="{FF2B5EF4-FFF2-40B4-BE49-F238E27FC236}">
                <a16:creationId xmlns:a16="http://schemas.microsoft.com/office/drawing/2014/main" id="{D56E9A8B-D4F5-4AEF-BC97-651EF5867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2440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>
            <a:extLst>
              <a:ext uri="{FF2B5EF4-FFF2-40B4-BE49-F238E27FC236}">
                <a16:creationId xmlns:a16="http://schemas.microsoft.com/office/drawing/2014/main" id="{96893AEB-0154-4818-BFE3-4DEB27FE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88913"/>
            <a:ext cx="468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228ABC9-1728-497B-A787-DA7575E5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55875"/>
            <a:ext cx="813593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346049-6E19-40A1-880A-B017A2D69280}"/>
              </a:ext>
            </a:extLst>
          </p:cNvPr>
          <p:cNvCxnSpPr/>
          <p:nvPr/>
        </p:nvCxnSpPr>
        <p:spPr>
          <a:xfrm>
            <a:off x="1403350" y="3716338"/>
            <a:ext cx="70564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86EBD-5365-4EC1-B217-0E0DA4203034}"/>
              </a:ext>
            </a:extLst>
          </p:cNvPr>
          <p:cNvCxnSpPr/>
          <p:nvPr/>
        </p:nvCxnSpPr>
        <p:spPr>
          <a:xfrm>
            <a:off x="539750" y="4149725"/>
            <a:ext cx="6624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قوس 5">
            <a:extLst>
              <a:ext uri="{FF2B5EF4-FFF2-40B4-BE49-F238E27FC236}">
                <a16:creationId xmlns:a16="http://schemas.microsoft.com/office/drawing/2014/main" id="{11ABDB73-1779-4DDD-97FF-5BAB24005382}"/>
              </a:ext>
            </a:extLst>
          </p:cNvPr>
          <p:cNvSpPr/>
          <p:nvPr/>
        </p:nvSpPr>
        <p:spPr>
          <a:xfrm rot="16503914">
            <a:off x="1249363" y="4587875"/>
            <a:ext cx="5572125" cy="3622675"/>
          </a:xfrm>
          <a:prstGeom prst="arc">
            <a:avLst>
              <a:gd name="adj1" fmla="val 17605381"/>
              <a:gd name="adj2" fmla="val 21536012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قوس 6">
            <a:extLst>
              <a:ext uri="{FF2B5EF4-FFF2-40B4-BE49-F238E27FC236}">
                <a16:creationId xmlns:a16="http://schemas.microsoft.com/office/drawing/2014/main" id="{6BD6CB2E-CBAB-4376-84AB-D26144F629AD}"/>
              </a:ext>
            </a:extLst>
          </p:cNvPr>
          <p:cNvSpPr/>
          <p:nvPr/>
        </p:nvSpPr>
        <p:spPr>
          <a:xfrm rot="5096086" flipH="1">
            <a:off x="1659731" y="4587082"/>
            <a:ext cx="5572125" cy="3624262"/>
          </a:xfrm>
          <a:prstGeom prst="arc">
            <a:avLst>
              <a:gd name="adj1" fmla="val 17605381"/>
              <a:gd name="adj2" fmla="val 21536012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B08DE973-22C1-49DC-92F0-56771991BC58}"/>
              </a:ext>
            </a:extLst>
          </p:cNvPr>
          <p:cNvCxnSpPr/>
          <p:nvPr/>
        </p:nvCxnSpPr>
        <p:spPr>
          <a:xfrm rot="16200000" flipH="1">
            <a:off x="5619751" y="5864225"/>
            <a:ext cx="1231900" cy="3016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EABBEF5C-9EA9-4245-BD84-6AFAEB1C60A9}"/>
              </a:ext>
            </a:extLst>
          </p:cNvPr>
          <p:cNvCxnSpPr/>
          <p:nvPr/>
        </p:nvCxnSpPr>
        <p:spPr>
          <a:xfrm>
            <a:off x="1643063" y="5453063"/>
            <a:ext cx="5219700" cy="158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ABBE81D7-BCDE-4757-B878-CB28FAC61542}"/>
              </a:ext>
            </a:extLst>
          </p:cNvPr>
          <p:cNvCxnSpPr/>
          <p:nvPr/>
        </p:nvCxnSpPr>
        <p:spPr>
          <a:xfrm rot="16200000">
            <a:off x="954088" y="4468813"/>
            <a:ext cx="2808287" cy="158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مربع نص 14">
            <a:extLst>
              <a:ext uri="{FF2B5EF4-FFF2-40B4-BE49-F238E27FC236}">
                <a16:creationId xmlns:a16="http://schemas.microsoft.com/office/drawing/2014/main" id="{DBA01C28-F0D8-462B-998B-0902A7168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66700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altLang="ar-SA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4" name="مربع نص 15">
            <a:extLst>
              <a:ext uri="{FF2B5EF4-FFF2-40B4-BE49-F238E27FC236}">
                <a16:creationId xmlns:a16="http://schemas.microsoft.com/office/drawing/2014/main" id="{79E3215D-08C2-41BF-BAC9-629ECA13E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53816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altLang="ar-SA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05092C02-F411-40BE-9226-CC1285B8079C}"/>
              </a:ext>
            </a:extLst>
          </p:cNvPr>
          <p:cNvSpPr/>
          <p:nvPr/>
        </p:nvSpPr>
        <p:spPr>
          <a:xfrm>
            <a:off x="2328863" y="5405438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5BF43B67-76D8-46C8-9731-43D355585BB7}"/>
              </a:ext>
            </a:extLst>
          </p:cNvPr>
          <p:cNvSpPr/>
          <p:nvPr/>
        </p:nvSpPr>
        <p:spPr>
          <a:xfrm>
            <a:off x="6072188" y="5405438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347C3E80-A7CB-47D0-B6F9-322E879F9ED9}"/>
              </a:ext>
            </a:extLst>
          </p:cNvPr>
          <p:cNvSpPr/>
          <p:nvPr/>
        </p:nvSpPr>
        <p:spPr>
          <a:xfrm>
            <a:off x="5929313" y="4976813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3DB00B0F-2C68-4C0A-99BE-A661ABD420C4}"/>
              </a:ext>
            </a:extLst>
          </p:cNvPr>
          <p:cNvSpPr/>
          <p:nvPr/>
        </p:nvSpPr>
        <p:spPr>
          <a:xfrm>
            <a:off x="6253163" y="6167438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9625CAB0-58FD-4884-8BDA-2F5174A08B40}"/>
              </a:ext>
            </a:extLst>
          </p:cNvPr>
          <p:cNvSpPr/>
          <p:nvPr/>
        </p:nvSpPr>
        <p:spPr>
          <a:xfrm>
            <a:off x="5500688" y="4262438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2DD84310-045C-4162-AB3A-10E01D43AEBA}"/>
              </a:ext>
            </a:extLst>
          </p:cNvPr>
          <p:cNvSpPr/>
          <p:nvPr/>
        </p:nvSpPr>
        <p:spPr>
          <a:xfrm>
            <a:off x="4268788" y="3559175"/>
            <a:ext cx="7143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F5EBA455-20B5-42D9-A807-147E4DC995A2}"/>
              </a:ext>
            </a:extLst>
          </p:cNvPr>
          <p:cNvSpPr/>
          <p:nvPr/>
        </p:nvSpPr>
        <p:spPr>
          <a:xfrm>
            <a:off x="3143250" y="4035425"/>
            <a:ext cx="7143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72" name="مستطيل 35">
            <a:extLst>
              <a:ext uri="{FF2B5EF4-FFF2-40B4-BE49-F238E27FC236}">
                <a16:creationId xmlns:a16="http://schemas.microsoft.com/office/drawing/2014/main" id="{D3698BEA-CD63-44FB-B6A3-0A8337928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5119688"/>
            <a:ext cx="382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026E1BC-E098-45F5-851A-5DC11F1FEA78}"/>
              </a:ext>
            </a:extLst>
          </p:cNvPr>
          <p:cNvSpPr/>
          <p:nvPr/>
        </p:nvSpPr>
        <p:spPr>
          <a:xfrm>
            <a:off x="6516688" y="3357563"/>
            <a:ext cx="18573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Projectile’s Path</a:t>
            </a:r>
            <a:endParaRPr lang="en-GB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2131AB8-9DAD-4C13-BDFF-0B7019001E60}"/>
              </a:ext>
            </a:extLst>
          </p:cNvPr>
          <p:cNvSpPr/>
          <p:nvPr/>
        </p:nvSpPr>
        <p:spPr>
          <a:xfrm>
            <a:off x="571500" y="5834063"/>
            <a:ext cx="1500188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Launching point</a:t>
            </a:r>
            <a:endParaRPr lang="en-GB" sz="1600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685A982-16CD-46E9-9E8B-10D10F507F95}"/>
              </a:ext>
            </a:extLst>
          </p:cNvPr>
          <p:cNvSpPr/>
          <p:nvPr/>
        </p:nvSpPr>
        <p:spPr>
          <a:xfrm>
            <a:off x="7072313" y="5762625"/>
            <a:ext cx="150018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Landing point</a:t>
            </a:r>
            <a:endParaRPr lang="en-GB" sz="1600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50FD6775-282E-4E52-AEC8-447CDFD7EF18}"/>
              </a:ext>
            </a:extLst>
          </p:cNvPr>
          <p:cNvSpPr/>
          <p:nvPr/>
        </p:nvSpPr>
        <p:spPr>
          <a:xfrm>
            <a:off x="3714750" y="2905125"/>
            <a:ext cx="1500188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Max. height</a:t>
            </a:r>
            <a:endParaRPr lang="en-GB" sz="1600" dirty="0"/>
          </a:p>
        </p:txBody>
      </p: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999ED9DD-7938-492C-A817-A4294A6A5902}"/>
              </a:ext>
            </a:extLst>
          </p:cNvPr>
          <p:cNvCxnSpPr/>
          <p:nvPr/>
        </p:nvCxnSpPr>
        <p:spPr>
          <a:xfrm flipH="1">
            <a:off x="1763713" y="5478463"/>
            <a:ext cx="503237" cy="373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0FCB04E9-0D60-46FA-988E-C88C60E5E359}"/>
              </a:ext>
            </a:extLst>
          </p:cNvPr>
          <p:cNvCxnSpPr>
            <a:stCxn id="28" idx="7"/>
            <a:endCxn id="29" idx="3"/>
          </p:cNvCxnSpPr>
          <p:nvPr/>
        </p:nvCxnSpPr>
        <p:spPr>
          <a:xfrm flipH="1" flipV="1">
            <a:off x="1968500" y="3500438"/>
            <a:ext cx="1235075" cy="54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7FDFC137-4CB6-4F91-B08A-1A09260C96A2}"/>
              </a:ext>
            </a:extLst>
          </p:cNvPr>
          <p:cNvCxnSpPr>
            <a:stCxn id="27" idx="0"/>
          </p:cNvCxnSpPr>
          <p:nvPr/>
        </p:nvCxnSpPr>
        <p:spPr>
          <a:xfrm rot="16200000" flipV="1">
            <a:off x="4111625" y="3365500"/>
            <a:ext cx="36830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D010A2AB-0D1C-4696-A4DD-7866FD150FCE}"/>
              </a:ext>
            </a:extLst>
          </p:cNvPr>
          <p:cNvCxnSpPr>
            <a:stCxn id="23" idx="5"/>
            <a:endCxn id="19464" idx="2"/>
          </p:cNvCxnSpPr>
          <p:nvPr/>
        </p:nvCxnSpPr>
        <p:spPr>
          <a:xfrm rot="16200000" flipH="1">
            <a:off x="6460331" y="5139532"/>
            <a:ext cx="284163" cy="93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3F5DEB29-0DCF-42FE-A10F-BCDEC9B837F4}"/>
              </a:ext>
            </a:extLst>
          </p:cNvPr>
          <p:cNvCxnSpPr/>
          <p:nvPr/>
        </p:nvCxnSpPr>
        <p:spPr>
          <a:xfrm flipV="1">
            <a:off x="6357938" y="6048375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ستطيل 20">
            <a:extLst>
              <a:ext uri="{FF2B5EF4-FFF2-40B4-BE49-F238E27FC236}">
                <a16:creationId xmlns:a16="http://schemas.microsoft.com/office/drawing/2014/main" id="{1C19204B-19BD-4CF3-B1E2-DB35B8BF91D5}"/>
              </a:ext>
            </a:extLst>
          </p:cNvPr>
          <p:cNvSpPr/>
          <p:nvPr/>
        </p:nvSpPr>
        <p:spPr>
          <a:xfrm>
            <a:off x="468313" y="3357563"/>
            <a:ext cx="150018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Projectile</a:t>
            </a:r>
            <a:endParaRPr lang="en-GB" sz="1600" dirty="0"/>
          </a:p>
        </p:txBody>
      </p:sp>
      <p:cxnSp>
        <p:nvCxnSpPr>
          <p:cNvPr id="31" name="رابط كسهم مستقيم 36">
            <a:extLst>
              <a:ext uri="{FF2B5EF4-FFF2-40B4-BE49-F238E27FC236}">
                <a16:creationId xmlns:a16="http://schemas.microsoft.com/office/drawing/2014/main" id="{EEB8C020-EFBD-49F9-851E-2EEA77461228}"/>
              </a:ext>
            </a:extLst>
          </p:cNvPr>
          <p:cNvCxnSpPr/>
          <p:nvPr/>
        </p:nvCxnSpPr>
        <p:spPr>
          <a:xfrm flipV="1">
            <a:off x="5292725" y="3789363"/>
            <a:ext cx="1241425" cy="233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A708664-B3BE-491E-AFD9-65B0C8363795}"/>
              </a:ext>
            </a:extLst>
          </p:cNvPr>
          <p:cNvCxnSpPr/>
          <p:nvPr/>
        </p:nvCxnSpPr>
        <p:spPr>
          <a:xfrm flipH="1">
            <a:off x="2411413" y="5661025"/>
            <a:ext cx="16557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E4C20A-B18B-4230-A720-731C2B8344BF}"/>
              </a:ext>
            </a:extLst>
          </p:cNvPr>
          <p:cNvCxnSpPr/>
          <p:nvPr/>
        </p:nvCxnSpPr>
        <p:spPr>
          <a:xfrm>
            <a:off x="4427538" y="5661025"/>
            <a:ext cx="1657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3563C5F-8507-4AEC-9A18-5FD875BA0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516563"/>
            <a:ext cx="33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/>
              <a:t>R</a:t>
            </a:r>
            <a:endParaRPr lang="ar-SA" altLang="ar-SA"/>
          </a:p>
        </p:txBody>
      </p:sp>
      <p:sp>
        <p:nvSpPr>
          <p:cNvPr id="48" name="مستطيل 18">
            <a:extLst>
              <a:ext uri="{FF2B5EF4-FFF2-40B4-BE49-F238E27FC236}">
                <a16:creationId xmlns:a16="http://schemas.microsoft.com/office/drawing/2014/main" id="{FF96A736-E042-45A0-9A8B-0BD5BB542AE8}"/>
              </a:ext>
            </a:extLst>
          </p:cNvPr>
          <p:cNvSpPr/>
          <p:nvPr/>
        </p:nvSpPr>
        <p:spPr>
          <a:xfrm>
            <a:off x="3503613" y="6096000"/>
            <a:ext cx="150018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The range R</a:t>
            </a:r>
            <a:endParaRPr lang="en-GB" sz="16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5016A7E-050A-4106-B007-C43535C22061}"/>
              </a:ext>
            </a:extLst>
          </p:cNvPr>
          <p:cNvCxnSpPr/>
          <p:nvPr/>
        </p:nvCxnSpPr>
        <p:spPr>
          <a:xfrm>
            <a:off x="4211638" y="5732463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9" grpId="0" animBg="1"/>
      <p:bldP spid="45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hysicsclassroom.com/class/vectors/u3l2e1.gif">
            <a:extLst>
              <a:ext uri="{FF2B5EF4-FFF2-40B4-BE49-F238E27FC236}">
                <a16:creationId xmlns:a16="http://schemas.microsoft.com/office/drawing/2014/main" id="{8EB99400-199A-411B-9658-1874280B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3" b="19354"/>
          <a:stretch>
            <a:fillRect/>
          </a:stretch>
        </p:blipFill>
        <p:spPr bwMode="auto">
          <a:xfrm>
            <a:off x="0" y="4786313"/>
            <a:ext cx="30353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87292B08-4E47-4D53-B75A-819180CB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31667" r="52083" b="53333"/>
          <a:stretch>
            <a:fillRect/>
          </a:stretch>
        </p:blipFill>
        <p:spPr bwMode="auto">
          <a:xfrm>
            <a:off x="3929063" y="4572000"/>
            <a:ext cx="4000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صورة 13" descr="proj1 (1).gif">
            <a:extLst>
              <a:ext uri="{FF2B5EF4-FFF2-40B4-BE49-F238E27FC236}">
                <a16:creationId xmlns:a16="http://schemas.microsoft.com/office/drawing/2014/main" id="{06166378-D4BF-4E22-8978-DED499A83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66"/>
          <a:stretch>
            <a:fillRect/>
          </a:stretch>
        </p:blipFill>
        <p:spPr bwMode="auto">
          <a:xfrm>
            <a:off x="1619250" y="333375"/>
            <a:ext cx="56435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صورة 14" descr="proj1 (1).gif">
            <a:extLst>
              <a:ext uri="{FF2B5EF4-FFF2-40B4-BE49-F238E27FC236}">
                <a16:creationId xmlns:a16="http://schemas.microsoft.com/office/drawing/2014/main" id="{05E64610-A221-47A0-AC53-E4E70BF7C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4"/>
          <a:stretch>
            <a:fillRect/>
          </a:stretch>
        </p:blipFill>
        <p:spPr bwMode="auto">
          <a:xfrm>
            <a:off x="1652588" y="2322513"/>
            <a:ext cx="564356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3F5D89DB-2FD2-4E74-ABDC-C85B434A73CF}"/>
              </a:ext>
            </a:extLst>
          </p:cNvPr>
          <p:cNvCxnSpPr/>
          <p:nvPr/>
        </p:nvCxnSpPr>
        <p:spPr>
          <a:xfrm flipV="1">
            <a:off x="4260850" y="4292600"/>
            <a:ext cx="347663" cy="9001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28A35C38-1D36-4E12-8380-1D27FC3C2E46}"/>
              </a:ext>
            </a:extLst>
          </p:cNvPr>
          <p:cNvCxnSpPr/>
          <p:nvPr/>
        </p:nvCxnSpPr>
        <p:spPr>
          <a:xfrm flipH="1" flipV="1">
            <a:off x="4248150" y="4292600"/>
            <a:ext cx="0" cy="8651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F750AC07-7010-4DAF-9945-4E6B4E8930A5}"/>
              </a:ext>
            </a:extLst>
          </p:cNvPr>
          <p:cNvCxnSpPr/>
          <p:nvPr/>
        </p:nvCxnSpPr>
        <p:spPr>
          <a:xfrm>
            <a:off x="4248150" y="5189538"/>
            <a:ext cx="431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قوس 5">
            <a:extLst>
              <a:ext uri="{FF2B5EF4-FFF2-40B4-BE49-F238E27FC236}">
                <a16:creationId xmlns:a16="http://schemas.microsoft.com/office/drawing/2014/main" id="{5EEDC2B7-0A1A-4BBF-BD4F-557BE48FC881}"/>
              </a:ext>
            </a:extLst>
          </p:cNvPr>
          <p:cNvSpPr/>
          <p:nvPr/>
        </p:nvSpPr>
        <p:spPr>
          <a:xfrm rot="16503914">
            <a:off x="3157538" y="4298950"/>
            <a:ext cx="5572125" cy="3622675"/>
          </a:xfrm>
          <a:prstGeom prst="arc">
            <a:avLst>
              <a:gd name="adj1" fmla="val 17605381"/>
              <a:gd name="adj2" fmla="val 21536012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قوس 6">
            <a:extLst>
              <a:ext uri="{FF2B5EF4-FFF2-40B4-BE49-F238E27FC236}">
                <a16:creationId xmlns:a16="http://schemas.microsoft.com/office/drawing/2014/main" id="{4E79771B-CC23-4FC7-8443-9A1D23929556}"/>
              </a:ext>
            </a:extLst>
          </p:cNvPr>
          <p:cNvSpPr/>
          <p:nvPr/>
        </p:nvSpPr>
        <p:spPr>
          <a:xfrm rot="5096086" flipH="1">
            <a:off x="3567906" y="4298157"/>
            <a:ext cx="5572125" cy="3624262"/>
          </a:xfrm>
          <a:prstGeom prst="arc">
            <a:avLst>
              <a:gd name="adj1" fmla="val 17605381"/>
              <a:gd name="adj2" fmla="val 21536012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6369D4E7-5D05-4CB9-9ED3-752EEF2F861B}"/>
              </a:ext>
            </a:extLst>
          </p:cNvPr>
          <p:cNvCxnSpPr/>
          <p:nvPr/>
        </p:nvCxnSpPr>
        <p:spPr>
          <a:xfrm>
            <a:off x="3551238" y="5157788"/>
            <a:ext cx="5219700" cy="158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375545F5-DF69-40BF-A57F-D59B3FF18180}"/>
              </a:ext>
            </a:extLst>
          </p:cNvPr>
          <p:cNvCxnSpPr/>
          <p:nvPr/>
        </p:nvCxnSpPr>
        <p:spPr>
          <a:xfrm rot="16200000">
            <a:off x="2862263" y="4179888"/>
            <a:ext cx="2808287" cy="158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مربع نص 14">
            <a:extLst>
              <a:ext uri="{FF2B5EF4-FFF2-40B4-BE49-F238E27FC236}">
                <a16:creationId xmlns:a16="http://schemas.microsoft.com/office/drawing/2014/main" id="{47920C9C-97F9-4063-99C1-773AD3CCF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237807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altLang="ar-SA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4" name="مربع نص 15">
            <a:extLst>
              <a:ext uri="{FF2B5EF4-FFF2-40B4-BE49-F238E27FC236}">
                <a16:creationId xmlns:a16="http://schemas.microsoft.com/office/drawing/2014/main" id="{55D81057-738F-4A1E-B090-DC1ADA2B4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063" y="5191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altLang="ar-SA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FD3567CA-C0A7-4FDB-B62F-C2D5B89CDFDA}"/>
              </a:ext>
            </a:extLst>
          </p:cNvPr>
          <p:cNvSpPr/>
          <p:nvPr/>
        </p:nvSpPr>
        <p:spPr>
          <a:xfrm>
            <a:off x="4237038" y="5116513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92A4D767-0E17-4B4B-93F6-F5B3C8BE96B5}"/>
              </a:ext>
            </a:extLst>
          </p:cNvPr>
          <p:cNvSpPr/>
          <p:nvPr/>
        </p:nvSpPr>
        <p:spPr>
          <a:xfrm>
            <a:off x="7980363" y="5116513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12C2AD2F-A74B-41DD-9BB0-EEBEFA8DCD14}"/>
              </a:ext>
            </a:extLst>
          </p:cNvPr>
          <p:cNvSpPr/>
          <p:nvPr/>
        </p:nvSpPr>
        <p:spPr>
          <a:xfrm>
            <a:off x="7837488" y="4687888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6B4348FF-651D-43CE-AC6F-6541500F9019}"/>
              </a:ext>
            </a:extLst>
          </p:cNvPr>
          <p:cNvSpPr/>
          <p:nvPr/>
        </p:nvSpPr>
        <p:spPr>
          <a:xfrm>
            <a:off x="7408863" y="3973513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F679D1AB-A680-4BEC-8161-DC496D75C315}"/>
              </a:ext>
            </a:extLst>
          </p:cNvPr>
          <p:cNvSpPr/>
          <p:nvPr/>
        </p:nvSpPr>
        <p:spPr>
          <a:xfrm>
            <a:off x="6176963" y="3270250"/>
            <a:ext cx="7143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6AE4EA87-0431-4A51-9A18-8050897A56D3}"/>
              </a:ext>
            </a:extLst>
          </p:cNvPr>
          <p:cNvSpPr/>
          <p:nvPr/>
        </p:nvSpPr>
        <p:spPr>
          <a:xfrm>
            <a:off x="5051425" y="3746500"/>
            <a:ext cx="7143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A9251672-AD99-402B-A166-9D7FC46D5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75932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7F19E97B-5204-4DAB-80D2-B0919D1FB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13" y="5229225"/>
            <a:ext cx="522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0x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81CCBBA1-7480-4081-8D2F-2DC02D094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0" y="4330700"/>
            <a:ext cx="43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0y</a:t>
            </a:r>
            <a:endParaRPr lang="en-GB" altLang="ar-SA">
              <a:latin typeface="Calibri" panose="020F0502020204030204" pitchFamily="34" charset="0"/>
            </a:endParaRPr>
          </a:p>
        </p:txBody>
      </p:sp>
      <p:pic>
        <p:nvPicPr>
          <p:cNvPr id="21530" name="Picture 33">
            <a:extLst>
              <a:ext uri="{FF2B5EF4-FFF2-40B4-BE49-F238E27FC236}">
                <a16:creationId xmlns:a16="http://schemas.microsoft.com/office/drawing/2014/main" id="{092DC8F6-F437-4A4D-B379-46B3310C5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716338"/>
            <a:ext cx="2794000" cy="7445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1">
            <a:extLst>
              <a:ext uri="{FF2B5EF4-FFF2-40B4-BE49-F238E27FC236}">
                <a16:creationId xmlns:a16="http://schemas.microsoft.com/office/drawing/2014/main" id="{750E807C-5DAA-4C16-8426-FAD4A7D91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868863"/>
            <a:ext cx="2006600" cy="611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2" name="Picture 2">
            <a:extLst>
              <a:ext uri="{FF2B5EF4-FFF2-40B4-BE49-F238E27FC236}">
                <a16:creationId xmlns:a16="http://schemas.microsoft.com/office/drawing/2014/main" id="{AC4AA1BA-EC58-4096-9182-4D67D915C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805488"/>
            <a:ext cx="2032000" cy="527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3">
            <a:extLst>
              <a:ext uri="{FF2B5EF4-FFF2-40B4-BE49-F238E27FC236}">
                <a16:creationId xmlns:a16="http://schemas.microsoft.com/office/drawing/2014/main" id="{7D06C661-7993-4061-AB23-2EC33F411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44450"/>
            <a:ext cx="89614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8" name="Rectangle 31">
            <a:extLst>
              <a:ext uri="{FF2B5EF4-FFF2-40B4-BE49-F238E27FC236}">
                <a16:creationId xmlns:a16="http://schemas.microsoft.com/office/drawing/2014/main" id="{6036B499-F13D-4734-850B-307059317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31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19F485E-5B2B-4185-8672-B4C83670760E}"/>
              </a:ext>
            </a:extLst>
          </p:cNvPr>
          <p:cNvCxnSpPr/>
          <p:nvPr/>
        </p:nvCxnSpPr>
        <p:spPr>
          <a:xfrm flipH="1">
            <a:off x="4248150" y="4292600"/>
            <a:ext cx="360363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88BC094-CAA6-4C9F-BDC8-D7B0E8EE65AB}"/>
              </a:ext>
            </a:extLst>
          </p:cNvPr>
          <p:cNvCxnSpPr/>
          <p:nvPr/>
        </p:nvCxnSpPr>
        <p:spPr>
          <a:xfrm>
            <a:off x="4608513" y="4292600"/>
            <a:ext cx="0" cy="8651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3">
            <a:extLst>
              <a:ext uri="{FF2B5EF4-FFF2-40B4-BE49-F238E27FC236}">
                <a16:creationId xmlns:a16="http://schemas.microsoft.com/office/drawing/2014/main" id="{8EE0F9F6-4E41-40B2-AA6F-3DA364472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31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27CBBD13-E89C-42B7-9EF9-E6E3FF5F4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3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1533" name="Rectangle 37">
            <a:extLst>
              <a:ext uri="{FF2B5EF4-FFF2-40B4-BE49-F238E27FC236}">
                <a16:creationId xmlns:a16="http://schemas.microsoft.com/office/drawing/2014/main" id="{3508C754-29A1-4623-ADEE-39CB5FE25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31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21540" name="Picture 36">
            <a:extLst>
              <a:ext uri="{FF2B5EF4-FFF2-40B4-BE49-F238E27FC236}">
                <a16:creationId xmlns:a16="http://schemas.microsoft.com/office/drawing/2014/main" id="{C1384954-7A63-4DB5-BE00-BC5A386C8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05263"/>
            <a:ext cx="180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5" name="Rectangle 38">
            <a:extLst>
              <a:ext uri="{FF2B5EF4-FFF2-40B4-BE49-F238E27FC236}">
                <a16:creationId xmlns:a16="http://schemas.microsoft.com/office/drawing/2014/main" id="{8CE18E78-FF99-488E-AB7F-0B6B97406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155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رابط كسهم مستقيم 77">
            <a:extLst>
              <a:ext uri="{FF2B5EF4-FFF2-40B4-BE49-F238E27FC236}">
                <a16:creationId xmlns:a16="http://schemas.microsoft.com/office/drawing/2014/main" id="{B93557F8-DA65-4D8D-A11B-02545E7A6835}"/>
              </a:ext>
            </a:extLst>
          </p:cNvPr>
          <p:cNvCxnSpPr>
            <a:stCxn id="101" idx="0"/>
            <a:endCxn id="105" idx="4"/>
          </p:cNvCxnSpPr>
          <p:nvPr/>
        </p:nvCxnSpPr>
        <p:spPr>
          <a:xfrm flipV="1">
            <a:off x="2306638" y="3894138"/>
            <a:ext cx="814387" cy="12969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كسهم مستقيم 78">
            <a:extLst>
              <a:ext uri="{FF2B5EF4-FFF2-40B4-BE49-F238E27FC236}">
                <a16:creationId xmlns:a16="http://schemas.microsoft.com/office/drawing/2014/main" id="{41914CF8-5166-4510-8A93-ECCD48BA98CD}"/>
              </a:ext>
            </a:extLst>
          </p:cNvPr>
          <p:cNvCxnSpPr>
            <a:stCxn id="101" idx="7"/>
            <a:endCxn id="103" idx="5"/>
          </p:cNvCxnSpPr>
          <p:nvPr/>
        </p:nvCxnSpPr>
        <p:spPr>
          <a:xfrm flipV="1">
            <a:off x="2330450" y="3408363"/>
            <a:ext cx="1939925" cy="17938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كسهم مستقيم 79">
            <a:extLst>
              <a:ext uri="{FF2B5EF4-FFF2-40B4-BE49-F238E27FC236}">
                <a16:creationId xmlns:a16="http://schemas.microsoft.com/office/drawing/2014/main" id="{7E707403-B729-42D4-80BF-C4B4CCD6AD9E}"/>
              </a:ext>
            </a:extLst>
          </p:cNvPr>
          <p:cNvCxnSpPr>
            <a:stCxn id="101" idx="0"/>
          </p:cNvCxnSpPr>
          <p:nvPr/>
        </p:nvCxnSpPr>
        <p:spPr>
          <a:xfrm flipV="1">
            <a:off x="2306638" y="4119563"/>
            <a:ext cx="3176587" cy="10715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مربع نص 80">
            <a:extLst>
              <a:ext uri="{FF2B5EF4-FFF2-40B4-BE49-F238E27FC236}">
                <a16:creationId xmlns:a16="http://schemas.microsoft.com/office/drawing/2014/main" id="{9FFD590A-0570-494A-8D7E-2433A69A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38" y="52292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altLang="ar-SA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مربع نص 81">
            <a:extLst>
              <a:ext uri="{FF2B5EF4-FFF2-40B4-BE49-F238E27FC236}">
                <a16:creationId xmlns:a16="http://schemas.microsoft.com/office/drawing/2014/main" id="{93E9D7B0-27E9-4426-AE1C-0C9A781B8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5213350"/>
            <a:ext cx="34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22535" name="مستطيل 82">
            <a:extLst>
              <a:ext uri="{FF2B5EF4-FFF2-40B4-BE49-F238E27FC236}">
                <a16:creationId xmlns:a16="http://schemas.microsoft.com/office/drawing/2014/main" id="{E88B9ABE-F076-484E-A378-C4B398A96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4437063"/>
            <a:ext cx="287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altLang="ar-SA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6" name="مستطيل 83">
            <a:extLst>
              <a:ext uri="{FF2B5EF4-FFF2-40B4-BE49-F238E27FC236}">
                <a16:creationId xmlns:a16="http://schemas.microsoft.com/office/drawing/2014/main" id="{BBB9213C-6798-43EF-BFD6-A4C55B65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43706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altLang="ar-SA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7" name="مستطيل 93">
            <a:extLst>
              <a:ext uri="{FF2B5EF4-FFF2-40B4-BE49-F238E27FC236}">
                <a16:creationId xmlns:a16="http://schemas.microsoft.com/office/drawing/2014/main" id="{CCCBF951-9C26-4866-BD01-F75FF5D4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4005263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altLang="ar-SA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538" name="مجموعة 94">
            <a:extLst>
              <a:ext uri="{FF2B5EF4-FFF2-40B4-BE49-F238E27FC236}">
                <a16:creationId xmlns:a16="http://schemas.microsoft.com/office/drawing/2014/main" id="{98073401-A2B5-4CAD-A9A1-A084A9F603B8}"/>
              </a:ext>
            </a:extLst>
          </p:cNvPr>
          <p:cNvGrpSpPr>
            <a:grpSpLocks/>
          </p:cNvGrpSpPr>
          <p:nvPr/>
        </p:nvGrpSpPr>
        <p:grpSpPr bwMode="auto">
          <a:xfrm>
            <a:off x="1439863" y="3284538"/>
            <a:ext cx="4968875" cy="5688012"/>
            <a:chOff x="1619672" y="2049841"/>
            <a:chExt cx="4968552" cy="5687365"/>
          </a:xfrm>
        </p:grpSpPr>
        <p:sp>
          <p:nvSpPr>
            <p:cNvPr id="96" name="قوس 95">
              <a:extLst>
                <a:ext uri="{FF2B5EF4-FFF2-40B4-BE49-F238E27FC236}">
                  <a16:creationId xmlns:a16="http://schemas.microsoft.com/office/drawing/2014/main" id="{F08C7ECA-6476-4AB7-B179-073C10C444D6}"/>
                </a:ext>
              </a:extLst>
            </p:cNvPr>
            <p:cNvSpPr/>
            <p:nvPr/>
          </p:nvSpPr>
          <p:spPr>
            <a:xfrm rot="16503914">
              <a:off x="1368999" y="3138654"/>
              <a:ext cx="5573078" cy="3624026"/>
            </a:xfrm>
            <a:prstGeom prst="arc">
              <a:avLst>
                <a:gd name="adj1" fmla="val 17605381"/>
                <a:gd name="adj2" fmla="val 21536012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7" name="قوس 96">
              <a:extLst>
                <a:ext uri="{FF2B5EF4-FFF2-40B4-BE49-F238E27FC236}">
                  <a16:creationId xmlns:a16="http://schemas.microsoft.com/office/drawing/2014/main" id="{83513F33-FCBB-444D-9357-2D67649813BA}"/>
                </a:ext>
              </a:extLst>
            </p:cNvPr>
            <p:cNvSpPr/>
            <p:nvPr/>
          </p:nvSpPr>
          <p:spPr>
            <a:xfrm rot="5096086" flipH="1">
              <a:off x="1780928" y="3139447"/>
              <a:ext cx="5571491" cy="3624027"/>
            </a:xfrm>
            <a:prstGeom prst="arc">
              <a:avLst>
                <a:gd name="adj1" fmla="val 17605381"/>
                <a:gd name="adj2" fmla="val 21536012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8" name="رابط كسهم مستقيم 97">
              <a:extLst>
                <a:ext uri="{FF2B5EF4-FFF2-40B4-BE49-F238E27FC236}">
                  <a16:creationId xmlns:a16="http://schemas.microsoft.com/office/drawing/2014/main" id="{933E2D07-D046-4AF3-8A41-7427D6525EE3}"/>
                </a:ext>
              </a:extLst>
            </p:cNvPr>
            <p:cNvCxnSpPr/>
            <p:nvPr/>
          </p:nvCxnSpPr>
          <p:spPr>
            <a:xfrm>
              <a:off x="1619672" y="3994307"/>
              <a:ext cx="49685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رابط كسهم مستقيم 98">
              <a:extLst>
                <a:ext uri="{FF2B5EF4-FFF2-40B4-BE49-F238E27FC236}">
                  <a16:creationId xmlns:a16="http://schemas.microsoft.com/office/drawing/2014/main" id="{929AB409-A4D0-43FB-BC85-B517D607E3DD}"/>
                </a:ext>
              </a:extLst>
            </p:cNvPr>
            <p:cNvCxnSpPr/>
            <p:nvPr/>
          </p:nvCxnSpPr>
          <p:spPr>
            <a:xfrm flipV="1">
              <a:off x="2478453" y="2049841"/>
              <a:ext cx="4763" cy="237621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شكل بيضاوي 99">
              <a:extLst>
                <a:ext uri="{FF2B5EF4-FFF2-40B4-BE49-F238E27FC236}">
                  <a16:creationId xmlns:a16="http://schemas.microsoft.com/office/drawing/2014/main" id="{AC62F187-3745-45CB-84D1-E20356C15847}"/>
                </a:ext>
              </a:extLst>
            </p:cNvPr>
            <p:cNvSpPr/>
            <p:nvPr/>
          </p:nvSpPr>
          <p:spPr>
            <a:xfrm>
              <a:off x="6192962" y="3957799"/>
              <a:ext cx="71433" cy="714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1" name="شكل بيضاوي 100">
              <a:extLst>
                <a:ext uri="{FF2B5EF4-FFF2-40B4-BE49-F238E27FC236}">
                  <a16:creationId xmlns:a16="http://schemas.microsoft.com/office/drawing/2014/main" id="{88B8720F-051A-4A50-89B1-2DE1F2CC140E}"/>
                </a:ext>
              </a:extLst>
            </p:cNvPr>
            <p:cNvSpPr/>
            <p:nvPr/>
          </p:nvSpPr>
          <p:spPr>
            <a:xfrm>
              <a:off x="2449880" y="3956211"/>
              <a:ext cx="71433" cy="730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" name="شكل بيضاوي 101">
              <a:extLst>
                <a:ext uri="{FF2B5EF4-FFF2-40B4-BE49-F238E27FC236}">
                  <a16:creationId xmlns:a16="http://schemas.microsoft.com/office/drawing/2014/main" id="{C1B78CA5-1C9E-42BF-A221-652CAEF27B1B}"/>
                </a:ext>
              </a:extLst>
            </p:cNvPr>
            <p:cNvSpPr/>
            <p:nvPr/>
          </p:nvSpPr>
          <p:spPr>
            <a:xfrm>
              <a:off x="6050096" y="3527635"/>
              <a:ext cx="71433" cy="730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3" name="شكل بيضاوي 102">
              <a:extLst>
                <a:ext uri="{FF2B5EF4-FFF2-40B4-BE49-F238E27FC236}">
                  <a16:creationId xmlns:a16="http://schemas.microsoft.com/office/drawing/2014/main" id="{7F14C001-3275-47A8-9C43-BDB051E0C798}"/>
                </a:ext>
              </a:extLst>
            </p:cNvPr>
            <p:cNvSpPr/>
            <p:nvPr/>
          </p:nvSpPr>
          <p:spPr>
            <a:xfrm>
              <a:off x="4389679" y="2110159"/>
              <a:ext cx="71433" cy="730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4" name="شكل بيضاوي 103">
              <a:extLst>
                <a:ext uri="{FF2B5EF4-FFF2-40B4-BE49-F238E27FC236}">
                  <a16:creationId xmlns:a16="http://schemas.microsoft.com/office/drawing/2014/main" id="{5FF0FE07-69DD-4CA7-B3D4-066A551AFD57}"/>
                </a:ext>
              </a:extLst>
            </p:cNvPr>
            <p:cNvSpPr/>
            <p:nvPr/>
          </p:nvSpPr>
          <p:spPr>
            <a:xfrm>
              <a:off x="5621499" y="2814929"/>
              <a:ext cx="71433" cy="714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5" name="شكل بيضاوي 104">
              <a:extLst>
                <a:ext uri="{FF2B5EF4-FFF2-40B4-BE49-F238E27FC236}">
                  <a16:creationId xmlns:a16="http://schemas.microsoft.com/office/drawing/2014/main" id="{26EE1DCE-82BF-4782-8EE7-C15EC9F8F6EB}"/>
                </a:ext>
              </a:extLst>
            </p:cNvPr>
            <p:cNvSpPr/>
            <p:nvPr/>
          </p:nvSpPr>
          <p:spPr>
            <a:xfrm>
              <a:off x="3264215" y="2587942"/>
              <a:ext cx="71432" cy="7143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2539" name="مربع نص 105">
            <a:extLst>
              <a:ext uri="{FF2B5EF4-FFF2-40B4-BE49-F238E27FC236}">
                <a16:creationId xmlns:a16="http://schemas.microsoft.com/office/drawing/2014/main" id="{B48348FF-AABB-4895-B45A-E3597A7DF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225" y="5013325"/>
            <a:ext cx="28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altLang="ar-SA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مربع نص 106">
            <a:extLst>
              <a:ext uri="{FF2B5EF4-FFF2-40B4-BE49-F238E27FC236}">
                <a16:creationId xmlns:a16="http://schemas.microsoft.com/office/drawing/2014/main" id="{C166C151-4568-477D-8D1C-10E5157E2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068638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altLang="ar-SA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1" name="مربع نص 107">
            <a:extLst>
              <a:ext uri="{FF2B5EF4-FFF2-40B4-BE49-F238E27FC236}">
                <a16:creationId xmlns:a16="http://schemas.microsoft.com/office/drawing/2014/main" id="{FD421FDC-F3EF-452A-9596-E4C347BEC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463" y="5229225"/>
            <a:ext cx="347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542" name="Picture 66">
            <a:extLst>
              <a:ext uri="{FF2B5EF4-FFF2-40B4-BE49-F238E27FC236}">
                <a16:creationId xmlns:a16="http://schemas.microsoft.com/office/drawing/2014/main" id="{011217B3-D7D7-4ADD-A665-11EC60094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48244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Rectangle 68">
            <a:extLst>
              <a:ext uri="{FF2B5EF4-FFF2-40B4-BE49-F238E27FC236}">
                <a16:creationId xmlns:a16="http://schemas.microsoft.com/office/drawing/2014/main" id="{A812378E-FA20-413E-ACB5-3364C5D5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-1152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cxnSp>
        <p:nvCxnSpPr>
          <p:cNvPr id="77" name="رابط كسهم مستقيم 79">
            <a:extLst>
              <a:ext uri="{FF2B5EF4-FFF2-40B4-BE49-F238E27FC236}">
                <a16:creationId xmlns:a16="http://schemas.microsoft.com/office/drawing/2014/main" id="{0B08ACBE-0916-4919-85D0-62203227B3CA}"/>
              </a:ext>
            </a:extLst>
          </p:cNvPr>
          <p:cNvCxnSpPr>
            <a:stCxn id="101" idx="6"/>
            <a:endCxn id="102" idx="2"/>
          </p:cNvCxnSpPr>
          <p:nvPr/>
        </p:nvCxnSpPr>
        <p:spPr>
          <a:xfrm flipV="1">
            <a:off x="2341563" y="4799013"/>
            <a:ext cx="3529012" cy="4286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A9EC770-4A20-4DA9-AA4E-0482B59C9ACF}"/>
              </a:ext>
            </a:extLst>
          </p:cNvPr>
          <p:cNvCxnSpPr>
            <a:stCxn id="105" idx="6"/>
          </p:cNvCxnSpPr>
          <p:nvPr/>
        </p:nvCxnSpPr>
        <p:spPr>
          <a:xfrm flipH="1">
            <a:off x="3132138" y="3859213"/>
            <a:ext cx="23812" cy="13700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90BA23D-9C13-4C25-9856-B4069DDF63C7}"/>
              </a:ext>
            </a:extLst>
          </p:cNvPr>
          <p:cNvCxnSpPr/>
          <p:nvPr/>
        </p:nvCxnSpPr>
        <p:spPr>
          <a:xfrm>
            <a:off x="2341563" y="5227638"/>
            <a:ext cx="790575" cy="158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DCC3504-A74E-45A3-B4DB-CF9BCFD7771F}"/>
              </a:ext>
            </a:extLst>
          </p:cNvPr>
          <p:cNvCxnSpPr/>
          <p:nvPr/>
        </p:nvCxnSpPr>
        <p:spPr>
          <a:xfrm flipH="1">
            <a:off x="5435600" y="4075113"/>
            <a:ext cx="23813" cy="1154112"/>
          </a:xfrm>
          <a:prstGeom prst="line">
            <a:avLst/>
          </a:prstGeom>
          <a:ln>
            <a:solidFill>
              <a:srgbClr val="EE271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2014AAD-270E-47D8-87D9-CC5FA594C965}"/>
              </a:ext>
            </a:extLst>
          </p:cNvPr>
          <p:cNvCxnSpPr>
            <a:stCxn id="103" idx="4"/>
          </p:cNvCxnSpPr>
          <p:nvPr/>
        </p:nvCxnSpPr>
        <p:spPr>
          <a:xfrm flipH="1">
            <a:off x="4211638" y="3417888"/>
            <a:ext cx="34925" cy="1811337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F044567-3A83-4C85-B375-0A9417022F16}"/>
              </a:ext>
            </a:extLst>
          </p:cNvPr>
          <p:cNvCxnSpPr/>
          <p:nvPr/>
        </p:nvCxnSpPr>
        <p:spPr>
          <a:xfrm>
            <a:off x="5940425" y="4794250"/>
            <a:ext cx="0" cy="434975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143C5F-CD39-45E1-AA6F-4C78F8F855E4}"/>
              </a:ext>
            </a:extLst>
          </p:cNvPr>
          <p:cNvCxnSpPr/>
          <p:nvPr/>
        </p:nvCxnSpPr>
        <p:spPr>
          <a:xfrm>
            <a:off x="2341563" y="5229225"/>
            <a:ext cx="1870075" cy="0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9D19FDD-6E99-4994-9325-319ADB79AB09}"/>
              </a:ext>
            </a:extLst>
          </p:cNvPr>
          <p:cNvCxnSpPr>
            <a:stCxn id="101" idx="2"/>
          </p:cNvCxnSpPr>
          <p:nvPr/>
        </p:nvCxnSpPr>
        <p:spPr>
          <a:xfrm>
            <a:off x="2270125" y="5227638"/>
            <a:ext cx="3165475" cy="3175"/>
          </a:xfrm>
          <a:prstGeom prst="line">
            <a:avLst/>
          </a:prstGeom>
          <a:ln>
            <a:solidFill>
              <a:srgbClr val="EE271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22DEC09-911D-4662-A075-857D4F071081}"/>
              </a:ext>
            </a:extLst>
          </p:cNvPr>
          <p:cNvCxnSpPr>
            <a:stCxn id="101" idx="2"/>
          </p:cNvCxnSpPr>
          <p:nvPr/>
        </p:nvCxnSpPr>
        <p:spPr>
          <a:xfrm>
            <a:off x="2270125" y="5227638"/>
            <a:ext cx="3670300" cy="3175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رابط كسهم مستقيم 70">
            <a:extLst>
              <a:ext uri="{FF2B5EF4-FFF2-40B4-BE49-F238E27FC236}">
                <a16:creationId xmlns:a16="http://schemas.microsoft.com/office/drawing/2014/main" id="{0E038BD3-DDF2-49B9-B116-45A67D1E11E6}"/>
              </a:ext>
            </a:extLst>
          </p:cNvPr>
          <p:cNvCxnSpPr/>
          <p:nvPr/>
        </p:nvCxnSpPr>
        <p:spPr>
          <a:xfrm>
            <a:off x="5527675" y="3702050"/>
            <a:ext cx="2873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رابط كسهم مستقيم 67">
            <a:extLst>
              <a:ext uri="{FF2B5EF4-FFF2-40B4-BE49-F238E27FC236}">
                <a16:creationId xmlns:a16="http://schemas.microsoft.com/office/drawing/2014/main" id="{35AE3E2D-2F3A-442D-9337-9188EBB2C0B6}"/>
              </a:ext>
            </a:extLst>
          </p:cNvPr>
          <p:cNvCxnSpPr/>
          <p:nvPr/>
        </p:nvCxnSpPr>
        <p:spPr>
          <a:xfrm rot="5400000" flipV="1">
            <a:off x="5313362" y="3878263"/>
            <a:ext cx="3968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رابط كسهم مستقيم 59">
            <a:extLst>
              <a:ext uri="{FF2B5EF4-FFF2-40B4-BE49-F238E27FC236}">
                <a16:creationId xmlns:a16="http://schemas.microsoft.com/office/drawing/2014/main" id="{61A95C66-C07F-4488-9DC0-37EE73748FE4}"/>
              </a:ext>
            </a:extLst>
          </p:cNvPr>
          <p:cNvCxnSpPr/>
          <p:nvPr/>
        </p:nvCxnSpPr>
        <p:spPr>
          <a:xfrm rot="16200000">
            <a:off x="2940050" y="3308351"/>
            <a:ext cx="3968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رابط كسهم مستقيم 62">
            <a:extLst>
              <a:ext uri="{FF2B5EF4-FFF2-40B4-BE49-F238E27FC236}">
                <a16:creationId xmlns:a16="http://schemas.microsoft.com/office/drawing/2014/main" id="{34DD4B96-8671-4783-BE5C-EAE9657145E4}"/>
              </a:ext>
            </a:extLst>
          </p:cNvPr>
          <p:cNvCxnSpPr/>
          <p:nvPr/>
        </p:nvCxnSpPr>
        <p:spPr>
          <a:xfrm>
            <a:off x="3163888" y="3487738"/>
            <a:ext cx="2889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D8B426BC-63B7-4446-A073-441C300CF098}"/>
              </a:ext>
            </a:extLst>
          </p:cNvPr>
          <p:cNvCxnSpPr/>
          <p:nvPr/>
        </p:nvCxnSpPr>
        <p:spPr>
          <a:xfrm rot="5400000" flipH="1" flipV="1">
            <a:off x="2120107" y="4474369"/>
            <a:ext cx="647700" cy="179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165C80B3-16F6-435C-AAA8-AE0F2A738955}"/>
              </a:ext>
            </a:extLst>
          </p:cNvPr>
          <p:cNvCxnSpPr/>
          <p:nvPr/>
        </p:nvCxnSpPr>
        <p:spPr>
          <a:xfrm>
            <a:off x="2352675" y="4867275"/>
            <a:ext cx="2873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DA7FB4AE-F3AA-462A-9F2A-0D05BA981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453707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l-GR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altLang="ar-SA">
              <a:latin typeface="Calibri" panose="020F0502020204030204" pitchFamily="34" charset="0"/>
            </a:endParaRPr>
          </a:p>
        </p:txBody>
      </p:sp>
      <p:cxnSp>
        <p:nvCxnSpPr>
          <p:cNvPr id="50" name="رابط كسهم مستقيم 49">
            <a:extLst>
              <a:ext uri="{FF2B5EF4-FFF2-40B4-BE49-F238E27FC236}">
                <a16:creationId xmlns:a16="http://schemas.microsoft.com/office/drawing/2014/main" id="{1243D7EC-722A-46F5-AF04-B642745E9279}"/>
              </a:ext>
            </a:extLst>
          </p:cNvPr>
          <p:cNvCxnSpPr/>
          <p:nvPr/>
        </p:nvCxnSpPr>
        <p:spPr>
          <a:xfrm rot="16200000">
            <a:off x="2010569" y="4539457"/>
            <a:ext cx="6492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قوس 5">
            <a:extLst>
              <a:ext uri="{FF2B5EF4-FFF2-40B4-BE49-F238E27FC236}">
                <a16:creationId xmlns:a16="http://schemas.microsoft.com/office/drawing/2014/main" id="{06637A22-AEAA-45E9-8A30-2DDCF50E11C2}"/>
              </a:ext>
            </a:extLst>
          </p:cNvPr>
          <p:cNvSpPr/>
          <p:nvPr/>
        </p:nvSpPr>
        <p:spPr>
          <a:xfrm rot="16503914">
            <a:off x="1244600" y="3938588"/>
            <a:ext cx="5572125" cy="3622675"/>
          </a:xfrm>
          <a:prstGeom prst="arc">
            <a:avLst>
              <a:gd name="adj1" fmla="val 17605381"/>
              <a:gd name="adj2" fmla="val 21536012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قوس 6">
            <a:extLst>
              <a:ext uri="{FF2B5EF4-FFF2-40B4-BE49-F238E27FC236}">
                <a16:creationId xmlns:a16="http://schemas.microsoft.com/office/drawing/2014/main" id="{0EB51091-7BDE-45AB-81AA-8FD9E0D73B5B}"/>
              </a:ext>
            </a:extLst>
          </p:cNvPr>
          <p:cNvSpPr/>
          <p:nvPr/>
        </p:nvSpPr>
        <p:spPr>
          <a:xfrm rot="5096086" flipH="1">
            <a:off x="1654969" y="3937794"/>
            <a:ext cx="5572125" cy="3624263"/>
          </a:xfrm>
          <a:prstGeom prst="arc">
            <a:avLst>
              <a:gd name="adj1" fmla="val 17605381"/>
              <a:gd name="adj2" fmla="val 21536012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210AB743-0714-4F97-A297-0A61DB7E22AA}"/>
              </a:ext>
            </a:extLst>
          </p:cNvPr>
          <p:cNvCxnSpPr/>
          <p:nvPr/>
        </p:nvCxnSpPr>
        <p:spPr>
          <a:xfrm>
            <a:off x="1638300" y="4870450"/>
            <a:ext cx="52197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3A1F56C9-8E39-4E85-8CC4-84668539C43A}"/>
              </a:ext>
            </a:extLst>
          </p:cNvPr>
          <p:cNvCxnSpPr/>
          <p:nvPr/>
        </p:nvCxnSpPr>
        <p:spPr>
          <a:xfrm rot="16200000">
            <a:off x="949325" y="3886200"/>
            <a:ext cx="2808288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مربع نص 14">
            <a:extLst>
              <a:ext uri="{FF2B5EF4-FFF2-40B4-BE49-F238E27FC236}">
                <a16:creationId xmlns:a16="http://schemas.microsoft.com/office/drawing/2014/main" id="{AD867B69-823D-4F43-8A1D-07DAB326D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5209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altLang="ar-SA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7" name="مربع نص 15">
            <a:extLst>
              <a:ext uri="{FF2B5EF4-FFF2-40B4-BE49-F238E27FC236}">
                <a16:creationId xmlns:a16="http://schemas.microsoft.com/office/drawing/2014/main" id="{2BF85F87-93DC-4330-8214-C76AAA4C7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479901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altLang="ar-SA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0C86C1DE-FBFA-4AD1-BD45-B5B63D496BDE}"/>
              </a:ext>
            </a:extLst>
          </p:cNvPr>
          <p:cNvSpPr/>
          <p:nvPr/>
        </p:nvSpPr>
        <p:spPr>
          <a:xfrm>
            <a:off x="2324100" y="4822825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4FE21249-63B8-4640-8C89-1F3808DEBCC6}"/>
              </a:ext>
            </a:extLst>
          </p:cNvPr>
          <p:cNvSpPr/>
          <p:nvPr/>
        </p:nvSpPr>
        <p:spPr>
          <a:xfrm>
            <a:off x="6067425" y="4822825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4BB9BB4C-32E1-428B-A2D8-F0D210F8E7B1}"/>
              </a:ext>
            </a:extLst>
          </p:cNvPr>
          <p:cNvSpPr/>
          <p:nvPr/>
        </p:nvSpPr>
        <p:spPr>
          <a:xfrm>
            <a:off x="5924550" y="439420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8D8727E3-3FC7-4218-B0DA-E14B155ACAC8}"/>
              </a:ext>
            </a:extLst>
          </p:cNvPr>
          <p:cNvSpPr/>
          <p:nvPr/>
        </p:nvSpPr>
        <p:spPr>
          <a:xfrm>
            <a:off x="5495925" y="3679825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36A85BB1-02EA-474F-93D3-7961C5C2FE22}"/>
              </a:ext>
            </a:extLst>
          </p:cNvPr>
          <p:cNvSpPr/>
          <p:nvPr/>
        </p:nvSpPr>
        <p:spPr>
          <a:xfrm>
            <a:off x="4264025" y="2976563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42D36A98-A684-4419-8923-68B3F8E24085}"/>
              </a:ext>
            </a:extLst>
          </p:cNvPr>
          <p:cNvSpPr/>
          <p:nvPr/>
        </p:nvSpPr>
        <p:spPr>
          <a:xfrm>
            <a:off x="3138488" y="3452813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77C5DCDB-DFF4-430B-99CE-A39624359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4238625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altLang="ar-SA">
              <a:latin typeface="Calibri" panose="020F0502020204030204" pitchFamily="34" charset="0"/>
            </a:endParaRP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650D282F-B491-4C49-B4AC-F18D123590D2}"/>
              </a:ext>
            </a:extLst>
          </p:cNvPr>
          <p:cNvCxnSpPr/>
          <p:nvPr/>
        </p:nvCxnSpPr>
        <p:spPr>
          <a:xfrm rot="5400000" flipH="1" flipV="1">
            <a:off x="3128169" y="3212307"/>
            <a:ext cx="279400" cy="214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41976C07-D5E2-4513-9AB5-48D4F7FCC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822575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altLang="ar-SA">
              <a:latin typeface="Calibri" panose="020F0502020204030204" pitchFamily="34" charset="0"/>
            </a:endParaRPr>
          </a:p>
        </p:txBody>
      </p: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id="{D15638B3-9F22-4EFF-9B2D-DB7E1EF2B1D3}"/>
              </a:ext>
            </a:extLst>
          </p:cNvPr>
          <p:cNvCxnSpPr/>
          <p:nvPr/>
        </p:nvCxnSpPr>
        <p:spPr>
          <a:xfrm flipV="1">
            <a:off x="4292600" y="3009900"/>
            <a:ext cx="3333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4DB8CD24-29C0-4B2F-8769-81E04110F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6797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altLang="ar-SA">
              <a:latin typeface="Calibri" panose="020F0502020204030204" pitchFamily="34" charset="0"/>
            </a:endParaRPr>
          </a:p>
        </p:txBody>
      </p: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74074821-A6DD-4BB1-8330-3A3A1E0F3F31}"/>
              </a:ext>
            </a:extLst>
          </p:cNvPr>
          <p:cNvCxnSpPr/>
          <p:nvPr/>
        </p:nvCxnSpPr>
        <p:spPr>
          <a:xfrm rot="16200000" flipH="1">
            <a:off x="5497513" y="3729038"/>
            <a:ext cx="27940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EACF42B8-DE4B-4C37-8721-25B622959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3881438"/>
            <a:ext cx="287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3BB25E4C-D6C2-493E-A418-B65F32FF4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897438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0x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C07D715-3585-4D84-B534-5E89E97EC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037013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0y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8D1E2CCC-C88D-47CA-95FA-557D659FC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5" y="3465513"/>
            <a:ext cx="36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939FB5DA-173C-4C6A-B803-3FB7BFE3B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952750"/>
            <a:ext cx="35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C882F8F2-25E7-40E5-B39F-E07C241CC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353695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FDB953EE-E896-4668-A2C2-E2381845B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3667125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F849DF42-BBF0-4973-BC20-DF7DD0A20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21970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altLang="ar-SA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88" name="Picture 66">
            <a:extLst>
              <a:ext uri="{FF2B5EF4-FFF2-40B4-BE49-F238E27FC236}">
                <a16:creationId xmlns:a16="http://schemas.microsoft.com/office/drawing/2014/main" id="{9F2BFF71-BBB2-4BDA-B08C-C4914D2C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48244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9" name="Rectangle 68">
            <a:extLst>
              <a:ext uri="{FF2B5EF4-FFF2-40B4-BE49-F238E27FC236}">
                <a16:creationId xmlns:a16="http://schemas.microsoft.com/office/drawing/2014/main" id="{36342ABB-FD4A-4051-AB07-66394D1B0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utoUpdateAnimBg="0"/>
      <p:bldP spid="20" grpId="0" animBg="1" autoUpdateAnimBg="0"/>
      <p:bldP spid="35" grpId="0" autoUpdateAnimBg="0"/>
      <p:bldP spid="38" grpId="0" autoUpdateAnimBg="0"/>
      <p:bldP spid="47" grpId="0" autoUpdateAnimBg="0"/>
      <p:bldP spid="53" grpId="0" autoUpdateAnimBg="0"/>
      <p:bldP spid="58" grpId="0" autoUpdateAnimBg="0"/>
      <p:bldP spid="59" grpId="0" autoUpdateAnimBg="0"/>
      <p:bldP spid="61" grpId="0" autoUpdateAnimBg="0"/>
      <p:bldP spid="62" grpId="0" autoUpdateAnimBg="0"/>
      <p:bldP spid="69" grpId="0" autoUpdateAnimBg="0"/>
      <p:bldP spid="70" grpId="0" autoUpdateAnimBg="0"/>
      <p:bldP spid="10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B4617461-9F5A-4C2A-B774-645826548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81100"/>
            <a:ext cx="6551613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مستطيل 3">
            <a:extLst>
              <a:ext uri="{FF2B5EF4-FFF2-40B4-BE49-F238E27FC236}">
                <a16:creationId xmlns:a16="http://schemas.microsoft.com/office/drawing/2014/main" id="{EFF4A8D4-5C41-4EEB-8540-9773BBCD4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0"/>
            <a:ext cx="1836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ar-SA" b="1">
                <a:latin typeface="Calibri" panose="020F0502020204030204" pitchFamily="34" charset="0"/>
              </a:rPr>
              <a:t>Projectile motion</a:t>
            </a:r>
          </a:p>
        </p:txBody>
      </p:sp>
      <p:sp>
        <p:nvSpPr>
          <p:cNvPr id="5" name="قوس كبير أيسر 4">
            <a:extLst>
              <a:ext uri="{FF2B5EF4-FFF2-40B4-BE49-F238E27FC236}">
                <a16:creationId xmlns:a16="http://schemas.microsoft.com/office/drawing/2014/main" id="{C7D950BA-8C6E-413A-A229-6001F9CAA1FF}"/>
              </a:ext>
            </a:extLst>
          </p:cNvPr>
          <p:cNvSpPr/>
          <p:nvPr/>
        </p:nvSpPr>
        <p:spPr>
          <a:xfrm rot="5400000">
            <a:off x="4283869" y="-2907506"/>
            <a:ext cx="647700" cy="7272338"/>
          </a:xfrm>
          <a:prstGeom prst="leftBrace">
            <a:avLst>
              <a:gd name="adj1" fmla="val 82084"/>
              <a:gd name="adj2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761D7CF-6BD6-4FA1-92E5-F0ECAA2B0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1944687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b="1">
                <a:latin typeface="Calibri" panose="020F0502020204030204" pitchFamily="34" charset="0"/>
              </a:rPr>
              <a:t>Horizontal Motion</a:t>
            </a:r>
            <a:endParaRPr lang="en-GB" altLang="ar-SA" b="1">
              <a:latin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6AADBDA-2EA1-4083-92B1-BBFEB2BD0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1125538"/>
            <a:ext cx="1785937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>
                <a:latin typeface="Calibri" panose="020F0502020204030204" pitchFamily="34" charset="0"/>
              </a:rPr>
              <a:t>Vertical Motion</a:t>
            </a:r>
            <a:endParaRPr lang="en-GB" altLang="ar-SA" b="1">
              <a:latin typeface="Calibri" panose="020F0502020204030204" pitchFamily="34" charset="0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50D43D85-0C4E-49E9-9A97-30A874D4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1008063" cy="482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CB8B6C07-245A-407A-A49F-7E5AE340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60900"/>
            <a:ext cx="1101725" cy="423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3968C60A-DE93-40DB-A338-6637B1C79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97163"/>
            <a:ext cx="990600" cy="371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>
            <a:extLst>
              <a:ext uri="{FF2B5EF4-FFF2-40B4-BE49-F238E27FC236}">
                <a16:creationId xmlns:a16="http://schemas.microsoft.com/office/drawing/2014/main" id="{E0BCE901-9B7F-4FD1-8C64-BCA220475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76700"/>
            <a:ext cx="1944687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Down Arrow 32">
            <a:extLst>
              <a:ext uri="{FF2B5EF4-FFF2-40B4-BE49-F238E27FC236}">
                <a16:creationId xmlns:a16="http://schemas.microsoft.com/office/drawing/2014/main" id="{F9455F5B-4798-4BC0-AE18-233741F608AD}"/>
              </a:ext>
            </a:extLst>
          </p:cNvPr>
          <p:cNvSpPr/>
          <p:nvPr/>
        </p:nvSpPr>
        <p:spPr>
          <a:xfrm>
            <a:off x="755650" y="4221163"/>
            <a:ext cx="215900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23568" name="Picture 16">
            <a:extLst>
              <a:ext uri="{FF2B5EF4-FFF2-40B4-BE49-F238E27FC236}">
                <a16:creationId xmlns:a16="http://schemas.microsoft.com/office/drawing/2014/main" id="{3DEA95D8-B875-49E5-B374-36B4B522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94250"/>
            <a:ext cx="2022475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8" name="Picture 90">
            <a:extLst>
              <a:ext uri="{FF2B5EF4-FFF2-40B4-BE49-F238E27FC236}">
                <a16:creationId xmlns:a16="http://schemas.microsoft.com/office/drawing/2014/main" id="{94B52BAF-4177-44FA-BFA3-0DFF26E1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65400"/>
            <a:ext cx="3846513" cy="27670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">
            <a:extLst>
              <a:ext uri="{FF2B5EF4-FFF2-40B4-BE49-F238E27FC236}">
                <a16:creationId xmlns:a16="http://schemas.microsoft.com/office/drawing/2014/main" id="{71979BEF-81DA-4AFA-8177-C653AE43B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429000"/>
            <a:ext cx="1790700" cy="546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>
            <a:extLst>
              <a:ext uri="{FF2B5EF4-FFF2-40B4-BE49-F238E27FC236}">
                <a16:creationId xmlns:a16="http://schemas.microsoft.com/office/drawing/2014/main" id="{85F57B63-52BB-4945-A095-597111F25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57563"/>
            <a:ext cx="2016125" cy="522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9" name="Picture 91">
            <a:extLst>
              <a:ext uri="{FF2B5EF4-FFF2-40B4-BE49-F238E27FC236}">
                <a16:creationId xmlns:a16="http://schemas.microsoft.com/office/drawing/2014/main" id="{7C98AB68-BF8A-4164-A6C7-DF0CA136B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589588"/>
            <a:ext cx="2030413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" name="Picture 92">
            <a:extLst>
              <a:ext uri="{FF2B5EF4-FFF2-40B4-BE49-F238E27FC236}">
                <a16:creationId xmlns:a16="http://schemas.microsoft.com/office/drawing/2014/main" id="{87FD5DD1-1143-4B9C-A205-6F3DD270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2473325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1" name="Picture 93">
            <a:extLst>
              <a:ext uri="{FF2B5EF4-FFF2-40B4-BE49-F238E27FC236}">
                <a16:creationId xmlns:a16="http://schemas.microsoft.com/office/drawing/2014/main" id="{A2572997-D3C0-45C9-8469-D7140EEB4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668963"/>
            <a:ext cx="2963862" cy="496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2" name="Picture 94">
            <a:extLst>
              <a:ext uri="{FF2B5EF4-FFF2-40B4-BE49-F238E27FC236}">
                <a16:creationId xmlns:a16="http://schemas.microsoft.com/office/drawing/2014/main" id="{79F9D1B7-293E-4C5C-A9E4-7DE7DF26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350000"/>
            <a:ext cx="2951162" cy="40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Down Arrow 32">
            <a:extLst>
              <a:ext uri="{FF2B5EF4-FFF2-40B4-BE49-F238E27FC236}">
                <a16:creationId xmlns:a16="http://schemas.microsoft.com/office/drawing/2014/main" id="{1982A563-2CF1-445F-8EB3-3C421AA6C4C6}"/>
              </a:ext>
            </a:extLst>
          </p:cNvPr>
          <p:cNvSpPr/>
          <p:nvPr/>
        </p:nvSpPr>
        <p:spPr>
          <a:xfrm>
            <a:off x="7885113" y="4508500"/>
            <a:ext cx="2159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/>
      <p:bldP spid="5" grpId="0" animBg="1"/>
      <p:bldP spid="6" grpId="0" animBg="1"/>
      <p:bldP spid="7" grpId="0" animBg="1"/>
      <p:bldP spid="28" grpId="0" animBg="1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35CAC3A9-1C62-4614-8FE1-973510E3AD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" y="3644900"/>
          <a:ext cx="50085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2514600" imgH="241200" progId="Equation.3">
                  <p:embed/>
                </p:oleObj>
              </mc:Choice>
              <mc:Fallback>
                <p:oleObj name="Equation" r:id="rId4" imgW="251460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644900"/>
                        <a:ext cx="5008563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>
            <a:extLst>
              <a:ext uri="{FF2B5EF4-FFF2-40B4-BE49-F238E27FC236}">
                <a16:creationId xmlns:a16="http://schemas.microsoft.com/office/drawing/2014/main" id="{A26F14B4-7F38-405E-A90C-031066C1A2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4365625"/>
          <a:ext cx="45545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6" imgW="2286000" imgH="241200" progId="Equation.3">
                  <p:embed/>
                </p:oleObj>
              </mc:Choice>
              <mc:Fallback>
                <p:oleObj name="Equation" r:id="rId6" imgW="228600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365625"/>
                        <a:ext cx="4554538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>
            <a:extLst>
              <a:ext uri="{FF2B5EF4-FFF2-40B4-BE49-F238E27FC236}">
                <a16:creationId xmlns:a16="http://schemas.microsoft.com/office/drawing/2014/main" id="{A896ED3A-1316-432D-8A58-47E0BAC633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275" y="5084763"/>
          <a:ext cx="44513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8" imgW="2234880" imgH="241200" progId="Equation.3">
                  <p:embed/>
                </p:oleObj>
              </mc:Choice>
              <mc:Fallback>
                <p:oleObj name="Equation" r:id="rId8" imgW="2234880" imgH="241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5084763"/>
                        <a:ext cx="445135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5">
            <a:extLst>
              <a:ext uri="{FF2B5EF4-FFF2-40B4-BE49-F238E27FC236}">
                <a16:creationId xmlns:a16="http://schemas.microsoft.com/office/drawing/2014/main" id="{B198E712-683F-4B27-A43B-732F05409D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263" y="1700213"/>
          <a:ext cx="219551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0" imgW="939600" imgH="241200" progId="Equation.3">
                  <p:embed/>
                </p:oleObj>
              </mc:Choice>
              <mc:Fallback>
                <p:oleObj name="Equation" r:id="rId10" imgW="93960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1700213"/>
                        <a:ext cx="2195512" cy="563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>
            <a:extLst>
              <a:ext uri="{FF2B5EF4-FFF2-40B4-BE49-F238E27FC236}">
                <a16:creationId xmlns:a16="http://schemas.microsoft.com/office/drawing/2014/main" id="{FFE2C6E3-716D-4719-9043-4FA461AF59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888" y="2997200"/>
          <a:ext cx="15144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2" imgW="698400" imgH="215640" progId="Equation.3">
                  <p:embed/>
                </p:oleObj>
              </mc:Choice>
              <mc:Fallback>
                <p:oleObj name="Equation" r:id="rId12" imgW="698400" imgH="215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2997200"/>
                        <a:ext cx="1514475" cy="468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>
            <a:extLst>
              <a:ext uri="{FF2B5EF4-FFF2-40B4-BE49-F238E27FC236}">
                <a16:creationId xmlns:a16="http://schemas.microsoft.com/office/drawing/2014/main" id="{FB298072-685F-4BB6-B9EB-2B578407AD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88" y="5949950"/>
          <a:ext cx="28654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4" imgW="1371600" imgH="241200" progId="Equation.3">
                  <p:embed/>
                </p:oleObj>
              </mc:Choice>
              <mc:Fallback>
                <p:oleObj name="Equation" r:id="rId14" imgW="137160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5949950"/>
                        <a:ext cx="2865437" cy="503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مربع نص 16">
            <a:extLst>
              <a:ext uri="{FF2B5EF4-FFF2-40B4-BE49-F238E27FC236}">
                <a16:creationId xmlns:a16="http://schemas.microsoft.com/office/drawing/2014/main" id="{64220586-23B9-4542-921D-02473713A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1390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800" b="1" u="sng">
                <a:latin typeface="Calibri" panose="020F0502020204030204" pitchFamily="34" charset="0"/>
              </a:rPr>
              <a:t>Position</a:t>
            </a:r>
            <a:endParaRPr lang="ar-SA" altLang="ar-SA" sz="2800" b="1" u="sng">
              <a:latin typeface="Calibri" panose="020F050202020403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AB98E15-1EB1-47AE-997B-CBA015858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49500"/>
            <a:ext cx="1916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800" b="1" u="sng">
                <a:latin typeface="Calibri" panose="020F0502020204030204" pitchFamily="34" charset="0"/>
              </a:rPr>
              <a:t>Displacmen</a:t>
            </a:r>
            <a:endParaRPr lang="ar-SA" altLang="ar-SA" sz="2800" b="1" u="sng">
              <a:latin typeface="Calibri" panose="020F0502020204030204" pitchFamily="34" charset="0"/>
            </a:endParaRPr>
          </a:p>
        </p:txBody>
      </p:sp>
      <p:pic>
        <p:nvPicPr>
          <p:cNvPr id="1034" name="Picture 22">
            <a:extLst>
              <a:ext uri="{FF2B5EF4-FFF2-40B4-BE49-F238E27FC236}">
                <a16:creationId xmlns:a16="http://schemas.microsoft.com/office/drawing/2014/main" id="{B3C425AD-FA5F-4D64-B562-3FD74E2A8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752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E9543EAC-70AD-4FF2-B2DB-908075256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47663"/>
            <a:ext cx="3276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271D3E5D-B69F-49A4-B9FF-DC24F10D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73463"/>
            <a:ext cx="399573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رابط كسهم مستقيم 130">
            <a:extLst>
              <a:ext uri="{FF2B5EF4-FFF2-40B4-BE49-F238E27FC236}">
                <a16:creationId xmlns:a16="http://schemas.microsoft.com/office/drawing/2014/main" id="{2E9CA61A-8913-4B7F-AC1A-F8A490F916B6}"/>
              </a:ext>
            </a:extLst>
          </p:cNvPr>
          <p:cNvCxnSpPr/>
          <p:nvPr/>
        </p:nvCxnSpPr>
        <p:spPr>
          <a:xfrm>
            <a:off x="5651500" y="3068638"/>
            <a:ext cx="2889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8" name="رابط كسهم مستقيم 117">
            <a:extLst>
              <a:ext uri="{FF2B5EF4-FFF2-40B4-BE49-F238E27FC236}">
                <a16:creationId xmlns:a16="http://schemas.microsoft.com/office/drawing/2014/main" id="{7B0CD2F5-F1D7-4BA0-B0A8-8B916A51FD51}"/>
              </a:ext>
            </a:extLst>
          </p:cNvPr>
          <p:cNvCxnSpPr/>
          <p:nvPr/>
        </p:nvCxnSpPr>
        <p:spPr>
          <a:xfrm rot="16200000" flipH="1">
            <a:off x="5623719" y="3096419"/>
            <a:ext cx="277812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8" name="رابط كسهم مستقيم 127">
            <a:extLst>
              <a:ext uri="{FF2B5EF4-FFF2-40B4-BE49-F238E27FC236}">
                <a16:creationId xmlns:a16="http://schemas.microsoft.com/office/drawing/2014/main" id="{E57FF379-DDEF-4453-BE5C-C3CE4174E091}"/>
              </a:ext>
            </a:extLst>
          </p:cNvPr>
          <p:cNvCxnSpPr/>
          <p:nvPr/>
        </p:nvCxnSpPr>
        <p:spPr>
          <a:xfrm rot="5400000" flipV="1">
            <a:off x="5438775" y="3244851"/>
            <a:ext cx="3968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0" name="رابط كسهم مستقيم 119">
            <a:extLst>
              <a:ext uri="{FF2B5EF4-FFF2-40B4-BE49-F238E27FC236}">
                <a16:creationId xmlns:a16="http://schemas.microsoft.com/office/drawing/2014/main" id="{3C6B16F5-89CA-4CE1-8A47-9B5AE0F604C0}"/>
              </a:ext>
            </a:extLst>
          </p:cNvPr>
          <p:cNvCxnSpPr/>
          <p:nvPr/>
        </p:nvCxnSpPr>
        <p:spPr>
          <a:xfrm>
            <a:off x="2478088" y="4233863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1" name="رابط كسهم مستقيم 110">
            <a:extLst>
              <a:ext uri="{FF2B5EF4-FFF2-40B4-BE49-F238E27FC236}">
                <a16:creationId xmlns:a16="http://schemas.microsoft.com/office/drawing/2014/main" id="{DD6DAC04-67E7-4E2C-A8DC-FE1F48B596C8}"/>
              </a:ext>
            </a:extLst>
          </p:cNvPr>
          <p:cNvCxnSpPr/>
          <p:nvPr/>
        </p:nvCxnSpPr>
        <p:spPr>
          <a:xfrm rot="5400000" flipH="1" flipV="1">
            <a:off x="2245519" y="3842544"/>
            <a:ext cx="647700" cy="179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58" name="مستطيل 112">
            <a:extLst>
              <a:ext uri="{FF2B5EF4-FFF2-40B4-BE49-F238E27FC236}">
                <a16:creationId xmlns:a16="http://schemas.microsoft.com/office/drawing/2014/main" id="{5AA6C203-2271-4626-9CC7-086EA6E60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3903663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altLang="ar-SA">
              <a:latin typeface="Calibri" panose="020F0502020204030204" pitchFamily="34" charset="0"/>
            </a:endParaRPr>
          </a:p>
        </p:txBody>
      </p:sp>
      <p:cxnSp>
        <p:nvCxnSpPr>
          <p:cNvPr id="121" name="رابط كسهم مستقيم 120">
            <a:extLst>
              <a:ext uri="{FF2B5EF4-FFF2-40B4-BE49-F238E27FC236}">
                <a16:creationId xmlns:a16="http://schemas.microsoft.com/office/drawing/2014/main" id="{6854A3B8-E901-4423-9785-7BAE52720331}"/>
              </a:ext>
            </a:extLst>
          </p:cNvPr>
          <p:cNvCxnSpPr/>
          <p:nvPr/>
        </p:nvCxnSpPr>
        <p:spPr>
          <a:xfrm rot="16200000">
            <a:off x="2136775" y="3906838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7" name="رابط كسهم مستقيم 126">
            <a:extLst>
              <a:ext uri="{FF2B5EF4-FFF2-40B4-BE49-F238E27FC236}">
                <a16:creationId xmlns:a16="http://schemas.microsoft.com/office/drawing/2014/main" id="{CBC80F1D-59AA-474F-9C3F-F3F6FF1F73C4}"/>
              </a:ext>
            </a:extLst>
          </p:cNvPr>
          <p:cNvCxnSpPr/>
          <p:nvPr/>
        </p:nvCxnSpPr>
        <p:spPr>
          <a:xfrm>
            <a:off x="3289300" y="2854325"/>
            <a:ext cx="2873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4" name="رابط كسهم مستقيم 123">
            <a:extLst>
              <a:ext uri="{FF2B5EF4-FFF2-40B4-BE49-F238E27FC236}">
                <a16:creationId xmlns:a16="http://schemas.microsoft.com/office/drawing/2014/main" id="{C5179BC9-0849-4D7C-9352-EE5475D19F0D}"/>
              </a:ext>
            </a:extLst>
          </p:cNvPr>
          <p:cNvCxnSpPr/>
          <p:nvPr/>
        </p:nvCxnSpPr>
        <p:spPr>
          <a:xfrm rot="16200000">
            <a:off x="3066256" y="2675732"/>
            <a:ext cx="3952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6" name="رابط كسهم مستقيم 115">
            <a:extLst>
              <a:ext uri="{FF2B5EF4-FFF2-40B4-BE49-F238E27FC236}">
                <a16:creationId xmlns:a16="http://schemas.microsoft.com/office/drawing/2014/main" id="{06C432EA-AAC7-44D9-A7F7-A77BC77EAD63}"/>
              </a:ext>
            </a:extLst>
          </p:cNvPr>
          <p:cNvCxnSpPr/>
          <p:nvPr/>
        </p:nvCxnSpPr>
        <p:spPr>
          <a:xfrm flipV="1">
            <a:off x="4418013" y="2376488"/>
            <a:ext cx="3333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63" name="مستطيل 132">
            <a:extLst>
              <a:ext uri="{FF2B5EF4-FFF2-40B4-BE49-F238E27FC236}">
                <a16:creationId xmlns:a16="http://schemas.microsoft.com/office/drawing/2014/main" id="{542B1870-D682-4593-8029-0B171F5E0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005013"/>
            <a:ext cx="57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altLang="ar-SA">
              <a:latin typeface="Calibri" panose="020F0502020204030204" pitchFamily="34" charset="0"/>
            </a:endParaRPr>
          </a:p>
        </p:txBody>
      </p:sp>
      <p:grpSp>
        <p:nvGrpSpPr>
          <p:cNvPr id="2064" name="مجموعة 187">
            <a:extLst>
              <a:ext uri="{FF2B5EF4-FFF2-40B4-BE49-F238E27FC236}">
                <a16:creationId xmlns:a16="http://schemas.microsoft.com/office/drawing/2014/main" id="{FF1F3657-12F6-42F8-9E2B-8C8331E7F4A5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851025"/>
            <a:ext cx="4968875" cy="6119813"/>
            <a:chOff x="1979712" y="1617793"/>
            <a:chExt cx="4968552" cy="6119413"/>
          </a:xfrm>
        </p:grpSpPr>
        <p:cxnSp>
          <p:nvCxnSpPr>
            <p:cNvPr id="101" name="رابط كسهم مستقيم 100">
              <a:extLst>
                <a:ext uri="{FF2B5EF4-FFF2-40B4-BE49-F238E27FC236}">
                  <a16:creationId xmlns:a16="http://schemas.microsoft.com/office/drawing/2014/main" id="{D04026C2-E985-455E-AF86-C5283DDA4741}"/>
                </a:ext>
              </a:extLst>
            </p:cNvPr>
            <p:cNvCxnSpPr/>
            <p:nvPr/>
          </p:nvCxnSpPr>
          <p:spPr>
            <a:xfrm>
              <a:off x="1979712" y="4005237"/>
              <a:ext cx="49685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قوس 98">
              <a:extLst>
                <a:ext uri="{FF2B5EF4-FFF2-40B4-BE49-F238E27FC236}">
                  <a16:creationId xmlns:a16="http://schemas.microsoft.com/office/drawing/2014/main" id="{7CF647B8-F441-4E21-BB1C-F25137319226}"/>
                </a:ext>
              </a:extLst>
            </p:cNvPr>
            <p:cNvSpPr/>
            <p:nvPr/>
          </p:nvSpPr>
          <p:spPr>
            <a:xfrm rot="16503914">
              <a:off x="1370153" y="3140106"/>
              <a:ext cx="5571761" cy="3622440"/>
            </a:xfrm>
            <a:prstGeom prst="arc">
              <a:avLst>
                <a:gd name="adj1" fmla="val 17605381"/>
                <a:gd name="adj2" fmla="val 21536012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0" name="قوس 99">
              <a:extLst>
                <a:ext uri="{FF2B5EF4-FFF2-40B4-BE49-F238E27FC236}">
                  <a16:creationId xmlns:a16="http://schemas.microsoft.com/office/drawing/2014/main" id="{9C7D9B72-98E2-4A9B-9FB8-90F26CE219F4}"/>
                </a:ext>
              </a:extLst>
            </p:cNvPr>
            <p:cNvSpPr/>
            <p:nvPr/>
          </p:nvSpPr>
          <p:spPr>
            <a:xfrm rot="5096086" flipH="1">
              <a:off x="1780494" y="3139313"/>
              <a:ext cx="5571761" cy="3624026"/>
            </a:xfrm>
            <a:prstGeom prst="arc">
              <a:avLst>
                <a:gd name="adj1" fmla="val 17605381"/>
                <a:gd name="adj2" fmla="val 21536012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2" name="رابط كسهم مستقيم 101">
              <a:extLst>
                <a:ext uri="{FF2B5EF4-FFF2-40B4-BE49-F238E27FC236}">
                  <a16:creationId xmlns:a16="http://schemas.microsoft.com/office/drawing/2014/main" id="{C8FE771A-AE97-4BD7-9BC3-C835CCD8A1AC}"/>
                </a:ext>
              </a:extLst>
            </p:cNvPr>
            <p:cNvCxnSpPr/>
            <p:nvPr/>
          </p:nvCxnSpPr>
          <p:spPr>
            <a:xfrm rot="16200000">
              <a:off x="1074896" y="3021051"/>
              <a:ext cx="2808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شكل بيضاوي 105">
              <a:extLst>
                <a:ext uri="{FF2B5EF4-FFF2-40B4-BE49-F238E27FC236}">
                  <a16:creationId xmlns:a16="http://schemas.microsoft.com/office/drawing/2014/main" id="{CA95E113-7BD2-4932-B102-1C5308013632}"/>
                </a:ext>
              </a:extLst>
            </p:cNvPr>
            <p:cNvSpPr/>
            <p:nvPr/>
          </p:nvSpPr>
          <p:spPr>
            <a:xfrm>
              <a:off x="6192663" y="3957615"/>
              <a:ext cx="71432" cy="714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5" name="شكل بيضاوي 104">
              <a:extLst>
                <a:ext uri="{FF2B5EF4-FFF2-40B4-BE49-F238E27FC236}">
                  <a16:creationId xmlns:a16="http://schemas.microsoft.com/office/drawing/2014/main" id="{94AA570C-CA85-4052-8031-48CB6E6B1434}"/>
                </a:ext>
              </a:extLst>
            </p:cNvPr>
            <p:cNvSpPr/>
            <p:nvPr/>
          </p:nvSpPr>
          <p:spPr>
            <a:xfrm>
              <a:off x="2449581" y="3956028"/>
              <a:ext cx="71432" cy="730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شكل بيضاوي 106">
              <a:extLst>
                <a:ext uri="{FF2B5EF4-FFF2-40B4-BE49-F238E27FC236}">
                  <a16:creationId xmlns:a16="http://schemas.microsoft.com/office/drawing/2014/main" id="{837AB383-AD3B-462C-B259-BE78AB5B05AE}"/>
                </a:ext>
              </a:extLst>
            </p:cNvPr>
            <p:cNvSpPr/>
            <p:nvPr/>
          </p:nvSpPr>
          <p:spPr>
            <a:xfrm>
              <a:off x="6049797" y="3527431"/>
              <a:ext cx="71432" cy="730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9" name="شكل بيضاوي 108">
              <a:extLst>
                <a:ext uri="{FF2B5EF4-FFF2-40B4-BE49-F238E27FC236}">
                  <a16:creationId xmlns:a16="http://schemas.microsoft.com/office/drawing/2014/main" id="{28C33F44-B7EB-4CAF-A0E6-A52DCFFFFDE0}"/>
                </a:ext>
              </a:extLst>
            </p:cNvPr>
            <p:cNvSpPr/>
            <p:nvPr/>
          </p:nvSpPr>
          <p:spPr>
            <a:xfrm>
              <a:off x="4389380" y="2111474"/>
              <a:ext cx="71432" cy="71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8" name="شكل بيضاوي 107">
              <a:extLst>
                <a:ext uri="{FF2B5EF4-FFF2-40B4-BE49-F238E27FC236}">
                  <a16:creationId xmlns:a16="http://schemas.microsoft.com/office/drawing/2014/main" id="{610A52A1-079C-4B99-ADFE-7B68FD6B16D6}"/>
                </a:ext>
              </a:extLst>
            </p:cNvPr>
            <p:cNvSpPr/>
            <p:nvPr/>
          </p:nvSpPr>
          <p:spPr>
            <a:xfrm>
              <a:off x="5621200" y="2814690"/>
              <a:ext cx="71432" cy="714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0" name="شكل بيضاوي 109">
              <a:extLst>
                <a:ext uri="{FF2B5EF4-FFF2-40B4-BE49-F238E27FC236}">
                  <a16:creationId xmlns:a16="http://schemas.microsoft.com/office/drawing/2014/main" id="{B68323BF-B0F8-477B-8539-1CE87707B4F7}"/>
                </a:ext>
              </a:extLst>
            </p:cNvPr>
            <p:cNvSpPr/>
            <p:nvPr/>
          </p:nvSpPr>
          <p:spPr>
            <a:xfrm>
              <a:off x="3263916" y="2587693"/>
              <a:ext cx="71433" cy="714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065" name="مستطيل 129">
            <a:extLst>
              <a:ext uri="{FF2B5EF4-FFF2-40B4-BE49-F238E27FC236}">
                <a16:creationId xmlns:a16="http://schemas.microsoft.com/office/drawing/2014/main" id="{BD3077DF-5437-4990-B33A-22FA7BE72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913" y="3035300"/>
            <a:ext cx="357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2066" name="مستطيل 125">
            <a:extLst>
              <a:ext uri="{FF2B5EF4-FFF2-40B4-BE49-F238E27FC236}">
                <a16:creationId xmlns:a16="http://schemas.microsoft.com/office/drawing/2014/main" id="{9A434B04-835F-411A-9A9F-6970108F6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365375"/>
            <a:ext cx="35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2067" name="مستطيل 3">
            <a:extLst>
              <a:ext uri="{FF2B5EF4-FFF2-40B4-BE49-F238E27FC236}">
                <a16:creationId xmlns:a16="http://schemas.microsoft.com/office/drawing/2014/main" id="{AB41A203-9A41-4796-95EB-7DB343C69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0"/>
            <a:ext cx="1836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ar-SA" b="1">
                <a:latin typeface="Calibri" panose="020F0502020204030204" pitchFamily="34" charset="0"/>
              </a:rPr>
              <a:t>Projectile motion</a:t>
            </a:r>
          </a:p>
        </p:txBody>
      </p:sp>
      <p:sp>
        <p:nvSpPr>
          <p:cNvPr id="5" name="قوس كبير أيسر 4">
            <a:extLst>
              <a:ext uri="{FF2B5EF4-FFF2-40B4-BE49-F238E27FC236}">
                <a16:creationId xmlns:a16="http://schemas.microsoft.com/office/drawing/2014/main" id="{A1054B05-C94C-442A-89BA-94963E51F511}"/>
              </a:ext>
            </a:extLst>
          </p:cNvPr>
          <p:cNvSpPr/>
          <p:nvPr/>
        </p:nvSpPr>
        <p:spPr>
          <a:xfrm rot="5400000">
            <a:off x="4283869" y="-2907506"/>
            <a:ext cx="647700" cy="7272338"/>
          </a:xfrm>
          <a:prstGeom prst="leftBrace">
            <a:avLst>
              <a:gd name="adj1" fmla="val 82084"/>
              <a:gd name="adj2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69" name="مربع نص 5">
            <a:extLst>
              <a:ext uri="{FF2B5EF4-FFF2-40B4-BE49-F238E27FC236}">
                <a16:creationId xmlns:a16="http://schemas.microsoft.com/office/drawing/2014/main" id="{AC9D1934-1F34-4FB9-A1A3-5419BB3D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1944687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b="1">
                <a:latin typeface="Calibri" panose="020F0502020204030204" pitchFamily="34" charset="0"/>
              </a:rPr>
              <a:t>Horizontal Motion</a:t>
            </a:r>
            <a:endParaRPr lang="en-GB" altLang="ar-SA" b="1">
              <a:latin typeface="Calibri" panose="020F0502020204030204" pitchFamily="34" charset="0"/>
            </a:endParaRPr>
          </a:p>
        </p:txBody>
      </p:sp>
      <p:sp>
        <p:nvSpPr>
          <p:cNvPr id="2070" name="مربع نص 6">
            <a:extLst>
              <a:ext uri="{FF2B5EF4-FFF2-40B4-BE49-F238E27FC236}">
                <a16:creationId xmlns:a16="http://schemas.microsoft.com/office/drawing/2014/main" id="{83D5C686-47CC-4C38-BD71-DA3501F60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1125538"/>
            <a:ext cx="1785937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>
                <a:latin typeface="Calibri" panose="020F0502020204030204" pitchFamily="34" charset="0"/>
              </a:rPr>
              <a:t>Vertical Motion</a:t>
            </a:r>
            <a:endParaRPr lang="en-GB" altLang="ar-SA" b="1">
              <a:latin typeface="Calibri" panose="020F0502020204030204" pitchFamily="34" charset="0"/>
            </a:endParaRPr>
          </a:p>
        </p:txBody>
      </p:sp>
      <p:pic>
        <p:nvPicPr>
          <p:cNvPr id="2071" name="Picture 2">
            <a:extLst>
              <a:ext uri="{FF2B5EF4-FFF2-40B4-BE49-F238E27FC236}">
                <a16:creationId xmlns:a16="http://schemas.microsoft.com/office/drawing/2014/main" id="{4D3C48F2-B216-4FDD-96B6-A32098F50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1008063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3">
            <a:extLst>
              <a:ext uri="{FF2B5EF4-FFF2-40B4-BE49-F238E27FC236}">
                <a16:creationId xmlns:a16="http://schemas.microsoft.com/office/drawing/2014/main" id="{DB2F34D4-E074-44E8-9236-6F0A8D7D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15668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4">
            <a:extLst>
              <a:ext uri="{FF2B5EF4-FFF2-40B4-BE49-F238E27FC236}">
                <a16:creationId xmlns:a16="http://schemas.microsoft.com/office/drawing/2014/main" id="{5A7DB4E7-12F9-43C1-B5EF-34BC2474E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1101725" cy="423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5">
            <a:extLst>
              <a:ext uri="{FF2B5EF4-FFF2-40B4-BE49-F238E27FC236}">
                <a16:creationId xmlns:a16="http://schemas.microsoft.com/office/drawing/2014/main" id="{B28DA052-ABA6-4EEA-9DA8-50822E555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57788"/>
            <a:ext cx="1223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6">
            <a:extLst>
              <a:ext uri="{FF2B5EF4-FFF2-40B4-BE49-F238E27FC236}">
                <a16:creationId xmlns:a16="http://schemas.microsoft.com/office/drawing/2014/main" id="{0B161F2D-2C34-46BD-AC38-9F516A782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990600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7">
            <a:extLst>
              <a:ext uri="{FF2B5EF4-FFF2-40B4-BE49-F238E27FC236}">
                <a16:creationId xmlns:a16="http://schemas.microsoft.com/office/drawing/2014/main" id="{8B51D7BE-FF67-457A-9ECC-798CB474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61925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8">
            <a:extLst>
              <a:ext uri="{FF2B5EF4-FFF2-40B4-BE49-F238E27FC236}">
                <a16:creationId xmlns:a16="http://schemas.microsoft.com/office/drawing/2014/main" id="{EBBFCD9E-4976-416E-808F-440A99CE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365625"/>
            <a:ext cx="1733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9">
            <a:extLst>
              <a:ext uri="{FF2B5EF4-FFF2-40B4-BE49-F238E27FC236}">
                <a16:creationId xmlns:a16="http://schemas.microsoft.com/office/drawing/2014/main" id="{C2583A10-61D0-4129-ACF0-5B83B1AA2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89588"/>
            <a:ext cx="18954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Down Arrow 32">
            <a:extLst>
              <a:ext uri="{FF2B5EF4-FFF2-40B4-BE49-F238E27FC236}">
                <a16:creationId xmlns:a16="http://schemas.microsoft.com/office/drawing/2014/main" id="{C71B2C8A-EC45-4A11-9987-4C3EBDD8DABA}"/>
              </a:ext>
            </a:extLst>
          </p:cNvPr>
          <p:cNvSpPr/>
          <p:nvPr/>
        </p:nvSpPr>
        <p:spPr>
          <a:xfrm>
            <a:off x="611188" y="3213100"/>
            <a:ext cx="2159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8" name="Down Arrow 32">
            <a:extLst>
              <a:ext uri="{FF2B5EF4-FFF2-40B4-BE49-F238E27FC236}">
                <a16:creationId xmlns:a16="http://schemas.microsoft.com/office/drawing/2014/main" id="{63879C4C-6394-4CA1-A186-FD55BCD2B247}"/>
              </a:ext>
            </a:extLst>
          </p:cNvPr>
          <p:cNvSpPr/>
          <p:nvPr/>
        </p:nvSpPr>
        <p:spPr>
          <a:xfrm>
            <a:off x="611188" y="4005263"/>
            <a:ext cx="2159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9" name="Down Arrow 32">
            <a:extLst>
              <a:ext uri="{FF2B5EF4-FFF2-40B4-BE49-F238E27FC236}">
                <a16:creationId xmlns:a16="http://schemas.microsoft.com/office/drawing/2014/main" id="{26A92C31-305F-4837-BD7E-C71F7FE7996C}"/>
              </a:ext>
            </a:extLst>
          </p:cNvPr>
          <p:cNvSpPr/>
          <p:nvPr/>
        </p:nvSpPr>
        <p:spPr>
          <a:xfrm>
            <a:off x="611188" y="4797425"/>
            <a:ext cx="2159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2" name="Down Arrow 32">
            <a:extLst>
              <a:ext uri="{FF2B5EF4-FFF2-40B4-BE49-F238E27FC236}">
                <a16:creationId xmlns:a16="http://schemas.microsoft.com/office/drawing/2014/main" id="{77E45ECF-60FC-4708-9BD6-350E09F08141}"/>
              </a:ext>
            </a:extLst>
          </p:cNvPr>
          <p:cNvSpPr/>
          <p:nvPr/>
        </p:nvSpPr>
        <p:spPr>
          <a:xfrm>
            <a:off x="8027988" y="3068638"/>
            <a:ext cx="2159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68BF9A3E-5F10-4FBC-98B2-F6E75BE6EF0C}"/>
              </a:ext>
            </a:extLst>
          </p:cNvPr>
          <p:cNvSpPr/>
          <p:nvPr/>
        </p:nvSpPr>
        <p:spPr>
          <a:xfrm>
            <a:off x="8027988" y="3860800"/>
            <a:ext cx="2159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4" name="Down Arrow 32">
            <a:extLst>
              <a:ext uri="{FF2B5EF4-FFF2-40B4-BE49-F238E27FC236}">
                <a16:creationId xmlns:a16="http://schemas.microsoft.com/office/drawing/2014/main" id="{ED5D1872-377A-4E39-B478-DC065A68F412}"/>
              </a:ext>
            </a:extLst>
          </p:cNvPr>
          <p:cNvSpPr/>
          <p:nvPr/>
        </p:nvSpPr>
        <p:spPr>
          <a:xfrm>
            <a:off x="8027988" y="5157788"/>
            <a:ext cx="215900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114" name="رابط كسهم مستقيم 113">
            <a:extLst>
              <a:ext uri="{FF2B5EF4-FFF2-40B4-BE49-F238E27FC236}">
                <a16:creationId xmlns:a16="http://schemas.microsoft.com/office/drawing/2014/main" id="{61E84D38-BA53-408E-9BC8-3AAB60A88A5A}"/>
              </a:ext>
            </a:extLst>
          </p:cNvPr>
          <p:cNvCxnSpPr/>
          <p:nvPr/>
        </p:nvCxnSpPr>
        <p:spPr>
          <a:xfrm rot="5400000" flipH="1" flipV="1">
            <a:off x="3252788" y="2578100"/>
            <a:ext cx="27940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86" name="مستطيل 116">
            <a:extLst>
              <a:ext uri="{FF2B5EF4-FFF2-40B4-BE49-F238E27FC236}">
                <a16:creationId xmlns:a16="http://schemas.microsoft.com/office/drawing/2014/main" id="{CE9598A5-F85C-4F13-95F9-5A348E98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005013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v=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2087" name="مستطيل 121">
            <a:extLst>
              <a:ext uri="{FF2B5EF4-FFF2-40B4-BE49-F238E27FC236}">
                <a16:creationId xmlns:a16="http://schemas.microsoft.com/office/drawing/2014/main" id="{4D808321-9903-4CB9-AB9B-FAFF06622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2751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0x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2088" name="مستطيل 122">
            <a:extLst>
              <a:ext uri="{FF2B5EF4-FFF2-40B4-BE49-F238E27FC236}">
                <a16:creationId xmlns:a16="http://schemas.microsoft.com/office/drawing/2014/main" id="{CA465066-36B2-482F-8B82-E4746E5AF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302000"/>
            <a:ext cx="43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0y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2089" name="مستطيل 124">
            <a:extLst>
              <a:ext uri="{FF2B5EF4-FFF2-40B4-BE49-F238E27FC236}">
                <a16:creationId xmlns:a16="http://schemas.microsoft.com/office/drawing/2014/main" id="{9E8BEA8A-360A-4A8D-A68D-C5AA358B3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941638"/>
            <a:ext cx="363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2090" name="مستطيل 128">
            <a:extLst>
              <a:ext uri="{FF2B5EF4-FFF2-40B4-BE49-F238E27FC236}">
                <a16:creationId xmlns:a16="http://schemas.microsoft.com/office/drawing/2014/main" id="{A196D77A-1ECE-4608-930A-34622A0B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0" y="2903538"/>
            <a:ext cx="36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ar-SA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altLang="ar-SA">
              <a:latin typeface="Calibri" panose="020F0502020204030204" pitchFamily="34" charset="0"/>
            </a:endParaRPr>
          </a:p>
        </p:txBody>
      </p:sp>
      <p:sp>
        <p:nvSpPr>
          <p:cNvPr id="132" name="مستطيل 131">
            <a:extLst>
              <a:ext uri="{FF2B5EF4-FFF2-40B4-BE49-F238E27FC236}">
                <a16:creationId xmlns:a16="http://schemas.microsoft.com/office/drawing/2014/main" id="{6DFC7A77-63EA-40F9-8D96-11F8362CFE39}"/>
              </a:ext>
            </a:extLst>
          </p:cNvPr>
          <p:cNvSpPr/>
          <p:nvPr/>
        </p:nvSpPr>
        <p:spPr>
          <a:xfrm>
            <a:off x="3851275" y="1717675"/>
            <a:ext cx="1500188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Max. height</a:t>
            </a:r>
            <a:endParaRPr lang="en-GB" sz="1600" dirty="0"/>
          </a:p>
        </p:txBody>
      </p:sp>
      <p:sp>
        <p:nvSpPr>
          <p:cNvPr id="134" name="مستطيل 133">
            <a:extLst>
              <a:ext uri="{FF2B5EF4-FFF2-40B4-BE49-F238E27FC236}">
                <a16:creationId xmlns:a16="http://schemas.microsoft.com/office/drawing/2014/main" id="{23A8EC92-9B3D-46D5-895E-34CED137D2B4}"/>
              </a:ext>
            </a:extLst>
          </p:cNvPr>
          <p:cNvSpPr/>
          <p:nvPr/>
        </p:nvSpPr>
        <p:spPr>
          <a:xfrm>
            <a:off x="4859338" y="2005013"/>
            <a:ext cx="7159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normalizeH="1" baseline="-25000" dirty="0">
                <a:latin typeface="Times New Roman" pitchFamily="18" charset="0"/>
                <a:cs typeface="Times New Roman" pitchFamily="18" charset="0"/>
              </a:rPr>
              <a:t>= 0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2093" name="مربع نص 138">
            <a:extLst>
              <a:ext uri="{FF2B5EF4-FFF2-40B4-BE49-F238E27FC236}">
                <a16:creationId xmlns:a16="http://schemas.microsoft.com/office/drawing/2014/main" id="{AFFD457F-9D41-4DD4-A593-95BC9C46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3087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altLang="ar-SA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4" name="مربع نص 145">
            <a:extLst>
              <a:ext uri="{FF2B5EF4-FFF2-40B4-BE49-F238E27FC236}">
                <a16:creationId xmlns:a16="http://schemas.microsoft.com/office/drawing/2014/main" id="{0AC3F27E-628E-43C9-B5A9-3924C3063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6365875"/>
            <a:ext cx="34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2095" name="مستطيل 146">
            <a:extLst>
              <a:ext uri="{FF2B5EF4-FFF2-40B4-BE49-F238E27FC236}">
                <a16:creationId xmlns:a16="http://schemas.microsoft.com/office/drawing/2014/main" id="{FE8E177A-0FA2-469B-B4A1-1BA89999B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5735638"/>
            <a:ext cx="28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altLang="ar-SA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6" name="مستطيل 150">
            <a:extLst>
              <a:ext uri="{FF2B5EF4-FFF2-40B4-BE49-F238E27FC236}">
                <a16:creationId xmlns:a16="http://schemas.microsoft.com/office/drawing/2014/main" id="{C66B4005-8A4F-464C-8CD5-646EDA6F9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5" y="58658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altLang="ar-SA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7" name="مربع نص 151">
            <a:extLst>
              <a:ext uri="{FF2B5EF4-FFF2-40B4-BE49-F238E27FC236}">
                <a16:creationId xmlns:a16="http://schemas.microsoft.com/office/drawing/2014/main" id="{FEA3FFB4-B258-425B-B5CF-9D2819C50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6450013"/>
            <a:ext cx="347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098" name="مجموعة 170">
            <a:extLst>
              <a:ext uri="{FF2B5EF4-FFF2-40B4-BE49-F238E27FC236}">
                <a16:creationId xmlns:a16="http://schemas.microsoft.com/office/drawing/2014/main" id="{E752CD28-E912-40C2-B4E9-BB7D1368C518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4581525"/>
            <a:ext cx="1890712" cy="1774825"/>
            <a:chOff x="2339752" y="4613806"/>
            <a:chExt cx="1890841" cy="1774544"/>
          </a:xfrm>
        </p:grpSpPr>
        <p:cxnSp>
          <p:nvCxnSpPr>
            <p:cNvPr id="169" name="رابط مستقيم 168">
              <a:extLst>
                <a:ext uri="{FF2B5EF4-FFF2-40B4-BE49-F238E27FC236}">
                  <a16:creationId xmlns:a16="http://schemas.microsoft.com/office/drawing/2014/main" id="{52BD901F-C980-455C-A278-1C5092E769D5}"/>
                </a:ext>
              </a:extLst>
            </p:cNvPr>
            <p:cNvCxnSpPr/>
            <p:nvPr/>
          </p:nvCxnSpPr>
          <p:spPr>
            <a:xfrm flipV="1">
              <a:off x="2339752" y="6382001"/>
              <a:ext cx="1876553" cy="6349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رابط مستقيم 152">
              <a:extLst>
                <a:ext uri="{FF2B5EF4-FFF2-40B4-BE49-F238E27FC236}">
                  <a16:creationId xmlns:a16="http://schemas.microsoft.com/office/drawing/2014/main" id="{AD5DEA1C-76E5-4E49-BBE8-D58E6234A6D7}"/>
                </a:ext>
              </a:extLst>
            </p:cNvPr>
            <p:cNvCxnSpPr/>
            <p:nvPr/>
          </p:nvCxnSpPr>
          <p:spPr>
            <a:xfrm flipH="1">
              <a:off x="4211542" y="4613806"/>
              <a:ext cx="19051" cy="176819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9" name="مجموعة 169">
            <a:extLst>
              <a:ext uri="{FF2B5EF4-FFF2-40B4-BE49-F238E27FC236}">
                <a16:creationId xmlns:a16="http://schemas.microsoft.com/office/drawing/2014/main" id="{8B7B955D-D785-4318-A0CA-809F43C9447D}"/>
              </a:ext>
            </a:extLst>
          </p:cNvPr>
          <p:cNvGrpSpPr>
            <a:grpSpLocks/>
          </p:cNvGrpSpPr>
          <p:nvPr/>
        </p:nvGrpSpPr>
        <p:grpSpPr bwMode="auto">
          <a:xfrm>
            <a:off x="2346325" y="5084763"/>
            <a:ext cx="828675" cy="1316037"/>
            <a:chOff x="2346288" y="5085185"/>
            <a:chExt cx="828000" cy="1314955"/>
          </a:xfrm>
        </p:grpSpPr>
        <p:cxnSp>
          <p:nvCxnSpPr>
            <p:cNvPr id="148" name="رابط مستقيم 147">
              <a:extLst>
                <a:ext uri="{FF2B5EF4-FFF2-40B4-BE49-F238E27FC236}">
                  <a16:creationId xmlns:a16="http://schemas.microsoft.com/office/drawing/2014/main" id="{94820B75-588B-407E-B741-4833DBFCD4C7}"/>
                </a:ext>
              </a:extLst>
            </p:cNvPr>
            <p:cNvCxnSpPr/>
            <p:nvPr/>
          </p:nvCxnSpPr>
          <p:spPr>
            <a:xfrm flipH="1">
              <a:off x="2346288" y="6400140"/>
              <a:ext cx="828000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رابط مستقيم 164">
              <a:extLst>
                <a:ext uri="{FF2B5EF4-FFF2-40B4-BE49-F238E27FC236}">
                  <a16:creationId xmlns:a16="http://schemas.microsoft.com/office/drawing/2014/main" id="{882D4AD0-5EEC-4CAC-9AE1-6342174C860F}"/>
                </a:ext>
              </a:extLst>
            </p:cNvPr>
            <p:cNvCxnSpPr/>
            <p:nvPr/>
          </p:nvCxnSpPr>
          <p:spPr>
            <a:xfrm>
              <a:off x="3131461" y="5085185"/>
              <a:ext cx="0" cy="1295921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0" name="مجموعة 173">
            <a:extLst>
              <a:ext uri="{FF2B5EF4-FFF2-40B4-BE49-F238E27FC236}">
                <a16:creationId xmlns:a16="http://schemas.microsoft.com/office/drawing/2014/main" id="{FCBE90FA-DA98-414C-8091-91BB0754D4DC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5229225"/>
            <a:ext cx="3240088" cy="1163638"/>
            <a:chOff x="2334849" y="5225037"/>
            <a:chExt cx="3240360" cy="1163313"/>
          </a:xfrm>
        </p:grpSpPr>
        <p:cxnSp>
          <p:nvCxnSpPr>
            <p:cNvPr id="149" name="رابط مستقيم 148">
              <a:extLst>
                <a:ext uri="{FF2B5EF4-FFF2-40B4-BE49-F238E27FC236}">
                  <a16:creationId xmlns:a16="http://schemas.microsoft.com/office/drawing/2014/main" id="{B0BDBEDC-69C1-4734-8DFE-0FF4DFF9F4FC}"/>
                </a:ext>
              </a:extLst>
            </p:cNvPr>
            <p:cNvCxnSpPr/>
            <p:nvPr/>
          </p:nvCxnSpPr>
          <p:spPr>
            <a:xfrm>
              <a:off x="5533931" y="5225037"/>
              <a:ext cx="41278" cy="1152203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رابط مستقيم 172">
              <a:extLst>
                <a:ext uri="{FF2B5EF4-FFF2-40B4-BE49-F238E27FC236}">
                  <a16:creationId xmlns:a16="http://schemas.microsoft.com/office/drawing/2014/main" id="{C8D00910-3BE5-4966-962C-C34C61D51D3E}"/>
                </a:ext>
              </a:extLst>
            </p:cNvPr>
            <p:cNvCxnSpPr/>
            <p:nvPr/>
          </p:nvCxnSpPr>
          <p:spPr>
            <a:xfrm flipV="1">
              <a:off x="2334849" y="6382002"/>
              <a:ext cx="3100648" cy="6348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2" name="Object 12">
            <a:extLst>
              <a:ext uri="{FF2B5EF4-FFF2-40B4-BE49-F238E27FC236}">
                <a16:creationId xmlns:a16="http://schemas.microsoft.com/office/drawing/2014/main" id="{209E9AF6-1849-46F6-9B3A-D664A32924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3517900"/>
          <a:ext cx="165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11" imgW="164880" imgH="253800" progId="Equation.3">
                  <p:embed/>
                </p:oleObj>
              </mc:Choice>
              <mc:Fallback>
                <p:oleObj name="Equation" r:id="rId11" imgW="16488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517900"/>
                        <a:ext cx="1651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3">
            <a:extLst>
              <a:ext uri="{FF2B5EF4-FFF2-40B4-BE49-F238E27FC236}">
                <a16:creationId xmlns:a16="http://schemas.microsoft.com/office/drawing/2014/main" id="{6B176AF1-98AE-4DBF-87E9-387C68B43D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0913" y="2222500"/>
          <a:ext cx="152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13" imgW="152280" imgH="215640" progId="Equation.3">
                  <p:embed/>
                </p:oleObj>
              </mc:Choice>
              <mc:Fallback>
                <p:oleObj name="Equation" r:id="rId13" imgW="15228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2222500"/>
                        <a:ext cx="152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>
            <a:extLst>
              <a:ext uri="{FF2B5EF4-FFF2-40B4-BE49-F238E27FC236}">
                <a16:creationId xmlns:a16="http://schemas.microsoft.com/office/drawing/2014/main" id="{17968656-CA30-4360-AE13-2A7C03438D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3302000"/>
          <a:ext cx="152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15" imgW="152280" imgH="215640" progId="Equation.3">
                  <p:embed/>
                </p:oleObj>
              </mc:Choice>
              <mc:Fallback>
                <p:oleObj name="Equation" r:id="rId15" imgW="152280" imgH="215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302000"/>
                        <a:ext cx="152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1" name="مستطيل 188">
            <a:extLst>
              <a:ext uri="{FF2B5EF4-FFF2-40B4-BE49-F238E27FC236}">
                <a16:creationId xmlns:a16="http://schemas.microsoft.com/office/drawing/2014/main" id="{0E590A1A-F5BD-4718-B767-BDCD1E43D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75" y="5157788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altLang="ar-SA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02" name="مجموعة 189">
            <a:extLst>
              <a:ext uri="{FF2B5EF4-FFF2-40B4-BE49-F238E27FC236}">
                <a16:creationId xmlns:a16="http://schemas.microsoft.com/office/drawing/2014/main" id="{9823DCD8-BE5C-43E5-ABC6-634BBADAFE3D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4437063"/>
            <a:ext cx="4967288" cy="5688012"/>
            <a:chOff x="1619672" y="2049841"/>
            <a:chExt cx="4968552" cy="5687365"/>
          </a:xfrm>
        </p:grpSpPr>
        <p:sp>
          <p:nvSpPr>
            <p:cNvPr id="191" name="قوس 190">
              <a:extLst>
                <a:ext uri="{FF2B5EF4-FFF2-40B4-BE49-F238E27FC236}">
                  <a16:creationId xmlns:a16="http://schemas.microsoft.com/office/drawing/2014/main" id="{971428F0-46FD-4905-8B0B-4D27D3DB4987}"/>
                </a:ext>
              </a:extLst>
            </p:cNvPr>
            <p:cNvSpPr/>
            <p:nvPr/>
          </p:nvSpPr>
          <p:spPr>
            <a:xfrm rot="16503914">
              <a:off x="1369016" y="3138868"/>
              <a:ext cx="5573078" cy="3623597"/>
            </a:xfrm>
            <a:prstGeom prst="arc">
              <a:avLst>
                <a:gd name="adj1" fmla="val 17605381"/>
                <a:gd name="adj2" fmla="val 21536012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2" name="قوس 191">
              <a:extLst>
                <a:ext uri="{FF2B5EF4-FFF2-40B4-BE49-F238E27FC236}">
                  <a16:creationId xmlns:a16="http://schemas.microsoft.com/office/drawing/2014/main" id="{D8A67EEB-B0C1-47AC-B9D6-4E5544F3C03F}"/>
                </a:ext>
              </a:extLst>
            </p:cNvPr>
            <p:cNvSpPr/>
            <p:nvPr/>
          </p:nvSpPr>
          <p:spPr>
            <a:xfrm rot="5096086" flipH="1">
              <a:off x="1781077" y="3139662"/>
              <a:ext cx="5571491" cy="3623597"/>
            </a:xfrm>
            <a:prstGeom prst="arc">
              <a:avLst>
                <a:gd name="adj1" fmla="val 17605381"/>
                <a:gd name="adj2" fmla="val 21536012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93" name="رابط كسهم مستقيم 192">
              <a:extLst>
                <a:ext uri="{FF2B5EF4-FFF2-40B4-BE49-F238E27FC236}">
                  <a16:creationId xmlns:a16="http://schemas.microsoft.com/office/drawing/2014/main" id="{2FBC6463-F104-4DDD-BF23-54604E4E4EA6}"/>
                </a:ext>
              </a:extLst>
            </p:cNvPr>
            <p:cNvCxnSpPr/>
            <p:nvPr/>
          </p:nvCxnSpPr>
          <p:spPr>
            <a:xfrm>
              <a:off x="1619672" y="3994307"/>
              <a:ext cx="49685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رابط كسهم مستقيم 193">
              <a:extLst>
                <a:ext uri="{FF2B5EF4-FFF2-40B4-BE49-F238E27FC236}">
                  <a16:creationId xmlns:a16="http://schemas.microsoft.com/office/drawing/2014/main" id="{904DCDB3-EA04-4BFE-93D0-CDBFF8CE0B76}"/>
                </a:ext>
              </a:extLst>
            </p:cNvPr>
            <p:cNvCxnSpPr/>
            <p:nvPr/>
          </p:nvCxnSpPr>
          <p:spPr>
            <a:xfrm flipV="1">
              <a:off x="2478729" y="2049841"/>
              <a:ext cx="4763" cy="237621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شكل بيضاوي 194">
              <a:extLst>
                <a:ext uri="{FF2B5EF4-FFF2-40B4-BE49-F238E27FC236}">
                  <a16:creationId xmlns:a16="http://schemas.microsoft.com/office/drawing/2014/main" id="{0B8F10AE-FF9B-49BE-9A23-AE19B9FA1B8F}"/>
                </a:ext>
              </a:extLst>
            </p:cNvPr>
            <p:cNvSpPr/>
            <p:nvPr/>
          </p:nvSpPr>
          <p:spPr>
            <a:xfrm>
              <a:off x="6192835" y="3957799"/>
              <a:ext cx="71456" cy="714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6" name="شكل بيضاوي 195">
              <a:extLst>
                <a:ext uri="{FF2B5EF4-FFF2-40B4-BE49-F238E27FC236}">
                  <a16:creationId xmlns:a16="http://schemas.microsoft.com/office/drawing/2014/main" id="{D9A06099-7D6A-4F9B-B39A-B07FD0A3D1F1}"/>
                </a:ext>
              </a:extLst>
            </p:cNvPr>
            <p:cNvSpPr/>
            <p:nvPr/>
          </p:nvSpPr>
          <p:spPr>
            <a:xfrm>
              <a:off x="2450146" y="3956211"/>
              <a:ext cx="71455" cy="730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7" name="شكل بيضاوي 196">
              <a:extLst>
                <a:ext uri="{FF2B5EF4-FFF2-40B4-BE49-F238E27FC236}">
                  <a16:creationId xmlns:a16="http://schemas.microsoft.com/office/drawing/2014/main" id="{3306511A-874C-42A8-AB00-A75605179BC2}"/>
                </a:ext>
              </a:extLst>
            </p:cNvPr>
            <p:cNvSpPr/>
            <p:nvPr/>
          </p:nvSpPr>
          <p:spPr>
            <a:xfrm>
              <a:off x="6049924" y="3527635"/>
              <a:ext cx="71456" cy="730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8" name="شكل بيضاوي 197">
              <a:extLst>
                <a:ext uri="{FF2B5EF4-FFF2-40B4-BE49-F238E27FC236}">
                  <a16:creationId xmlns:a16="http://schemas.microsoft.com/office/drawing/2014/main" id="{25E00649-0B94-4DCD-8968-6BE6096CC06A}"/>
                </a:ext>
              </a:extLst>
            </p:cNvPr>
            <p:cNvSpPr/>
            <p:nvPr/>
          </p:nvSpPr>
          <p:spPr>
            <a:xfrm>
              <a:off x="4390565" y="2110159"/>
              <a:ext cx="71455" cy="730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9" name="شكل بيضاوي 198">
              <a:extLst>
                <a:ext uri="{FF2B5EF4-FFF2-40B4-BE49-F238E27FC236}">
                  <a16:creationId xmlns:a16="http://schemas.microsoft.com/office/drawing/2014/main" id="{FB5B9F9A-530F-4FC6-B6AA-87E2923624FB}"/>
                </a:ext>
              </a:extLst>
            </p:cNvPr>
            <p:cNvSpPr/>
            <p:nvPr/>
          </p:nvSpPr>
          <p:spPr>
            <a:xfrm>
              <a:off x="5621190" y="2814929"/>
              <a:ext cx="71456" cy="714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0" name="شكل بيضاوي 199">
              <a:extLst>
                <a:ext uri="{FF2B5EF4-FFF2-40B4-BE49-F238E27FC236}">
                  <a16:creationId xmlns:a16="http://schemas.microsoft.com/office/drawing/2014/main" id="{547A0BB8-8883-4B1C-9F01-F50640278231}"/>
                </a:ext>
              </a:extLst>
            </p:cNvPr>
            <p:cNvSpPr/>
            <p:nvPr/>
          </p:nvSpPr>
          <p:spPr>
            <a:xfrm>
              <a:off x="3263153" y="2587942"/>
              <a:ext cx="71455" cy="7143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2103" name="Picture 16">
            <a:extLst>
              <a:ext uri="{FF2B5EF4-FFF2-40B4-BE49-F238E27FC236}">
                <a16:creationId xmlns:a16="http://schemas.microsoft.com/office/drawing/2014/main" id="{E577C6DE-780F-458E-9A07-C5C45430F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24400"/>
            <a:ext cx="2022475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17">
            <a:extLst>
              <a:ext uri="{FF2B5EF4-FFF2-40B4-BE49-F238E27FC236}">
                <a16:creationId xmlns:a16="http://schemas.microsoft.com/office/drawing/2014/main" id="{D3A4A00C-A5E3-44D6-A9A6-57737F4DF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6165850"/>
            <a:ext cx="2600325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18">
            <a:extLst>
              <a:ext uri="{FF2B5EF4-FFF2-40B4-BE49-F238E27FC236}">
                <a16:creationId xmlns:a16="http://schemas.microsoft.com/office/drawing/2014/main" id="{FE3BFE9D-C159-4573-9036-FB6F0730B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2463"/>
            <a:ext cx="18669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قوس 3">
            <a:extLst>
              <a:ext uri="{FF2B5EF4-FFF2-40B4-BE49-F238E27FC236}">
                <a16:creationId xmlns:a16="http://schemas.microsoft.com/office/drawing/2014/main" id="{870A57BE-95D4-40DF-BFFE-D99EBF27532B}"/>
              </a:ext>
            </a:extLst>
          </p:cNvPr>
          <p:cNvSpPr/>
          <p:nvPr/>
        </p:nvSpPr>
        <p:spPr>
          <a:xfrm rot="16503914">
            <a:off x="-411956" y="3218656"/>
            <a:ext cx="5572125" cy="3624263"/>
          </a:xfrm>
          <a:prstGeom prst="arc">
            <a:avLst>
              <a:gd name="adj1" fmla="val 17605381"/>
              <a:gd name="adj2" fmla="val 21536012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قوس 4">
            <a:extLst>
              <a:ext uri="{FF2B5EF4-FFF2-40B4-BE49-F238E27FC236}">
                <a16:creationId xmlns:a16="http://schemas.microsoft.com/office/drawing/2014/main" id="{9034A73D-93E8-4C25-9992-F86561A5D750}"/>
              </a:ext>
            </a:extLst>
          </p:cNvPr>
          <p:cNvSpPr/>
          <p:nvPr/>
        </p:nvSpPr>
        <p:spPr>
          <a:xfrm rot="5096086" flipH="1">
            <a:off x="-794" y="3218657"/>
            <a:ext cx="5572125" cy="3624262"/>
          </a:xfrm>
          <a:prstGeom prst="arc">
            <a:avLst>
              <a:gd name="adj1" fmla="val 17605381"/>
              <a:gd name="adj2" fmla="val 21536012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8" name="مربع نص 5">
            <a:extLst>
              <a:ext uri="{FF2B5EF4-FFF2-40B4-BE49-F238E27FC236}">
                <a16:creationId xmlns:a16="http://schemas.microsoft.com/office/drawing/2014/main" id="{97C0135B-086E-476A-9D01-273B62BC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1116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altLang="ar-SA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18FEC09-8A0A-48D6-82A1-B7A61B3E283D}"/>
              </a:ext>
            </a:extLst>
          </p:cNvPr>
          <p:cNvSpPr/>
          <p:nvPr/>
        </p:nvSpPr>
        <p:spPr>
          <a:xfrm>
            <a:off x="668338" y="4037013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F50F9EC8-6D89-4B34-A661-B0A9D70636EB}"/>
              </a:ext>
            </a:extLst>
          </p:cNvPr>
          <p:cNvSpPr/>
          <p:nvPr/>
        </p:nvSpPr>
        <p:spPr>
          <a:xfrm>
            <a:off x="4411663" y="4037013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5A16EF5A-DFD0-4E5A-9FF3-A2453CB87D08}"/>
              </a:ext>
            </a:extLst>
          </p:cNvPr>
          <p:cNvSpPr/>
          <p:nvPr/>
        </p:nvSpPr>
        <p:spPr>
          <a:xfrm>
            <a:off x="4268788" y="3608388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1B1686C-73E5-46F1-AC6F-A35CC0E68565}"/>
              </a:ext>
            </a:extLst>
          </p:cNvPr>
          <p:cNvSpPr/>
          <p:nvPr/>
        </p:nvSpPr>
        <p:spPr>
          <a:xfrm>
            <a:off x="3840163" y="2894013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AEB92B8-8603-4E7A-A139-439C5A1D05A5}"/>
              </a:ext>
            </a:extLst>
          </p:cNvPr>
          <p:cNvSpPr/>
          <p:nvPr/>
        </p:nvSpPr>
        <p:spPr>
          <a:xfrm>
            <a:off x="2608263" y="2190750"/>
            <a:ext cx="7143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94FAA3F7-6D6A-4D78-8B2B-C1A22FF988AF}"/>
              </a:ext>
            </a:extLst>
          </p:cNvPr>
          <p:cNvSpPr/>
          <p:nvPr/>
        </p:nvSpPr>
        <p:spPr>
          <a:xfrm>
            <a:off x="1482725" y="2667000"/>
            <a:ext cx="7143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" name="مجموعة 15">
            <a:extLst>
              <a:ext uri="{FF2B5EF4-FFF2-40B4-BE49-F238E27FC236}">
                <a16:creationId xmlns:a16="http://schemas.microsoft.com/office/drawing/2014/main" id="{C14C2007-E2B0-4610-83E9-5BBDD0216E54}"/>
              </a:ext>
            </a:extLst>
          </p:cNvPr>
          <p:cNvGrpSpPr>
            <a:grpSpLocks/>
          </p:cNvGrpSpPr>
          <p:nvPr/>
        </p:nvGrpSpPr>
        <p:grpSpPr bwMode="auto">
          <a:xfrm>
            <a:off x="735013" y="2271713"/>
            <a:ext cx="1890712" cy="1774825"/>
            <a:chOff x="2339752" y="4613806"/>
            <a:chExt cx="1890841" cy="1774544"/>
          </a:xfrm>
        </p:grpSpPr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2B73F84E-6EEE-44A8-B77A-646C812E41FB}"/>
                </a:ext>
              </a:extLst>
            </p:cNvPr>
            <p:cNvCxnSpPr/>
            <p:nvPr/>
          </p:nvCxnSpPr>
          <p:spPr>
            <a:xfrm flipV="1">
              <a:off x="2339752" y="6382001"/>
              <a:ext cx="1876553" cy="6349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F5C6E36F-D347-4281-B4A2-7E474D2BA493}"/>
                </a:ext>
              </a:extLst>
            </p:cNvPr>
            <p:cNvCxnSpPr/>
            <p:nvPr/>
          </p:nvCxnSpPr>
          <p:spPr>
            <a:xfrm flipH="1">
              <a:off x="4211542" y="4613806"/>
              <a:ext cx="19051" cy="176819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0563DE5-1614-4B27-ADC6-5A86C584B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2965450"/>
            <a:ext cx="347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4F3CA825-70A2-40F4-921D-D1F2FAB89BC8}"/>
              </a:ext>
            </a:extLst>
          </p:cNvPr>
          <p:cNvCxnSpPr/>
          <p:nvPr/>
        </p:nvCxnSpPr>
        <p:spPr>
          <a:xfrm flipV="1">
            <a:off x="158750" y="4040188"/>
            <a:ext cx="484505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0836A03E-607B-49C6-9E59-75AC71007924}"/>
              </a:ext>
            </a:extLst>
          </p:cNvPr>
          <p:cNvSpPr/>
          <p:nvPr/>
        </p:nvSpPr>
        <p:spPr>
          <a:xfrm>
            <a:off x="1835150" y="1879600"/>
            <a:ext cx="1500188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Max. height</a:t>
            </a:r>
            <a:endParaRPr lang="en-GB" sz="1600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99F6B4E4-ACEF-4863-9B99-367DEE192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7" t="73500" r="15131" b="21291"/>
          <a:stretch>
            <a:fillRect/>
          </a:stretch>
        </p:blipFill>
        <p:spPr bwMode="auto">
          <a:xfrm>
            <a:off x="3492500" y="1808163"/>
            <a:ext cx="9286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9E7BE639-F82B-4055-B709-AE8D1D91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119688"/>
            <a:ext cx="2162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F567F45A-1BDB-40C3-8494-20C339306A14}"/>
              </a:ext>
            </a:extLst>
          </p:cNvPr>
          <p:cNvCxnSpPr/>
          <p:nvPr/>
        </p:nvCxnSpPr>
        <p:spPr>
          <a:xfrm flipV="1">
            <a:off x="696913" y="2095500"/>
            <a:ext cx="38100" cy="23383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2D5B0BA7-6F14-4B67-8324-78805F5F4281}"/>
              </a:ext>
            </a:extLst>
          </p:cNvPr>
          <p:cNvCxnSpPr/>
          <p:nvPr/>
        </p:nvCxnSpPr>
        <p:spPr>
          <a:xfrm rot="16200000" flipH="1">
            <a:off x="4034632" y="4577556"/>
            <a:ext cx="1231900" cy="30003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51424F8F-EC1F-40BB-AD5D-C00B2FD8785B}"/>
              </a:ext>
            </a:extLst>
          </p:cNvPr>
          <p:cNvSpPr/>
          <p:nvPr/>
        </p:nvSpPr>
        <p:spPr>
          <a:xfrm>
            <a:off x="4668838" y="4878388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56F6D3FA-4332-43A4-A9C2-A7BCF0520E15}"/>
              </a:ext>
            </a:extLst>
          </p:cNvPr>
          <p:cNvSpPr/>
          <p:nvPr/>
        </p:nvSpPr>
        <p:spPr>
          <a:xfrm>
            <a:off x="827088" y="5624513"/>
            <a:ext cx="1944687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C404A7B8-46A0-45C8-9A51-0090A4945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97000"/>
            <a:ext cx="70770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>
            <a:extLst>
              <a:ext uri="{FF2B5EF4-FFF2-40B4-BE49-F238E27FC236}">
                <a16:creationId xmlns:a16="http://schemas.microsoft.com/office/drawing/2014/main" id="{CFC1844F-5332-4E7D-A77C-953B3D84C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97300"/>
            <a:ext cx="70770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D0E8BF85-7E76-4C06-A952-2EB4DF10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6550"/>
            <a:ext cx="23764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>
            <a:extLst>
              <a:ext uri="{FF2B5EF4-FFF2-40B4-BE49-F238E27FC236}">
                <a16:creationId xmlns:a16="http://schemas.microsoft.com/office/drawing/2014/main" id="{53B98240-EA04-41C6-AC19-33F075371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11188"/>
            <a:ext cx="5000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http://www.physicsclassroom.com/class/vectors/u3l2e1.gif">
            <a:extLst>
              <a:ext uri="{FF2B5EF4-FFF2-40B4-BE49-F238E27FC236}">
                <a16:creationId xmlns:a16="http://schemas.microsoft.com/office/drawing/2014/main" id="{4C003418-9ABF-4400-A768-7F5796ADF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3" b="19354"/>
          <a:stretch>
            <a:fillRect/>
          </a:stretch>
        </p:blipFill>
        <p:spPr bwMode="auto">
          <a:xfrm>
            <a:off x="6084888" y="5027613"/>
            <a:ext cx="30353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2E0704C3-3F0D-47A6-8CF0-B848D9A85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76375"/>
            <a:ext cx="5472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>
            <a:extLst>
              <a:ext uri="{FF2B5EF4-FFF2-40B4-BE49-F238E27FC236}">
                <a16:creationId xmlns:a16="http://schemas.microsoft.com/office/drawing/2014/main" id="{1F0615AF-7D77-4C68-8DE6-2454121F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62658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132B4456-1F6F-42AE-90E4-B31F158C0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734377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>
            <a:extLst>
              <a:ext uri="{FF2B5EF4-FFF2-40B4-BE49-F238E27FC236}">
                <a16:creationId xmlns:a16="http://schemas.microsoft.com/office/drawing/2014/main" id="{0B868764-AFC1-4194-97A7-559B4D846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33963"/>
            <a:ext cx="6624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9C5F4B23-3A21-4507-A1BC-B69E675B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373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">
            <a:extLst>
              <a:ext uri="{FF2B5EF4-FFF2-40B4-BE49-F238E27FC236}">
                <a16:creationId xmlns:a16="http://schemas.microsoft.com/office/drawing/2014/main" id="{377F3199-7A9C-4C07-A46A-8D9A9AF51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17738"/>
            <a:ext cx="82994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E9855D5-7A27-4468-BF3A-A84BA42B3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20177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8D9204-355D-438B-A92F-B7D49BFFF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28686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 descr="proj1 (1).gif">
            <a:extLst>
              <a:ext uri="{FF2B5EF4-FFF2-40B4-BE49-F238E27FC236}">
                <a16:creationId xmlns:a16="http://schemas.microsoft.com/office/drawing/2014/main" id="{1B38F401-2A42-4763-8F88-81EA50052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4" t="15215"/>
          <a:stretch>
            <a:fillRect/>
          </a:stretch>
        </p:blipFill>
        <p:spPr bwMode="auto">
          <a:xfrm>
            <a:off x="6516688" y="4789488"/>
            <a:ext cx="2074862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 descr="proj1.gif">
            <a:extLst>
              <a:ext uri="{FF2B5EF4-FFF2-40B4-BE49-F238E27FC236}">
                <a16:creationId xmlns:a16="http://schemas.microsoft.com/office/drawing/2014/main" id="{4AF26FEA-64ED-4390-BCCA-CB9136750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24400"/>
            <a:ext cx="279241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AF7858E-5814-49D8-ADF2-A34D0577FE9D}"/>
              </a:ext>
            </a:extLst>
          </p:cNvPr>
          <p:cNvCxnSpPr/>
          <p:nvPr/>
        </p:nvCxnSpPr>
        <p:spPr>
          <a:xfrm flipH="1">
            <a:off x="3779838" y="5589588"/>
            <a:ext cx="1198562" cy="0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9ADD9FA7-E120-46F9-9D66-0686DF262C95}"/>
              </a:ext>
            </a:extLst>
          </p:cNvPr>
          <p:cNvCxnSpPr/>
          <p:nvPr/>
        </p:nvCxnSpPr>
        <p:spPr>
          <a:xfrm flipH="1">
            <a:off x="6875463" y="5732463"/>
            <a:ext cx="1368425" cy="1587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7B65A00-8182-4C18-AF90-5E45F2BF8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661025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>
                <a:latin typeface="Calibri" panose="020F0502020204030204" pitchFamily="34" charset="0"/>
              </a:rPr>
              <a:t>R</a:t>
            </a:r>
            <a:endParaRPr lang="ar-SA" altLang="ar-SA" b="1">
              <a:latin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3A72E29-E842-4112-B6A8-79AF8CBF7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805488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>
                <a:latin typeface="Calibri" panose="020F0502020204030204" pitchFamily="34" charset="0"/>
              </a:rPr>
              <a:t>R</a:t>
            </a:r>
            <a:endParaRPr lang="ar-SA" altLang="ar-SA" b="1">
              <a:latin typeface="Calibri" panose="020F0502020204030204" pitchFamily="34" charset="0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DD343A99-5495-4242-A256-CA8AACED3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4450"/>
            <a:ext cx="7135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قوس 11">
            <a:extLst>
              <a:ext uri="{FF2B5EF4-FFF2-40B4-BE49-F238E27FC236}">
                <a16:creationId xmlns:a16="http://schemas.microsoft.com/office/drawing/2014/main" id="{9774D8E6-AB9C-481A-A081-E4699F12E5B6}"/>
              </a:ext>
            </a:extLst>
          </p:cNvPr>
          <p:cNvSpPr/>
          <p:nvPr/>
        </p:nvSpPr>
        <p:spPr>
          <a:xfrm rot="16503914">
            <a:off x="3548062" y="2463801"/>
            <a:ext cx="5573713" cy="3624262"/>
          </a:xfrm>
          <a:prstGeom prst="arc">
            <a:avLst>
              <a:gd name="adj1" fmla="val 17605381"/>
              <a:gd name="adj2" fmla="val 21536012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قوس 12">
            <a:extLst>
              <a:ext uri="{FF2B5EF4-FFF2-40B4-BE49-F238E27FC236}">
                <a16:creationId xmlns:a16="http://schemas.microsoft.com/office/drawing/2014/main" id="{9B81FBD4-C87E-4F99-B3C3-BF4CEC03D51B}"/>
              </a:ext>
            </a:extLst>
          </p:cNvPr>
          <p:cNvSpPr/>
          <p:nvPr/>
        </p:nvSpPr>
        <p:spPr>
          <a:xfrm rot="5096086" flipH="1">
            <a:off x="3960019" y="2464594"/>
            <a:ext cx="5572125" cy="3624263"/>
          </a:xfrm>
          <a:prstGeom prst="arc">
            <a:avLst>
              <a:gd name="adj1" fmla="val 17605381"/>
              <a:gd name="adj2" fmla="val 21536012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57" name="مربع نص 13">
            <a:extLst>
              <a:ext uri="{FF2B5EF4-FFF2-40B4-BE49-F238E27FC236}">
                <a16:creationId xmlns:a16="http://schemas.microsoft.com/office/drawing/2014/main" id="{E24733AD-391B-4991-A34E-38D5D6D95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3357563"/>
            <a:ext cx="28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altLang="ar-SA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AC96865D-348D-4D0E-A26E-381E515EA65A}"/>
              </a:ext>
            </a:extLst>
          </p:cNvPr>
          <p:cNvSpPr/>
          <p:nvPr/>
        </p:nvSpPr>
        <p:spPr>
          <a:xfrm>
            <a:off x="4629150" y="3281363"/>
            <a:ext cx="7143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5A3000CD-DC38-4331-8865-D58FB5C49624}"/>
              </a:ext>
            </a:extLst>
          </p:cNvPr>
          <p:cNvSpPr/>
          <p:nvPr/>
        </p:nvSpPr>
        <p:spPr>
          <a:xfrm>
            <a:off x="8370888" y="3282950"/>
            <a:ext cx="7143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66D135BA-48AB-49E0-A40E-3CB51B3A9ACD}"/>
              </a:ext>
            </a:extLst>
          </p:cNvPr>
          <p:cNvSpPr/>
          <p:nvPr/>
        </p:nvSpPr>
        <p:spPr>
          <a:xfrm>
            <a:off x="8228013" y="2852738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2ED82D14-055A-4E3E-B845-BAF5978D8A88}"/>
              </a:ext>
            </a:extLst>
          </p:cNvPr>
          <p:cNvSpPr/>
          <p:nvPr/>
        </p:nvSpPr>
        <p:spPr>
          <a:xfrm>
            <a:off x="7799388" y="2139950"/>
            <a:ext cx="7143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29627BC2-AA38-4BA4-AFB9-44C79DD3171F}"/>
              </a:ext>
            </a:extLst>
          </p:cNvPr>
          <p:cNvSpPr/>
          <p:nvPr/>
        </p:nvSpPr>
        <p:spPr>
          <a:xfrm>
            <a:off x="6569075" y="1435100"/>
            <a:ext cx="7143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DB923480-3497-4F12-9E32-23D2D89AEA7A}"/>
              </a:ext>
            </a:extLst>
          </p:cNvPr>
          <p:cNvSpPr/>
          <p:nvPr/>
        </p:nvSpPr>
        <p:spPr>
          <a:xfrm>
            <a:off x="5441950" y="1912938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701FD7C7-0133-41FB-8FC9-1D3B84C2B29F}"/>
              </a:ext>
            </a:extLst>
          </p:cNvPr>
          <p:cNvCxnSpPr/>
          <p:nvPr/>
        </p:nvCxnSpPr>
        <p:spPr>
          <a:xfrm flipV="1">
            <a:off x="4656138" y="1341438"/>
            <a:ext cx="38100" cy="23368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سهم إلى اليسار واليمين 27">
            <a:extLst>
              <a:ext uri="{FF2B5EF4-FFF2-40B4-BE49-F238E27FC236}">
                <a16:creationId xmlns:a16="http://schemas.microsoft.com/office/drawing/2014/main" id="{50FF3361-7892-4074-A93C-0571539841A7}"/>
              </a:ext>
            </a:extLst>
          </p:cNvPr>
          <p:cNvSpPr/>
          <p:nvPr/>
        </p:nvSpPr>
        <p:spPr>
          <a:xfrm>
            <a:off x="4767263" y="3357563"/>
            <a:ext cx="3527425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DB52B675-285E-4366-9AF8-248D4F2C3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73463"/>
            <a:ext cx="1885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86FF202C-F8E1-45F9-A18C-AF378DBB2059}"/>
              </a:ext>
            </a:extLst>
          </p:cNvPr>
          <p:cNvCxnSpPr/>
          <p:nvPr/>
        </p:nvCxnSpPr>
        <p:spPr>
          <a:xfrm rot="16200000" flipH="1">
            <a:off x="7995445" y="3821906"/>
            <a:ext cx="1230312" cy="3016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1FDCB66B-5627-434D-B6D6-D2F67FDA1FD9}"/>
              </a:ext>
            </a:extLst>
          </p:cNvPr>
          <p:cNvSpPr/>
          <p:nvPr/>
        </p:nvSpPr>
        <p:spPr>
          <a:xfrm>
            <a:off x="8629650" y="4124325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8334E35A-C35C-45DC-916E-92D4813C76F2}"/>
              </a:ext>
            </a:extLst>
          </p:cNvPr>
          <p:cNvCxnSpPr/>
          <p:nvPr/>
        </p:nvCxnSpPr>
        <p:spPr>
          <a:xfrm flipV="1">
            <a:off x="4298950" y="3357563"/>
            <a:ext cx="484505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مربع نص 1">
            <a:extLst>
              <a:ext uri="{FF2B5EF4-FFF2-40B4-BE49-F238E27FC236}">
                <a16:creationId xmlns:a16="http://schemas.microsoft.com/office/drawing/2014/main" id="{DD49B334-3E32-486B-A7E7-A498817E8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4919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u="sng">
                <a:latin typeface="Calibri" panose="020F0502020204030204" pitchFamily="34" charset="0"/>
              </a:rPr>
              <a:t>The equation of the projectile path (TRAJECTORY)</a:t>
            </a:r>
            <a:endParaRPr lang="en-GB" altLang="ar-SA" b="1" u="sng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A4DB3-CF5D-4C6D-AD33-29A995D6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39999" r="31770" b="49167"/>
          <a:stretch>
            <a:fillRect/>
          </a:stretch>
        </p:blipFill>
        <p:spPr bwMode="auto">
          <a:xfrm>
            <a:off x="900113" y="4437063"/>
            <a:ext cx="4286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7370CE4-24AC-474F-ADE9-6D0720E5D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89588"/>
            <a:ext cx="665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>
                <a:latin typeface="Calibri" panose="020F0502020204030204" pitchFamily="34" charset="0"/>
              </a:rPr>
              <a:t>This is the equation of a parabola, so the projectile path is parabolic</a:t>
            </a:r>
            <a:endParaRPr lang="en-GB" altLang="ar-SA" b="1">
              <a:latin typeface="Calibri" panose="020F0502020204030204" pitchFamily="34" charset="0"/>
            </a:endParaRPr>
          </a:p>
        </p:txBody>
      </p:sp>
      <p:grpSp>
        <p:nvGrpSpPr>
          <p:cNvPr id="2" name="مجموعة 4">
            <a:extLst>
              <a:ext uri="{FF2B5EF4-FFF2-40B4-BE49-F238E27FC236}">
                <a16:creationId xmlns:a16="http://schemas.microsoft.com/office/drawing/2014/main" id="{CF282D74-CE6A-4FE7-BBA8-ED1C2B07C78F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1773238"/>
            <a:ext cx="4967288" cy="5686425"/>
            <a:chOff x="1763688" y="2049841"/>
            <a:chExt cx="4968552" cy="5687365"/>
          </a:xfrm>
        </p:grpSpPr>
        <p:sp>
          <p:nvSpPr>
            <p:cNvPr id="6" name="قوس 5">
              <a:extLst>
                <a:ext uri="{FF2B5EF4-FFF2-40B4-BE49-F238E27FC236}">
                  <a16:creationId xmlns:a16="http://schemas.microsoft.com/office/drawing/2014/main" id="{43B354AB-F22D-41ED-91EC-006243552881}"/>
                </a:ext>
              </a:extLst>
            </p:cNvPr>
            <p:cNvSpPr/>
            <p:nvPr/>
          </p:nvSpPr>
          <p:spPr>
            <a:xfrm rot="16503914">
              <a:off x="1370136" y="3138885"/>
              <a:ext cx="5573046" cy="3623597"/>
            </a:xfrm>
            <a:prstGeom prst="arc">
              <a:avLst>
                <a:gd name="adj1" fmla="val 17605381"/>
                <a:gd name="adj2" fmla="val 21536012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قوس 6">
              <a:extLst>
                <a:ext uri="{FF2B5EF4-FFF2-40B4-BE49-F238E27FC236}">
                  <a16:creationId xmlns:a16="http://schemas.microsoft.com/office/drawing/2014/main" id="{4753448C-6505-468B-9EDC-6C40C7C52904}"/>
                </a:ext>
              </a:extLst>
            </p:cNvPr>
            <p:cNvSpPr/>
            <p:nvPr/>
          </p:nvSpPr>
          <p:spPr>
            <a:xfrm rot="5096086" flipH="1">
              <a:off x="1780610" y="3139678"/>
              <a:ext cx="5571459" cy="3623597"/>
            </a:xfrm>
            <a:prstGeom prst="arc">
              <a:avLst>
                <a:gd name="adj1" fmla="val 17605381"/>
                <a:gd name="adj2" fmla="val 21536012"/>
              </a:avLst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8" name="رابط كسهم مستقيم 7">
              <a:extLst>
                <a:ext uri="{FF2B5EF4-FFF2-40B4-BE49-F238E27FC236}">
                  <a16:creationId xmlns:a16="http://schemas.microsoft.com/office/drawing/2014/main" id="{928838C9-7827-47BA-B437-85E091CE6CF6}"/>
                </a:ext>
              </a:extLst>
            </p:cNvPr>
            <p:cNvCxnSpPr/>
            <p:nvPr/>
          </p:nvCxnSpPr>
          <p:spPr>
            <a:xfrm>
              <a:off x="1763688" y="4004376"/>
              <a:ext cx="49685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كسهم مستقيم 8">
              <a:extLst>
                <a:ext uri="{FF2B5EF4-FFF2-40B4-BE49-F238E27FC236}">
                  <a16:creationId xmlns:a16="http://schemas.microsoft.com/office/drawing/2014/main" id="{988202B8-1A24-4E7A-BF7C-8532EBCA20A2}"/>
                </a:ext>
              </a:extLst>
            </p:cNvPr>
            <p:cNvCxnSpPr/>
            <p:nvPr/>
          </p:nvCxnSpPr>
          <p:spPr>
            <a:xfrm flipV="1">
              <a:off x="2478245" y="2049841"/>
              <a:ext cx="4764" cy="237529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1E24C8B8-EC42-4C6C-9FEB-974F751071C8}"/>
                </a:ext>
              </a:extLst>
            </p:cNvPr>
            <p:cNvSpPr/>
            <p:nvPr/>
          </p:nvSpPr>
          <p:spPr>
            <a:xfrm>
              <a:off x="6192353" y="3956743"/>
              <a:ext cx="71455" cy="730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01779B75-34AA-4F59-B7A5-6DFEF9B15F3B}"/>
                </a:ext>
              </a:extLst>
            </p:cNvPr>
            <p:cNvSpPr/>
            <p:nvPr/>
          </p:nvSpPr>
          <p:spPr>
            <a:xfrm>
              <a:off x="2449663" y="3956743"/>
              <a:ext cx="71456" cy="714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15515744-9635-4C3F-BBD0-D8C7A6A060B0}"/>
                </a:ext>
              </a:extLst>
            </p:cNvPr>
            <p:cNvSpPr/>
            <p:nvPr/>
          </p:nvSpPr>
          <p:spPr>
            <a:xfrm>
              <a:off x="6049441" y="3528047"/>
              <a:ext cx="71455" cy="714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00294E23-C2C5-4B7B-BF5C-8B3E50C6627B}"/>
                </a:ext>
              </a:extLst>
            </p:cNvPr>
            <p:cNvSpPr/>
            <p:nvPr/>
          </p:nvSpPr>
          <p:spPr>
            <a:xfrm>
              <a:off x="4390081" y="2110176"/>
              <a:ext cx="71456" cy="730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6D0BC51D-A532-4649-A7F0-144EC5CFA5EA}"/>
                </a:ext>
              </a:extLst>
            </p:cNvPr>
            <p:cNvSpPr/>
            <p:nvPr/>
          </p:nvSpPr>
          <p:spPr>
            <a:xfrm>
              <a:off x="5620707" y="2813554"/>
              <a:ext cx="71455" cy="730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9C54DC53-F742-4C4C-9719-BCF832A83E12}"/>
                </a:ext>
              </a:extLst>
            </p:cNvPr>
            <p:cNvSpPr/>
            <p:nvPr/>
          </p:nvSpPr>
          <p:spPr>
            <a:xfrm>
              <a:off x="3264258" y="2588092"/>
              <a:ext cx="71455" cy="714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7D948BA9-3283-4C25-9EFF-04A6434E2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20177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>
            <a:extLst>
              <a:ext uri="{FF2B5EF4-FFF2-40B4-BE49-F238E27FC236}">
                <a16:creationId xmlns:a16="http://schemas.microsoft.com/office/drawing/2014/main" id="{78266CF9-376C-4A4C-81C2-42FF6E43D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28686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صورة 3" descr="proj1 (1).gif">
            <a:extLst>
              <a:ext uri="{FF2B5EF4-FFF2-40B4-BE49-F238E27FC236}">
                <a16:creationId xmlns:a16="http://schemas.microsoft.com/office/drawing/2014/main" id="{CAD90B95-F9A7-4042-8CEB-62B522FF8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4" t="15215"/>
          <a:stretch>
            <a:fillRect/>
          </a:stretch>
        </p:blipFill>
        <p:spPr bwMode="auto">
          <a:xfrm>
            <a:off x="6516688" y="4789488"/>
            <a:ext cx="2074862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صورة 5" descr="proj1.gif">
            <a:extLst>
              <a:ext uri="{FF2B5EF4-FFF2-40B4-BE49-F238E27FC236}">
                <a16:creationId xmlns:a16="http://schemas.microsoft.com/office/drawing/2014/main" id="{A2C66E5E-137E-47DA-84BA-1416077AED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24400"/>
            <a:ext cx="279241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E1F6CA60-C7C4-4471-A61D-31154CE6CEA7}"/>
              </a:ext>
            </a:extLst>
          </p:cNvPr>
          <p:cNvCxnSpPr/>
          <p:nvPr/>
        </p:nvCxnSpPr>
        <p:spPr>
          <a:xfrm flipH="1">
            <a:off x="3779838" y="5589588"/>
            <a:ext cx="1198562" cy="0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B3C1CB80-04BC-4F8A-9168-87FAE74F0B15}"/>
              </a:ext>
            </a:extLst>
          </p:cNvPr>
          <p:cNvCxnSpPr/>
          <p:nvPr/>
        </p:nvCxnSpPr>
        <p:spPr>
          <a:xfrm flipH="1">
            <a:off x="6875463" y="5732463"/>
            <a:ext cx="1368425" cy="1587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0" name="مربع نص 8">
            <a:extLst>
              <a:ext uri="{FF2B5EF4-FFF2-40B4-BE49-F238E27FC236}">
                <a16:creationId xmlns:a16="http://schemas.microsoft.com/office/drawing/2014/main" id="{A7803789-642E-49BD-ABB4-08DA8769B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661025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>
                <a:latin typeface="Calibri" panose="020F0502020204030204" pitchFamily="34" charset="0"/>
              </a:rPr>
              <a:t>R</a:t>
            </a:r>
            <a:endParaRPr lang="ar-SA" altLang="ar-SA" b="1">
              <a:latin typeface="Calibri" panose="020F0502020204030204" pitchFamily="34" charset="0"/>
            </a:endParaRPr>
          </a:p>
        </p:txBody>
      </p:sp>
      <p:sp>
        <p:nvSpPr>
          <p:cNvPr id="33801" name="مربع نص 9">
            <a:extLst>
              <a:ext uri="{FF2B5EF4-FFF2-40B4-BE49-F238E27FC236}">
                <a16:creationId xmlns:a16="http://schemas.microsoft.com/office/drawing/2014/main" id="{EBDC5A84-7034-40D9-8370-4768D1680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805488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>
                <a:latin typeface="Calibri" panose="020F0502020204030204" pitchFamily="34" charset="0"/>
              </a:rPr>
              <a:t>R</a:t>
            </a:r>
            <a:endParaRPr lang="ar-SA" altLang="ar-SA" b="1">
              <a:latin typeface="Calibri" panose="020F0502020204030204" pitchFamily="34" charset="0"/>
            </a:endParaRPr>
          </a:p>
        </p:txBody>
      </p:sp>
      <p:pic>
        <p:nvPicPr>
          <p:cNvPr id="33802" name="Picture 1">
            <a:extLst>
              <a:ext uri="{FF2B5EF4-FFF2-40B4-BE49-F238E27FC236}">
                <a16:creationId xmlns:a16="http://schemas.microsoft.com/office/drawing/2014/main" id="{C22162A2-7C5F-4426-98C7-E5B58F63B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4450"/>
            <a:ext cx="7135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قوس 11">
            <a:extLst>
              <a:ext uri="{FF2B5EF4-FFF2-40B4-BE49-F238E27FC236}">
                <a16:creationId xmlns:a16="http://schemas.microsoft.com/office/drawing/2014/main" id="{3C994A4F-B657-4F44-B64A-B32C80767B0E}"/>
              </a:ext>
            </a:extLst>
          </p:cNvPr>
          <p:cNvSpPr/>
          <p:nvPr/>
        </p:nvSpPr>
        <p:spPr>
          <a:xfrm rot="16503914">
            <a:off x="3548062" y="2463801"/>
            <a:ext cx="5573713" cy="3624262"/>
          </a:xfrm>
          <a:prstGeom prst="arc">
            <a:avLst>
              <a:gd name="adj1" fmla="val 17605381"/>
              <a:gd name="adj2" fmla="val 21536012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قوس 12">
            <a:extLst>
              <a:ext uri="{FF2B5EF4-FFF2-40B4-BE49-F238E27FC236}">
                <a16:creationId xmlns:a16="http://schemas.microsoft.com/office/drawing/2014/main" id="{41B16289-0ECF-4D31-AAE0-86C427FAEF71}"/>
              </a:ext>
            </a:extLst>
          </p:cNvPr>
          <p:cNvSpPr/>
          <p:nvPr/>
        </p:nvSpPr>
        <p:spPr>
          <a:xfrm rot="5096086" flipH="1">
            <a:off x="3960019" y="2464594"/>
            <a:ext cx="5572125" cy="3624263"/>
          </a:xfrm>
          <a:prstGeom prst="arc">
            <a:avLst>
              <a:gd name="adj1" fmla="val 17605381"/>
              <a:gd name="adj2" fmla="val 21536012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805" name="مربع نص 13">
            <a:extLst>
              <a:ext uri="{FF2B5EF4-FFF2-40B4-BE49-F238E27FC236}">
                <a16:creationId xmlns:a16="http://schemas.microsoft.com/office/drawing/2014/main" id="{562534EB-C824-4DF1-B853-0579E0118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3357563"/>
            <a:ext cx="28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altLang="ar-SA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CB433FCE-EFFD-4ED0-9034-942ACAE02C70}"/>
              </a:ext>
            </a:extLst>
          </p:cNvPr>
          <p:cNvSpPr/>
          <p:nvPr/>
        </p:nvSpPr>
        <p:spPr>
          <a:xfrm>
            <a:off x="4629150" y="3281363"/>
            <a:ext cx="7143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57BBBEDC-55AA-4F18-B9B4-9A01DB25A0FC}"/>
              </a:ext>
            </a:extLst>
          </p:cNvPr>
          <p:cNvSpPr/>
          <p:nvPr/>
        </p:nvSpPr>
        <p:spPr>
          <a:xfrm>
            <a:off x="8370888" y="3282950"/>
            <a:ext cx="7143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AC5DD690-0BF2-4834-A765-E687B7DBA350}"/>
              </a:ext>
            </a:extLst>
          </p:cNvPr>
          <p:cNvSpPr/>
          <p:nvPr/>
        </p:nvSpPr>
        <p:spPr>
          <a:xfrm>
            <a:off x="8228013" y="2852738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6DA3C769-D6D1-4D40-B430-667752C41BFF}"/>
              </a:ext>
            </a:extLst>
          </p:cNvPr>
          <p:cNvSpPr/>
          <p:nvPr/>
        </p:nvSpPr>
        <p:spPr>
          <a:xfrm>
            <a:off x="7799388" y="2139950"/>
            <a:ext cx="7143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34ECCA94-3A8E-469A-9005-DD77D9C28CD6}"/>
              </a:ext>
            </a:extLst>
          </p:cNvPr>
          <p:cNvSpPr/>
          <p:nvPr/>
        </p:nvSpPr>
        <p:spPr>
          <a:xfrm>
            <a:off x="6569075" y="1435100"/>
            <a:ext cx="7143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95C952A3-C7E5-43BA-B98F-7E1CD1CE0624}"/>
              </a:ext>
            </a:extLst>
          </p:cNvPr>
          <p:cNvSpPr/>
          <p:nvPr/>
        </p:nvSpPr>
        <p:spPr>
          <a:xfrm>
            <a:off x="5441950" y="1912938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961484FE-FD4B-4D0D-989C-EC871752CCC4}"/>
              </a:ext>
            </a:extLst>
          </p:cNvPr>
          <p:cNvCxnSpPr/>
          <p:nvPr/>
        </p:nvCxnSpPr>
        <p:spPr>
          <a:xfrm flipV="1">
            <a:off x="4656138" y="1341438"/>
            <a:ext cx="38100" cy="23368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سهم إلى اليسار واليمين 27">
            <a:extLst>
              <a:ext uri="{FF2B5EF4-FFF2-40B4-BE49-F238E27FC236}">
                <a16:creationId xmlns:a16="http://schemas.microsoft.com/office/drawing/2014/main" id="{581C61D6-C0C0-4130-AC1B-1297FA24A80C}"/>
              </a:ext>
            </a:extLst>
          </p:cNvPr>
          <p:cNvSpPr/>
          <p:nvPr/>
        </p:nvSpPr>
        <p:spPr>
          <a:xfrm>
            <a:off x="4767263" y="3357563"/>
            <a:ext cx="3527425" cy="215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33814" name="Picture 3">
            <a:extLst>
              <a:ext uri="{FF2B5EF4-FFF2-40B4-BE49-F238E27FC236}">
                <a16:creationId xmlns:a16="http://schemas.microsoft.com/office/drawing/2014/main" id="{7B7EB115-0447-486E-B61C-719A68402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73463"/>
            <a:ext cx="1885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290A407F-E632-4D94-BA41-FBA2319F9E06}"/>
              </a:ext>
            </a:extLst>
          </p:cNvPr>
          <p:cNvCxnSpPr/>
          <p:nvPr/>
        </p:nvCxnSpPr>
        <p:spPr>
          <a:xfrm rot="16200000" flipH="1">
            <a:off x="7995445" y="3821906"/>
            <a:ext cx="1230312" cy="3016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A6629F8F-A650-4991-B9D8-3C7EECE3E5DD}"/>
              </a:ext>
            </a:extLst>
          </p:cNvPr>
          <p:cNvSpPr/>
          <p:nvPr/>
        </p:nvSpPr>
        <p:spPr>
          <a:xfrm>
            <a:off x="8629650" y="4124325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FEB23899-7B94-4919-9151-068B3E96427B}"/>
              </a:ext>
            </a:extLst>
          </p:cNvPr>
          <p:cNvCxnSpPr/>
          <p:nvPr/>
        </p:nvCxnSpPr>
        <p:spPr>
          <a:xfrm flipV="1">
            <a:off x="4298950" y="3357563"/>
            <a:ext cx="484505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AD3FD340-4862-474C-A27E-158FB0BC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74688"/>
            <a:ext cx="74168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>
            <a:extLst>
              <a:ext uri="{FF2B5EF4-FFF2-40B4-BE49-F238E27FC236}">
                <a16:creationId xmlns:a16="http://schemas.microsoft.com/office/drawing/2014/main" id="{AF1BB90C-352A-413D-B359-19A8D8BD4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781300"/>
            <a:ext cx="424973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>
            <a:extLst>
              <a:ext uri="{FF2B5EF4-FFF2-40B4-BE49-F238E27FC236}">
                <a16:creationId xmlns:a16="http://schemas.microsoft.com/office/drawing/2014/main" id="{7610BF70-EE7E-4A0D-B06C-CFF78B044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24488"/>
            <a:ext cx="6591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14ACF05-6C05-4ECE-BA7C-9F4F53F2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70000"/>
            <a:ext cx="65944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9">
            <a:extLst>
              <a:ext uri="{FF2B5EF4-FFF2-40B4-BE49-F238E27FC236}">
                <a16:creationId xmlns:a16="http://schemas.microsoft.com/office/drawing/2014/main" id="{3313FF62-E692-450F-AE9C-45EE6EDB6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06875"/>
            <a:ext cx="399573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C453082-6E9C-432E-9942-45B1A4743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973263"/>
            <a:ext cx="57086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800" b="1" i="1" u="sng">
                <a:latin typeface="Calibri" panose="020F0502020204030204" pitchFamily="34" charset="0"/>
              </a:rPr>
              <a:t>1-Velocity :</a:t>
            </a:r>
          </a:p>
          <a:p>
            <a:pPr algn="l" rtl="0" eaLnBrk="1" hangingPunct="1">
              <a:buFontTx/>
              <a:buChar char="-"/>
            </a:pPr>
            <a:r>
              <a:rPr lang="en-US" altLang="ar-SA" sz="2800">
                <a:latin typeface="Calibri" panose="020F0502020204030204" pitchFamily="34" charset="0"/>
              </a:rPr>
              <a:t>magnitude constant v.</a:t>
            </a:r>
          </a:p>
          <a:p>
            <a:pPr algn="l" rtl="0" eaLnBrk="1" hangingPunct="1">
              <a:buFontTx/>
              <a:buChar char="-"/>
            </a:pPr>
            <a:r>
              <a:rPr lang="en-US" altLang="ar-SA" sz="2800">
                <a:latin typeface="Calibri" panose="020F0502020204030204" pitchFamily="34" charset="0"/>
              </a:rPr>
              <a:t>direction :tangent to the circle in the</a:t>
            </a:r>
          </a:p>
          <a:p>
            <a:pPr algn="l" rtl="0" eaLnBrk="1" hangingPunct="1"/>
            <a:r>
              <a:rPr lang="en-US" altLang="ar-SA" sz="2800">
                <a:latin typeface="Calibri" panose="020F0502020204030204" pitchFamily="34" charset="0"/>
              </a:rPr>
              <a:t> direction of motion.</a:t>
            </a:r>
            <a:endParaRPr lang="ar-SA" altLang="ar-SA" sz="2800">
              <a:latin typeface="Calibri" panose="020F0502020204030204" pitchFamily="34" charset="0"/>
            </a:endParaRPr>
          </a:p>
        </p:txBody>
      </p:sp>
      <p:grpSp>
        <p:nvGrpSpPr>
          <p:cNvPr id="2" name="مجموعة 15">
            <a:extLst>
              <a:ext uri="{FF2B5EF4-FFF2-40B4-BE49-F238E27FC236}">
                <a16:creationId xmlns:a16="http://schemas.microsoft.com/office/drawing/2014/main" id="{5266A3C3-5FEF-4562-B0B5-34C071CF842A}"/>
              </a:ext>
            </a:extLst>
          </p:cNvPr>
          <p:cNvGrpSpPr>
            <a:grpSpLocks/>
          </p:cNvGrpSpPr>
          <p:nvPr/>
        </p:nvGrpSpPr>
        <p:grpSpPr bwMode="auto">
          <a:xfrm>
            <a:off x="6875463" y="2276475"/>
            <a:ext cx="1728787" cy="1728788"/>
            <a:chOff x="6876256" y="2276872"/>
            <a:chExt cx="1728192" cy="1728192"/>
          </a:xfrm>
        </p:grpSpPr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1E107BC4-1D24-4FEA-ACCD-53072ABEED3C}"/>
                </a:ext>
              </a:extLst>
            </p:cNvPr>
            <p:cNvSpPr/>
            <p:nvPr/>
          </p:nvSpPr>
          <p:spPr>
            <a:xfrm>
              <a:off x="6876256" y="2276872"/>
              <a:ext cx="1656780" cy="1656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6F3C08B-8077-4FBD-8643-D95DF1713E2A}"/>
                </a:ext>
              </a:extLst>
            </p:cNvPr>
            <p:cNvSpPr/>
            <p:nvPr/>
          </p:nvSpPr>
          <p:spPr>
            <a:xfrm>
              <a:off x="8460036" y="2997349"/>
              <a:ext cx="144412" cy="14441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85D279DD-5FB1-4405-897D-79DEDC79E59C}"/>
                </a:ext>
              </a:extLst>
            </p:cNvPr>
            <p:cNvSpPr/>
            <p:nvPr/>
          </p:nvSpPr>
          <p:spPr>
            <a:xfrm>
              <a:off x="7307907" y="2276872"/>
              <a:ext cx="144412" cy="14441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3BDE32BA-5257-45FE-85A5-BA07327B74D1}"/>
                </a:ext>
              </a:extLst>
            </p:cNvPr>
            <p:cNvSpPr/>
            <p:nvPr/>
          </p:nvSpPr>
          <p:spPr>
            <a:xfrm>
              <a:off x="6876256" y="3284587"/>
              <a:ext cx="144412" cy="1444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72E5B90B-0A3F-41F8-B2BC-DA721A03EFFE}"/>
                </a:ext>
              </a:extLst>
            </p:cNvPr>
            <p:cNvSpPr/>
            <p:nvPr/>
          </p:nvSpPr>
          <p:spPr>
            <a:xfrm>
              <a:off x="7668145" y="3860651"/>
              <a:ext cx="144413" cy="14441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</p:grpSp>
      <p:grpSp>
        <p:nvGrpSpPr>
          <p:cNvPr id="3" name="مجموعة 39">
            <a:extLst>
              <a:ext uri="{FF2B5EF4-FFF2-40B4-BE49-F238E27FC236}">
                <a16:creationId xmlns:a16="http://schemas.microsoft.com/office/drawing/2014/main" id="{80E1825B-6986-421E-8871-FC2B439738CA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1773238"/>
            <a:ext cx="2160587" cy="2640012"/>
            <a:chOff x="6515744" y="1772816"/>
            <a:chExt cx="2161605" cy="2640236"/>
          </a:xfrm>
        </p:grpSpPr>
        <p:graphicFrame>
          <p:nvGraphicFramePr>
            <p:cNvPr id="3079" name="Object 3">
              <a:extLst>
                <a:ext uri="{FF2B5EF4-FFF2-40B4-BE49-F238E27FC236}">
                  <a16:creationId xmlns:a16="http://schemas.microsoft.com/office/drawing/2014/main" id="{690F7AE6-144A-4EA4-8A3D-67395785B7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44408" y="4005064"/>
            <a:ext cx="288925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" name="Equation" r:id="rId3" imgW="152280" imgH="215640" progId="Equation.3">
                    <p:embed/>
                  </p:oleObj>
                </mc:Choice>
                <mc:Fallback>
                  <p:oleObj name="Equation" r:id="rId3" imgW="15228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4408" y="4005064"/>
                          <a:ext cx="288925" cy="407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99" name="مجموعة 33">
              <a:extLst>
                <a:ext uri="{FF2B5EF4-FFF2-40B4-BE49-F238E27FC236}">
                  <a16:creationId xmlns:a16="http://schemas.microsoft.com/office/drawing/2014/main" id="{9BD185FE-BA3B-4A82-86A4-4A77EB6AFB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5744" y="1772816"/>
              <a:ext cx="2161605" cy="2568285"/>
              <a:chOff x="6515744" y="1772816"/>
              <a:chExt cx="2161605" cy="2568285"/>
            </a:xfrm>
          </p:grpSpPr>
          <p:cxnSp>
            <p:nvCxnSpPr>
              <p:cNvPr id="18" name="رابط كسهم مستقيم 17">
                <a:extLst>
                  <a:ext uri="{FF2B5EF4-FFF2-40B4-BE49-F238E27FC236}">
                    <a16:creationId xmlns:a16="http://schemas.microsoft.com/office/drawing/2014/main" id="{D62A0407-0D74-4FAB-9461-4ACCF5E9F4AA}"/>
                  </a:ext>
                </a:extLst>
              </p:cNvPr>
              <p:cNvCxnSpPr/>
              <p:nvPr/>
            </p:nvCxnSpPr>
            <p:spPr>
              <a:xfrm flipH="1" flipV="1">
                <a:off x="8388288" y="2133209"/>
                <a:ext cx="144531" cy="863673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كسهم مستقيم 19">
                <a:extLst>
                  <a:ext uri="{FF2B5EF4-FFF2-40B4-BE49-F238E27FC236}">
                    <a16:creationId xmlns:a16="http://schemas.microsoft.com/office/drawing/2014/main" id="{E39EEFFB-72EC-4E72-9378-81208FA11E54}"/>
                  </a:ext>
                </a:extLst>
              </p:cNvPr>
              <p:cNvCxnSpPr/>
              <p:nvPr/>
            </p:nvCxnSpPr>
            <p:spPr>
              <a:xfrm flipH="1">
                <a:off x="6515744" y="2349127"/>
                <a:ext cx="800477" cy="36039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رابط كسهم مستقيم 22">
                <a:extLst>
                  <a:ext uri="{FF2B5EF4-FFF2-40B4-BE49-F238E27FC236}">
                    <a16:creationId xmlns:a16="http://schemas.microsoft.com/office/drawing/2014/main" id="{B288D567-989B-4552-88BF-E3AC36CBF089}"/>
                  </a:ext>
                </a:extLst>
              </p:cNvPr>
              <p:cNvCxnSpPr/>
              <p:nvPr/>
            </p:nvCxnSpPr>
            <p:spPr>
              <a:xfrm>
                <a:off x="6876276" y="3357275"/>
                <a:ext cx="216002" cy="64775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رابط كسهم مستقيم 25">
                <a:extLst>
                  <a:ext uri="{FF2B5EF4-FFF2-40B4-BE49-F238E27FC236}">
                    <a16:creationId xmlns:a16="http://schemas.microsoft.com/office/drawing/2014/main" id="{EEDE2989-3F8D-4ED6-8E47-F32CF1DDC950}"/>
                  </a:ext>
                </a:extLst>
              </p:cNvPr>
              <p:cNvCxnSpPr/>
              <p:nvPr/>
            </p:nvCxnSpPr>
            <p:spPr>
              <a:xfrm flipV="1">
                <a:off x="7811754" y="3933586"/>
                <a:ext cx="864007" cy="7939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080" name="Object 2">
                <a:extLst>
                  <a:ext uri="{FF2B5EF4-FFF2-40B4-BE49-F238E27FC236}">
                    <a16:creationId xmlns:a16="http://schemas.microsoft.com/office/drawing/2014/main" id="{2C40123C-170B-46C3-BB01-34E2C746F95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660232" y="3933056"/>
              <a:ext cx="288032" cy="4080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0" name="Equation" r:id="rId5" imgW="152280" imgH="215640" progId="Equation.3">
                      <p:embed/>
                    </p:oleObj>
                  </mc:Choice>
                  <mc:Fallback>
                    <p:oleObj name="Equation" r:id="rId5" imgW="152280" imgH="21564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60232" y="3933056"/>
                            <a:ext cx="288032" cy="40804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1" name="Object 4">
                <a:extLst>
                  <a:ext uri="{FF2B5EF4-FFF2-40B4-BE49-F238E27FC236}">
                    <a16:creationId xmlns:a16="http://schemas.microsoft.com/office/drawing/2014/main" id="{57BA3759-3FB0-43AB-9FA3-5924A9AB6CA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388424" y="1772816"/>
              <a:ext cx="288925" cy="407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1" name="Equation" r:id="rId7" imgW="152280" imgH="215640" progId="Equation.3">
                      <p:embed/>
                    </p:oleObj>
                  </mc:Choice>
                  <mc:Fallback>
                    <p:oleObj name="Equation" r:id="rId7" imgW="152280" imgH="21564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88424" y="1772816"/>
                            <a:ext cx="288925" cy="4079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2" name="Object 5">
                <a:extLst>
                  <a:ext uri="{FF2B5EF4-FFF2-40B4-BE49-F238E27FC236}">
                    <a16:creationId xmlns:a16="http://schemas.microsoft.com/office/drawing/2014/main" id="{7E466485-4756-4C5C-AF40-31242D7FFE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88224" y="1988840"/>
              <a:ext cx="288925" cy="407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2" name="Equation" r:id="rId8" imgW="152280" imgH="215640" progId="Equation.3">
                      <p:embed/>
                    </p:oleObj>
                  </mc:Choice>
                  <mc:Fallback>
                    <p:oleObj name="Equation" r:id="rId8" imgW="15228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88224" y="1988840"/>
                            <a:ext cx="288925" cy="4079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993BD405-881B-46B3-842A-2571DF1B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3933825"/>
            <a:ext cx="88709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800" b="1" i="1" u="sng">
                <a:latin typeface="Calibri" panose="020F0502020204030204" pitchFamily="34" charset="0"/>
              </a:rPr>
              <a:t>2- Acceleration:</a:t>
            </a:r>
          </a:p>
          <a:p>
            <a:pPr algn="l" rtl="0" eaLnBrk="1" hangingPunct="1"/>
            <a:r>
              <a:rPr lang="en-US" altLang="ar-SA" sz="2400">
                <a:solidFill>
                  <a:srgbClr val="FF0000"/>
                </a:solidFill>
                <a:latin typeface="Calibri" panose="020F0502020204030204" pitchFamily="34" charset="0"/>
              </a:rPr>
              <a:t>Why is the particle accelerating even though the speed does not vary?</a:t>
            </a:r>
            <a:endParaRPr lang="ar-SA" altLang="ar-SA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مجموعة 41">
            <a:extLst>
              <a:ext uri="{FF2B5EF4-FFF2-40B4-BE49-F238E27FC236}">
                <a16:creationId xmlns:a16="http://schemas.microsoft.com/office/drawing/2014/main" id="{217E1540-037D-4DCE-B11E-17EDC0E23A85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797425"/>
            <a:ext cx="3024187" cy="882650"/>
            <a:chOff x="179512" y="4797152"/>
            <a:chExt cx="3024336" cy="882613"/>
          </a:xfrm>
        </p:grpSpPr>
        <p:sp>
          <p:nvSpPr>
            <p:cNvPr id="3098" name="مربع نص 36">
              <a:extLst>
                <a:ext uri="{FF2B5EF4-FFF2-40B4-BE49-F238E27FC236}">
                  <a16:creationId xmlns:a16="http://schemas.microsoft.com/office/drawing/2014/main" id="{79D4E6E9-65EC-4177-9523-7575E7120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12" y="4941168"/>
              <a:ext cx="20329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altLang="ar-SA" sz="2800">
                  <a:latin typeface="Calibri" panose="020F0502020204030204" pitchFamily="34" charset="0"/>
                </a:rPr>
                <a:t>- magnitude </a:t>
              </a:r>
              <a:endParaRPr lang="ar-SA" altLang="ar-SA" sz="2800">
                <a:latin typeface="Calibri" panose="020F0502020204030204" pitchFamily="34" charset="0"/>
              </a:endParaRPr>
            </a:p>
          </p:txBody>
        </p:sp>
        <p:graphicFrame>
          <p:nvGraphicFramePr>
            <p:cNvPr id="3078" name="Object 6">
              <a:extLst>
                <a:ext uri="{FF2B5EF4-FFF2-40B4-BE49-F238E27FC236}">
                  <a16:creationId xmlns:a16="http://schemas.microsoft.com/office/drawing/2014/main" id="{F64D76D3-4248-41F5-A660-4730C9C691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67744" y="4797152"/>
            <a:ext cx="936104" cy="8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3" name="Equation" r:id="rId9" imgW="444240" imgH="419040" progId="Equation.3">
                    <p:embed/>
                  </p:oleObj>
                </mc:Choice>
                <mc:Fallback>
                  <p:oleObj name="Equation" r:id="rId9" imgW="444240" imgH="4190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744" y="4797152"/>
                          <a:ext cx="936104" cy="882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5C27239-E24B-48E2-A01E-A3978CC78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1388"/>
            <a:ext cx="923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800">
                <a:latin typeface="Calibri" panose="020F0502020204030204" pitchFamily="34" charset="0"/>
              </a:rPr>
              <a:t>- It is called </a:t>
            </a:r>
            <a:r>
              <a:rPr lang="en-US" altLang="ar-SA" sz="2800" b="1" u="sng">
                <a:solidFill>
                  <a:srgbClr val="FF0000"/>
                </a:solidFill>
                <a:latin typeface="Calibri" panose="020F0502020204030204" pitchFamily="34" charset="0"/>
              </a:rPr>
              <a:t>Centripetal acceleration(meaning seeking center)</a:t>
            </a:r>
            <a:endParaRPr lang="ar-SA" altLang="ar-SA" sz="2800" b="1" u="sng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335CBF2E-03CE-46CA-AD20-60B89609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16563"/>
            <a:ext cx="4618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800">
                <a:latin typeface="Calibri" panose="020F0502020204030204" pitchFamily="34" charset="0"/>
              </a:rPr>
              <a:t>- direction: toward the center. </a:t>
            </a:r>
            <a:endParaRPr lang="ar-SA" altLang="ar-SA" sz="2800">
              <a:latin typeface="Calibri" panose="020F0502020204030204" pitchFamily="34" charset="0"/>
            </a:endParaRPr>
          </a:p>
        </p:txBody>
      </p:sp>
      <p:grpSp>
        <p:nvGrpSpPr>
          <p:cNvPr id="8" name="مجموعة 73">
            <a:extLst>
              <a:ext uri="{FF2B5EF4-FFF2-40B4-BE49-F238E27FC236}">
                <a16:creationId xmlns:a16="http://schemas.microsoft.com/office/drawing/2014/main" id="{E1761482-3389-47C5-AE0C-43D265D51C13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2349500"/>
            <a:ext cx="1511300" cy="1511300"/>
            <a:chOff x="6948264" y="2348880"/>
            <a:chExt cx="1512168" cy="1512490"/>
          </a:xfrm>
        </p:grpSpPr>
        <p:cxnSp>
          <p:nvCxnSpPr>
            <p:cNvPr id="48" name="رابط كسهم مستقيم 47">
              <a:extLst>
                <a:ext uri="{FF2B5EF4-FFF2-40B4-BE49-F238E27FC236}">
                  <a16:creationId xmlns:a16="http://schemas.microsoft.com/office/drawing/2014/main" id="{9FCDB92F-8BF4-453F-8140-DC69B5246D28}"/>
                </a:ext>
              </a:extLst>
            </p:cNvPr>
            <p:cNvCxnSpPr>
              <a:endCxn id="37" idx="1"/>
            </p:cNvCxnSpPr>
            <p:nvPr/>
          </p:nvCxnSpPr>
          <p:spPr>
            <a:xfrm>
              <a:off x="7380312" y="2348880"/>
              <a:ext cx="309740" cy="74035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كسهم مستقيم 53">
              <a:extLst>
                <a:ext uri="{FF2B5EF4-FFF2-40B4-BE49-F238E27FC236}">
                  <a16:creationId xmlns:a16="http://schemas.microsoft.com/office/drawing/2014/main" id="{C5BE5CF6-E5CB-4F81-A9BC-347EB93700FB}"/>
                </a:ext>
              </a:extLst>
            </p:cNvPr>
            <p:cNvCxnSpPr>
              <a:stCxn id="13" idx="7"/>
              <a:endCxn id="37" idx="2"/>
            </p:cNvCxnSpPr>
            <p:nvPr/>
          </p:nvCxnSpPr>
          <p:spPr>
            <a:xfrm flipV="1">
              <a:off x="6999093" y="3140077"/>
              <a:ext cx="670310" cy="16523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رابط كسهم مستقيم 61">
              <a:extLst>
                <a:ext uri="{FF2B5EF4-FFF2-40B4-BE49-F238E27FC236}">
                  <a16:creationId xmlns:a16="http://schemas.microsoft.com/office/drawing/2014/main" id="{00AE594A-1446-4F5B-B408-ED024468AE13}"/>
                </a:ext>
              </a:extLst>
            </p:cNvPr>
            <p:cNvCxnSpPr>
              <a:stCxn id="14" idx="0"/>
              <a:endCxn id="37" idx="4"/>
            </p:cNvCxnSpPr>
            <p:nvPr/>
          </p:nvCxnSpPr>
          <p:spPr>
            <a:xfrm flipV="1">
              <a:off x="7740881" y="3213160"/>
              <a:ext cx="0" cy="64821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رابط كسهم مستقيم 66">
              <a:extLst>
                <a:ext uri="{FF2B5EF4-FFF2-40B4-BE49-F238E27FC236}">
                  <a16:creationId xmlns:a16="http://schemas.microsoft.com/office/drawing/2014/main" id="{6C827407-F79C-470A-8DB9-9EE5050DB6AF}"/>
                </a:ext>
              </a:extLst>
            </p:cNvPr>
            <p:cNvCxnSpPr>
              <a:stCxn id="7" idx="2"/>
              <a:endCxn id="37" idx="6"/>
            </p:cNvCxnSpPr>
            <p:nvPr/>
          </p:nvCxnSpPr>
          <p:spPr>
            <a:xfrm flipH="1">
              <a:off x="7812360" y="3070172"/>
              <a:ext cx="648072" cy="69905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75" name="Object 7">
              <a:extLst>
                <a:ext uri="{FF2B5EF4-FFF2-40B4-BE49-F238E27FC236}">
                  <a16:creationId xmlns:a16="http://schemas.microsoft.com/office/drawing/2014/main" id="{4459CFAC-813B-4601-9512-C2AB2C9B4A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24328" y="2420888"/>
            <a:ext cx="432048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Equation" r:id="rId11" imgW="126720" imgH="177480" progId="Equation.3">
                    <p:embed/>
                  </p:oleObj>
                </mc:Choice>
                <mc:Fallback>
                  <p:oleObj name="Equation" r:id="rId11" imgW="126720" imgH="1774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328" y="2420888"/>
                          <a:ext cx="432048" cy="3600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8">
              <a:extLst>
                <a:ext uri="{FF2B5EF4-FFF2-40B4-BE49-F238E27FC236}">
                  <a16:creationId xmlns:a16="http://schemas.microsoft.com/office/drawing/2014/main" id="{84350A16-1F29-4B22-9B88-8235F4F47D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56376" y="2636912"/>
            <a:ext cx="431800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5" name="Equation" r:id="rId13" imgW="126720" imgH="177480" progId="Equation.3">
                    <p:embed/>
                  </p:oleObj>
                </mc:Choice>
                <mc:Fallback>
                  <p:oleObj name="Equation" r:id="rId13" imgW="126720" imgH="17748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6376" y="2636912"/>
                          <a:ext cx="431800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9">
              <a:extLst>
                <a:ext uri="{FF2B5EF4-FFF2-40B4-BE49-F238E27FC236}">
                  <a16:creationId xmlns:a16="http://schemas.microsoft.com/office/drawing/2014/main" id="{A8F2A959-8191-4820-A491-3AF56D1CC2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48264" y="2852936"/>
            <a:ext cx="431800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6" name="Equation" r:id="rId15" imgW="126720" imgH="177480" progId="Equation.3">
                    <p:embed/>
                  </p:oleObj>
                </mc:Choice>
                <mc:Fallback>
                  <p:oleObj name="Equation" r:id="rId15" imgW="126720" imgH="177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8264" y="2852936"/>
                          <a:ext cx="431800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4C7B5F1-4D42-4F2F-8555-935993C8A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8569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800">
                <a:latin typeface="Calibri" panose="020F0502020204030204" pitchFamily="34" charset="0"/>
              </a:rPr>
              <a:t>A particle is in uniform circular motion if it travels around a circle or circular arc at </a:t>
            </a:r>
            <a:r>
              <a:rPr lang="en-US" altLang="ar-SA" sz="2800" b="1">
                <a:solidFill>
                  <a:srgbClr val="FF0000"/>
                </a:solidFill>
                <a:latin typeface="Calibri" panose="020F0502020204030204" pitchFamily="34" charset="0"/>
              </a:rPr>
              <a:t>constant speed.</a:t>
            </a:r>
            <a:endParaRPr lang="ar-SA" altLang="ar-SA" sz="2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92" name="Picture 39">
            <a:extLst>
              <a:ext uri="{FF2B5EF4-FFF2-40B4-BE49-F238E27FC236}">
                <a16:creationId xmlns:a16="http://schemas.microsoft.com/office/drawing/2014/main" id="{CF2B6C98-8E10-496F-88A1-8F400275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47529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شكل بيضاوي 15">
            <a:extLst>
              <a:ext uri="{FF2B5EF4-FFF2-40B4-BE49-F238E27FC236}">
                <a16:creationId xmlns:a16="http://schemas.microsoft.com/office/drawing/2014/main" id="{06C29B8E-1CDE-4454-BAFF-531B64E1A5ED}"/>
              </a:ext>
            </a:extLst>
          </p:cNvPr>
          <p:cNvSpPr/>
          <p:nvPr/>
        </p:nvSpPr>
        <p:spPr>
          <a:xfrm>
            <a:off x="7669213" y="3068638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graphicFrame>
        <p:nvGraphicFramePr>
          <p:cNvPr id="3074" name="Object 36">
            <a:extLst>
              <a:ext uri="{FF2B5EF4-FFF2-40B4-BE49-F238E27FC236}">
                <a16:creationId xmlns:a16="http://schemas.microsoft.com/office/drawing/2014/main" id="{FB07BB91-2698-4453-84D9-D337B59352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77150" y="3429000"/>
          <a:ext cx="4318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17" imgW="126720" imgH="177480" progId="Equation.3">
                  <p:embed/>
                </p:oleObj>
              </mc:Choice>
              <mc:Fallback>
                <p:oleObj name="Equation" r:id="rId17" imgW="126720" imgH="1774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150" y="3429000"/>
                        <a:ext cx="4318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39" grpId="0"/>
      <p:bldP spid="35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-03.ibm.com/software/lotus/symphony/gallery.nsf/GalleryClipArtAll/8310940DD7180D11852575950057B0AC/$File/A29-CurvedArrow-Green.png">
            <a:extLst>
              <a:ext uri="{FF2B5EF4-FFF2-40B4-BE49-F238E27FC236}">
                <a16:creationId xmlns:a16="http://schemas.microsoft.com/office/drawing/2014/main" id="{6FC53E76-92BF-4CD6-A229-D340F4847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5903">
            <a:off x="2968625" y="912813"/>
            <a:ext cx="294322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مجموعة 2">
            <a:extLst>
              <a:ext uri="{FF2B5EF4-FFF2-40B4-BE49-F238E27FC236}">
                <a16:creationId xmlns:a16="http://schemas.microsoft.com/office/drawing/2014/main" id="{C805A597-1B77-4D4C-BD09-EB3D6ACC6410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916113"/>
            <a:ext cx="1728787" cy="1728787"/>
            <a:chOff x="6876256" y="2276872"/>
            <a:chExt cx="1728192" cy="1728192"/>
          </a:xfrm>
        </p:grpSpPr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A3F4F60F-8A5C-4D23-B7E9-7E86FA724023}"/>
                </a:ext>
              </a:extLst>
            </p:cNvPr>
            <p:cNvSpPr/>
            <p:nvPr/>
          </p:nvSpPr>
          <p:spPr>
            <a:xfrm>
              <a:off x="6876256" y="2276872"/>
              <a:ext cx="1656780" cy="16567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C637E008-4251-4C14-B890-BCA813CF5757}"/>
                </a:ext>
              </a:extLst>
            </p:cNvPr>
            <p:cNvSpPr/>
            <p:nvPr/>
          </p:nvSpPr>
          <p:spPr>
            <a:xfrm>
              <a:off x="8460036" y="2997349"/>
              <a:ext cx="144412" cy="1444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BEFC300B-B7C2-4B00-A48A-7F10F7DAE258}"/>
                </a:ext>
              </a:extLst>
            </p:cNvPr>
            <p:cNvSpPr/>
            <p:nvPr/>
          </p:nvSpPr>
          <p:spPr>
            <a:xfrm>
              <a:off x="7307907" y="2276872"/>
              <a:ext cx="144412" cy="1444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6C108BF1-3B0A-4603-BE70-61904FF66F51}"/>
                </a:ext>
              </a:extLst>
            </p:cNvPr>
            <p:cNvSpPr/>
            <p:nvPr/>
          </p:nvSpPr>
          <p:spPr>
            <a:xfrm>
              <a:off x="6876256" y="3284587"/>
              <a:ext cx="144412" cy="14441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BF86629F-8A44-4041-877B-CE018396E1B1}"/>
                </a:ext>
              </a:extLst>
            </p:cNvPr>
            <p:cNvSpPr/>
            <p:nvPr/>
          </p:nvSpPr>
          <p:spPr>
            <a:xfrm>
              <a:off x="7668145" y="3860652"/>
              <a:ext cx="144413" cy="1444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108A567-E8A1-4846-88E0-676B1235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4076700"/>
            <a:ext cx="903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800" b="1" i="1">
                <a:latin typeface="Calibri" panose="020F0502020204030204" pitchFamily="34" charset="0"/>
              </a:rPr>
              <a:t>3- </a:t>
            </a:r>
            <a:r>
              <a:rPr lang="en-US" altLang="ar-SA" sz="2800" b="1" i="1" u="sng">
                <a:latin typeface="Calibri" panose="020F0502020204030204" pitchFamily="34" charset="0"/>
              </a:rPr>
              <a:t>Period:</a:t>
            </a:r>
            <a:r>
              <a:rPr lang="en-US" altLang="ar-SA" sz="2800">
                <a:latin typeface="Calibri" panose="020F0502020204030204" pitchFamily="34" charset="0"/>
              </a:rPr>
              <a:t> is the time for a particle go around the circle once.</a:t>
            </a:r>
            <a:endParaRPr lang="ar-SA" altLang="ar-SA" sz="2800" b="1" u="sng">
              <a:latin typeface="Calibri" panose="020F0502020204030204" pitchFamily="34" charset="0"/>
            </a:endParaRP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38C72784-E5F4-439B-81A0-8211FAB873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4508500"/>
          <a:ext cx="21050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4" imgW="1028520" imgH="419040" progId="Equation.3">
                  <p:embed/>
                </p:oleObj>
              </mc:Choice>
              <mc:Fallback>
                <p:oleObj name="Equation" r:id="rId4" imgW="102852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508500"/>
                        <a:ext cx="2105025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5A44F169-1473-423D-9D75-1217BEBDE6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5805488"/>
          <a:ext cx="1311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6" imgW="596880" imgH="393480" progId="Equation.3">
                  <p:embed/>
                </p:oleObj>
              </mc:Choice>
              <mc:Fallback>
                <p:oleObj name="Equation" r:id="rId6" imgW="5968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805488"/>
                        <a:ext cx="131127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8828135-CC5C-4C4B-8CD4-8F83E527C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300663"/>
            <a:ext cx="836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800">
                <a:latin typeface="Calibri" panose="020F0502020204030204" pitchFamily="34" charset="0"/>
              </a:rPr>
              <a:t>For one round </a:t>
            </a:r>
            <a:r>
              <a:rPr lang="en-US" altLang="ar-SA" sz="2800">
                <a:latin typeface="Calibri" panose="020F0502020204030204" pitchFamily="34" charset="0"/>
                <a:sym typeface="Symbol" panose="05050102010706020507" pitchFamily="18" charset="2"/>
              </a:rPr>
              <a:t> distance = circumference of the circle </a:t>
            </a:r>
            <a:r>
              <a:rPr lang="en-US" altLang="ar-SA" sz="2800">
                <a:latin typeface="Calibri" panose="020F0502020204030204" pitchFamily="34" charset="0"/>
              </a:rPr>
              <a:t> </a:t>
            </a:r>
            <a:endParaRPr lang="ar-SA" altLang="ar-SA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2">
            <a:extLst>
              <a:ext uri="{FF2B5EF4-FFF2-40B4-BE49-F238E27FC236}">
                <a16:creationId xmlns:a16="http://schemas.microsoft.com/office/drawing/2014/main" id="{E57DDBFD-AFB2-4214-836E-B047A279D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16113"/>
            <a:ext cx="32194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391D4FA-563E-4F98-B92C-B853C4665E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5600" y="1844675"/>
          <a:ext cx="16970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4" imgW="799920" imgH="266400" progId="Equation.3">
                  <p:embed/>
                </p:oleObj>
              </mc:Choice>
              <mc:Fallback>
                <p:oleObj name="Equation" r:id="rId4" imgW="79992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844675"/>
                        <a:ext cx="1697038" cy="565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رابط كسهم مستقيم 13">
            <a:extLst>
              <a:ext uri="{FF2B5EF4-FFF2-40B4-BE49-F238E27FC236}">
                <a16:creationId xmlns:a16="http://schemas.microsoft.com/office/drawing/2014/main" id="{74861C25-6F0C-4754-8332-93BAD4F0EF1E}"/>
              </a:ext>
            </a:extLst>
          </p:cNvPr>
          <p:cNvCxnSpPr/>
          <p:nvPr/>
        </p:nvCxnSpPr>
        <p:spPr>
          <a:xfrm flipV="1">
            <a:off x="5003800" y="2708275"/>
            <a:ext cx="20638" cy="936625"/>
          </a:xfrm>
          <a:prstGeom prst="straightConnector1">
            <a:avLst/>
          </a:prstGeom>
          <a:ln w="254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شكل بيضاوي 11">
            <a:extLst>
              <a:ext uri="{FF2B5EF4-FFF2-40B4-BE49-F238E27FC236}">
                <a16:creationId xmlns:a16="http://schemas.microsoft.com/office/drawing/2014/main" id="{824FDE95-83EC-4C15-973D-9A5BCC23F9C1}"/>
              </a:ext>
            </a:extLst>
          </p:cNvPr>
          <p:cNvSpPr/>
          <p:nvPr/>
        </p:nvSpPr>
        <p:spPr>
          <a:xfrm>
            <a:off x="4932363" y="35004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28450D3-6091-4D4D-9678-DE5690F246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2708275"/>
          <a:ext cx="5746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6" imgW="419040" imgH="241200" progId="Equation.3">
                  <p:embed/>
                </p:oleObj>
              </mc:Choice>
              <mc:Fallback>
                <p:oleObj name="Equation" r:id="rId6" imgW="4190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708275"/>
                        <a:ext cx="574675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شكل بيضاوي 15">
            <a:extLst>
              <a:ext uri="{FF2B5EF4-FFF2-40B4-BE49-F238E27FC236}">
                <a16:creationId xmlns:a16="http://schemas.microsoft.com/office/drawing/2014/main" id="{F832317C-ED18-4452-AD5A-29E04B2FBB54}"/>
              </a:ext>
            </a:extLst>
          </p:cNvPr>
          <p:cNvSpPr/>
          <p:nvPr/>
        </p:nvSpPr>
        <p:spPr>
          <a:xfrm>
            <a:off x="3924300" y="4508500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8" name="شكل بيضاوي 23">
            <a:extLst>
              <a:ext uri="{FF2B5EF4-FFF2-40B4-BE49-F238E27FC236}">
                <a16:creationId xmlns:a16="http://schemas.microsoft.com/office/drawing/2014/main" id="{8894AB5E-35FD-4F5C-868A-17A5869B49D1}"/>
              </a:ext>
            </a:extLst>
          </p:cNvPr>
          <p:cNvSpPr/>
          <p:nvPr/>
        </p:nvSpPr>
        <p:spPr>
          <a:xfrm>
            <a:off x="2987675" y="3500438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9" name="رابط كسهم مستقيم 25">
            <a:extLst>
              <a:ext uri="{FF2B5EF4-FFF2-40B4-BE49-F238E27FC236}">
                <a16:creationId xmlns:a16="http://schemas.microsoft.com/office/drawing/2014/main" id="{06866D4C-3FAC-431E-AF43-244D562827B4}"/>
              </a:ext>
            </a:extLst>
          </p:cNvPr>
          <p:cNvCxnSpPr>
            <a:stCxn id="8" idx="3"/>
          </p:cNvCxnSpPr>
          <p:nvPr/>
        </p:nvCxnSpPr>
        <p:spPr>
          <a:xfrm flipH="1">
            <a:off x="2987824" y="3623933"/>
            <a:ext cx="21091" cy="88518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  <a:scene3d>
            <a:camera prst="orthographicFront">
              <a:rot lat="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28">
            <a:extLst>
              <a:ext uri="{FF2B5EF4-FFF2-40B4-BE49-F238E27FC236}">
                <a16:creationId xmlns:a16="http://schemas.microsoft.com/office/drawing/2014/main" id="{A7FB0F53-3718-454C-B948-5103F2710E03}"/>
              </a:ext>
            </a:extLst>
          </p:cNvPr>
          <p:cNvCxnSpPr/>
          <p:nvPr/>
        </p:nvCxnSpPr>
        <p:spPr>
          <a:xfrm>
            <a:off x="3995936" y="4441031"/>
            <a:ext cx="1152128" cy="0"/>
          </a:xfrm>
          <a:prstGeom prst="straightConnector1">
            <a:avLst/>
          </a:prstGeom>
          <a:ln w="25400">
            <a:tailEnd type="arrow"/>
          </a:ln>
          <a:scene3d>
            <a:camera prst="orthographicFront">
              <a:rot lat="120000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100C7419-8E01-4420-9A75-25B88F6C99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4221163"/>
          <a:ext cx="7588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8" imgW="507960" imgH="241200" progId="Equation.3">
                  <p:embed/>
                </p:oleObj>
              </mc:Choice>
              <mc:Fallback>
                <p:oleObj name="Equation" r:id="rId8" imgW="5079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221163"/>
                        <a:ext cx="758825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588E4129-3C10-43B0-9DD4-96BB0D6E84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4437063"/>
          <a:ext cx="71913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10" imgW="419040" imgH="241200" progId="Equation.3">
                  <p:embed/>
                </p:oleObj>
              </mc:Choice>
              <mc:Fallback>
                <p:oleObj name="Equation" r:id="rId10" imgW="4190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437063"/>
                        <a:ext cx="719138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شكل بيضاوي 17">
            <a:extLst>
              <a:ext uri="{FF2B5EF4-FFF2-40B4-BE49-F238E27FC236}">
                <a16:creationId xmlns:a16="http://schemas.microsoft.com/office/drawing/2014/main" id="{EC1AF106-1DF6-417B-A5CB-5C945C914984}"/>
              </a:ext>
            </a:extLst>
          </p:cNvPr>
          <p:cNvSpPr/>
          <p:nvPr/>
        </p:nvSpPr>
        <p:spPr>
          <a:xfrm>
            <a:off x="3924300" y="2492375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14" name="رابط كسهم مستقيم 27">
            <a:extLst>
              <a:ext uri="{FF2B5EF4-FFF2-40B4-BE49-F238E27FC236}">
                <a16:creationId xmlns:a16="http://schemas.microsoft.com/office/drawing/2014/main" id="{DFCBCD80-8006-40C6-B736-5F837B99C520}"/>
              </a:ext>
            </a:extLst>
          </p:cNvPr>
          <p:cNvCxnSpPr/>
          <p:nvPr/>
        </p:nvCxnSpPr>
        <p:spPr>
          <a:xfrm flipH="1" flipV="1">
            <a:off x="2987824" y="2564904"/>
            <a:ext cx="944488" cy="83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scene3d>
            <a:camera prst="orthographicFront">
              <a:rot lat="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6E25B8D7-BB95-469E-B734-B9563FD3F4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2595563"/>
          <a:ext cx="7334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2" imgW="507960" imgH="241200" progId="Equation.3">
                  <p:embed/>
                </p:oleObj>
              </mc:Choice>
              <mc:Fallback>
                <p:oleObj name="Equation" r:id="rId12" imgW="50796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595563"/>
                        <a:ext cx="73342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مستطيل 31">
            <a:extLst>
              <a:ext uri="{FF2B5EF4-FFF2-40B4-BE49-F238E27FC236}">
                <a16:creationId xmlns:a16="http://schemas.microsoft.com/office/drawing/2014/main" id="{3271CD77-6E97-46B6-A429-B2BE398642B3}"/>
              </a:ext>
            </a:extLst>
          </p:cNvPr>
          <p:cNvSpPr/>
          <p:nvPr/>
        </p:nvSpPr>
        <p:spPr>
          <a:xfrm>
            <a:off x="2555875" y="4581525"/>
            <a:ext cx="287338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7" name="Object 3">
            <a:extLst>
              <a:ext uri="{FF2B5EF4-FFF2-40B4-BE49-F238E27FC236}">
                <a16:creationId xmlns:a16="http://schemas.microsoft.com/office/drawing/2014/main" id="{BBE5B7A8-5D57-4FEE-8C82-25602FB3D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1700213"/>
          <a:ext cx="17478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" imgW="825480" imgH="266400" progId="Equation.3">
                  <p:embed/>
                </p:oleObj>
              </mc:Choice>
              <mc:Fallback>
                <p:oleObj name="Equation" r:id="rId3" imgW="82548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700213"/>
                        <a:ext cx="1747838" cy="565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مجموعة 29">
            <a:extLst>
              <a:ext uri="{FF2B5EF4-FFF2-40B4-BE49-F238E27FC236}">
                <a16:creationId xmlns:a16="http://schemas.microsoft.com/office/drawing/2014/main" id="{874F43D5-D123-4F84-AE06-859971646568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1700213"/>
            <a:ext cx="2736850" cy="2705100"/>
            <a:chOff x="2915816" y="3140968"/>
            <a:chExt cx="2736304" cy="2705032"/>
          </a:xfrm>
        </p:grpSpPr>
        <p:pic>
          <p:nvPicPr>
            <p:cNvPr id="6156" name="Picture 3">
              <a:extLst>
                <a:ext uri="{FF2B5EF4-FFF2-40B4-BE49-F238E27FC236}">
                  <a16:creationId xmlns:a16="http://schemas.microsoft.com/office/drawing/2014/main" id="{ACB740AF-6B9C-4C64-81B9-DC02502089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140968"/>
              <a:ext cx="2736304" cy="2705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A2A84EC5-9DC2-41C4-ABF7-A4FD1997BCF0}"/>
                </a:ext>
              </a:extLst>
            </p:cNvPr>
            <p:cNvSpPr/>
            <p:nvPr/>
          </p:nvSpPr>
          <p:spPr>
            <a:xfrm>
              <a:off x="4931539" y="4653817"/>
              <a:ext cx="144434" cy="142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93574B6A-4408-4AE9-B8F0-207B8D177C34}"/>
                </a:ext>
              </a:extLst>
            </p:cNvPr>
            <p:cNvSpPr/>
            <p:nvPr/>
          </p:nvSpPr>
          <p:spPr>
            <a:xfrm>
              <a:off x="3923678" y="3645780"/>
              <a:ext cx="144433" cy="142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35" name="شكل بيضاوي 34">
              <a:extLst>
                <a:ext uri="{FF2B5EF4-FFF2-40B4-BE49-F238E27FC236}">
                  <a16:creationId xmlns:a16="http://schemas.microsoft.com/office/drawing/2014/main" id="{658D1576-2F9C-400A-A154-AE4FC911247E}"/>
                </a:ext>
              </a:extLst>
            </p:cNvPr>
            <p:cNvSpPr/>
            <p:nvPr/>
          </p:nvSpPr>
          <p:spPr>
            <a:xfrm>
              <a:off x="2915816" y="4653817"/>
              <a:ext cx="144434" cy="142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36" name="شكل بيضاوي 35">
              <a:extLst>
                <a:ext uri="{FF2B5EF4-FFF2-40B4-BE49-F238E27FC236}">
                  <a16:creationId xmlns:a16="http://schemas.microsoft.com/office/drawing/2014/main" id="{CD7201C7-DDC9-4645-B333-EBC8947E47E0}"/>
                </a:ext>
              </a:extLst>
            </p:cNvPr>
            <p:cNvSpPr/>
            <p:nvPr/>
          </p:nvSpPr>
          <p:spPr>
            <a:xfrm>
              <a:off x="3923678" y="5661855"/>
              <a:ext cx="144433" cy="142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</p:grp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5AFEEA98-5CF5-4D6E-92C6-F3868DDEB9EC}"/>
              </a:ext>
            </a:extLst>
          </p:cNvPr>
          <p:cNvCxnSpPr>
            <a:stCxn id="33" idx="2"/>
          </p:cNvCxnSpPr>
          <p:nvPr/>
        </p:nvCxnSpPr>
        <p:spPr>
          <a:xfrm flipH="1">
            <a:off x="4356100" y="3284538"/>
            <a:ext cx="431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>
            <a:extLst>
              <a:ext uri="{FF2B5EF4-FFF2-40B4-BE49-F238E27FC236}">
                <a16:creationId xmlns:a16="http://schemas.microsoft.com/office/drawing/2014/main" id="{DC3AF94B-BDF8-4469-B602-48986C7A4E24}"/>
              </a:ext>
            </a:extLst>
          </p:cNvPr>
          <p:cNvCxnSpPr/>
          <p:nvPr/>
        </p:nvCxnSpPr>
        <p:spPr>
          <a:xfrm>
            <a:off x="3843338" y="2349500"/>
            <a:ext cx="7937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FEE69CFE-EC30-422B-9C30-6AC3DBF9B92F}"/>
              </a:ext>
            </a:extLst>
          </p:cNvPr>
          <p:cNvCxnSpPr>
            <a:stCxn id="35" idx="6"/>
          </p:cNvCxnSpPr>
          <p:nvPr/>
        </p:nvCxnSpPr>
        <p:spPr>
          <a:xfrm>
            <a:off x="2916238" y="3284538"/>
            <a:ext cx="423862" cy="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187C46B3-E2CE-42F3-AD7A-5631606C9560}"/>
              </a:ext>
            </a:extLst>
          </p:cNvPr>
          <p:cNvCxnSpPr/>
          <p:nvPr/>
        </p:nvCxnSpPr>
        <p:spPr>
          <a:xfrm flipV="1">
            <a:off x="3851275" y="3860800"/>
            <a:ext cx="9525" cy="35242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9">
            <a:extLst>
              <a:ext uri="{FF2B5EF4-FFF2-40B4-BE49-F238E27FC236}">
                <a16:creationId xmlns:a16="http://schemas.microsoft.com/office/drawing/2014/main" id="{F8AA4164-4468-43E6-9CF0-9A41FED081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3021013"/>
          <a:ext cx="647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6" imgW="431640" imgH="241200" progId="Equation.3">
                  <p:embed/>
                </p:oleObj>
              </mc:Choice>
              <mc:Fallback>
                <p:oleObj name="Equation" r:id="rId6" imgW="43164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021013"/>
                        <a:ext cx="6477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10">
            <a:extLst>
              <a:ext uri="{FF2B5EF4-FFF2-40B4-BE49-F238E27FC236}">
                <a16:creationId xmlns:a16="http://schemas.microsoft.com/office/drawing/2014/main" id="{C0F59B7C-0FB4-4B15-9B31-8A739E5DE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0363" y="3068638"/>
          <a:ext cx="7826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8" imgW="520560" imgH="241200" progId="Equation.3">
                  <p:embed/>
                </p:oleObj>
              </mc:Choice>
              <mc:Fallback>
                <p:oleObj name="Equation" r:id="rId8" imgW="52056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3068638"/>
                        <a:ext cx="78263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1">
            <a:extLst>
              <a:ext uri="{FF2B5EF4-FFF2-40B4-BE49-F238E27FC236}">
                <a16:creationId xmlns:a16="http://schemas.microsoft.com/office/drawing/2014/main" id="{0351F748-A11B-4652-A7C5-07129B3C1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4437063"/>
          <a:ext cx="6492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10" imgW="431640" imgH="241200" progId="Equation.3">
                  <p:embed/>
                </p:oleObj>
              </mc:Choice>
              <mc:Fallback>
                <p:oleObj name="Equation" r:id="rId10" imgW="43164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437063"/>
                        <a:ext cx="6492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12">
            <a:extLst>
              <a:ext uri="{FF2B5EF4-FFF2-40B4-BE49-F238E27FC236}">
                <a16:creationId xmlns:a16="http://schemas.microsoft.com/office/drawing/2014/main" id="{2358FB17-206E-454B-ACF7-76981E9B77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874838"/>
          <a:ext cx="7826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2" imgW="520560" imgH="241200" progId="Equation.3">
                  <p:embed/>
                </p:oleObj>
              </mc:Choice>
              <mc:Fallback>
                <p:oleObj name="Equation" r:id="rId12" imgW="52056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874838"/>
                        <a:ext cx="78263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C5B404C4-33D7-48AE-9127-AD98C358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78501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id="{91050679-D240-4CE6-85B4-BC6C76948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157288"/>
            <a:ext cx="7753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4" name="مجموعة 2">
            <a:extLst>
              <a:ext uri="{FF2B5EF4-FFF2-40B4-BE49-F238E27FC236}">
                <a16:creationId xmlns:a16="http://schemas.microsoft.com/office/drawing/2014/main" id="{E90A7666-FA42-4D8E-99DE-41B7C47F2CA3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4005263"/>
            <a:ext cx="1657350" cy="1655762"/>
            <a:chOff x="6876256" y="2276872"/>
            <a:chExt cx="1656779" cy="1656713"/>
          </a:xfrm>
        </p:grpSpPr>
        <p:sp>
          <p:nvSpPr>
            <p:cNvPr id="5" name="شكل بيضاوي 3">
              <a:extLst>
                <a:ext uri="{FF2B5EF4-FFF2-40B4-BE49-F238E27FC236}">
                  <a16:creationId xmlns:a16="http://schemas.microsoft.com/office/drawing/2014/main" id="{7AB676DD-570B-4172-8A6F-856E6D100D04}"/>
                </a:ext>
              </a:extLst>
            </p:cNvPr>
            <p:cNvSpPr/>
            <p:nvPr/>
          </p:nvSpPr>
          <p:spPr>
            <a:xfrm>
              <a:off x="6876256" y="2276872"/>
              <a:ext cx="1656779" cy="16567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7" name="شكل بيضاوي 5">
              <a:extLst>
                <a:ext uri="{FF2B5EF4-FFF2-40B4-BE49-F238E27FC236}">
                  <a16:creationId xmlns:a16="http://schemas.microsoft.com/office/drawing/2014/main" id="{C0A1E493-D781-4811-9BD0-C32F880BB937}"/>
                </a:ext>
              </a:extLst>
            </p:cNvPr>
            <p:cNvSpPr/>
            <p:nvPr/>
          </p:nvSpPr>
          <p:spPr>
            <a:xfrm>
              <a:off x="6947668" y="2564374"/>
              <a:ext cx="144413" cy="14454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sp>
          <p:nvSpPr>
            <p:cNvPr id="9" name="شكل بيضاوي 7">
              <a:extLst>
                <a:ext uri="{FF2B5EF4-FFF2-40B4-BE49-F238E27FC236}">
                  <a16:creationId xmlns:a16="http://schemas.microsoft.com/office/drawing/2014/main" id="{88AE5CEA-0971-48E8-8567-C99C5FA3BE99}"/>
                </a:ext>
              </a:extLst>
            </p:cNvPr>
            <p:cNvSpPr/>
            <p:nvPr/>
          </p:nvSpPr>
          <p:spPr>
            <a:xfrm>
              <a:off x="8171210" y="3646083"/>
              <a:ext cx="144412" cy="14454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</p:grpSp>
      <p:cxnSp>
        <p:nvCxnSpPr>
          <p:cNvPr id="10" name="رابط كسهم مستقيم 28">
            <a:extLst>
              <a:ext uri="{FF2B5EF4-FFF2-40B4-BE49-F238E27FC236}">
                <a16:creationId xmlns:a16="http://schemas.microsoft.com/office/drawing/2014/main" id="{B33643AB-9102-4E0A-B9B3-5807F19F074F}"/>
              </a:ext>
            </a:extLst>
          </p:cNvPr>
          <p:cNvCxnSpPr/>
          <p:nvPr/>
        </p:nvCxnSpPr>
        <p:spPr>
          <a:xfrm flipH="1">
            <a:off x="6444656" y="4365327"/>
            <a:ext cx="431600" cy="647849"/>
          </a:xfrm>
          <a:prstGeom prst="straightConnector1">
            <a:avLst/>
          </a:prstGeom>
          <a:ln w="25400">
            <a:tailEnd type="arrow"/>
          </a:ln>
          <a:scene3d>
            <a:camera prst="orthographicFront">
              <a:rot lat="120000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28">
            <a:extLst>
              <a:ext uri="{FF2B5EF4-FFF2-40B4-BE49-F238E27FC236}">
                <a16:creationId xmlns:a16="http://schemas.microsoft.com/office/drawing/2014/main" id="{876808EF-C615-414F-80C4-1FA386348013}"/>
              </a:ext>
            </a:extLst>
          </p:cNvPr>
          <p:cNvCxnSpPr/>
          <p:nvPr/>
        </p:nvCxnSpPr>
        <p:spPr>
          <a:xfrm flipV="1">
            <a:off x="8100392" y="4869160"/>
            <a:ext cx="504056" cy="648072"/>
          </a:xfrm>
          <a:prstGeom prst="straightConnector1">
            <a:avLst/>
          </a:prstGeom>
          <a:ln w="25400">
            <a:tailEnd type="arrow"/>
          </a:ln>
          <a:scene3d>
            <a:camera prst="orthographicFront">
              <a:rot lat="120000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Rectangle 11">
            <a:extLst>
              <a:ext uri="{FF2B5EF4-FFF2-40B4-BE49-F238E27FC236}">
                <a16:creationId xmlns:a16="http://schemas.microsoft.com/office/drawing/2014/main" id="{062EEDC1-4CEC-4EE3-B61D-30AC7084E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35848" name="Picture 10">
            <a:extLst>
              <a:ext uri="{FF2B5EF4-FFF2-40B4-BE49-F238E27FC236}">
                <a16:creationId xmlns:a16="http://schemas.microsoft.com/office/drawing/2014/main" id="{F70CEF84-543B-4444-BDD6-B827D0B2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229225"/>
            <a:ext cx="215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Rectangle 13">
            <a:extLst>
              <a:ext uri="{FF2B5EF4-FFF2-40B4-BE49-F238E27FC236}">
                <a16:creationId xmlns:a16="http://schemas.microsoft.com/office/drawing/2014/main" id="{2F5F3CCE-13D3-466F-BD86-421343D8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35850" name="Picture 12">
            <a:extLst>
              <a:ext uri="{FF2B5EF4-FFF2-40B4-BE49-F238E27FC236}">
                <a16:creationId xmlns:a16="http://schemas.microsoft.com/office/drawing/2014/main" id="{A0E37021-4C3B-44CB-99EB-61E63361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49725"/>
            <a:ext cx="2159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08F075AD-AA11-44F8-ABA6-E61E72AB5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825"/>
            <a:ext cx="651668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>
            <a:extLst>
              <a:ext uri="{FF2B5EF4-FFF2-40B4-BE49-F238E27FC236}">
                <a16:creationId xmlns:a16="http://schemas.microsoft.com/office/drawing/2014/main" id="{E51B8399-3D53-4630-9195-F528CCDAB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68413"/>
            <a:ext cx="26273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>
            <a:extLst>
              <a:ext uri="{FF2B5EF4-FFF2-40B4-BE49-F238E27FC236}">
                <a16:creationId xmlns:a16="http://schemas.microsoft.com/office/drawing/2014/main" id="{5DCDB3BF-FE2C-47AF-A7C4-391F9F82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7273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Brace 21">
            <a:extLst>
              <a:ext uri="{FF2B5EF4-FFF2-40B4-BE49-F238E27FC236}">
                <a16:creationId xmlns:a16="http://schemas.microsoft.com/office/drawing/2014/main" id="{DA40F914-0F39-44AB-8DDD-D5A217C165F5}"/>
              </a:ext>
            </a:extLst>
          </p:cNvPr>
          <p:cNvSpPr/>
          <p:nvPr/>
        </p:nvSpPr>
        <p:spPr>
          <a:xfrm rot="5400000">
            <a:off x="3924301" y="-1538288"/>
            <a:ext cx="647700" cy="66960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" name="مربع نص 15">
            <a:extLst>
              <a:ext uri="{FF2B5EF4-FFF2-40B4-BE49-F238E27FC236}">
                <a16:creationId xmlns:a16="http://schemas.microsoft.com/office/drawing/2014/main" id="{559DE27B-5203-4BE9-83AB-0E655EAEB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898650"/>
            <a:ext cx="2632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800" b="1" u="sng">
                <a:latin typeface="Calibri" panose="020F0502020204030204" pitchFamily="34" charset="0"/>
              </a:rPr>
              <a:t>Average velocity</a:t>
            </a:r>
            <a:endParaRPr lang="ar-SA" altLang="ar-SA" sz="2800" b="1" u="sng">
              <a:latin typeface="Calibri" panose="020F0502020204030204" pitchFamily="34" charset="0"/>
            </a:endParaRPr>
          </a:p>
        </p:txBody>
      </p:sp>
      <p:sp>
        <p:nvSpPr>
          <p:cNvPr id="6" name="مربع نص 16">
            <a:extLst>
              <a:ext uri="{FF2B5EF4-FFF2-40B4-BE49-F238E27FC236}">
                <a16:creationId xmlns:a16="http://schemas.microsoft.com/office/drawing/2014/main" id="{E77F3702-7F0F-422E-9968-2B569A385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188" y="1970088"/>
            <a:ext cx="3544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SA" sz="2800" b="1" u="sng">
                <a:latin typeface="Calibri" panose="020F0502020204030204" pitchFamily="34" charset="0"/>
              </a:rPr>
              <a:t>Instantaneous velocity</a:t>
            </a:r>
          </a:p>
          <a:p>
            <a:pPr algn="ctr" rtl="0" eaLnBrk="1" hangingPunct="1"/>
            <a:r>
              <a:rPr lang="en-US" altLang="ar-SA" sz="2800" b="1" u="sng">
                <a:latin typeface="Calibri" panose="020F0502020204030204" pitchFamily="34" charset="0"/>
              </a:rPr>
              <a:t>(Or velocity) </a:t>
            </a:r>
            <a:endParaRPr lang="ar-SA" altLang="ar-SA" sz="2800" b="1" u="sng">
              <a:latin typeface="Calibri" panose="020F0502020204030204" pitchFamily="34" charset="0"/>
            </a:endParaRPr>
          </a:p>
        </p:txBody>
      </p:sp>
      <p:pic>
        <p:nvPicPr>
          <p:cNvPr id="12294" name="Picture 17">
            <a:extLst>
              <a:ext uri="{FF2B5EF4-FFF2-40B4-BE49-F238E27FC236}">
                <a16:creationId xmlns:a16="http://schemas.microsoft.com/office/drawing/2014/main" id="{95CBE740-9860-452D-8E18-D08FB352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19363"/>
            <a:ext cx="1633538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2">
            <a:extLst>
              <a:ext uri="{FF2B5EF4-FFF2-40B4-BE49-F238E27FC236}">
                <a16:creationId xmlns:a16="http://schemas.microsoft.com/office/drawing/2014/main" id="{9DFDF25E-75DC-4D92-ABB3-806F41B1D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500438"/>
            <a:ext cx="31686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>
            <a:extLst>
              <a:ext uri="{FF2B5EF4-FFF2-40B4-BE49-F238E27FC236}">
                <a16:creationId xmlns:a16="http://schemas.microsoft.com/office/drawing/2014/main" id="{D70CAEA2-F7FC-4E59-AE71-6C3E692A6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4221163"/>
            <a:ext cx="32146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>
            <a:extLst>
              <a:ext uri="{FF2B5EF4-FFF2-40B4-BE49-F238E27FC236}">
                <a16:creationId xmlns:a16="http://schemas.microsoft.com/office/drawing/2014/main" id="{F0D26F03-54D5-4E0E-830F-53A8BA921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516563"/>
            <a:ext cx="39608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6">
            <a:extLst>
              <a:ext uri="{FF2B5EF4-FFF2-40B4-BE49-F238E27FC236}">
                <a16:creationId xmlns:a16="http://schemas.microsoft.com/office/drawing/2014/main" id="{6D0FD533-AC55-40F8-BEB6-998F96927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6381750"/>
            <a:ext cx="29829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7">
            <a:extLst>
              <a:ext uri="{FF2B5EF4-FFF2-40B4-BE49-F238E27FC236}">
                <a16:creationId xmlns:a16="http://schemas.microsoft.com/office/drawing/2014/main" id="{3550BDB7-C300-4F4E-B284-74162711A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006725"/>
            <a:ext cx="1223962" cy="854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8">
            <a:extLst>
              <a:ext uri="{FF2B5EF4-FFF2-40B4-BE49-F238E27FC236}">
                <a16:creationId xmlns:a16="http://schemas.microsoft.com/office/drawing/2014/main" id="{5442D358-9A27-45DE-9111-757BEF39D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932238"/>
            <a:ext cx="2590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ربع نص 7">
            <a:extLst>
              <a:ext uri="{FF2B5EF4-FFF2-40B4-BE49-F238E27FC236}">
                <a16:creationId xmlns:a16="http://schemas.microsoft.com/office/drawing/2014/main" id="{1997EAD5-E9B9-4609-ABBD-A521C18AA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976688"/>
            <a:ext cx="679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400">
                <a:latin typeface="Calibri" panose="020F0502020204030204" pitchFamily="34" charset="0"/>
              </a:rPr>
              <a:t>but </a:t>
            </a:r>
            <a:endParaRPr lang="ar-SA" altLang="ar-SA" sz="2400">
              <a:latin typeface="Calibri" panose="020F0502020204030204" pitchFamily="34" charset="0"/>
            </a:endParaRPr>
          </a:p>
        </p:txBody>
      </p:sp>
      <p:pic>
        <p:nvPicPr>
          <p:cNvPr id="12302" name="Picture 9">
            <a:extLst>
              <a:ext uri="{FF2B5EF4-FFF2-40B4-BE49-F238E27FC236}">
                <a16:creationId xmlns:a16="http://schemas.microsoft.com/office/drawing/2014/main" id="{3A0D52C7-4EF9-410F-9582-519C36BB0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92638"/>
            <a:ext cx="3024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ربع نص 7">
            <a:extLst>
              <a:ext uri="{FF2B5EF4-FFF2-40B4-BE49-F238E27FC236}">
                <a16:creationId xmlns:a16="http://schemas.microsoft.com/office/drawing/2014/main" id="{8D831086-0B7D-4A8F-A6A2-6E98187E7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941888"/>
            <a:ext cx="1323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400" u="sng">
                <a:latin typeface="Calibri" panose="020F0502020204030204" pitchFamily="34" charset="0"/>
              </a:rPr>
              <a:t>Example</a:t>
            </a:r>
            <a:r>
              <a:rPr lang="en-US" altLang="ar-SA" sz="2400">
                <a:latin typeface="Calibri" panose="020F0502020204030204" pitchFamily="34" charset="0"/>
              </a:rPr>
              <a:t>:</a:t>
            </a:r>
            <a:endParaRPr lang="ar-SA" altLang="ar-SA" sz="2400">
              <a:latin typeface="Calibri" panose="020F0502020204030204" pitchFamily="34" charset="0"/>
            </a:endParaRPr>
          </a:p>
        </p:txBody>
      </p:sp>
      <p:pic>
        <p:nvPicPr>
          <p:cNvPr id="12304" name="Picture 10">
            <a:extLst>
              <a:ext uri="{FF2B5EF4-FFF2-40B4-BE49-F238E27FC236}">
                <a16:creationId xmlns:a16="http://schemas.microsoft.com/office/drawing/2014/main" id="{A7D61B47-5AE0-48DF-B40F-64ED37DB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072188"/>
            <a:ext cx="3024187" cy="669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1">
            <a:extLst>
              <a:ext uri="{FF2B5EF4-FFF2-40B4-BE49-F238E27FC236}">
                <a16:creationId xmlns:a16="http://schemas.microsoft.com/office/drawing/2014/main" id="{EB0034B3-A905-49CD-9288-2FF812945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295900"/>
            <a:ext cx="287178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4" grpId="0"/>
      <p:bldP spid="6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2F86538-EB9D-4196-BF6D-BA9DEFDC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2205038"/>
            <a:ext cx="36607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>
            <a:extLst>
              <a:ext uri="{FF2B5EF4-FFF2-40B4-BE49-F238E27FC236}">
                <a16:creationId xmlns:a16="http://schemas.microsoft.com/office/drawing/2014/main" id="{329E07D1-89EB-454C-AA6C-8D2AE8156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2525"/>
            <a:ext cx="33909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">
            <a:extLst>
              <a:ext uri="{FF2B5EF4-FFF2-40B4-BE49-F238E27FC236}">
                <a16:creationId xmlns:a16="http://schemas.microsoft.com/office/drawing/2014/main" id="{BAE7ACDD-7F4C-48E5-8630-5510E9C4A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418138"/>
            <a:ext cx="910907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مربع نص 16">
            <a:extLst>
              <a:ext uri="{FF2B5EF4-FFF2-40B4-BE49-F238E27FC236}">
                <a16:creationId xmlns:a16="http://schemas.microsoft.com/office/drawing/2014/main" id="{1F94ED86-C7F7-4640-9FDD-1B4D0360A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44450"/>
            <a:ext cx="656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800" b="1" u="sng">
                <a:latin typeface="Calibri" panose="020F0502020204030204" pitchFamily="34" charset="0"/>
              </a:rPr>
              <a:t>The direction of the Instantaneous velocity</a:t>
            </a:r>
            <a:endParaRPr lang="ar-SA" altLang="ar-SA" sz="2800" b="1" u="sng">
              <a:latin typeface="Calibri" panose="020F0502020204030204" pitchFamily="34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8934EC3F-BE75-4B42-9C33-47B610127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814388"/>
            <a:ext cx="3024187" cy="669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4DCC05B1-5252-4E05-A6BB-700F1A2D0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8569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82730618-6066-4361-9BDB-103363F4B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17788"/>
            <a:ext cx="32416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9DB66182-BAAB-4E8D-B33B-184823B68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09913"/>
            <a:ext cx="37687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C1AEE3E7-C261-48B3-9288-D8C6EA87C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52513"/>
            <a:ext cx="3192463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>
            <a:extLst>
              <a:ext uri="{FF2B5EF4-FFF2-40B4-BE49-F238E27FC236}">
                <a16:creationId xmlns:a16="http://schemas.microsoft.com/office/drawing/2014/main" id="{F9282B18-16E9-411F-BBED-D7F24FFB6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90613"/>
            <a:ext cx="3527425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>
            <a:extLst>
              <a:ext uri="{FF2B5EF4-FFF2-40B4-BE49-F238E27FC236}">
                <a16:creationId xmlns:a16="http://schemas.microsoft.com/office/drawing/2014/main" id="{615053CA-F211-4AC8-B4C4-1A159C7BA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7462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Brace 21">
            <a:extLst>
              <a:ext uri="{FF2B5EF4-FFF2-40B4-BE49-F238E27FC236}">
                <a16:creationId xmlns:a16="http://schemas.microsoft.com/office/drawing/2014/main" id="{71805923-70C7-4585-A64F-86AAFC269C59}"/>
              </a:ext>
            </a:extLst>
          </p:cNvPr>
          <p:cNvSpPr/>
          <p:nvPr/>
        </p:nvSpPr>
        <p:spPr>
          <a:xfrm rot="5400000">
            <a:off x="3924301" y="-1322388"/>
            <a:ext cx="647700" cy="66960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" name="مربع نص 15">
            <a:extLst>
              <a:ext uri="{FF2B5EF4-FFF2-40B4-BE49-F238E27FC236}">
                <a16:creationId xmlns:a16="http://schemas.microsoft.com/office/drawing/2014/main" id="{659FFEEC-6E48-4755-BBDE-9F1FDE059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060575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800" b="1" u="sng">
                <a:latin typeface="Calibri" panose="020F0502020204030204" pitchFamily="34" charset="0"/>
              </a:rPr>
              <a:t>Average Acceleration</a:t>
            </a:r>
            <a:endParaRPr lang="ar-SA" altLang="ar-SA" sz="2800" b="1" u="sng">
              <a:latin typeface="Calibri" panose="020F0502020204030204" pitchFamily="34" charset="0"/>
            </a:endParaRPr>
          </a:p>
        </p:txBody>
      </p:sp>
      <p:sp>
        <p:nvSpPr>
          <p:cNvPr id="5" name="مربع نص 14">
            <a:extLst>
              <a:ext uri="{FF2B5EF4-FFF2-40B4-BE49-F238E27FC236}">
                <a16:creationId xmlns:a16="http://schemas.microsoft.com/office/drawing/2014/main" id="{1CDC1E19-317F-45AB-8B12-23DB01F91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5" y="2060575"/>
            <a:ext cx="4327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SA" sz="2800" b="1" u="sng">
                <a:latin typeface="Calibri" panose="020F0502020204030204" pitchFamily="34" charset="0"/>
              </a:rPr>
              <a:t>Instantaneous Acceleration </a:t>
            </a:r>
          </a:p>
          <a:p>
            <a:pPr algn="ctr" rtl="0" eaLnBrk="1" hangingPunct="1"/>
            <a:r>
              <a:rPr lang="en-US" altLang="ar-SA" sz="2800" b="1" u="sng">
                <a:latin typeface="Calibri" panose="020F0502020204030204" pitchFamily="34" charset="0"/>
              </a:rPr>
              <a:t>(Or acceleration)</a:t>
            </a:r>
            <a:endParaRPr lang="ar-SA" altLang="ar-SA" sz="2800" b="1" u="sng">
              <a:latin typeface="Calibri" panose="020F0502020204030204" pitchFamily="34" charset="0"/>
            </a:endParaRPr>
          </a:p>
        </p:txBody>
      </p:sp>
      <p:pic>
        <p:nvPicPr>
          <p:cNvPr id="15366" name="Picture 2">
            <a:extLst>
              <a:ext uri="{FF2B5EF4-FFF2-40B4-BE49-F238E27FC236}">
                <a16:creationId xmlns:a16="http://schemas.microsoft.com/office/drawing/2014/main" id="{E631A458-BF2A-4498-9C49-5EF2DF0F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065588"/>
            <a:ext cx="3095625" cy="87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3">
            <a:extLst>
              <a:ext uri="{FF2B5EF4-FFF2-40B4-BE49-F238E27FC236}">
                <a16:creationId xmlns:a16="http://schemas.microsoft.com/office/drawing/2014/main" id="{89D30B5D-7BD6-4581-B980-FB032671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997200"/>
            <a:ext cx="1392238" cy="849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11">
            <a:extLst>
              <a:ext uri="{FF2B5EF4-FFF2-40B4-BE49-F238E27FC236}">
                <a16:creationId xmlns:a16="http://schemas.microsoft.com/office/drawing/2014/main" id="{E09609A4-0B55-476E-B679-82BD4DD55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4119563"/>
            <a:ext cx="67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ar-SA" sz="2400">
                <a:latin typeface="Calibri" panose="020F0502020204030204" pitchFamily="34" charset="0"/>
              </a:rPr>
              <a:t>but </a:t>
            </a:r>
            <a:endParaRPr lang="ar-SA" altLang="ar-SA" sz="2400">
              <a:latin typeface="Calibri" panose="020F0502020204030204" pitchFamily="34" charset="0"/>
            </a:endParaRPr>
          </a:p>
        </p:txBody>
      </p:sp>
      <p:pic>
        <p:nvPicPr>
          <p:cNvPr id="15369" name="Picture 10">
            <a:extLst>
              <a:ext uri="{FF2B5EF4-FFF2-40B4-BE49-F238E27FC236}">
                <a16:creationId xmlns:a16="http://schemas.microsoft.com/office/drawing/2014/main" id="{B6A4FE3C-FF8D-4242-8BCD-B0EFE0D91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05263"/>
            <a:ext cx="3024188" cy="669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4">
            <a:extLst>
              <a:ext uri="{FF2B5EF4-FFF2-40B4-BE49-F238E27FC236}">
                <a16:creationId xmlns:a16="http://schemas.microsoft.com/office/drawing/2014/main" id="{F5AF2CED-6965-407F-86E7-44C4A7FA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30750"/>
            <a:ext cx="3476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5">
            <a:extLst>
              <a:ext uri="{FF2B5EF4-FFF2-40B4-BE49-F238E27FC236}">
                <a16:creationId xmlns:a16="http://schemas.microsoft.com/office/drawing/2014/main" id="{939102D3-0C93-4079-9900-95EF6040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432425"/>
            <a:ext cx="3457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6">
            <a:extLst>
              <a:ext uri="{FF2B5EF4-FFF2-40B4-BE49-F238E27FC236}">
                <a16:creationId xmlns:a16="http://schemas.microsoft.com/office/drawing/2014/main" id="{97C4E9FE-60A9-4B9B-8602-606D3FEB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6226175"/>
            <a:ext cx="2911475" cy="587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>
            <a:extLst>
              <a:ext uri="{FF2B5EF4-FFF2-40B4-BE49-F238E27FC236}">
                <a16:creationId xmlns:a16="http://schemas.microsoft.com/office/drawing/2014/main" id="{AE6FDDDF-12E6-421E-A1F5-515FF57E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781300"/>
            <a:ext cx="4267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245</Words>
  <Application>Microsoft Office PowerPoint</Application>
  <PresentationFormat>عرض على الشاشة (4:3)</PresentationFormat>
  <Paragraphs>96</Paragraphs>
  <Slides>34</Slides>
  <Notes>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Symbol</vt:lpstr>
      <vt:lpstr>سمة Office</vt:lpstr>
      <vt:lpstr>Equation</vt:lpstr>
      <vt:lpstr>Microsoft Equation 3.0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computer</dc:creator>
  <cp:lastModifiedBy>ن</cp:lastModifiedBy>
  <cp:revision>278</cp:revision>
  <dcterms:created xsi:type="dcterms:W3CDTF">2013-02-14T06:55:17Z</dcterms:created>
  <dcterms:modified xsi:type="dcterms:W3CDTF">2020-11-06T11:42:31Z</dcterms:modified>
</cp:coreProperties>
</file>