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450D0-BF06-4207-A693-1F6CE81F292B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A899-F689-4150-98A9-41EA9714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70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2852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92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378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13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480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34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B07773-9457-4DE6-9DEB-5C74E654A07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51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60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39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EFABC6A-33A7-4ED4-8BB1-EBE4D7A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53C6B-C10F-4E7F-899E-2E78A3035EB4}" type="datetimeFigureOut">
              <a:rPr lang="zh-CN" altLang="en-US" smtClean="0"/>
              <a:t>2020/9/2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9AA794F-5496-411D-8AA2-27D540EF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5FB46F-38DD-49CA-8E1F-38726E6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AB5EE6-EA73-4D28-B5DA-D4FFA458B5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0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61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1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47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20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4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017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89E6CB-B541-489D-90A4-5C27066F4F39}" type="datetimeFigureOut">
              <a:rPr lang="en-GB" smtClean="0"/>
              <a:t>02/09/2020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9AE174-9070-4899-9F86-005849110B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77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14" y="6569118"/>
            <a:ext cx="1079059" cy="28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0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1">
            <a:extLst>
              <a:ext uri="{FF2B5EF4-FFF2-40B4-BE49-F238E27FC236}">
                <a16:creationId xmlns:a16="http://schemas.microsoft.com/office/drawing/2014/main" xmlns="" id="{435D0094-BA05-433D-94F8-B3A67FEDB76F}"/>
              </a:ext>
            </a:extLst>
          </p:cNvPr>
          <p:cNvSpPr txBox="1"/>
          <p:nvPr/>
        </p:nvSpPr>
        <p:spPr>
          <a:xfrm rot="21154582">
            <a:off x="6865334" y="2590735"/>
            <a:ext cx="2229160" cy="2862322"/>
          </a:xfrm>
          <a:prstGeom prst="rect">
            <a:avLst/>
          </a:prstGeom>
          <a:noFill/>
          <a:effectLst>
            <a:glow rad="1727200">
              <a:schemeClr val="bg1"/>
            </a:glow>
            <a:outerShdw blurRad="304800" dist="50800" dir="456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altLang="zh-CN" sz="6000" b="1" dirty="0" smtClean="0">
                <a:solidFill>
                  <a:schemeClr val="bg1"/>
                </a:solidFill>
                <a:effectLst>
                  <a:glow rad="1524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小单纯体" panose="02010601030101010101" pitchFamily="2" charset="-122"/>
                <a:cs typeface="Sakkal Majalla" panose="02000000000000000000" pitchFamily="2" charset="-78"/>
              </a:rPr>
              <a:t>قالب رواد</a:t>
            </a:r>
          </a:p>
          <a:p>
            <a:pPr algn="ctr"/>
            <a:r>
              <a:rPr lang="ar-SA" altLang="zh-CN" sz="6000" b="1" dirty="0" smtClean="0">
                <a:solidFill>
                  <a:schemeClr val="bg1"/>
                </a:solidFill>
                <a:effectLst>
                  <a:glow rad="1524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ea typeface="小单纯体" panose="02010601030101010101" pitchFamily="2" charset="-122"/>
                <a:cs typeface="Sakkal Majalla" panose="02000000000000000000" pitchFamily="2" charset="-78"/>
              </a:rPr>
              <a:t> الفضاء</a:t>
            </a:r>
            <a:endParaRPr lang="zh-CN" altLang="en-US" sz="6000" b="1" dirty="0">
              <a:solidFill>
                <a:schemeClr val="bg1"/>
              </a:solidFill>
              <a:effectLst>
                <a:glow rad="1524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ea typeface="小单纯体" panose="02010601030101010101" pitchFamily="2" charset="-122"/>
              <a:cs typeface="Sakkal Majalla" panose="02000000000000000000" pitchFamily="2" charset="-78"/>
            </a:endParaRPr>
          </a:p>
        </p:txBody>
      </p:sp>
      <p:sp>
        <p:nvSpPr>
          <p:cNvPr id="7" name="z1">
            <a:extLst>
              <a:ext uri="{FF2B5EF4-FFF2-40B4-BE49-F238E27FC236}">
                <a16:creationId xmlns:a16="http://schemas.microsoft.com/office/drawing/2014/main" xmlns="" id="{435D0094-BA05-433D-94F8-B3A67FEDB76F}"/>
              </a:ext>
            </a:extLst>
          </p:cNvPr>
          <p:cNvSpPr txBox="1"/>
          <p:nvPr/>
        </p:nvSpPr>
        <p:spPr>
          <a:xfrm rot="19936587">
            <a:off x="10592761" y="3507125"/>
            <a:ext cx="1439951" cy="2062103"/>
          </a:xfrm>
          <a:prstGeom prst="rect">
            <a:avLst/>
          </a:prstGeom>
          <a:noFill/>
          <a:effectLst>
            <a:glow rad="1727200">
              <a:schemeClr val="bg1"/>
            </a:glow>
            <a:outerShdw blurRad="304800" dist="50800" dir="4560000" algn="ctr" rotWithShape="0">
              <a:srgbClr val="000000"/>
            </a:outerShdw>
            <a:reflection endPos="0" dist="50800" dir="5400000" sy="-100000" algn="bl" rotWithShape="0"/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ar-SA" altLang="zh-CN" sz="3200" b="1" dirty="0" smtClean="0">
                <a:solidFill>
                  <a:srgbClr val="FFC000"/>
                </a:solidFill>
                <a:effectLst/>
                <a:latin typeface="Sakkal Majalla" panose="02000000000000000000" pitchFamily="2" charset="-78"/>
                <a:ea typeface="小单纯体" panose="02010601030101010101" pitchFamily="2" charset="-122"/>
                <a:cs typeface="Sakkal Majalla" panose="02000000000000000000" pitchFamily="2" charset="-78"/>
              </a:rPr>
              <a:t>فكرة وتصميم : </a:t>
            </a:r>
          </a:p>
          <a:p>
            <a:pPr algn="ctr"/>
            <a:r>
              <a:rPr lang="ar-SA" altLang="zh-CN" sz="3200" b="1" dirty="0" smtClean="0">
                <a:solidFill>
                  <a:srgbClr val="FFC000"/>
                </a:solidFill>
                <a:effectLst/>
                <a:latin typeface="Sakkal Majalla" panose="02000000000000000000" pitchFamily="2" charset="-78"/>
                <a:ea typeface="小单纯体" panose="02010601030101010101" pitchFamily="2" charset="-122"/>
                <a:cs typeface="Sakkal Majalla" panose="02000000000000000000" pitchFamily="2" charset="-78"/>
              </a:rPr>
              <a:t>زينة المرزوقي</a:t>
            </a:r>
            <a:endParaRPr lang="zh-CN" altLang="en-US" sz="3200" b="1" dirty="0">
              <a:solidFill>
                <a:srgbClr val="FFC000"/>
              </a:solidFill>
              <a:effectLst/>
              <a:latin typeface="Sakkal Majalla" panose="02000000000000000000" pitchFamily="2" charset="-78"/>
              <a:ea typeface="小单纯体" panose="02010601030101010101" pitchFamily="2" charset="-122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082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aina14">
            <a:extLst>
              <a:ext uri="{FF2B5EF4-FFF2-40B4-BE49-F238E27FC236}">
                <a16:creationId xmlns:a16="http://schemas.microsoft.com/office/drawing/2014/main" xmlns="" id="{84BBEF63-15E2-485D-B83E-A6307B2169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60"/>
            <a:ext cx="12192000" cy="6095140"/>
          </a:xfrm>
          <a:prstGeom prst="rect">
            <a:avLst/>
          </a:prstGeom>
        </p:spPr>
      </p:pic>
      <p:pic>
        <p:nvPicPr>
          <p:cNvPr id="12" name="zaina12">
            <a:extLst>
              <a:ext uri="{FF2B5EF4-FFF2-40B4-BE49-F238E27FC236}">
                <a16:creationId xmlns:a16="http://schemas.microsoft.com/office/drawing/2014/main" xmlns="" id="{86B24248-AD6B-4833-B9B7-02298A691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7" y="1270356"/>
            <a:ext cx="5437057" cy="1350101"/>
          </a:xfrm>
          <a:prstGeom prst="rect">
            <a:avLst/>
          </a:prstGeom>
        </p:spPr>
      </p:pic>
      <p:pic>
        <p:nvPicPr>
          <p:cNvPr id="16" name="zaina11">
            <a:extLst>
              <a:ext uri="{FF2B5EF4-FFF2-40B4-BE49-F238E27FC236}">
                <a16:creationId xmlns:a16="http://schemas.microsoft.com/office/drawing/2014/main" xmlns="" id="{34966B3A-F955-4519-BBE9-35CC9C883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27" y="2810571"/>
            <a:ext cx="5330384" cy="1226126"/>
          </a:xfrm>
          <a:prstGeom prst="rect">
            <a:avLst/>
          </a:prstGeom>
        </p:spPr>
      </p:pic>
      <p:pic>
        <p:nvPicPr>
          <p:cNvPr id="17" name="zaina10">
            <a:extLst>
              <a:ext uri="{FF2B5EF4-FFF2-40B4-BE49-F238E27FC236}">
                <a16:creationId xmlns:a16="http://schemas.microsoft.com/office/drawing/2014/main" xmlns="" id="{DA625CBF-A3FA-4CE2-9D00-CEB6E2C669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94" y="4296715"/>
            <a:ext cx="5267090" cy="1307896"/>
          </a:xfrm>
          <a:prstGeom prst="rect">
            <a:avLst/>
          </a:prstGeom>
        </p:spPr>
      </p:pic>
      <p:sp>
        <p:nvSpPr>
          <p:cNvPr id="19" name="zaina8">
            <a:extLst>
              <a:ext uri="{FF2B5EF4-FFF2-40B4-BE49-F238E27FC236}">
                <a16:creationId xmlns:a16="http://schemas.microsoft.com/office/drawing/2014/main" xmlns="" id="{4E1778F6-3BC8-441B-90F6-5883080CEAF0}"/>
              </a:ext>
            </a:extLst>
          </p:cNvPr>
          <p:cNvSpPr txBox="1"/>
          <p:nvPr/>
        </p:nvSpPr>
        <p:spPr>
          <a:xfrm>
            <a:off x="4702229" y="1780038"/>
            <a:ext cx="229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Sakkal Majalla" panose="02000000000000000000" pitchFamily="2" charset="-78"/>
                <a:ea typeface="小单纯体" panose="02010601030101010101" pitchFamily="2" charset="-122"/>
              </a:rPr>
              <a:t>نكتب النص هنا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Sakkal Majalla" panose="02000000000000000000" pitchFamily="2" charset="-78"/>
              <a:ea typeface="小单纯体" panose="02010601030101010101" pitchFamily="2" charset="-122"/>
            </a:endParaRPr>
          </a:p>
        </p:txBody>
      </p:sp>
      <p:sp>
        <p:nvSpPr>
          <p:cNvPr id="20" name="zaina7">
            <a:extLst>
              <a:ext uri="{FF2B5EF4-FFF2-40B4-BE49-F238E27FC236}">
                <a16:creationId xmlns:a16="http://schemas.microsoft.com/office/drawing/2014/main" xmlns="" id="{BBBBCDB8-A34E-4D6D-BEB3-11080FE7C68B}"/>
              </a:ext>
            </a:extLst>
          </p:cNvPr>
          <p:cNvSpPr txBox="1"/>
          <p:nvPr/>
        </p:nvSpPr>
        <p:spPr>
          <a:xfrm>
            <a:off x="4702228" y="3170655"/>
            <a:ext cx="229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小单纯体" panose="02010601030101010101" pitchFamily="2" charset="-122"/>
                <a:ea typeface="小单纯体" panose="02010601030101010101" pitchFamily="2" charset="-122"/>
              </a:rPr>
              <a:t>نكتب النص هنا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  <p:sp>
        <p:nvSpPr>
          <p:cNvPr id="21" name="zaina6">
            <a:extLst>
              <a:ext uri="{FF2B5EF4-FFF2-40B4-BE49-F238E27FC236}">
                <a16:creationId xmlns:a16="http://schemas.microsoft.com/office/drawing/2014/main" xmlns="" id="{F2599B4D-FE35-43F4-8477-40E3CEDBEC88}"/>
              </a:ext>
            </a:extLst>
          </p:cNvPr>
          <p:cNvSpPr txBox="1"/>
          <p:nvPr/>
        </p:nvSpPr>
        <p:spPr>
          <a:xfrm>
            <a:off x="4747589" y="4754851"/>
            <a:ext cx="22992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altLang="zh-CN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小单纯体" panose="02010601030101010101" pitchFamily="2" charset="-122"/>
                <a:ea typeface="小单纯体" panose="02010601030101010101" pitchFamily="2" charset="-122"/>
              </a:rPr>
              <a:t>نكتب النص هنا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小单纯体" panose="02010601030101010101" pitchFamily="2" charset="-122"/>
              <a:ea typeface="小单纯体" panose="02010601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404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aina3">
            <a:extLst>
              <a:ext uri="{FF2B5EF4-FFF2-40B4-BE49-F238E27FC236}">
                <a16:creationId xmlns:a16="http://schemas.microsoft.com/office/drawing/2014/main" xmlns="" id="{64BB40B2-0E00-44CB-A079-5BCD8407F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11" y="307722"/>
            <a:ext cx="8767467" cy="6383010"/>
          </a:xfrm>
          <a:prstGeom prst="rect">
            <a:avLst/>
          </a:prstGeom>
        </p:spPr>
      </p:pic>
      <p:pic>
        <p:nvPicPr>
          <p:cNvPr id="5" name="zaina2">
            <a:extLst>
              <a:ext uri="{FF2B5EF4-FFF2-40B4-BE49-F238E27FC236}">
                <a16:creationId xmlns:a16="http://schemas.microsoft.com/office/drawing/2014/main" xmlns="" id="{2EE096DB-19EC-4EA6-88E2-1D8BB8CAC5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264" y="2550315"/>
            <a:ext cx="7974091" cy="5309964"/>
          </a:xfrm>
          <a:prstGeom prst="rect">
            <a:avLst/>
          </a:prstGeom>
        </p:spPr>
      </p:pic>
      <p:sp>
        <p:nvSpPr>
          <p:cNvPr id="11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5137392" y="1031650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300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aina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0" y="242261"/>
            <a:ext cx="8862629" cy="6465817"/>
          </a:xfrm>
          <a:prstGeom prst="rect">
            <a:avLst/>
          </a:prstGeom>
        </p:spPr>
      </p:pic>
      <p:pic>
        <p:nvPicPr>
          <p:cNvPr id="12" name="zaina">
            <a:extLst>
              <a:ext uri="{FF2B5EF4-FFF2-40B4-BE49-F238E27FC236}">
                <a16:creationId xmlns:a16="http://schemas.microsoft.com/office/drawing/2014/main" xmlns="" id="{0D9AD920-6EF5-4E02-8B94-F60EE97CC5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0621" y="117987"/>
            <a:ext cx="6858000" cy="6858000"/>
          </a:xfrm>
          <a:prstGeom prst="rect">
            <a:avLst/>
          </a:prstGeom>
        </p:spPr>
      </p:pic>
      <p:sp>
        <p:nvSpPr>
          <p:cNvPr id="8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2719587" y="1267624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933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4" y="191727"/>
            <a:ext cx="11836624" cy="6409782"/>
          </a:xfrm>
          <a:prstGeom prst="rect">
            <a:avLst/>
          </a:prstGeom>
        </p:spPr>
      </p:pic>
      <p:pic>
        <p:nvPicPr>
          <p:cNvPr id="11" name="zaina">
            <a:extLst>
              <a:ext uri="{FF2B5EF4-FFF2-40B4-BE49-F238E27FC236}">
                <a16:creationId xmlns:a16="http://schemas.microsoft.com/office/drawing/2014/main" xmlns="" id="{8532ECC2-CBBE-4158-A6C6-C46E2CF54E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31" y="4636132"/>
            <a:ext cx="4197740" cy="2098115"/>
          </a:xfrm>
          <a:prstGeom prst="rect">
            <a:avLst/>
          </a:prstGeom>
        </p:spPr>
      </p:pic>
      <p:sp>
        <p:nvSpPr>
          <p:cNvPr id="10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4945304" y="928411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4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9986" y="999460"/>
            <a:ext cx="6096012" cy="2349796"/>
            <a:chOff x="279986" y="999460"/>
            <a:chExt cx="6096012" cy="2349796"/>
          </a:xfrm>
        </p:grpSpPr>
        <p:sp>
          <p:nvSpPr>
            <p:cNvPr id="9" name="Rounded Rectangle 8"/>
            <p:cNvSpPr/>
            <p:nvPr/>
          </p:nvSpPr>
          <p:spPr>
            <a:xfrm>
              <a:off x="457200" y="1194619"/>
              <a:ext cx="5737123" cy="18435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zaina3">
              <a:extLst>
                <a:ext uri="{FF2B5EF4-FFF2-40B4-BE49-F238E27FC236}">
                  <a16:creationId xmlns:a16="http://schemas.microsoft.com/office/drawing/2014/main" xmlns="" id="{74C1BD4A-1A8A-4E03-8CAD-113BE51F2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07" b="12501"/>
            <a:stretch/>
          </p:blipFill>
          <p:spPr>
            <a:xfrm>
              <a:off x="279986" y="999460"/>
              <a:ext cx="6096012" cy="2349796"/>
            </a:xfrm>
            <a:prstGeom prst="rect">
              <a:avLst/>
            </a:prstGeom>
          </p:spPr>
        </p:pic>
      </p:grpSp>
      <p:pic>
        <p:nvPicPr>
          <p:cNvPr id="8" name="zaina1">
            <a:extLst>
              <a:ext uri="{FF2B5EF4-FFF2-40B4-BE49-F238E27FC236}">
                <a16:creationId xmlns:a16="http://schemas.microsoft.com/office/drawing/2014/main" xmlns="" id="{4D13FC07-3423-451F-9569-6C9C065585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3" t="15391" b="20841"/>
          <a:stretch/>
        </p:blipFill>
        <p:spPr>
          <a:xfrm>
            <a:off x="6634848" y="2105244"/>
            <a:ext cx="5557152" cy="474533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60089" y="3821318"/>
            <a:ext cx="6096012" cy="2349796"/>
            <a:chOff x="279986" y="999460"/>
            <a:chExt cx="6096012" cy="2349796"/>
          </a:xfrm>
        </p:grpSpPr>
        <p:sp>
          <p:nvSpPr>
            <p:cNvPr id="12" name="Rounded Rectangle 11"/>
            <p:cNvSpPr/>
            <p:nvPr/>
          </p:nvSpPr>
          <p:spPr>
            <a:xfrm>
              <a:off x="457200" y="1194619"/>
              <a:ext cx="5737123" cy="184354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zaina3">
              <a:extLst>
                <a:ext uri="{FF2B5EF4-FFF2-40B4-BE49-F238E27FC236}">
                  <a16:creationId xmlns:a16="http://schemas.microsoft.com/office/drawing/2014/main" xmlns="" id="{74C1BD4A-1A8A-4E03-8CAD-113BE51F2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07" b="12501"/>
            <a:stretch/>
          </p:blipFill>
          <p:spPr>
            <a:xfrm>
              <a:off x="279986" y="999460"/>
              <a:ext cx="6096012" cy="2349796"/>
            </a:xfrm>
            <a:prstGeom prst="rect">
              <a:avLst/>
            </a:prstGeom>
          </p:spPr>
        </p:pic>
      </p:grpSp>
      <p:sp>
        <p:nvSpPr>
          <p:cNvPr id="14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1996916" y="1585478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  <p:sp>
        <p:nvSpPr>
          <p:cNvPr id="15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2710212" y="4333969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8776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aina">
            <a:extLst>
              <a:ext uri="{FF2B5EF4-FFF2-40B4-BE49-F238E27FC236}">
                <a16:creationId xmlns:a16="http://schemas.microsoft.com/office/drawing/2014/main" xmlns="" id="{1C9E414A-05B1-4931-B750-9AC6C27E78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63199" y="2465953"/>
            <a:ext cx="3850921" cy="3850921"/>
          </a:xfrm>
          <a:prstGeom prst="rect">
            <a:avLst/>
          </a:prstGeom>
        </p:spPr>
      </p:pic>
      <p:pic>
        <p:nvPicPr>
          <p:cNvPr id="6" name="zaina3">
            <a:extLst>
              <a:ext uri="{FF2B5EF4-FFF2-40B4-BE49-F238E27FC236}">
                <a16:creationId xmlns:a16="http://schemas.microsoft.com/office/drawing/2014/main" xmlns="" id="{64BB40B2-0E00-44CB-A079-5BCD8407FA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9" y="444769"/>
            <a:ext cx="8640031" cy="5872105"/>
          </a:xfrm>
          <a:prstGeom prst="rect">
            <a:avLst/>
          </a:prstGeom>
        </p:spPr>
      </p:pic>
      <p:sp>
        <p:nvSpPr>
          <p:cNvPr id="7" name="zaina1">
            <a:extLst>
              <a:ext uri="{FF2B5EF4-FFF2-40B4-BE49-F238E27FC236}">
                <a16:creationId xmlns:a16="http://schemas.microsoft.com/office/drawing/2014/main" xmlns="" id="{B2F7E38E-D087-4554-9509-B005F68CBECA}"/>
              </a:ext>
            </a:extLst>
          </p:cNvPr>
          <p:cNvSpPr txBox="1"/>
          <p:nvPr/>
        </p:nvSpPr>
        <p:spPr>
          <a:xfrm>
            <a:off x="3362862" y="1105392"/>
            <a:ext cx="239130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altLang="zh-CN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52400">
                    <a:schemeClr val="bg1">
                      <a:alpha val="40000"/>
                    </a:schemeClr>
                  </a:glow>
                </a:effectLst>
                <a:latin typeface="Arabic Typesetting" panose="03020402040406030203" pitchFamily="66" charset="-78"/>
                <a:ea typeface="小单纯体" panose="02010601030101010101" pitchFamily="2" charset="-122"/>
                <a:cs typeface="Arabic Typesetting" panose="03020402040406030203" pitchFamily="66" charset="-78"/>
              </a:rPr>
              <a:t>نكتب النص هنا</a:t>
            </a:r>
            <a:endParaRPr lang="zh-CN" altLang="en-US" sz="36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152400">
                  <a:schemeClr val="bg1">
                    <a:alpha val="40000"/>
                  </a:schemeClr>
                </a:glow>
              </a:effectLst>
              <a:latin typeface="Arabic Typesetting" panose="03020402040406030203" pitchFamily="66" charset="-78"/>
              <a:ea typeface="小单纯体" panose="02010601030101010101" pitchFamily="2" charset="-122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131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random/>
      </p:transition>
    </mc:Choice>
    <mc:Fallback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Widescreen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Arabic Typesetting</vt:lpstr>
      <vt:lpstr>Arial</vt:lpstr>
      <vt:lpstr>Calibri</vt:lpstr>
      <vt:lpstr>Calibri Light</vt:lpstr>
      <vt:lpstr>Sakkal Majalla</vt:lpstr>
      <vt:lpstr>小单纯体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Sultan</dc:creator>
  <cp:lastModifiedBy>Zaina Sultan</cp:lastModifiedBy>
  <cp:revision>1</cp:revision>
  <dcterms:created xsi:type="dcterms:W3CDTF">2020-09-02T15:34:11Z</dcterms:created>
  <dcterms:modified xsi:type="dcterms:W3CDTF">2020-09-02T15:34:34Z</dcterms:modified>
</cp:coreProperties>
</file>