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466E11-212F-48FC-A90D-BDDE9BE82942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77338C-6D32-48F0-8A57-C3E48373C5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451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567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522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31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904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141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41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22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490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69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888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938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053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9144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الاختبار التراكمي الفصلان 1 ، 2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239000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1463949" y="1828800"/>
            <a:ext cx="4572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4419600" y="3200400"/>
            <a:ext cx="4572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Oval 8"/>
          <p:cNvSpPr/>
          <p:nvPr/>
        </p:nvSpPr>
        <p:spPr>
          <a:xfrm>
            <a:off x="4800600" y="4114800"/>
            <a:ext cx="4572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Oval 9"/>
          <p:cNvSpPr/>
          <p:nvPr/>
        </p:nvSpPr>
        <p:spPr>
          <a:xfrm>
            <a:off x="2286000" y="5715000"/>
            <a:ext cx="457200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030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391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15"/>
          <p:cNvSpPr txBox="1"/>
          <p:nvPr/>
        </p:nvSpPr>
        <p:spPr>
          <a:xfrm>
            <a:off x="9144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الاختبار التراكمي الفصلان 1 ، 2</a:t>
            </a:r>
          </a:p>
        </p:txBody>
      </p:sp>
      <p:sp>
        <p:nvSpPr>
          <p:cNvPr id="7" name="Oval 6"/>
          <p:cNvSpPr/>
          <p:nvPr/>
        </p:nvSpPr>
        <p:spPr>
          <a:xfrm>
            <a:off x="5414392" y="2057400"/>
            <a:ext cx="300608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5181600" y="3492500"/>
            <a:ext cx="327992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Oval 8"/>
          <p:cNvSpPr/>
          <p:nvPr/>
        </p:nvSpPr>
        <p:spPr>
          <a:xfrm>
            <a:off x="3352800" y="6019800"/>
            <a:ext cx="3810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558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10</cp:revision>
  <dcterms:created xsi:type="dcterms:W3CDTF">2015-10-06T14:56:54Z</dcterms:created>
  <dcterms:modified xsi:type="dcterms:W3CDTF">2017-05-19T18:26:31Z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