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custDataLst>
    <p:tags r:id="rId5"/>
  </p:custDataLst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E3466E11-212F-48FC-A90D-BDDE9BE82942}" type="datetimeFigureOut">
              <a:rPr lang="ar-SA" smtClean="0"/>
              <a:t>23/08/38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4C77338C-6D32-48F0-8A57-C3E48373C50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945102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23/08/38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05675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23/08/38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95225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23/08/38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47312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23/08/38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39046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23/08/38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51412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23/08/38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8412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23/08/38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1220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23/08/38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64903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23/08/38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1699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23/08/38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28882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23/08/38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29381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23/08/38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80533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EG" sz="2800" dirty="0" smtClean="0">
                <a:ln>
                  <a:solidFill>
                    <a:srgbClr val="7030A0"/>
                  </a:solidFill>
                </a:ln>
              </a:rPr>
              <a:t>1</a:t>
            </a:r>
            <a:endParaRPr lang="en-US" sz="2800" dirty="0">
              <a:ln>
                <a:solidFill>
                  <a:srgbClr val="7030A0"/>
                </a:solidFill>
              </a:ln>
            </a:endParaRPr>
          </a:p>
        </p:txBody>
      </p:sp>
      <p:sp>
        <p:nvSpPr>
          <p:cNvPr id="3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مربع نص 15"/>
          <p:cNvSpPr txBox="1"/>
          <p:nvPr/>
        </p:nvSpPr>
        <p:spPr>
          <a:xfrm>
            <a:off x="9144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الاختبار التراكمي الفصلان 1 ، 2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838200"/>
            <a:ext cx="7239000" cy="5333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Oval 6"/>
          <p:cNvSpPr/>
          <p:nvPr/>
        </p:nvSpPr>
        <p:spPr>
          <a:xfrm>
            <a:off x="1463949" y="1828800"/>
            <a:ext cx="457200" cy="3048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Oval 7"/>
          <p:cNvSpPr/>
          <p:nvPr/>
        </p:nvSpPr>
        <p:spPr>
          <a:xfrm>
            <a:off x="4419600" y="3200400"/>
            <a:ext cx="457200" cy="3048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Oval 8"/>
          <p:cNvSpPr/>
          <p:nvPr/>
        </p:nvSpPr>
        <p:spPr>
          <a:xfrm>
            <a:off x="4800600" y="4114800"/>
            <a:ext cx="457200" cy="3048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Oval 9"/>
          <p:cNvSpPr/>
          <p:nvPr/>
        </p:nvSpPr>
        <p:spPr>
          <a:xfrm>
            <a:off x="2286000" y="5715000"/>
            <a:ext cx="457200" cy="3048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90300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EG" sz="2800" dirty="0" smtClean="0">
                <a:ln>
                  <a:solidFill>
                    <a:srgbClr val="7030A0"/>
                  </a:solidFill>
                </a:ln>
              </a:rPr>
              <a:t>1</a:t>
            </a:r>
            <a:endParaRPr lang="en-US" sz="2800" dirty="0">
              <a:ln>
                <a:solidFill>
                  <a:srgbClr val="7030A0"/>
                </a:solidFill>
              </a:ln>
            </a:endParaRPr>
          </a:p>
        </p:txBody>
      </p:sp>
      <p:sp>
        <p:nvSpPr>
          <p:cNvPr id="3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838200"/>
            <a:ext cx="7391400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مربع نص 15"/>
          <p:cNvSpPr txBox="1"/>
          <p:nvPr/>
        </p:nvSpPr>
        <p:spPr>
          <a:xfrm>
            <a:off x="9144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الاختبار التراكمي الفصلان 1 ، 2</a:t>
            </a:r>
          </a:p>
        </p:txBody>
      </p:sp>
      <p:sp>
        <p:nvSpPr>
          <p:cNvPr id="7" name="Oval 6"/>
          <p:cNvSpPr/>
          <p:nvPr/>
        </p:nvSpPr>
        <p:spPr>
          <a:xfrm>
            <a:off x="5414392" y="2057400"/>
            <a:ext cx="300608" cy="3048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Oval 7"/>
          <p:cNvSpPr/>
          <p:nvPr/>
        </p:nvSpPr>
        <p:spPr>
          <a:xfrm>
            <a:off x="5181600" y="3492500"/>
            <a:ext cx="327992" cy="3048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Oval 8"/>
          <p:cNvSpPr/>
          <p:nvPr/>
        </p:nvSpPr>
        <p:spPr>
          <a:xfrm>
            <a:off x="3352800" y="6019800"/>
            <a:ext cx="381000" cy="2286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35586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4"/>
  <p:tag name="ARTICULATE_PROJECT_OPEN" val="0"/>
</p:tagLst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18</Words>
  <Application>Microsoft Office PowerPoint</Application>
  <PresentationFormat>عرض على الشاشة (3:4)‏</PresentationFormat>
  <Paragraphs>12</Paragraphs>
  <Slides>2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3" baseType="lpstr">
      <vt:lpstr>نسق Office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TAREK</dc:creator>
  <cp:lastModifiedBy>User</cp:lastModifiedBy>
  <cp:revision>10</cp:revision>
  <dcterms:created xsi:type="dcterms:W3CDTF">2015-10-06T14:56:54Z</dcterms:created>
  <dcterms:modified xsi:type="dcterms:W3CDTF">2017-05-19T18:26:31Z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C1B26715-A636-463C-9959-B98432038260</vt:lpwstr>
  </property>
  <property fmtid="{D5CDD505-2E9C-101B-9397-08002B2CF9AE}" pid="3" name="ArticulatePath">
    <vt:lpwstr>9الطرح الرأسي</vt:lpwstr>
  </property>
</Properties>
</file>