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5202D-7107-4764-9303-5F505478FEB5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7418B-694A-467B-874C-B73BE19B1422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tividades para imprimir - Palavras mágicas - Alfabetização Online"/>
          <p:cNvPicPr>
            <a:picLocks noChangeAspect="1" noChangeArrowheads="1"/>
          </p:cNvPicPr>
          <p:nvPr/>
        </p:nvPicPr>
        <p:blipFill>
          <a:blip r:embed="rId2" cstate="print"/>
          <a:srcRect l="49717" t="41993" r="8585" b="6936"/>
          <a:stretch>
            <a:fillRect/>
          </a:stretch>
        </p:blipFill>
        <p:spPr bwMode="auto">
          <a:xfrm>
            <a:off x="0" y="1268760"/>
            <a:ext cx="2987824" cy="5171234"/>
          </a:xfrm>
          <a:prstGeom prst="rect">
            <a:avLst/>
          </a:prstGeom>
          <a:noFill/>
        </p:spPr>
      </p:pic>
      <p:pic>
        <p:nvPicPr>
          <p:cNvPr id="5" name="Picture 2" descr="Atividades para imprimir - Palavras mágicas - Alfabetização Onlin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27" t="6810" r="8585" b="58007"/>
          <a:stretch>
            <a:fillRect/>
          </a:stretch>
        </p:blipFill>
        <p:spPr bwMode="auto">
          <a:xfrm>
            <a:off x="3137139" y="1340768"/>
            <a:ext cx="6006861" cy="3888432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2915816" y="188640"/>
            <a:ext cx="5904656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هيا بنا نقص الكلمات وندخلها في لوحة الجيوب ونلونها ونقرأها ونعيد نسخها </a:t>
            </a:r>
            <a:endParaRPr lang="ar-AE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843808" y="5445224"/>
            <a:ext cx="5904656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هيا ننسخ الكلمات هنا </a:t>
            </a:r>
          </a:p>
          <a:p>
            <a:pPr algn="ctr"/>
            <a:r>
              <a:rPr lang="ar-AE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.......................................................................................</a:t>
            </a:r>
          </a:p>
          <a:p>
            <a:pPr algn="ctr"/>
            <a:r>
              <a:rPr lang="ar-AE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.......................................................................................</a:t>
            </a:r>
            <a:endParaRPr lang="ar-AE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5220072" y="2924944"/>
            <a:ext cx="1440160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مستطيل 8"/>
          <p:cNvSpPr/>
          <p:nvPr/>
        </p:nvSpPr>
        <p:spPr>
          <a:xfrm>
            <a:off x="5148064" y="3573016"/>
            <a:ext cx="351656" cy="4404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ستطيل 9"/>
          <p:cNvSpPr/>
          <p:nvPr/>
        </p:nvSpPr>
        <p:spPr>
          <a:xfrm>
            <a:off x="6444208" y="3933056"/>
            <a:ext cx="351656" cy="4404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مستطيل 10"/>
          <p:cNvSpPr/>
          <p:nvPr/>
        </p:nvSpPr>
        <p:spPr>
          <a:xfrm>
            <a:off x="6516216" y="3573016"/>
            <a:ext cx="351656" cy="4404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ستطيل 11"/>
          <p:cNvSpPr/>
          <p:nvPr/>
        </p:nvSpPr>
        <p:spPr>
          <a:xfrm>
            <a:off x="8388424" y="2132856"/>
            <a:ext cx="351656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ستطيل 12"/>
          <p:cNvSpPr/>
          <p:nvPr/>
        </p:nvSpPr>
        <p:spPr>
          <a:xfrm>
            <a:off x="3419872" y="2060848"/>
            <a:ext cx="351656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ستطيل 13"/>
          <p:cNvSpPr/>
          <p:nvPr/>
        </p:nvSpPr>
        <p:spPr>
          <a:xfrm>
            <a:off x="4427984" y="4725144"/>
            <a:ext cx="3159968" cy="368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ستطيل 14"/>
          <p:cNvSpPr/>
          <p:nvPr/>
        </p:nvSpPr>
        <p:spPr>
          <a:xfrm>
            <a:off x="2051720" y="2996952"/>
            <a:ext cx="351656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ستطيل 15"/>
          <p:cNvSpPr/>
          <p:nvPr/>
        </p:nvSpPr>
        <p:spPr>
          <a:xfrm>
            <a:off x="1331640" y="2780928"/>
            <a:ext cx="351656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7" name="مستطيل 16"/>
          <p:cNvSpPr/>
          <p:nvPr/>
        </p:nvSpPr>
        <p:spPr>
          <a:xfrm>
            <a:off x="539552" y="2564904"/>
            <a:ext cx="351656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 rot="16200000">
            <a:off x="8158790" y="2794538"/>
            <a:ext cx="684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اطوي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مربع نص 18"/>
          <p:cNvSpPr txBox="1"/>
          <p:nvPr/>
        </p:nvSpPr>
        <p:spPr>
          <a:xfrm rot="16200000">
            <a:off x="3190238" y="2722530"/>
            <a:ext cx="684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اطوي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580112" y="4725144"/>
            <a:ext cx="684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اطوي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" name="مربع نص 20"/>
          <p:cNvSpPr txBox="1"/>
          <p:nvPr/>
        </p:nvSpPr>
        <p:spPr>
          <a:xfrm rot="16200000">
            <a:off x="1336287" y="3594211"/>
            <a:ext cx="19442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أنـــــا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" name="مربع نص 21"/>
          <p:cNvSpPr txBox="1"/>
          <p:nvPr/>
        </p:nvSpPr>
        <p:spPr>
          <a:xfrm rot="16200000">
            <a:off x="-273731" y="3378187"/>
            <a:ext cx="19442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أحــــبـــــكِ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3" name="مربع نص 22"/>
          <p:cNvSpPr txBox="1"/>
          <p:nvPr/>
        </p:nvSpPr>
        <p:spPr>
          <a:xfrm rot="16200000">
            <a:off x="518357" y="3738227"/>
            <a:ext cx="19442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أمــــي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24</Words>
  <Application>Microsoft Office PowerPoint</Application>
  <PresentationFormat>عرض على الشاشة (3:4)‏</PresentationFormat>
  <Paragraphs>10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2020-03-29T06:06:34Z</dcterms:created>
  <dcterms:modified xsi:type="dcterms:W3CDTF">2020-03-29T08:31:47Z</dcterms:modified>
</cp:coreProperties>
</file>