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261" r:id="rId4"/>
    <p:sldId id="321" r:id="rId5"/>
    <p:sldId id="319" r:id="rId6"/>
    <p:sldId id="331" r:id="rId7"/>
    <p:sldId id="323" r:id="rId8"/>
    <p:sldId id="325" r:id="rId9"/>
    <p:sldId id="326" r:id="rId10"/>
    <p:sldId id="328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5C190-B9BD-4421-A9F0-6D24B3968054}">
          <p14:sldIdLst>
            <p14:sldId id="256"/>
            <p14:sldId id="296"/>
            <p14:sldId id="261"/>
            <p14:sldId id="321"/>
            <p14:sldId id="319"/>
            <p14:sldId id="331"/>
            <p14:sldId id="323"/>
            <p14:sldId id="325"/>
            <p14:sldId id="326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CCCCFF"/>
    <a:srgbClr val="BDEFCC"/>
    <a:srgbClr val="F0FF99"/>
    <a:srgbClr val="CCECFF"/>
    <a:srgbClr val="FFFFFF"/>
    <a:srgbClr val="FCFCFC"/>
    <a:srgbClr val="860473"/>
    <a:srgbClr val="D60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69" d="100"/>
          <a:sy n="69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0BD0A-AEA6-451C-92F1-E2D1B34BA639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rtl="1"/>
          <a:endParaRPr lang="ar-BH"/>
        </a:p>
      </dgm:t>
    </dgm:pt>
    <dgm:pt modelId="{DF0DDA8F-E65F-4354-8EDC-20313CE442AA}">
      <dgm:prSet phldrT="[Text]"/>
      <dgm:spPr>
        <a:solidFill>
          <a:srgbClr val="BDEFCC"/>
        </a:solidFill>
        <a:ln>
          <a:noFill/>
        </a:ln>
      </dgm:spPr>
      <dgm:t>
        <a:bodyPr/>
        <a:lstStyle/>
        <a:p>
          <a:pPr rtl="1"/>
          <a:r>
            <a:rPr lang="ar-BH" b="1" dirty="0" smtClean="0"/>
            <a:t>سُنن الصلاة وهيئاتها</a:t>
          </a:r>
          <a:r>
            <a:rPr lang="ar-SA" b="1" dirty="0" smtClean="0"/>
            <a:t>.</a:t>
          </a:r>
          <a:endParaRPr lang="ar-BH" dirty="0"/>
        </a:p>
      </dgm:t>
    </dgm:pt>
    <dgm:pt modelId="{BF5441EB-2BB4-415A-92E4-9170087CA276}" type="parTrans" cxnId="{C9C7B56B-65BA-4D7B-9515-9C98259C2F7B}">
      <dgm:prSet/>
      <dgm:spPr/>
      <dgm:t>
        <a:bodyPr/>
        <a:lstStyle/>
        <a:p>
          <a:pPr rtl="1"/>
          <a:endParaRPr lang="ar-BH"/>
        </a:p>
      </dgm:t>
    </dgm:pt>
    <dgm:pt modelId="{1C75A264-95D3-4DA8-B976-1ACC5AD54C73}" type="sibTrans" cxnId="{C9C7B56B-65BA-4D7B-9515-9C98259C2F7B}">
      <dgm:prSet/>
      <dgm:spPr/>
      <dgm:t>
        <a:bodyPr/>
        <a:lstStyle/>
        <a:p>
          <a:pPr rtl="1"/>
          <a:endParaRPr lang="ar-BH"/>
        </a:p>
      </dgm:t>
    </dgm:pt>
    <dgm:pt modelId="{DF3668E4-7106-4411-8CE6-5B73E5823892}">
      <dgm:prSet phldrT="[Text]"/>
      <dgm:spPr>
        <a:solidFill>
          <a:srgbClr val="BDEFCC"/>
        </a:solidFill>
        <a:ln>
          <a:noFill/>
        </a:ln>
      </dgm:spPr>
      <dgm:t>
        <a:bodyPr/>
        <a:lstStyle/>
        <a:p>
          <a:pPr rtl="1"/>
          <a:r>
            <a:rPr lang="ar-BH" b="1" smtClean="0"/>
            <a:t>الالتزام بها أثناء الصلاة.</a:t>
          </a:r>
          <a:endParaRPr lang="ar-BH" dirty="0"/>
        </a:p>
      </dgm:t>
    </dgm:pt>
    <dgm:pt modelId="{71726934-2573-4069-A17A-D066C57119EB}" type="parTrans" cxnId="{76B84868-C9E8-451F-8532-F02496EE6DCD}">
      <dgm:prSet/>
      <dgm:spPr/>
      <dgm:t>
        <a:bodyPr/>
        <a:lstStyle/>
        <a:p>
          <a:pPr rtl="1"/>
          <a:endParaRPr lang="ar-BH"/>
        </a:p>
      </dgm:t>
    </dgm:pt>
    <dgm:pt modelId="{1F7B0DE2-A1AC-4D19-9EBA-53D45545A809}" type="sibTrans" cxnId="{76B84868-C9E8-451F-8532-F02496EE6DCD}">
      <dgm:prSet/>
      <dgm:spPr/>
      <dgm:t>
        <a:bodyPr/>
        <a:lstStyle/>
        <a:p>
          <a:pPr rtl="1"/>
          <a:endParaRPr lang="ar-BH"/>
        </a:p>
      </dgm:t>
    </dgm:pt>
    <dgm:pt modelId="{27AD9055-469C-4030-8488-E0EBB408C244}" type="pres">
      <dgm:prSet presAssocID="{7E60BD0A-AEA6-451C-92F1-E2D1B34BA6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4F5D-37F6-458A-A113-83ACD075D65F}" type="pres">
      <dgm:prSet presAssocID="{DF0DDA8F-E65F-4354-8EDC-20313CE442AA}" presName="linNode" presStyleCnt="0"/>
      <dgm:spPr/>
    </dgm:pt>
    <dgm:pt modelId="{F338B040-D37F-4E34-85B4-C858CFA0231D}" type="pres">
      <dgm:prSet presAssocID="{DF0DDA8F-E65F-4354-8EDC-20313CE442A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556F3-BD87-4AEC-B971-EA603B304946}" type="pres">
      <dgm:prSet presAssocID="{1C75A264-95D3-4DA8-B976-1ACC5AD54C73}" presName="sp" presStyleCnt="0"/>
      <dgm:spPr/>
    </dgm:pt>
    <dgm:pt modelId="{ECA87B70-8980-4E4D-B912-1D445B94DF61}" type="pres">
      <dgm:prSet presAssocID="{DF3668E4-7106-4411-8CE6-5B73E5823892}" presName="linNode" presStyleCnt="0"/>
      <dgm:spPr/>
    </dgm:pt>
    <dgm:pt modelId="{D78BB4B0-3986-4CE6-A8C5-DDCEFE9B0543}" type="pres">
      <dgm:prSet presAssocID="{DF3668E4-7106-4411-8CE6-5B73E58238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D2F40-C61C-45A6-B7CE-41899A20F054}" type="presOf" srcId="{7E60BD0A-AEA6-451C-92F1-E2D1B34BA639}" destId="{27AD9055-469C-4030-8488-E0EBB408C244}" srcOrd="0" destOrd="0" presId="urn:microsoft.com/office/officeart/2005/8/layout/vList5"/>
    <dgm:cxn modelId="{C9C7B56B-65BA-4D7B-9515-9C98259C2F7B}" srcId="{7E60BD0A-AEA6-451C-92F1-E2D1B34BA639}" destId="{DF0DDA8F-E65F-4354-8EDC-20313CE442AA}" srcOrd="0" destOrd="0" parTransId="{BF5441EB-2BB4-415A-92E4-9170087CA276}" sibTransId="{1C75A264-95D3-4DA8-B976-1ACC5AD54C73}"/>
    <dgm:cxn modelId="{76B84868-C9E8-451F-8532-F02496EE6DCD}" srcId="{7E60BD0A-AEA6-451C-92F1-E2D1B34BA639}" destId="{DF3668E4-7106-4411-8CE6-5B73E5823892}" srcOrd="1" destOrd="0" parTransId="{71726934-2573-4069-A17A-D066C57119EB}" sibTransId="{1F7B0DE2-A1AC-4D19-9EBA-53D45545A809}"/>
    <dgm:cxn modelId="{19213F0C-B347-4608-A50F-071D32892187}" type="presOf" srcId="{DF0DDA8F-E65F-4354-8EDC-20313CE442AA}" destId="{F338B040-D37F-4E34-85B4-C858CFA0231D}" srcOrd="0" destOrd="0" presId="urn:microsoft.com/office/officeart/2005/8/layout/vList5"/>
    <dgm:cxn modelId="{8F5DAA67-C0E5-4663-892C-1C337F451967}" type="presOf" srcId="{DF3668E4-7106-4411-8CE6-5B73E5823892}" destId="{D78BB4B0-3986-4CE6-A8C5-DDCEFE9B0543}" srcOrd="0" destOrd="0" presId="urn:microsoft.com/office/officeart/2005/8/layout/vList5"/>
    <dgm:cxn modelId="{BDB6B878-9E5C-4B7B-9610-D1FDDE0CADB2}" type="presParOf" srcId="{27AD9055-469C-4030-8488-E0EBB408C244}" destId="{3E534F5D-37F6-458A-A113-83ACD075D65F}" srcOrd="0" destOrd="0" presId="urn:microsoft.com/office/officeart/2005/8/layout/vList5"/>
    <dgm:cxn modelId="{A941DABC-72C0-4459-B991-CC7E586B151A}" type="presParOf" srcId="{3E534F5D-37F6-458A-A113-83ACD075D65F}" destId="{F338B040-D37F-4E34-85B4-C858CFA0231D}" srcOrd="0" destOrd="0" presId="urn:microsoft.com/office/officeart/2005/8/layout/vList5"/>
    <dgm:cxn modelId="{F75FE80C-C830-46B9-9B32-A2A16F670BF9}" type="presParOf" srcId="{27AD9055-469C-4030-8488-E0EBB408C244}" destId="{B51556F3-BD87-4AEC-B971-EA603B304946}" srcOrd="1" destOrd="0" presId="urn:microsoft.com/office/officeart/2005/8/layout/vList5"/>
    <dgm:cxn modelId="{D8D348E4-AE0E-4A66-A325-8BD7FE080655}" type="presParOf" srcId="{27AD9055-469C-4030-8488-E0EBB408C244}" destId="{ECA87B70-8980-4E4D-B912-1D445B94DF61}" srcOrd="2" destOrd="0" presId="urn:microsoft.com/office/officeart/2005/8/layout/vList5"/>
    <dgm:cxn modelId="{550F289F-8743-4C80-9DAE-78AB80890EC2}" type="presParOf" srcId="{ECA87B70-8980-4E4D-B912-1D445B94DF61}" destId="{D78BB4B0-3986-4CE6-A8C5-DDCEFE9B054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6BF81-BCC7-4C44-8480-EA862A8FEF03}" type="doc">
      <dgm:prSet loTypeId="urn:microsoft.com/office/officeart/2005/8/layout/chevron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rtl="1"/>
          <a:endParaRPr lang="ar-BH"/>
        </a:p>
      </dgm:t>
    </dgm:pt>
    <dgm:pt modelId="{749A1D1F-69BD-4348-965A-CE0CE2A693AF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 3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17A39434-0700-43FF-92B4-EEDB6F9ADF12}" type="parTrans" cxnId="{6B5867B7-1F9C-4A59-9358-A7E6F13E964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ED8BFF15-7254-444B-B388-0235BA39135A}" type="sibTrans" cxnId="{6B5867B7-1F9C-4A59-9358-A7E6F13E964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36A44C13-857A-48B4-AAAD-BAFBF249F59F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2400" b="1" dirty="0" smtClean="0">
              <a:cs typeface="+mj-cs"/>
            </a:rPr>
            <a:t>التأمين عند انتهاء الفاتحة: فيقول المصلي: (آمين) بعد قوله تعالى: (ولا الضآلين).</a:t>
          </a:r>
          <a:endParaRPr lang="ar-BH" sz="2400" dirty="0">
            <a:cs typeface="+mj-cs"/>
          </a:endParaRPr>
        </a:p>
      </dgm:t>
    </dgm:pt>
    <dgm:pt modelId="{E21C11CA-0B4D-49C3-A1F3-D1D26EA2C40E}" type="parTrans" cxnId="{3D27D76D-C19D-4E58-AACB-E6E7EDCD439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82C4F8B2-5D69-439F-9E49-BF3207F2844F}" type="sibTrans" cxnId="{3D27D76D-C19D-4E58-AACB-E6E7EDCD439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705F3BF0-FA94-4E0C-9BDA-8A9BDA03C974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 5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71553EB5-CC5E-4288-871D-FD22D1E5A692}" type="parTrans" cxnId="{512BAA61-D979-408D-A710-4D0DC0524E8C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42DDB4E8-F8BC-43FC-9BB5-5954FD09A25D}" type="sibTrans" cxnId="{512BAA61-D979-408D-A710-4D0DC0524E8C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06FCA8AF-07A2-41E9-8FE6-DDAA73DFCF18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2400" b="1" dirty="0" smtClean="0">
              <a:cs typeface="+mj-cs"/>
            </a:rPr>
            <a:t>التكبير عند الركوع والسجود والرفع منه.</a:t>
          </a:r>
          <a:endParaRPr lang="ar-BH" sz="2400" dirty="0">
            <a:cs typeface="+mj-cs"/>
          </a:endParaRPr>
        </a:p>
      </dgm:t>
    </dgm:pt>
    <dgm:pt modelId="{1F2FA1FB-5357-4ACA-849E-883A0307ECD7}" type="parTrans" cxnId="{1E1880A2-A54A-4A17-B642-26B46E219E99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81329F62-3AAA-436D-9FC2-5E11E483E8D5}" type="sibTrans" cxnId="{1E1880A2-A54A-4A17-B642-26B46E219E99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F4EB428B-7027-45D2-8064-D222ADA86BE0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 7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9E6DEA17-D6F5-4FA2-82AC-C935882E5E08}" type="parTrans" cxnId="{A6053E97-9B0F-4665-9772-76D7D15B5F89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DA6CE021-63F9-4F23-884B-364314BEDE65}" type="sibTrans" cxnId="{A6053E97-9B0F-4665-9772-76D7D15B5F89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C71B26D6-5F41-42DD-998E-CFC5590F6CD8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4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F574928C-1D5E-4A0D-8C75-CC134EFFAD59}" type="parTrans" cxnId="{613A2523-EBB6-44A7-B5D1-3933B498AD21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F66F09FF-F488-471E-81BA-93C04E5D5AB2}" type="sibTrans" cxnId="{613A2523-EBB6-44A7-B5D1-3933B498AD21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5AD9D81C-D41A-4B71-B1DB-CD3AC5851F98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6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3B453A86-FF73-4860-B343-06D84F8F2571}" type="parTrans" cxnId="{8F2F0EEE-A358-4409-88AE-51C8988845FC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B59CD8C4-506D-4E8C-B480-57CB341FA5BD}" type="sibTrans" cxnId="{8F2F0EEE-A358-4409-88AE-51C8988845FC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2820E030-D634-4FDF-9455-62B3F79E14A4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8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5B3860BF-5E5A-4308-B976-5650A87E6564}" type="parTrans" cxnId="{E245FF98-37E7-499A-873E-65CADAEC606E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7DEAA2EC-ACCA-49FB-A034-FD2ACD06A7FA}" type="sibTrans" cxnId="{E245FF98-37E7-499A-873E-65CADAEC606E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5E25F69F-16EE-42B6-A7C5-9623AADFC2F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2400" b="1" dirty="0" smtClean="0">
              <a:cs typeface="+mj-cs"/>
            </a:rPr>
            <a:t>الجهر بالقراءة في الصلاة الجهرية، والإسرار في الصلاة السرية.</a:t>
          </a:r>
          <a:endParaRPr lang="ar-BH" sz="2400" dirty="0">
            <a:cs typeface="+mj-cs"/>
          </a:endParaRPr>
        </a:p>
      </dgm:t>
    </dgm:pt>
    <dgm:pt modelId="{7701C1FA-8682-4A7B-8AB1-B75F18FDC7AB}" type="parTrans" cxnId="{88A66134-2CA7-4A1B-8B49-87F7CAC091D0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3D529238-17C6-4237-833B-7F153E8880BE}" type="sibTrans" cxnId="{88A66134-2CA7-4A1B-8B49-87F7CAC091D0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9ABA49CE-3AD9-4E94-871B-D4CB7C899EC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2400" b="1" dirty="0" smtClean="0">
              <a:cs typeface="+mj-cs"/>
            </a:rPr>
            <a:t>قراءة شيء من القرآن في الركعتين الأوليتين من الصلاة بعد الفاتحة.</a:t>
          </a:r>
          <a:endParaRPr lang="ar-BH" sz="2400" dirty="0">
            <a:cs typeface="+mj-cs"/>
          </a:endParaRPr>
        </a:p>
      </dgm:t>
    </dgm:pt>
    <dgm:pt modelId="{69202C13-5B41-46FE-B779-10462630EB77}" type="parTrans" cxnId="{37C257F6-53D5-448C-A5E7-953320DFD33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19F60657-842D-4116-9AF0-DED8B1F6531E}" type="sibTrans" cxnId="{37C257F6-53D5-448C-A5E7-953320DFD333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8D6CF459-CFE8-4608-9352-CB85A8EEF527}">
      <dgm:prSet phldrT="[Text]" custT="1"/>
      <dgm:spPr>
        <a:solidFill>
          <a:srgbClr val="FFFFCC"/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C00000"/>
              </a:solidFill>
              <a:cs typeface="+mj-cs"/>
            </a:rPr>
            <a:t>9</a:t>
          </a:r>
          <a:endParaRPr lang="ar-BH" sz="2000" b="1" dirty="0">
            <a:solidFill>
              <a:srgbClr val="C00000"/>
            </a:solidFill>
            <a:cs typeface="+mj-cs"/>
          </a:endParaRPr>
        </a:p>
      </dgm:t>
    </dgm:pt>
    <dgm:pt modelId="{9897C0D8-487F-4A87-9931-2834C7A0C52F}" type="parTrans" cxnId="{1FFE1DBD-CD12-4B4E-B8E0-7471114A56CB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4AD0824B-DEC5-4FFF-BF3A-AE3E8C507827}" type="sibTrans" cxnId="{1FFE1DBD-CD12-4B4E-B8E0-7471114A56CB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478488A0-A6C2-4FC9-A8AD-D81AC999CCC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 smtClean="0">
              <a:cs typeface="+mj-cs"/>
            </a:rPr>
            <a:t>  قول: (سمع الله لمن حمده، ربنا لك الحمد) حين يرفع المصلي رأسه من الركوع ويعتدل قائما.</a:t>
          </a:r>
          <a:endParaRPr lang="ar-BH" sz="2400" dirty="0">
            <a:cs typeface="+mj-cs"/>
          </a:endParaRPr>
        </a:p>
      </dgm:t>
    </dgm:pt>
    <dgm:pt modelId="{48B3815C-ED28-4972-B84B-DEE01F103D6F}" type="parTrans" cxnId="{E61A2F01-BFE2-4802-856D-E115CE5AD5A6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B544109C-FBCD-4E9E-A6F8-FCBAE020A0F9}" type="sibTrans" cxnId="{E61A2F01-BFE2-4802-856D-E115CE5AD5A6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3B0E00EC-DA59-44AA-9B48-933E7DF4064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 smtClean="0">
              <a:cs typeface="+mj-cs"/>
            </a:rPr>
            <a:t> التسبيح في الركوع، وهو أن يقول: (سبحان ربي الله العظيم).</a:t>
          </a:r>
          <a:endParaRPr lang="ar-BH" sz="2400" dirty="0" smtClean="0">
            <a:cs typeface="+mj-cs"/>
          </a:endParaRPr>
        </a:p>
      </dgm:t>
    </dgm:pt>
    <dgm:pt modelId="{D721F266-50D3-4870-8065-D73872C1F43A}" type="parTrans" cxnId="{D47B9FFD-66BF-4291-A959-46ADDFEC3541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1C01F876-D3A9-4FFD-9BA1-77C7EAEE5304}" type="sibTrans" cxnId="{D47B9FFD-66BF-4291-A959-46ADDFEC3541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CA1C8728-9684-4FBD-A89C-498A2988B87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2400" b="1" dirty="0" smtClean="0"/>
            <a:t>التسبيح في السجود، وهو أن يقول: (سبحان ربي الأعلى).</a:t>
          </a:r>
          <a:endParaRPr lang="ar-BH" sz="2400" dirty="0">
            <a:cs typeface="+mj-cs"/>
          </a:endParaRPr>
        </a:p>
      </dgm:t>
    </dgm:pt>
    <dgm:pt modelId="{75A9E0FA-5A03-45A1-9F57-7A2206FA0470}" type="parTrans" cxnId="{A4370713-2D2B-413D-AA67-E8FF3B245DDF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876E1E59-B767-43D7-BE97-CFC66ED9B241}" type="sibTrans" cxnId="{A4370713-2D2B-413D-AA67-E8FF3B245DDF}">
      <dgm:prSet/>
      <dgm:spPr/>
      <dgm:t>
        <a:bodyPr/>
        <a:lstStyle/>
        <a:p>
          <a:pPr rtl="1"/>
          <a:endParaRPr lang="ar-BH" sz="2000">
            <a:cs typeface="+mj-cs"/>
          </a:endParaRPr>
        </a:p>
      </dgm:t>
    </dgm:pt>
    <dgm:pt modelId="{AED9B01A-C15E-43EC-8F0A-2F96F84B2C7F}" type="pres">
      <dgm:prSet presAssocID="{1DA6BF81-BCC7-4C44-8480-EA862A8FEF03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15F6A-A057-46BE-89B4-EF21558C5F14}" type="pres">
      <dgm:prSet presAssocID="{749A1D1F-69BD-4348-965A-CE0CE2A693AF}" presName="composite" presStyleCnt="0"/>
      <dgm:spPr/>
    </dgm:pt>
    <dgm:pt modelId="{4010583B-33F9-4605-8DC6-30597B7D387B}" type="pres">
      <dgm:prSet presAssocID="{749A1D1F-69BD-4348-965A-CE0CE2A693A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67835-2037-4768-B0E1-0D6FD8D874C0}" type="pres">
      <dgm:prSet presAssocID="{749A1D1F-69BD-4348-965A-CE0CE2A693A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4018E36-21DE-4EBA-A63C-9817B53F3F67}" type="pres">
      <dgm:prSet presAssocID="{ED8BFF15-7254-444B-B388-0235BA39135A}" presName="sp" presStyleCnt="0"/>
      <dgm:spPr/>
    </dgm:pt>
    <dgm:pt modelId="{80597016-C873-4C1E-A707-BF1E76D25487}" type="pres">
      <dgm:prSet presAssocID="{C71B26D6-5F41-42DD-998E-CFC5590F6CD8}" presName="composite" presStyleCnt="0"/>
      <dgm:spPr/>
    </dgm:pt>
    <dgm:pt modelId="{1610CD4D-CD16-46A2-8A7C-CE1112781EB6}" type="pres">
      <dgm:prSet presAssocID="{C71B26D6-5F41-42DD-998E-CFC5590F6CD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C4E4-048B-4344-A332-D6B3DB7F2341}" type="pres">
      <dgm:prSet presAssocID="{C71B26D6-5F41-42DD-998E-CFC5590F6CD8}" presName="descendantText" presStyleLbl="alignAcc1" presStyleIdx="1" presStyleCnt="7" custScaleY="13561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15622B0-22AF-4791-A796-49BF0A007B00}" type="pres">
      <dgm:prSet presAssocID="{F66F09FF-F488-471E-81BA-93C04E5D5AB2}" presName="sp" presStyleCnt="0"/>
      <dgm:spPr/>
    </dgm:pt>
    <dgm:pt modelId="{4FEC0860-9F71-46D2-A850-9E84829307CA}" type="pres">
      <dgm:prSet presAssocID="{705F3BF0-FA94-4E0C-9BDA-8A9BDA03C974}" presName="composite" presStyleCnt="0"/>
      <dgm:spPr/>
    </dgm:pt>
    <dgm:pt modelId="{963D0C9D-F56F-443A-ADF7-1417089AD13A}" type="pres">
      <dgm:prSet presAssocID="{705F3BF0-FA94-4E0C-9BDA-8A9BDA03C97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7EE73-6D68-4BB7-8D1C-0170F5EA1CED}" type="pres">
      <dgm:prSet presAssocID="{705F3BF0-FA94-4E0C-9BDA-8A9BDA03C97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732B698-0755-4DD6-8EB1-D556FCB9CD2E}" type="pres">
      <dgm:prSet presAssocID="{42DDB4E8-F8BC-43FC-9BB5-5954FD09A25D}" presName="sp" presStyleCnt="0"/>
      <dgm:spPr/>
    </dgm:pt>
    <dgm:pt modelId="{4E5AD688-0F5A-4A13-9343-5BD8D4EAF30B}" type="pres">
      <dgm:prSet presAssocID="{5AD9D81C-D41A-4B71-B1DB-CD3AC5851F98}" presName="composite" presStyleCnt="0"/>
      <dgm:spPr/>
    </dgm:pt>
    <dgm:pt modelId="{5262EDD8-2E1B-4409-AC0B-0FF22F02A8EA}" type="pres">
      <dgm:prSet presAssocID="{5AD9D81C-D41A-4B71-B1DB-CD3AC5851F9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C2B4B-A226-4A60-980A-65EE9E33D475}" type="pres">
      <dgm:prSet presAssocID="{5AD9D81C-D41A-4B71-B1DB-CD3AC5851F9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CF5196D-C19C-4BFA-8E41-A3EC042B0377}" type="pres">
      <dgm:prSet presAssocID="{B59CD8C4-506D-4E8C-B480-57CB341FA5BD}" presName="sp" presStyleCnt="0"/>
      <dgm:spPr/>
    </dgm:pt>
    <dgm:pt modelId="{1EE72218-8043-4AC1-8C88-691A663DDEBB}" type="pres">
      <dgm:prSet presAssocID="{F4EB428B-7027-45D2-8064-D222ADA86BE0}" presName="composite" presStyleCnt="0"/>
      <dgm:spPr/>
    </dgm:pt>
    <dgm:pt modelId="{76222944-0F14-418D-AD18-44BF4C301725}" type="pres">
      <dgm:prSet presAssocID="{F4EB428B-7027-45D2-8064-D222ADA86BE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BB42-C1E0-4ED0-B28B-E8D69F3E4EC3}" type="pres">
      <dgm:prSet presAssocID="{F4EB428B-7027-45D2-8064-D222ADA86BE0}" presName="descendantText" presStyleLbl="alignAcc1" presStyleIdx="4" presStyleCnt="7" custScaleY="11896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F5CDD57-8FC1-46FB-8721-067E9EA3EE9A}" type="pres">
      <dgm:prSet presAssocID="{DA6CE021-63F9-4F23-884B-364314BEDE65}" presName="sp" presStyleCnt="0"/>
      <dgm:spPr/>
    </dgm:pt>
    <dgm:pt modelId="{AB4B0512-1345-4321-BC64-794AFF77AE6A}" type="pres">
      <dgm:prSet presAssocID="{2820E030-D634-4FDF-9455-62B3F79E14A4}" presName="composite" presStyleCnt="0"/>
      <dgm:spPr/>
    </dgm:pt>
    <dgm:pt modelId="{EE22BCF5-647D-4783-B653-C26B8B2FA185}" type="pres">
      <dgm:prSet presAssocID="{2820E030-D634-4FDF-9455-62B3F79E14A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BD38C-4AC5-4756-B8A7-CAE177D9FA7F}" type="pres">
      <dgm:prSet presAssocID="{2820E030-D634-4FDF-9455-62B3F79E14A4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035E8AA-3B11-4BE9-9851-09801AB98FE2}" type="pres">
      <dgm:prSet presAssocID="{7DEAA2EC-ACCA-49FB-A034-FD2ACD06A7FA}" presName="sp" presStyleCnt="0"/>
      <dgm:spPr/>
    </dgm:pt>
    <dgm:pt modelId="{8DCA7486-F705-4511-923A-04BACA833F73}" type="pres">
      <dgm:prSet presAssocID="{8D6CF459-CFE8-4608-9352-CB85A8EEF527}" presName="composite" presStyleCnt="0"/>
      <dgm:spPr/>
    </dgm:pt>
    <dgm:pt modelId="{6FC2CEA7-2969-4492-A59F-D1B4010E69B2}" type="pres">
      <dgm:prSet presAssocID="{8D6CF459-CFE8-4608-9352-CB85A8EEF527}" presName="parentText" presStyleLbl="alignNode1" presStyleIdx="6" presStyleCnt="7" custLinFactNeighborX="5740" custLinFactNeighborY="98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A01F5-C3D5-47FA-8B6A-26C74B62F0C1}" type="pres">
      <dgm:prSet presAssocID="{8D6CF459-CFE8-4608-9352-CB85A8EEF52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C558DDF-3BE0-4667-898B-3178E14818AD}" type="presOf" srcId="{8D6CF459-CFE8-4608-9352-CB85A8EEF527}" destId="{6FC2CEA7-2969-4492-A59F-D1B4010E69B2}" srcOrd="0" destOrd="0" presId="urn:microsoft.com/office/officeart/2005/8/layout/chevron2"/>
    <dgm:cxn modelId="{6B5867B7-1F9C-4A59-9358-A7E6F13E9643}" srcId="{1DA6BF81-BCC7-4C44-8480-EA862A8FEF03}" destId="{749A1D1F-69BD-4348-965A-CE0CE2A693AF}" srcOrd="0" destOrd="0" parTransId="{17A39434-0700-43FF-92B4-EEDB6F9ADF12}" sibTransId="{ED8BFF15-7254-444B-B388-0235BA39135A}"/>
    <dgm:cxn modelId="{E245FF98-37E7-499A-873E-65CADAEC606E}" srcId="{1DA6BF81-BCC7-4C44-8480-EA862A8FEF03}" destId="{2820E030-D634-4FDF-9455-62B3F79E14A4}" srcOrd="5" destOrd="0" parTransId="{5B3860BF-5E5A-4308-B976-5650A87E6564}" sibTransId="{7DEAA2EC-ACCA-49FB-A034-FD2ACD06A7FA}"/>
    <dgm:cxn modelId="{3A951345-7915-4DAB-8BCC-3BD6CB949EC4}" type="presOf" srcId="{5AD9D81C-D41A-4B71-B1DB-CD3AC5851F98}" destId="{5262EDD8-2E1B-4409-AC0B-0FF22F02A8EA}" srcOrd="0" destOrd="0" presId="urn:microsoft.com/office/officeart/2005/8/layout/chevron2"/>
    <dgm:cxn modelId="{B45D90D5-1102-4297-9ECA-2BEC60D91129}" type="presOf" srcId="{5E25F69F-16EE-42B6-A7C5-9623AADFC2F4}" destId="{F9067835-2037-4768-B0E1-0D6FD8D874C0}" srcOrd="0" destOrd="0" presId="urn:microsoft.com/office/officeart/2005/8/layout/chevron2"/>
    <dgm:cxn modelId="{866E8CA2-E45F-4B47-A09A-4AE84D9B37AA}" type="presOf" srcId="{1DA6BF81-BCC7-4C44-8480-EA862A8FEF03}" destId="{AED9B01A-C15E-43EC-8F0A-2F96F84B2C7F}" srcOrd="0" destOrd="0" presId="urn:microsoft.com/office/officeart/2005/8/layout/chevron2"/>
    <dgm:cxn modelId="{3D27D76D-C19D-4E58-AACB-E6E7EDCD4393}" srcId="{C71B26D6-5F41-42DD-998E-CFC5590F6CD8}" destId="{36A44C13-857A-48B4-AAAD-BAFBF249F59F}" srcOrd="0" destOrd="0" parTransId="{E21C11CA-0B4D-49C3-A1F3-D1D26EA2C40E}" sibTransId="{82C4F8B2-5D69-439F-9E49-BF3207F2844F}"/>
    <dgm:cxn modelId="{7724FB69-64B3-4C5F-8828-AB22C0145AEF}" type="presOf" srcId="{36A44C13-857A-48B4-AAAD-BAFBF249F59F}" destId="{5710C4E4-048B-4344-A332-D6B3DB7F2341}" srcOrd="0" destOrd="0" presId="urn:microsoft.com/office/officeart/2005/8/layout/chevron2"/>
    <dgm:cxn modelId="{D47B9FFD-66BF-4291-A959-46ADDFEC3541}" srcId="{2820E030-D634-4FDF-9455-62B3F79E14A4}" destId="{3B0E00EC-DA59-44AA-9B48-933E7DF40642}" srcOrd="0" destOrd="0" parTransId="{D721F266-50D3-4870-8065-D73872C1F43A}" sibTransId="{1C01F876-D3A9-4FFD-9BA1-77C7EAEE5304}"/>
    <dgm:cxn modelId="{37C257F6-53D5-448C-A5E7-953320DFD333}" srcId="{705F3BF0-FA94-4E0C-9BDA-8A9BDA03C974}" destId="{9ABA49CE-3AD9-4E94-871B-D4CB7C899EC9}" srcOrd="0" destOrd="0" parTransId="{69202C13-5B41-46FE-B779-10462630EB77}" sibTransId="{19F60657-842D-4116-9AF0-DED8B1F6531E}"/>
    <dgm:cxn modelId="{1FFE1DBD-CD12-4B4E-B8E0-7471114A56CB}" srcId="{1DA6BF81-BCC7-4C44-8480-EA862A8FEF03}" destId="{8D6CF459-CFE8-4608-9352-CB85A8EEF527}" srcOrd="6" destOrd="0" parTransId="{9897C0D8-487F-4A87-9931-2834C7A0C52F}" sibTransId="{4AD0824B-DEC5-4FFF-BF3A-AE3E8C507827}"/>
    <dgm:cxn modelId="{512BAA61-D979-408D-A710-4D0DC0524E8C}" srcId="{1DA6BF81-BCC7-4C44-8480-EA862A8FEF03}" destId="{705F3BF0-FA94-4E0C-9BDA-8A9BDA03C974}" srcOrd="2" destOrd="0" parTransId="{71553EB5-CC5E-4288-871D-FD22D1E5A692}" sibTransId="{42DDB4E8-F8BC-43FC-9BB5-5954FD09A25D}"/>
    <dgm:cxn modelId="{1E1880A2-A54A-4A17-B642-26B46E219E99}" srcId="{5AD9D81C-D41A-4B71-B1DB-CD3AC5851F98}" destId="{06FCA8AF-07A2-41E9-8FE6-DDAA73DFCF18}" srcOrd="0" destOrd="0" parTransId="{1F2FA1FB-5357-4ACA-849E-883A0307ECD7}" sibTransId="{81329F62-3AAA-436D-9FC2-5E11E483E8D5}"/>
    <dgm:cxn modelId="{E61A2F01-BFE2-4802-856D-E115CE5AD5A6}" srcId="{F4EB428B-7027-45D2-8064-D222ADA86BE0}" destId="{478488A0-A6C2-4FC9-A8AD-D81AC999CCC5}" srcOrd="0" destOrd="0" parTransId="{48B3815C-ED28-4972-B84B-DEE01F103D6F}" sibTransId="{B544109C-FBCD-4E9E-A6F8-FCBAE020A0F9}"/>
    <dgm:cxn modelId="{4D60F09B-F5D7-4E6D-AB1D-F41CF8DA8CE4}" type="presOf" srcId="{F4EB428B-7027-45D2-8064-D222ADA86BE0}" destId="{76222944-0F14-418D-AD18-44BF4C301725}" srcOrd="0" destOrd="0" presId="urn:microsoft.com/office/officeart/2005/8/layout/chevron2"/>
    <dgm:cxn modelId="{A6053E97-9B0F-4665-9772-76D7D15B5F89}" srcId="{1DA6BF81-BCC7-4C44-8480-EA862A8FEF03}" destId="{F4EB428B-7027-45D2-8064-D222ADA86BE0}" srcOrd="4" destOrd="0" parTransId="{9E6DEA17-D6F5-4FA2-82AC-C935882E5E08}" sibTransId="{DA6CE021-63F9-4F23-884B-364314BEDE65}"/>
    <dgm:cxn modelId="{B5EA0CB4-EC78-4E7F-9492-96D4D916350C}" type="presOf" srcId="{478488A0-A6C2-4FC9-A8AD-D81AC999CCC5}" destId="{AB5ABB42-C1E0-4ED0-B28B-E8D69F3E4EC3}" srcOrd="0" destOrd="0" presId="urn:microsoft.com/office/officeart/2005/8/layout/chevron2"/>
    <dgm:cxn modelId="{12EB1938-350F-46D2-9050-0F258E68D1EF}" type="presOf" srcId="{9ABA49CE-3AD9-4E94-871B-D4CB7C899EC9}" destId="{D957EE73-6D68-4BB7-8D1C-0170F5EA1CED}" srcOrd="0" destOrd="0" presId="urn:microsoft.com/office/officeart/2005/8/layout/chevron2"/>
    <dgm:cxn modelId="{B9A0D0C2-1C92-4F11-8BBA-AB7987A22864}" type="presOf" srcId="{705F3BF0-FA94-4E0C-9BDA-8A9BDA03C974}" destId="{963D0C9D-F56F-443A-ADF7-1417089AD13A}" srcOrd="0" destOrd="0" presId="urn:microsoft.com/office/officeart/2005/8/layout/chevron2"/>
    <dgm:cxn modelId="{88A66134-2CA7-4A1B-8B49-87F7CAC091D0}" srcId="{749A1D1F-69BD-4348-965A-CE0CE2A693AF}" destId="{5E25F69F-16EE-42B6-A7C5-9623AADFC2F4}" srcOrd="0" destOrd="0" parTransId="{7701C1FA-8682-4A7B-8AB1-B75F18FDC7AB}" sibTransId="{3D529238-17C6-4237-833B-7F153E8880BE}"/>
    <dgm:cxn modelId="{613A2523-EBB6-44A7-B5D1-3933B498AD21}" srcId="{1DA6BF81-BCC7-4C44-8480-EA862A8FEF03}" destId="{C71B26D6-5F41-42DD-998E-CFC5590F6CD8}" srcOrd="1" destOrd="0" parTransId="{F574928C-1D5E-4A0D-8C75-CC134EFFAD59}" sibTransId="{F66F09FF-F488-471E-81BA-93C04E5D5AB2}"/>
    <dgm:cxn modelId="{B20964A0-CB38-48C9-B414-68C7C47AAB0D}" type="presOf" srcId="{06FCA8AF-07A2-41E9-8FE6-DDAA73DFCF18}" destId="{51FC2B4B-A226-4A60-980A-65EE9E33D475}" srcOrd="0" destOrd="0" presId="urn:microsoft.com/office/officeart/2005/8/layout/chevron2"/>
    <dgm:cxn modelId="{8F2F0EEE-A358-4409-88AE-51C8988845FC}" srcId="{1DA6BF81-BCC7-4C44-8480-EA862A8FEF03}" destId="{5AD9D81C-D41A-4B71-B1DB-CD3AC5851F98}" srcOrd="3" destOrd="0" parTransId="{3B453A86-FF73-4860-B343-06D84F8F2571}" sibTransId="{B59CD8C4-506D-4E8C-B480-57CB341FA5BD}"/>
    <dgm:cxn modelId="{0B35846A-DFDD-4D77-AB88-DBC6C2DAB7CD}" type="presOf" srcId="{CA1C8728-9684-4FBD-A89C-498A2988B87A}" destId="{4C1A01F5-C3D5-47FA-8B6A-26C74B62F0C1}" srcOrd="0" destOrd="0" presId="urn:microsoft.com/office/officeart/2005/8/layout/chevron2"/>
    <dgm:cxn modelId="{394D124B-4E7C-4706-BE78-1CD66389C4CA}" type="presOf" srcId="{C71B26D6-5F41-42DD-998E-CFC5590F6CD8}" destId="{1610CD4D-CD16-46A2-8A7C-CE1112781EB6}" srcOrd="0" destOrd="0" presId="urn:microsoft.com/office/officeart/2005/8/layout/chevron2"/>
    <dgm:cxn modelId="{A4370713-2D2B-413D-AA67-E8FF3B245DDF}" srcId="{8D6CF459-CFE8-4608-9352-CB85A8EEF527}" destId="{CA1C8728-9684-4FBD-A89C-498A2988B87A}" srcOrd="0" destOrd="0" parTransId="{75A9E0FA-5A03-45A1-9F57-7A2206FA0470}" sibTransId="{876E1E59-B767-43D7-BE97-CFC66ED9B241}"/>
    <dgm:cxn modelId="{6EC4FD67-32E9-47F4-A792-36B6ADCA2D50}" type="presOf" srcId="{2820E030-D634-4FDF-9455-62B3F79E14A4}" destId="{EE22BCF5-647D-4783-B653-C26B8B2FA185}" srcOrd="0" destOrd="0" presId="urn:microsoft.com/office/officeart/2005/8/layout/chevron2"/>
    <dgm:cxn modelId="{07EE99B0-E8B9-4B99-AB97-42E74E04EE02}" type="presOf" srcId="{3B0E00EC-DA59-44AA-9B48-933E7DF40642}" destId="{24ABD38C-4AC5-4756-B8A7-CAE177D9FA7F}" srcOrd="0" destOrd="0" presId="urn:microsoft.com/office/officeart/2005/8/layout/chevron2"/>
    <dgm:cxn modelId="{BCA70B2E-E526-4CE2-8411-D07B538F7175}" type="presOf" srcId="{749A1D1F-69BD-4348-965A-CE0CE2A693AF}" destId="{4010583B-33F9-4605-8DC6-30597B7D387B}" srcOrd="0" destOrd="0" presId="urn:microsoft.com/office/officeart/2005/8/layout/chevron2"/>
    <dgm:cxn modelId="{3EEA2B95-D83D-4505-A729-FCC08A185BF5}" type="presParOf" srcId="{AED9B01A-C15E-43EC-8F0A-2F96F84B2C7F}" destId="{52F15F6A-A057-46BE-89B4-EF21558C5F14}" srcOrd="0" destOrd="0" presId="urn:microsoft.com/office/officeart/2005/8/layout/chevron2"/>
    <dgm:cxn modelId="{21F1D397-BCA8-46F6-988D-98CC9DA46430}" type="presParOf" srcId="{52F15F6A-A057-46BE-89B4-EF21558C5F14}" destId="{4010583B-33F9-4605-8DC6-30597B7D387B}" srcOrd="0" destOrd="0" presId="urn:microsoft.com/office/officeart/2005/8/layout/chevron2"/>
    <dgm:cxn modelId="{98D8608E-E976-41CA-A752-1BBE1CA9A64E}" type="presParOf" srcId="{52F15F6A-A057-46BE-89B4-EF21558C5F14}" destId="{F9067835-2037-4768-B0E1-0D6FD8D874C0}" srcOrd="1" destOrd="0" presId="urn:microsoft.com/office/officeart/2005/8/layout/chevron2"/>
    <dgm:cxn modelId="{86A0E2A2-B95D-4E80-96EA-1A35DC9725AC}" type="presParOf" srcId="{AED9B01A-C15E-43EC-8F0A-2F96F84B2C7F}" destId="{54018E36-21DE-4EBA-A63C-9817B53F3F67}" srcOrd="1" destOrd="0" presId="urn:microsoft.com/office/officeart/2005/8/layout/chevron2"/>
    <dgm:cxn modelId="{A3F12CB2-383F-4715-941B-6A05485885B0}" type="presParOf" srcId="{AED9B01A-C15E-43EC-8F0A-2F96F84B2C7F}" destId="{80597016-C873-4C1E-A707-BF1E76D25487}" srcOrd="2" destOrd="0" presId="urn:microsoft.com/office/officeart/2005/8/layout/chevron2"/>
    <dgm:cxn modelId="{9FAB0337-96DB-48DF-AD69-2672EB8B0C92}" type="presParOf" srcId="{80597016-C873-4C1E-A707-BF1E76D25487}" destId="{1610CD4D-CD16-46A2-8A7C-CE1112781EB6}" srcOrd="0" destOrd="0" presId="urn:microsoft.com/office/officeart/2005/8/layout/chevron2"/>
    <dgm:cxn modelId="{BEEBEC30-B594-4F7A-864D-C53E4CB84CA6}" type="presParOf" srcId="{80597016-C873-4C1E-A707-BF1E76D25487}" destId="{5710C4E4-048B-4344-A332-D6B3DB7F2341}" srcOrd="1" destOrd="0" presId="urn:microsoft.com/office/officeart/2005/8/layout/chevron2"/>
    <dgm:cxn modelId="{B5A50AB3-E5FD-4A21-8F39-546C6633ADE8}" type="presParOf" srcId="{AED9B01A-C15E-43EC-8F0A-2F96F84B2C7F}" destId="{315622B0-22AF-4791-A796-49BF0A007B00}" srcOrd="3" destOrd="0" presId="urn:microsoft.com/office/officeart/2005/8/layout/chevron2"/>
    <dgm:cxn modelId="{82FFFA7C-8538-457C-99D7-0F41C36321F8}" type="presParOf" srcId="{AED9B01A-C15E-43EC-8F0A-2F96F84B2C7F}" destId="{4FEC0860-9F71-46D2-A850-9E84829307CA}" srcOrd="4" destOrd="0" presId="urn:microsoft.com/office/officeart/2005/8/layout/chevron2"/>
    <dgm:cxn modelId="{C758A81C-EA12-421F-AE20-F9754E429DAD}" type="presParOf" srcId="{4FEC0860-9F71-46D2-A850-9E84829307CA}" destId="{963D0C9D-F56F-443A-ADF7-1417089AD13A}" srcOrd="0" destOrd="0" presId="urn:microsoft.com/office/officeart/2005/8/layout/chevron2"/>
    <dgm:cxn modelId="{7AF9937F-1D3B-4D8A-AB22-4BEA122700FC}" type="presParOf" srcId="{4FEC0860-9F71-46D2-A850-9E84829307CA}" destId="{D957EE73-6D68-4BB7-8D1C-0170F5EA1CED}" srcOrd="1" destOrd="0" presId="urn:microsoft.com/office/officeart/2005/8/layout/chevron2"/>
    <dgm:cxn modelId="{A49763EF-B0F6-4DAE-BC8D-F212CCF498ED}" type="presParOf" srcId="{AED9B01A-C15E-43EC-8F0A-2F96F84B2C7F}" destId="{E732B698-0755-4DD6-8EB1-D556FCB9CD2E}" srcOrd="5" destOrd="0" presId="urn:microsoft.com/office/officeart/2005/8/layout/chevron2"/>
    <dgm:cxn modelId="{F3576E47-596C-4689-B5D8-0B910C1B6991}" type="presParOf" srcId="{AED9B01A-C15E-43EC-8F0A-2F96F84B2C7F}" destId="{4E5AD688-0F5A-4A13-9343-5BD8D4EAF30B}" srcOrd="6" destOrd="0" presId="urn:microsoft.com/office/officeart/2005/8/layout/chevron2"/>
    <dgm:cxn modelId="{0B0460B0-4F90-4133-A0E8-E4A47570E7FC}" type="presParOf" srcId="{4E5AD688-0F5A-4A13-9343-5BD8D4EAF30B}" destId="{5262EDD8-2E1B-4409-AC0B-0FF22F02A8EA}" srcOrd="0" destOrd="0" presId="urn:microsoft.com/office/officeart/2005/8/layout/chevron2"/>
    <dgm:cxn modelId="{95ABB953-94CC-4658-B408-8A804DAE8590}" type="presParOf" srcId="{4E5AD688-0F5A-4A13-9343-5BD8D4EAF30B}" destId="{51FC2B4B-A226-4A60-980A-65EE9E33D475}" srcOrd="1" destOrd="0" presId="urn:microsoft.com/office/officeart/2005/8/layout/chevron2"/>
    <dgm:cxn modelId="{32208490-9808-49CA-B702-530BFC2EC932}" type="presParOf" srcId="{AED9B01A-C15E-43EC-8F0A-2F96F84B2C7F}" destId="{DCF5196D-C19C-4BFA-8E41-A3EC042B0377}" srcOrd="7" destOrd="0" presId="urn:microsoft.com/office/officeart/2005/8/layout/chevron2"/>
    <dgm:cxn modelId="{C9FD086B-BA69-4433-A847-9A92413B9454}" type="presParOf" srcId="{AED9B01A-C15E-43EC-8F0A-2F96F84B2C7F}" destId="{1EE72218-8043-4AC1-8C88-691A663DDEBB}" srcOrd="8" destOrd="0" presId="urn:microsoft.com/office/officeart/2005/8/layout/chevron2"/>
    <dgm:cxn modelId="{1362637B-D9A2-4724-8EFD-0C9A3CC4C360}" type="presParOf" srcId="{1EE72218-8043-4AC1-8C88-691A663DDEBB}" destId="{76222944-0F14-418D-AD18-44BF4C301725}" srcOrd="0" destOrd="0" presId="urn:microsoft.com/office/officeart/2005/8/layout/chevron2"/>
    <dgm:cxn modelId="{365C0653-7402-4C1E-A086-CDCA86B6CCC6}" type="presParOf" srcId="{1EE72218-8043-4AC1-8C88-691A663DDEBB}" destId="{AB5ABB42-C1E0-4ED0-B28B-E8D69F3E4EC3}" srcOrd="1" destOrd="0" presId="urn:microsoft.com/office/officeart/2005/8/layout/chevron2"/>
    <dgm:cxn modelId="{36A224A0-0271-4177-8A81-D379E0BBCABC}" type="presParOf" srcId="{AED9B01A-C15E-43EC-8F0A-2F96F84B2C7F}" destId="{AF5CDD57-8FC1-46FB-8721-067E9EA3EE9A}" srcOrd="9" destOrd="0" presId="urn:microsoft.com/office/officeart/2005/8/layout/chevron2"/>
    <dgm:cxn modelId="{4E32B15A-9B28-4807-9850-C272BE451BBE}" type="presParOf" srcId="{AED9B01A-C15E-43EC-8F0A-2F96F84B2C7F}" destId="{AB4B0512-1345-4321-BC64-794AFF77AE6A}" srcOrd="10" destOrd="0" presId="urn:microsoft.com/office/officeart/2005/8/layout/chevron2"/>
    <dgm:cxn modelId="{5BAAA4B3-1F05-463A-9DC0-435751B36167}" type="presParOf" srcId="{AB4B0512-1345-4321-BC64-794AFF77AE6A}" destId="{EE22BCF5-647D-4783-B653-C26B8B2FA185}" srcOrd="0" destOrd="0" presId="urn:microsoft.com/office/officeart/2005/8/layout/chevron2"/>
    <dgm:cxn modelId="{E9BCFB01-A855-4B24-90C5-2C774BE896F5}" type="presParOf" srcId="{AB4B0512-1345-4321-BC64-794AFF77AE6A}" destId="{24ABD38C-4AC5-4756-B8A7-CAE177D9FA7F}" srcOrd="1" destOrd="0" presId="urn:microsoft.com/office/officeart/2005/8/layout/chevron2"/>
    <dgm:cxn modelId="{86BB7599-CC48-4CAC-8EC2-BFB9B3D8B171}" type="presParOf" srcId="{AED9B01A-C15E-43EC-8F0A-2F96F84B2C7F}" destId="{4035E8AA-3B11-4BE9-9851-09801AB98FE2}" srcOrd="11" destOrd="0" presId="urn:microsoft.com/office/officeart/2005/8/layout/chevron2"/>
    <dgm:cxn modelId="{BC52F84D-CC45-4AAD-97FF-A4276B7F5EF9}" type="presParOf" srcId="{AED9B01A-C15E-43EC-8F0A-2F96F84B2C7F}" destId="{8DCA7486-F705-4511-923A-04BACA833F73}" srcOrd="12" destOrd="0" presId="urn:microsoft.com/office/officeart/2005/8/layout/chevron2"/>
    <dgm:cxn modelId="{FA90F88C-6A84-4878-BFC5-2D8FA6ABA8D4}" type="presParOf" srcId="{8DCA7486-F705-4511-923A-04BACA833F73}" destId="{6FC2CEA7-2969-4492-A59F-D1B4010E69B2}" srcOrd="0" destOrd="0" presId="urn:microsoft.com/office/officeart/2005/8/layout/chevron2"/>
    <dgm:cxn modelId="{E249BD29-D0DF-482E-A419-61FA2CFDC64A}" type="presParOf" srcId="{8DCA7486-F705-4511-923A-04BACA833F73}" destId="{4C1A01F5-C3D5-47FA-8B6A-26C74B62F0C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8B040-D37F-4E34-85B4-C858CFA0231D}">
      <dsp:nvSpPr>
        <dsp:cNvPr id="0" name=""/>
        <dsp:cNvSpPr/>
      </dsp:nvSpPr>
      <dsp:spPr>
        <a:xfrm>
          <a:off x="2384742" y="29"/>
          <a:ext cx="2682835" cy="1159124"/>
        </a:xfrm>
        <a:prstGeom prst="roundRect">
          <a:avLst/>
        </a:prstGeom>
        <a:solidFill>
          <a:srgbClr val="BDEFCC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400" b="1" kern="1200" dirty="0" smtClean="0"/>
            <a:t>سُنن الصلاة وهيئاتها</a:t>
          </a:r>
          <a:r>
            <a:rPr lang="ar-SA" sz="3400" b="1" kern="1200" dirty="0" smtClean="0"/>
            <a:t>.</a:t>
          </a:r>
          <a:endParaRPr lang="ar-BH" sz="3400" kern="1200" dirty="0"/>
        </a:p>
      </dsp:txBody>
      <dsp:txXfrm>
        <a:off x="2441326" y="56613"/>
        <a:ext cx="2569667" cy="1045956"/>
      </dsp:txXfrm>
    </dsp:sp>
    <dsp:sp modelId="{D78BB4B0-3986-4CE6-A8C5-DDCEFE9B0543}">
      <dsp:nvSpPr>
        <dsp:cNvPr id="0" name=""/>
        <dsp:cNvSpPr/>
      </dsp:nvSpPr>
      <dsp:spPr>
        <a:xfrm>
          <a:off x="2384742" y="1217110"/>
          <a:ext cx="2682835" cy="1159124"/>
        </a:xfrm>
        <a:prstGeom prst="roundRect">
          <a:avLst/>
        </a:prstGeom>
        <a:solidFill>
          <a:srgbClr val="BDEFCC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400" b="1" kern="1200" smtClean="0"/>
            <a:t>الالتزام بها أثناء الصلاة.</a:t>
          </a:r>
          <a:endParaRPr lang="ar-BH" sz="3400" kern="1200" dirty="0"/>
        </a:p>
      </dsp:txBody>
      <dsp:txXfrm>
        <a:off x="2441326" y="1273694"/>
        <a:ext cx="2569667" cy="104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583B-33F9-4605-8DC6-30597B7D387B}">
      <dsp:nvSpPr>
        <dsp:cNvPr id="0" name=""/>
        <dsp:cNvSpPr/>
      </dsp:nvSpPr>
      <dsp:spPr>
        <a:xfrm rot="5400000">
          <a:off x="7696402" y="138067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 3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309486"/>
        <a:ext cx="599968" cy="257130"/>
      </dsp:txXfrm>
    </dsp:sp>
    <dsp:sp modelId="{F9067835-2037-4768-B0E1-0D6FD8D874C0}">
      <dsp:nvSpPr>
        <dsp:cNvPr id="0" name=""/>
        <dsp:cNvSpPr/>
      </dsp:nvSpPr>
      <dsp:spPr>
        <a:xfrm rot="16200000">
          <a:off x="3633779" y="-3624276"/>
          <a:ext cx="557407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400" b="1" kern="1200" dirty="0" smtClean="0">
              <a:cs typeface="+mj-cs"/>
            </a:rPr>
            <a:t>الجهر بالقراءة في الصلاة الجهرية، والإسرار في الصلاة السرية.</a:t>
          </a:r>
          <a:endParaRPr lang="ar-BH" sz="2400" kern="1200" dirty="0">
            <a:cs typeface="+mj-cs"/>
          </a:endParaRPr>
        </a:p>
      </dsp:txBody>
      <dsp:txXfrm rot="5400000">
        <a:off x="27209" y="36714"/>
        <a:ext cx="7797757" cy="502987"/>
      </dsp:txXfrm>
    </dsp:sp>
    <dsp:sp modelId="{1610CD4D-CD16-46A2-8A7C-CE1112781EB6}">
      <dsp:nvSpPr>
        <dsp:cNvPr id="0" name=""/>
        <dsp:cNvSpPr/>
      </dsp:nvSpPr>
      <dsp:spPr>
        <a:xfrm rot="5400000">
          <a:off x="7696402" y="1013633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4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1185052"/>
        <a:ext cx="599968" cy="257130"/>
      </dsp:txXfrm>
    </dsp:sp>
    <dsp:sp modelId="{5710C4E4-048B-4344-A332-D6B3DB7F2341}">
      <dsp:nvSpPr>
        <dsp:cNvPr id="0" name=""/>
        <dsp:cNvSpPr/>
      </dsp:nvSpPr>
      <dsp:spPr>
        <a:xfrm rot="16200000">
          <a:off x="3534715" y="-2748857"/>
          <a:ext cx="755535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400" b="1" kern="1200" dirty="0" smtClean="0">
              <a:cs typeface="+mj-cs"/>
            </a:rPr>
            <a:t>التأمين عند انتهاء الفاتحة: فيقول المصلي: (آمين) بعد قوله تعالى: (ولا الضآلين).</a:t>
          </a:r>
          <a:endParaRPr lang="ar-BH" sz="2400" kern="1200" dirty="0">
            <a:cs typeface="+mj-cs"/>
          </a:endParaRPr>
        </a:p>
      </dsp:txBody>
      <dsp:txXfrm rot="5400000">
        <a:off x="36881" y="822741"/>
        <a:ext cx="7788085" cy="681771"/>
      </dsp:txXfrm>
    </dsp:sp>
    <dsp:sp modelId="{963D0C9D-F56F-443A-ADF7-1417089AD13A}">
      <dsp:nvSpPr>
        <dsp:cNvPr id="0" name=""/>
        <dsp:cNvSpPr/>
      </dsp:nvSpPr>
      <dsp:spPr>
        <a:xfrm rot="5400000">
          <a:off x="7696402" y="1789988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 5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1961407"/>
        <a:ext cx="599968" cy="257130"/>
      </dsp:txXfrm>
    </dsp:sp>
    <dsp:sp modelId="{D957EE73-6D68-4BB7-8D1C-0170F5EA1CED}">
      <dsp:nvSpPr>
        <dsp:cNvPr id="0" name=""/>
        <dsp:cNvSpPr/>
      </dsp:nvSpPr>
      <dsp:spPr>
        <a:xfrm rot="16200000">
          <a:off x="3633926" y="-1972503"/>
          <a:ext cx="557114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400" b="1" kern="1200" dirty="0" smtClean="0">
              <a:cs typeface="+mj-cs"/>
            </a:rPr>
            <a:t>قراءة شيء من القرآن في الركعتين الأوليتين من الصلاة بعد الفاتحة.</a:t>
          </a:r>
          <a:endParaRPr lang="ar-BH" sz="2400" kern="1200" dirty="0">
            <a:cs typeface="+mj-cs"/>
          </a:endParaRPr>
        </a:p>
      </dsp:txBody>
      <dsp:txXfrm rot="5400000">
        <a:off x="27196" y="1688619"/>
        <a:ext cx="7797771" cy="502722"/>
      </dsp:txXfrm>
    </dsp:sp>
    <dsp:sp modelId="{5262EDD8-2E1B-4409-AC0B-0FF22F02A8EA}">
      <dsp:nvSpPr>
        <dsp:cNvPr id="0" name=""/>
        <dsp:cNvSpPr/>
      </dsp:nvSpPr>
      <dsp:spPr>
        <a:xfrm rot="5400000">
          <a:off x="7696402" y="2566342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6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2737761"/>
        <a:ext cx="599968" cy="257130"/>
      </dsp:txXfrm>
    </dsp:sp>
    <dsp:sp modelId="{51FC2B4B-A226-4A60-980A-65EE9E33D475}">
      <dsp:nvSpPr>
        <dsp:cNvPr id="0" name=""/>
        <dsp:cNvSpPr/>
      </dsp:nvSpPr>
      <dsp:spPr>
        <a:xfrm rot="16200000">
          <a:off x="3633926" y="-1196148"/>
          <a:ext cx="557114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400" b="1" kern="1200" dirty="0" smtClean="0">
              <a:cs typeface="+mj-cs"/>
            </a:rPr>
            <a:t>التكبير عند الركوع والسجود والرفع منه.</a:t>
          </a:r>
          <a:endParaRPr lang="ar-BH" sz="2400" kern="1200" dirty="0">
            <a:cs typeface="+mj-cs"/>
          </a:endParaRPr>
        </a:p>
      </dsp:txBody>
      <dsp:txXfrm rot="5400000">
        <a:off x="27196" y="2464974"/>
        <a:ext cx="7797771" cy="502722"/>
      </dsp:txXfrm>
    </dsp:sp>
    <dsp:sp modelId="{76222944-0F14-418D-AD18-44BF4C301725}">
      <dsp:nvSpPr>
        <dsp:cNvPr id="0" name=""/>
        <dsp:cNvSpPr/>
      </dsp:nvSpPr>
      <dsp:spPr>
        <a:xfrm rot="5400000">
          <a:off x="7696402" y="3395511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 7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3566930"/>
        <a:ext cx="599968" cy="257130"/>
      </dsp:txXfrm>
    </dsp:sp>
    <dsp:sp modelId="{AB5ABB42-C1E0-4ED0-B28B-E8D69F3E4EC3}">
      <dsp:nvSpPr>
        <dsp:cNvPr id="0" name=""/>
        <dsp:cNvSpPr/>
      </dsp:nvSpPr>
      <dsp:spPr>
        <a:xfrm rot="16200000">
          <a:off x="3581112" y="-366979"/>
          <a:ext cx="662742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BH" sz="2400" b="1" kern="1200" dirty="0" smtClean="0">
              <a:cs typeface="+mj-cs"/>
            </a:rPr>
            <a:t>  قول: (سمع الله لمن حمده، ربنا لك الحمد) حين يرفع المصلي رأسه من الركوع ويعتدل قائما.</a:t>
          </a:r>
          <a:endParaRPr lang="ar-BH" sz="2400" kern="1200" dirty="0">
            <a:cs typeface="+mj-cs"/>
          </a:endParaRPr>
        </a:p>
      </dsp:txBody>
      <dsp:txXfrm rot="5400000">
        <a:off x="32352" y="3246485"/>
        <a:ext cx="7792615" cy="598038"/>
      </dsp:txXfrm>
    </dsp:sp>
    <dsp:sp modelId="{EE22BCF5-647D-4783-B653-C26B8B2FA185}">
      <dsp:nvSpPr>
        <dsp:cNvPr id="0" name=""/>
        <dsp:cNvSpPr/>
      </dsp:nvSpPr>
      <dsp:spPr>
        <a:xfrm rot="5400000">
          <a:off x="7696402" y="4171866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8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4343285"/>
        <a:ext cx="599968" cy="257130"/>
      </dsp:txXfrm>
    </dsp:sp>
    <dsp:sp modelId="{24ABD38C-4AC5-4756-B8A7-CAE177D9FA7F}">
      <dsp:nvSpPr>
        <dsp:cNvPr id="0" name=""/>
        <dsp:cNvSpPr/>
      </dsp:nvSpPr>
      <dsp:spPr>
        <a:xfrm rot="16200000">
          <a:off x="3633926" y="409375"/>
          <a:ext cx="557114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BH" sz="2400" b="1" kern="1200" dirty="0" smtClean="0">
              <a:cs typeface="+mj-cs"/>
            </a:rPr>
            <a:t> التسبيح في الركوع، وهو أن يقول: (سبحان ربي الله العظيم).</a:t>
          </a:r>
          <a:endParaRPr lang="ar-BH" sz="2400" kern="1200" dirty="0" smtClean="0">
            <a:cs typeface="+mj-cs"/>
          </a:endParaRPr>
        </a:p>
      </dsp:txBody>
      <dsp:txXfrm rot="5400000">
        <a:off x="27196" y="4070497"/>
        <a:ext cx="7797771" cy="502722"/>
      </dsp:txXfrm>
    </dsp:sp>
    <dsp:sp modelId="{6FC2CEA7-2969-4492-A59F-D1B4010E69B2}">
      <dsp:nvSpPr>
        <dsp:cNvPr id="0" name=""/>
        <dsp:cNvSpPr/>
      </dsp:nvSpPr>
      <dsp:spPr>
        <a:xfrm rot="5400000">
          <a:off x="7696402" y="4957724"/>
          <a:ext cx="857098" cy="59996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C00000"/>
              </a:solidFill>
              <a:cs typeface="+mj-cs"/>
            </a:rPr>
            <a:t>9</a:t>
          </a:r>
          <a:endParaRPr lang="ar-BH" sz="2000" b="1" kern="1200" dirty="0">
            <a:solidFill>
              <a:srgbClr val="C00000"/>
            </a:solidFill>
            <a:cs typeface="+mj-cs"/>
          </a:endParaRPr>
        </a:p>
      </dsp:txBody>
      <dsp:txXfrm rot="-5400000">
        <a:off x="7824967" y="5129143"/>
        <a:ext cx="599968" cy="257130"/>
      </dsp:txXfrm>
    </dsp:sp>
    <dsp:sp modelId="{4C1A01F5-C3D5-47FA-8B6A-26C74B62F0C1}">
      <dsp:nvSpPr>
        <dsp:cNvPr id="0" name=""/>
        <dsp:cNvSpPr/>
      </dsp:nvSpPr>
      <dsp:spPr>
        <a:xfrm rot="16200000">
          <a:off x="3633926" y="1185729"/>
          <a:ext cx="557114" cy="782496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400" b="1" kern="1200" dirty="0" smtClean="0"/>
            <a:t>التسبيح في السجود، وهو أن يقول: (سبحان ربي الأعلى).</a:t>
          </a:r>
          <a:endParaRPr lang="ar-BH" sz="2400" kern="1200" dirty="0">
            <a:cs typeface="+mj-cs"/>
          </a:endParaRPr>
        </a:p>
      </dsp:txBody>
      <dsp:txXfrm rot="5400000">
        <a:off x="27196" y="4846851"/>
        <a:ext cx="7797771" cy="50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7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8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5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611560" y="188640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3791831"/>
            <a:ext cx="4572000" cy="1480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ar-BH" sz="3200" b="1" dirty="0" smtClean="0">
                <a:cs typeface="+mj-cs"/>
              </a:rPr>
              <a:t>التربية </a:t>
            </a:r>
            <a:r>
              <a:rPr lang="ar-BH" sz="3200" b="1" dirty="0">
                <a:cs typeface="+mj-cs"/>
              </a:rPr>
              <a:t>الإسلامية</a:t>
            </a:r>
            <a:br>
              <a:rPr lang="ar-BH" sz="3200" b="1" dirty="0">
                <a:cs typeface="+mj-cs"/>
              </a:rPr>
            </a:br>
            <a:r>
              <a:rPr lang="ar-BH" sz="3200" b="1" dirty="0">
                <a:cs typeface="+mj-cs"/>
              </a:rPr>
              <a:t>الصف الثالث </a:t>
            </a:r>
            <a:r>
              <a:rPr lang="ar-BH" sz="3200" b="1" dirty="0" smtClean="0">
                <a:cs typeface="+mj-cs"/>
              </a:rPr>
              <a:t>الإبتدائي</a:t>
            </a:r>
            <a:endParaRPr lang="en-US" sz="32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784" y="2740265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ar-BH" sz="6000" b="1" dirty="0">
                <a:solidFill>
                  <a:srgbClr val="FF0000"/>
                </a:solidFill>
                <a:cs typeface="+mj-cs"/>
              </a:rPr>
              <a:t>سُنَن الصّلاة </a:t>
            </a:r>
            <a:r>
              <a:rPr lang="ar-BH" sz="6000" b="1" dirty="0" smtClean="0">
                <a:solidFill>
                  <a:srgbClr val="FF0000"/>
                </a:solidFill>
                <a:cs typeface="+mj-cs"/>
              </a:rPr>
              <a:t>وهيئاتها</a:t>
            </a:r>
            <a:endParaRPr lang="ar-BH" sz="6000" b="1" dirty="0"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19" y="980044"/>
            <a:ext cx="8568952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BH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BH" sz="32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صنف أعمال الصلاة الآتية بوضع الرمز </a:t>
            </a:r>
            <a:r>
              <a:rPr lang="ar-BH" sz="3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ar-BH" sz="3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 2" panose="05020102010507070707" pitchFamily="18" charset="2"/>
              </a:rPr>
              <a:t> في المكان المناسب</a:t>
            </a:r>
            <a:r>
              <a:rPr lang="ar-BH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 2" panose="05020102010507070707" pitchFamily="18" charset="2"/>
              </a:rPr>
              <a:t>.</a:t>
            </a:r>
            <a:endParaRPr lang="ar-BH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 rtl="1"/>
            <a:endParaRPr lang="en-US" sz="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40044"/>
              </p:ext>
            </p:extLst>
          </p:nvPr>
        </p:nvGraphicFramePr>
        <p:xfrm>
          <a:off x="397926" y="2204864"/>
          <a:ext cx="8496944" cy="38086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4909">
                  <a:extLst>
                    <a:ext uri="{9D8B030D-6E8A-4147-A177-3AD203B41FA5}">
                      <a16:colId xmlns:a16="http://schemas.microsoft.com/office/drawing/2014/main" val="2202327239"/>
                    </a:ext>
                  </a:extLst>
                </a:gridCol>
                <a:gridCol w="1669042">
                  <a:extLst>
                    <a:ext uri="{9D8B030D-6E8A-4147-A177-3AD203B41FA5}">
                      <a16:colId xmlns:a16="http://schemas.microsoft.com/office/drawing/2014/main" val="741582453"/>
                    </a:ext>
                  </a:extLst>
                </a:gridCol>
                <a:gridCol w="1744908">
                  <a:extLst>
                    <a:ext uri="{9D8B030D-6E8A-4147-A177-3AD203B41FA5}">
                      <a16:colId xmlns:a16="http://schemas.microsoft.com/office/drawing/2014/main" val="3068493096"/>
                    </a:ext>
                  </a:extLst>
                </a:gridCol>
                <a:gridCol w="3338085">
                  <a:extLst>
                    <a:ext uri="{9D8B030D-6E8A-4147-A177-3AD203B41FA5}">
                      <a16:colId xmlns:a16="http://schemas.microsoft.com/office/drawing/2014/main" val="97814960"/>
                    </a:ext>
                  </a:extLst>
                </a:gridCol>
              </a:tblGrid>
              <a:tr h="57731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هيئات</a:t>
                      </a:r>
                      <a:r>
                        <a:rPr lang="ar-BH" sz="24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الصلاة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سنن الصلاة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أركان الصلاة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الأمثلة</a:t>
                      </a:r>
                      <a:endParaRPr lang="en-US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77356"/>
                  </a:ext>
                </a:extLst>
              </a:tr>
              <a:tr h="64690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cs typeface="+mj-cs"/>
                        </a:rPr>
                        <a:t>رفع اليدين عند تكبيرة الإحرام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04259"/>
                  </a:ext>
                </a:extLst>
              </a:tr>
              <a:tr h="64811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cs typeface="+mj-cs"/>
                        </a:rPr>
                        <a:t>التأمين عند انتهاء الفاتحة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43527"/>
                  </a:ext>
                </a:extLst>
              </a:tr>
              <a:tr h="6481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cs typeface="+mj-cs"/>
                        </a:rPr>
                        <a:t>التشهد</a:t>
                      </a:r>
                      <a:r>
                        <a:rPr lang="ar-BH" sz="2400" b="1" baseline="0" dirty="0" smtClean="0">
                          <a:cs typeface="+mj-cs"/>
                        </a:rPr>
                        <a:t> الأول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77552"/>
                  </a:ext>
                </a:extLst>
              </a:tr>
              <a:tr h="6481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cs typeface="+mj-cs"/>
                        </a:rPr>
                        <a:t>النية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4019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cs typeface="+mj-cs"/>
                        </a:rPr>
                        <a:t>التسليمة الثانية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668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9975" y="2649685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975" y="3297757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167" y="3945829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351" y="4593901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75" y="5241973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2819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96336" y="692"/>
            <a:ext cx="1296144" cy="1124052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2511425" y="981075"/>
            <a:ext cx="3960813" cy="117792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1002227"/>
              </p:ext>
            </p:extLst>
          </p:nvPr>
        </p:nvGraphicFramePr>
        <p:xfrm>
          <a:off x="818299" y="2852936"/>
          <a:ext cx="74523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38B040-D37F-4E34-85B4-C858CFA0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8BB4B0-3986-4CE6-A8C5-DDCEFE9B0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331140" y="328343"/>
            <a:ext cx="8696312" cy="2576975"/>
          </a:xfrm>
          <a:prstGeom prst="upArrowCallout">
            <a:avLst>
              <a:gd name="adj1" fmla="val 14565"/>
              <a:gd name="adj2" fmla="val 18739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BH" sz="2800" b="1" dirty="0"/>
              <a:t>هي الأعمال التي يُثاب المصلي على فعلها، وإن تركها فصلاته صحيحة، إلا أنه يجبُرها بسجود السهو آخر الصلاة، </a:t>
            </a:r>
            <a:r>
              <a:rPr lang="ar-BH" sz="2800" b="1" dirty="0" smtClean="0"/>
              <a:t>ومنها: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r="6343"/>
          <a:stretch/>
        </p:blipFill>
        <p:spPr>
          <a:xfrm>
            <a:off x="5683848" y="3130757"/>
            <a:ext cx="2016224" cy="212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035" y="3379874"/>
            <a:ext cx="2062764" cy="152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67725" y="5073828"/>
            <a:ext cx="424847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rtl="1">
              <a:buFont typeface="Wingdings" panose="05000000000000000000" pitchFamily="2" charset="2"/>
              <a:buChar char="§"/>
            </a:pPr>
            <a:r>
              <a:rPr lang="ar-BH" sz="2400" b="1" dirty="0" smtClean="0"/>
              <a:t>التشهد الأول: ويُقصد به التشهد الذي يكون في آخر الركعة الثانية من صلاة الظهر والعصر والمغرب والعشاء.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589" y="5073827"/>
            <a:ext cx="29440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rtl="1">
              <a:buFont typeface="Wingdings" panose="05000000000000000000" pitchFamily="2" charset="2"/>
              <a:buChar char="§"/>
            </a:pPr>
            <a:r>
              <a:rPr lang="ar-BH" sz="2400" b="1" dirty="0" smtClean="0"/>
              <a:t>القنوت: عند الاعتدال من الركعة الثانية في صلاة الفجر.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452037" y="345846"/>
            <a:ext cx="2454518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cs typeface="+mj-cs"/>
              </a:rPr>
              <a:t>أولا- سُنن الصّلاة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31140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584503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/>
              <a:t>وزارة التربية والتعليم – 2020م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361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Callout 4"/>
          <p:cNvSpPr/>
          <p:nvPr/>
        </p:nvSpPr>
        <p:spPr>
          <a:xfrm>
            <a:off x="202103" y="404664"/>
            <a:ext cx="8894464" cy="2228957"/>
          </a:xfrm>
          <a:prstGeom prst="upArrowCallout">
            <a:avLst>
              <a:gd name="adj1" fmla="val 14565"/>
              <a:gd name="adj2" fmla="val 18739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ar-BH" sz="2400" b="1" dirty="0"/>
              <a:t>هي أعمال الصلاة غير الأركان والسُّنن، والتي يُثاب المصلي على فعلها، وإن تركها فالصلاة صحيحة، وهي أقل مرتبة من السُّنن، ومنها: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5457" y="3047268"/>
            <a:ext cx="2449469" cy="1704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919" y="2982680"/>
            <a:ext cx="2547379" cy="184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7456" y="5056800"/>
            <a:ext cx="35673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</a:rPr>
              <a:t>2-</a:t>
            </a:r>
            <a:r>
              <a:rPr lang="ar-BH" sz="2400" b="1" dirty="0" smtClean="0"/>
              <a:t> </a:t>
            </a:r>
            <a:r>
              <a:rPr lang="ar-BH" sz="2400" b="1" dirty="0"/>
              <a:t>وضع اليد اليمنى على اليد اليسرى أثناء القيام، ويكونان تحت الصدر وفوق السرة.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067720"/>
            <a:ext cx="361790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</a:rPr>
              <a:t>1-</a:t>
            </a:r>
            <a:r>
              <a:rPr lang="ar-BH" sz="2400" b="1" dirty="0" smtClean="0"/>
              <a:t> </a:t>
            </a:r>
            <a:r>
              <a:rPr lang="ar-BH" sz="2400" b="1" dirty="0"/>
              <a:t>رفع اليدين عند تكبيرة الإحرام، وعند الركوع، وعند الرفع منه، وعند القيام من التشهد الأول.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298643" y="354176"/>
            <a:ext cx="2701382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ثانيا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-</a:t>
            </a:r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هيئات الصّلاة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189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5728665"/>
              </p:ext>
            </p:extLst>
          </p:nvPr>
        </p:nvGraphicFramePr>
        <p:xfrm>
          <a:off x="395536" y="745559"/>
          <a:ext cx="8424936" cy="568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35819" y="116632"/>
            <a:ext cx="2701382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ثانيا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-</a:t>
            </a:r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هيئات الصّلاة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75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0583B-33F9-4605-8DC6-30597B7D3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67835-2037-4768-B0E1-0D6FD8D87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0CD4D-CD16-46A2-8A7C-CE111278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0C4E4-048B-4344-A332-D6B3DB7F2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3D0C9D-F56F-443A-ADF7-1417089AD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7EE73-6D68-4BB7-8D1C-0170F5EA1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62EDD8-2E1B-4409-AC0B-0FF22F02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FC2B4B-A226-4A60-980A-65EE9E33D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22944-0F14-418D-AD18-44BF4C30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ABB42-C1E0-4ED0-B28B-E8D69F3E4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2BCF5-647D-4783-B653-C26B8B2FA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BD38C-4AC5-4756-B8A7-CAE177D9F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2CEA7-2969-4492-A59F-D1B4010E6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A01F5-C3D5-47FA-8B6A-26C74B62F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3933056"/>
            <a:ext cx="4464496" cy="2193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2400" b="1" dirty="0" smtClean="0">
                <a:solidFill>
                  <a:srgbClr val="C00000"/>
                </a:solidFill>
              </a:rPr>
              <a:t>10-</a:t>
            </a:r>
            <a:r>
              <a:rPr lang="ar-BH" sz="2400" b="1" dirty="0" smtClean="0"/>
              <a:t> وضع اليدين على أول الفخذين في جلستي التشهد، يبسط اليسرى ويقبض اليمنى، إلا المسبحة فإنه يُشير بها متشهدا.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3670"/>
          <a:stretch/>
        </p:blipFill>
        <p:spPr>
          <a:xfrm>
            <a:off x="5076056" y="853145"/>
            <a:ext cx="3335457" cy="2888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1424" y="3898318"/>
            <a:ext cx="402151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400" b="1" dirty="0" smtClean="0">
                <a:solidFill>
                  <a:srgbClr val="C00000"/>
                </a:solidFill>
              </a:rPr>
              <a:t>11-</a:t>
            </a:r>
            <a:r>
              <a:rPr lang="ar-BH" sz="2400" b="1" dirty="0" smtClean="0"/>
              <a:t> التورك في الجلسة الأخيرة: وهو أن يجلس المصلي على وركه الأيسر، وينصب رجله اليُمنى، ويُخرج الرجل اليُسرى من تحتها.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5"/>
          <a:stretch/>
        </p:blipFill>
        <p:spPr>
          <a:xfrm>
            <a:off x="499442" y="966154"/>
            <a:ext cx="3528392" cy="257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Connector 11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077292" y="126784"/>
            <a:ext cx="2701382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ثانيا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-</a:t>
            </a:r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هيئات الصّلاة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359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7374" y="3861048"/>
            <a:ext cx="41162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400" b="1" dirty="0" smtClean="0">
                <a:solidFill>
                  <a:srgbClr val="C00000"/>
                </a:solidFill>
                <a:cs typeface="+mj-cs"/>
              </a:rPr>
              <a:t>12-</a:t>
            </a:r>
            <a:r>
              <a:rPr lang="ar-BH" sz="2400" b="1" dirty="0" smtClean="0">
                <a:cs typeface="+mj-cs"/>
              </a:rPr>
              <a:t> الافتراش في غير الجلسة الأخيرة: وهو أن يجلس المصلي على كعب رجله اليُسرى وينصب رجله اليُمنى على رؤوس أصابعها.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50791" r="37844"/>
          <a:stretch/>
        </p:blipFill>
        <p:spPr>
          <a:xfrm>
            <a:off x="5470123" y="765505"/>
            <a:ext cx="3453465" cy="2910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r="5648"/>
          <a:stretch/>
        </p:blipFill>
        <p:spPr>
          <a:xfrm>
            <a:off x="585693" y="791575"/>
            <a:ext cx="3456385" cy="2979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5812" y="3873395"/>
            <a:ext cx="379614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cs typeface="+mj-cs"/>
            </a:endParaRPr>
          </a:p>
          <a:p>
            <a:r>
              <a:rPr lang="ar-BH" sz="2400" b="1" dirty="0" smtClean="0">
                <a:solidFill>
                  <a:srgbClr val="C00000"/>
                </a:solidFill>
                <a:cs typeface="+mj-cs"/>
              </a:rPr>
              <a:t>13-</a:t>
            </a:r>
            <a:r>
              <a:rPr lang="ar-BH" sz="2400" b="1" dirty="0" smtClean="0">
                <a:cs typeface="+mj-cs"/>
              </a:rPr>
              <a:t> التسليمة الثانية: وهي أن يقول المصلي ملتفتا إلى جهة اليسار</a:t>
            </a:r>
            <a:r>
              <a:rPr lang="ar-BH" sz="2400" b="1" dirty="0">
                <a:cs typeface="+mj-cs"/>
              </a:rPr>
              <a:t>:</a:t>
            </a:r>
            <a:endParaRPr lang="ar-BH" sz="2400" b="1" dirty="0" smtClean="0">
              <a:cs typeface="+mj-cs"/>
            </a:endParaRPr>
          </a:p>
          <a:p>
            <a:pPr rtl="1"/>
            <a:r>
              <a:rPr lang="ar-BH" sz="2400" b="1" dirty="0" smtClean="0">
                <a:cs typeface="+mj-cs"/>
              </a:rPr>
              <a:t>"السلام عليكم ورحمة الله".</a:t>
            </a:r>
          </a:p>
          <a:p>
            <a:pPr rtl="1"/>
            <a:endParaRPr lang="ar-BH" sz="2400" b="1" dirty="0"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7" y="104285"/>
            <a:ext cx="2701382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ثانيا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-</a:t>
            </a:r>
            <a:r>
              <a:rPr lang="ar-B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+mj-cs"/>
              </a:rPr>
              <a:t>هيئات الصّلاة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641119" y="6381328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80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1805"/>
            <a:ext cx="51125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</a:t>
            </a:r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صورة بما </a:t>
            </a:r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يناسبها.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076" y="1005584"/>
            <a:ext cx="1743481" cy="144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499992" y="5101713"/>
            <a:ext cx="415518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b="1" dirty="0"/>
              <a:t>3- رفع اليدين عند تكبيرة الإحرام.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526" y="3518561"/>
            <a:ext cx="39386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b="1" dirty="0"/>
              <a:t>2- التورك في الجلسة الأخيرة.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r="5648"/>
          <a:stretch/>
        </p:blipFill>
        <p:spPr>
          <a:xfrm>
            <a:off x="609910" y="2731216"/>
            <a:ext cx="1371249" cy="1672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963498" y="1799761"/>
            <a:ext cx="269167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b="1" dirty="0"/>
              <a:t>1</a:t>
            </a:r>
            <a:r>
              <a:rPr lang="ar-BH" sz="2800" b="1" dirty="0" smtClean="0"/>
              <a:t>- التسليمة الثانية.</a:t>
            </a:r>
          </a:p>
        </p:txBody>
      </p:sp>
      <p:cxnSp>
        <p:nvCxnSpPr>
          <p:cNvPr id="4" name="Straight Arrow Connector 3"/>
          <p:cNvCxnSpPr>
            <a:endCxn id="20" idx="3"/>
          </p:cNvCxnSpPr>
          <p:nvPr/>
        </p:nvCxnSpPr>
        <p:spPr bwMode="auto">
          <a:xfrm flipH="1">
            <a:off x="1981159" y="1879149"/>
            <a:ext cx="3833752" cy="1688279"/>
          </a:xfrm>
          <a:prstGeom prst="straightConnector1">
            <a:avLst/>
          </a:prstGeom>
          <a:ln w="101600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2341709" y="3909787"/>
            <a:ext cx="2590331" cy="1535437"/>
          </a:xfrm>
          <a:prstGeom prst="straightConnector1">
            <a:avLst/>
          </a:prstGeom>
          <a:ln w="101600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441819" y="1916835"/>
            <a:ext cx="1914157" cy="3446488"/>
          </a:xfrm>
          <a:prstGeom prst="straightConnector1">
            <a:avLst/>
          </a:prstGeom>
          <a:ln w="101600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2"/>
          <a:stretch/>
        </p:blipFill>
        <p:spPr>
          <a:xfrm>
            <a:off x="609910" y="4602566"/>
            <a:ext cx="1471359" cy="1577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Connector 16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6657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81689" y="103507"/>
            <a:ext cx="851217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ضع علامة (    ) أمام العبارة الصحيحة وعلامة (    ) أمام العبارة </a:t>
            </a:r>
            <a:r>
              <a:rPr lang="ar-BH" sz="3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</a:t>
            </a:r>
            <a:r>
              <a:rPr lang="ar-BH" sz="3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الصحيحة </a:t>
            </a:r>
            <a:r>
              <a:rPr lang="ar-BH" sz="3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فيما يلي: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520" y="290425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/>
              <a:t>يقول المصلي في ركوعه: "سبحان ربي العظيم" ثلاث مرات.</a:t>
            </a:r>
            <a:endParaRPr lang="ar-B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4972" y="4073828"/>
            <a:ext cx="690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/>
              <a:t>يُسن التورك في الجلسة الأخيرة</a:t>
            </a:r>
            <a:r>
              <a:rPr lang="ar-SA" sz="3200" b="1" dirty="0" smtClean="0"/>
              <a:t>.</a:t>
            </a:r>
            <a:endParaRPr lang="ar-B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5221281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/>
              <a:t>يقول المصلي في سجوده: "سمع الله لمن حمده".</a:t>
            </a:r>
            <a:endParaRPr lang="ar-B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6901" y="162880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/>
              <a:t>من ترك سنَّة من سُنن الصلاة فصلاته غير صحيحة.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8099377" y="1583413"/>
            <a:ext cx="793103" cy="7556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954" y="2817317"/>
            <a:ext cx="793103" cy="7556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9377" y="3969445"/>
            <a:ext cx="793103" cy="7556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091459" y="5157192"/>
            <a:ext cx="793103" cy="7556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61" y="223537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0" y="223537"/>
            <a:ext cx="435653" cy="429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78" y="1753888"/>
            <a:ext cx="435653" cy="4297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14" y="5376259"/>
            <a:ext cx="435653" cy="4297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89" y="3001271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14" y="4124642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395536" y="6381328"/>
            <a:ext cx="79819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5648899" y="6431817"/>
            <a:ext cx="2736367" cy="3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05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2721</TotalTime>
  <Words>507</Words>
  <Application>Microsoft Office PowerPoint</Application>
  <PresentationFormat>On-screen Show (4:3)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Wingdings 2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Faheema Abdulla Ahmed Haji</cp:lastModifiedBy>
  <cp:revision>380</cp:revision>
  <dcterms:created xsi:type="dcterms:W3CDTF">2012-06-23T13:34:36Z</dcterms:created>
  <dcterms:modified xsi:type="dcterms:W3CDTF">2020-03-15T12:28:03Z</dcterms:modified>
</cp:coreProperties>
</file>