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310" r:id="rId3"/>
    <p:sldId id="315" r:id="rId4"/>
    <p:sldId id="324" r:id="rId5"/>
    <p:sldId id="320" r:id="rId6"/>
    <p:sldId id="323" r:id="rId7"/>
    <p:sldId id="32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بلا نمط، بلا شبكة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3519" autoAdjust="0"/>
  </p:normalViewPr>
  <p:slideViewPr>
    <p:cSldViewPr snapToGrid="0">
      <p:cViewPr varScale="1">
        <p:scale>
          <a:sx n="74" d="100"/>
          <a:sy n="74" d="100"/>
        </p:scale>
        <p:origin x="3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3064ED-5B53-461C-86D4-060796B27C85}" type="doc">
      <dgm:prSet loTypeId="urn:microsoft.com/office/officeart/2005/8/layout/hierarchy1" loCatId="hierarchy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427B3DB-62D6-4D30-B9F2-815317F73CAA}">
      <dgm:prSet phldrT="[نص]" custT="1"/>
      <dgm:spPr/>
      <dgm:t>
        <a:bodyPr/>
        <a:lstStyle/>
        <a:p>
          <a:r>
            <a:rPr lang="ar-BH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ب</a:t>
          </a:r>
          <a:r>
            <a:rPr lang="ar-SA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ِ</a:t>
          </a:r>
          <a:r>
            <a:rPr lang="ar-BH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طاقة</a:t>
          </a:r>
          <a:r>
            <a:rPr lang="ar-SA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ُ</a:t>
          </a:r>
          <a:r>
            <a:rPr lang="ar-BH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 الت</a:t>
          </a:r>
          <a:r>
            <a:rPr lang="ar-SA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ّ</a:t>
          </a:r>
          <a:r>
            <a:rPr lang="ar-BH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ع</a:t>
          </a:r>
          <a:r>
            <a:rPr lang="ar-SA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ْ</a:t>
          </a:r>
          <a:r>
            <a:rPr lang="ar-BH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ريفِ ب</a:t>
          </a:r>
          <a:r>
            <a:rPr lang="ar-SA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ِ</a:t>
          </a:r>
          <a:r>
            <a:rPr lang="ar-BH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ك</a:t>
          </a:r>
          <a:r>
            <a:rPr lang="ar-SA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ِ</a:t>
          </a:r>
          <a:r>
            <a:rPr lang="ar-BH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تاب</a:t>
          </a:r>
          <a:r>
            <a:rPr lang="ar-SA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ٍ</a:t>
          </a:r>
          <a:r>
            <a:rPr lang="ar-BH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 </a:t>
          </a:r>
          <a:endParaRPr lang="en-US" sz="3600" b="1" dirty="0"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E48D73B3-A2DE-40F8-AF68-94F9B4011665}" type="parTrans" cxnId="{1A2C35DE-9A60-4C4B-B9D8-C8519AF5C322}">
      <dgm:prSet/>
      <dgm:spPr/>
      <dgm:t>
        <a:bodyPr/>
        <a:lstStyle/>
        <a:p>
          <a:endParaRPr lang="en-US"/>
        </a:p>
      </dgm:t>
    </dgm:pt>
    <dgm:pt modelId="{4E489FC0-F27F-4B4C-8AAF-D951EDB27682}" type="sibTrans" cxnId="{1A2C35DE-9A60-4C4B-B9D8-C8519AF5C322}">
      <dgm:prSet/>
      <dgm:spPr/>
      <dgm:t>
        <a:bodyPr/>
        <a:lstStyle/>
        <a:p>
          <a:endParaRPr lang="en-US"/>
        </a:p>
      </dgm:t>
    </dgm:pt>
    <dgm:pt modelId="{2FB14598-2337-4999-BA93-E500920C3A9B}">
      <dgm:prSet phldrT="[نص]" custT="1"/>
      <dgm:spPr/>
      <dgm:t>
        <a:bodyPr/>
        <a:lstStyle/>
        <a:p>
          <a:r>
            <a:rPr lang="ar-BH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أَهَمُّ </a:t>
          </a:r>
          <a:r>
            <a:rPr lang="ar-SA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الأفْكَارِ</a:t>
          </a:r>
          <a:r>
            <a:rPr lang="ar-BH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 الوار</a:t>
          </a:r>
          <a:r>
            <a:rPr lang="ar-SA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ِ</a:t>
          </a:r>
          <a:r>
            <a:rPr lang="ar-BH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د</a:t>
          </a:r>
          <a:r>
            <a:rPr lang="ar-SA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َ</a:t>
          </a:r>
          <a:r>
            <a:rPr lang="ar-BH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ة</a:t>
          </a:r>
          <a:r>
            <a:rPr lang="ar-SA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ِ</a:t>
          </a:r>
          <a:r>
            <a:rPr lang="ar-BH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 فيه</a:t>
          </a:r>
          <a:endParaRPr lang="en-US" sz="3600" b="1" dirty="0"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2034C5BD-9192-4397-81A0-B9C9AD9F67EB}" type="parTrans" cxnId="{8DB7609F-4B69-4CDB-B2E3-0B16317F385E}">
      <dgm:prSet/>
      <dgm:spPr/>
      <dgm:t>
        <a:bodyPr/>
        <a:lstStyle/>
        <a:p>
          <a:endParaRPr lang="en-US"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1E0C4B0E-CA6B-42A4-BC41-ABAE8961B868}" type="sibTrans" cxnId="{8DB7609F-4B69-4CDB-B2E3-0B16317F385E}">
      <dgm:prSet/>
      <dgm:spPr/>
      <dgm:t>
        <a:bodyPr/>
        <a:lstStyle/>
        <a:p>
          <a:endParaRPr lang="en-US"/>
        </a:p>
      </dgm:t>
    </dgm:pt>
    <dgm:pt modelId="{D5D48EF8-34D1-4E65-AFF7-160137E3B9C6}">
      <dgm:prSet phldrT="[نص]" custT="1"/>
      <dgm:spPr/>
      <dgm:t>
        <a:bodyPr/>
        <a:lstStyle/>
        <a:p>
          <a:r>
            <a:rPr lang="ar-BH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موْضوعُ الك</a:t>
          </a:r>
          <a:r>
            <a:rPr lang="ar-SA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ِ</a:t>
          </a:r>
          <a:r>
            <a:rPr lang="ar-BH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تاب </a:t>
          </a:r>
          <a:endParaRPr lang="en-US" sz="3600" b="1" dirty="0"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A1C1A3D8-5636-4083-871D-2E892FAA0C27}" type="parTrans" cxnId="{9BF34B29-3B0C-4DF6-B24F-EF5E0A0796C2}">
      <dgm:prSet/>
      <dgm:spPr/>
      <dgm:t>
        <a:bodyPr/>
        <a:lstStyle/>
        <a:p>
          <a:endParaRPr lang="en-US"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9B4E8C2E-0898-424D-8605-823A75B63D8B}" type="sibTrans" cxnId="{9BF34B29-3B0C-4DF6-B24F-EF5E0A0796C2}">
      <dgm:prSet/>
      <dgm:spPr/>
      <dgm:t>
        <a:bodyPr/>
        <a:lstStyle/>
        <a:p>
          <a:endParaRPr lang="en-US"/>
        </a:p>
      </dgm:t>
    </dgm:pt>
    <dgm:pt modelId="{9636B5F9-0D0E-489F-B54B-610B0ECEEE24}">
      <dgm:prSet phldrT="[نص]" custT="1"/>
      <dgm:spPr/>
      <dgm:t>
        <a:bodyPr/>
        <a:lstStyle/>
        <a:p>
          <a:r>
            <a:rPr lang="ar-BH" sz="33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عَدَدُ صَفحات</a:t>
          </a:r>
          <a:r>
            <a:rPr lang="ar-SA" sz="33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ِ الكِتاب</a:t>
          </a:r>
          <a:endParaRPr lang="en-US" sz="3300" b="1" dirty="0"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E7EE84CA-B060-4F30-9FAB-C042987B29F5}" type="parTrans" cxnId="{1410122F-6AAE-4BB3-B0F0-488E2174B9FA}">
      <dgm:prSet/>
      <dgm:spPr/>
      <dgm:t>
        <a:bodyPr/>
        <a:lstStyle/>
        <a:p>
          <a:endParaRPr lang="en-US"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75CC8485-AE2A-4CA8-BE98-198AECFFCED2}" type="sibTrans" cxnId="{1410122F-6AAE-4BB3-B0F0-488E2174B9FA}">
      <dgm:prSet/>
      <dgm:spPr/>
      <dgm:t>
        <a:bodyPr/>
        <a:lstStyle/>
        <a:p>
          <a:endParaRPr lang="en-US"/>
        </a:p>
      </dgm:t>
    </dgm:pt>
    <dgm:pt modelId="{0307A100-D1AB-447F-AC8D-D11E49370666}">
      <dgm:prSet phldrT="[نص]" custT="1"/>
      <dgm:spPr/>
      <dgm:t>
        <a:bodyPr/>
        <a:lstStyle/>
        <a:p>
          <a:r>
            <a:rPr lang="ar-BH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اسْمُ المـؤَلّف</a:t>
          </a:r>
          <a:r>
            <a:rPr lang="ar-SA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ِ</a:t>
          </a:r>
          <a:endParaRPr lang="en-US" sz="3600" b="1" dirty="0"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8275A9F0-A8EA-4A38-9D4E-A228151B16CC}" type="parTrans" cxnId="{6DFB3DC2-E5A0-4CF8-A773-D57C621489A4}">
      <dgm:prSet/>
      <dgm:spPr/>
      <dgm:t>
        <a:bodyPr/>
        <a:lstStyle/>
        <a:p>
          <a:pPr rtl="1"/>
          <a:endParaRPr lang="ar-SA"/>
        </a:p>
      </dgm:t>
    </dgm:pt>
    <dgm:pt modelId="{B7C13DC7-A13A-40D5-BC5C-75AFF9400C0E}" type="sibTrans" cxnId="{6DFB3DC2-E5A0-4CF8-A773-D57C621489A4}">
      <dgm:prSet/>
      <dgm:spPr/>
      <dgm:t>
        <a:bodyPr/>
        <a:lstStyle/>
        <a:p>
          <a:pPr rtl="1"/>
          <a:endParaRPr lang="ar-SA"/>
        </a:p>
      </dgm:t>
    </dgm:pt>
    <dgm:pt modelId="{057E6D04-A2DE-4CF0-9632-2E10063B140B}">
      <dgm:prSet phldrT="[نص]" custT="1"/>
      <dgm:spPr/>
      <dgm:t>
        <a:bodyPr/>
        <a:lstStyle/>
        <a:p>
          <a:r>
            <a:rPr lang="ar-BH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عُنْوانُ الك</a:t>
          </a:r>
          <a:r>
            <a:rPr lang="ar-SA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ِ</a:t>
          </a:r>
          <a:r>
            <a:rPr lang="ar-BH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تاب</a:t>
          </a:r>
          <a:r>
            <a:rPr lang="ar-SA" sz="36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ِ</a:t>
          </a:r>
          <a:endParaRPr lang="en-US" sz="3600" b="1" dirty="0"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51DAA524-B72A-4997-8E68-49738BD024B0}" type="parTrans" cxnId="{2F9DE9AE-525A-48E8-84DF-61512E98516A}">
      <dgm:prSet/>
      <dgm:spPr/>
      <dgm:t>
        <a:bodyPr/>
        <a:lstStyle/>
        <a:p>
          <a:pPr rtl="1"/>
          <a:endParaRPr lang="ar-SA"/>
        </a:p>
      </dgm:t>
    </dgm:pt>
    <dgm:pt modelId="{2F1B60A6-84F8-4055-9D90-0753A8FB50AC}" type="sibTrans" cxnId="{2F9DE9AE-525A-48E8-84DF-61512E98516A}">
      <dgm:prSet/>
      <dgm:spPr/>
      <dgm:t>
        <a:bodyPr/>
        <a:lstStyle/>
        <a:p>
          <a:pPr rtl="1"/>
          <a:endParaRPr lang="ar-SA"/>
        </a:p>
      </dgm:t>
    </dgm:pt>
    <dgm:pt modelId="{87EA7D78-63AF-4528-BFDE-7C67365FBC15}" type="pres">
      <dgm:prSet presAssocID="{563064ED-5B53-461C-86D4-060796B27C8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BH"/>
        </a:p>
      </dgm:t>
    </dgm:pt>
    <dgm:pt modelId="{FAD2E254-B4F1-48CB-B3C7-F857D47D9847}" type="pres">
      <dgm:prSet presAssocID="{D427B3DB-62D6-4D30-B9F2-815317F73CAA}" presName="hierRoot1" presStyleCnt="0"/>
      <dgm:spPr/>
    </dgm:pt>
    <dgm:pt modelId="{2F15301B-72A4-4609-9B6F-21C3742EC466}" type="pres">
      <dgm:prSet presAssocID="{D427B3DB-62D6-4D30-B9F2-815317F73CAA}" presName="composite" presStyleCnt="0"/>
      <dgm:spPr/>
    </dgm:pt>
    <dgm:pt modelId="{A28C10DA-CDE6-4A5C-B0DC-CE60FC25AE1F}" type="pres">
      <dgm:prSet presAssocID="{D427B3DB-62D6-4D30-B9F2-815317F73CAA}" presName="background" presStyleLbl="node0" presStyleIdx="0" presStyleCnt="1"/>
      <dgm:spPr/>
    </dgm:pt>
    <dgm:pt modelId="{98DF6F3D-3BAF-455C-BA6F-4EDEB2AB7732}" type="pres">
      <dgm:prSet presAssocID="{D427B3DB-62D6-4D30-B9F2-815317F73CAA}" presName="text" presStyleLbl="fgAcc0" presStyleIdx="0" presStyleCnt="1" custScaleX="357843" custLinFactY="-2940" custLinFactNeighborX="4435" custLinFactNeighborY="-100000">
        <dgm:presLayoutVars>
          <dgm:chPref val="3"/>
        </dgm:presLayoutVars>
      </dgm:prSet>
      <dgm:spPr/>
      <dgm:t>
        <a:bodyPr/>
        <a:lstStyle/>
        <a:p>
          <a:pPr rtl="1"/>
          <a:endParaRPr lang="ar-BH"/>
        </a:p>
      </dgm:t>
    </dgm:pt>
    <dgm:pt modelId="{BDED3D48-02F5-45D4-91D6-B9C3D0EC9324}" type="pres">
      <dgm:prSet presAssocID="{D427B3DB-62D6-4D30-B9F2-815317F73CAA}" presName="hierChild2" presStyleCnt="0"/>
      <dgm:spPr/>
    </dgm:pt>
    <dgm:pt modelId="{7264F297-0EA6-4FF6-9EEF-83D5765D6039}" type="pres">
      <dgm:prSet presAssocID="{2034C5BD-9192-4397-81A0-B9C9AD9F67EB}" presName="Name10" presStyleLbl="parChTrans1D2" presStyleIdx="0" presStyleCnt="5"/>
      <dgm:spPr/>
      <dgm:t>
        <a:bodyPr/>
        <a:lstStyle/>
        <a:p>
          <a:pPr rtl="1"/>
          <a:endParaRPr lang="ar-BH"/>
        </a:p>
      </dgm:t>
    </dgm:pt>
    <dgm:pt modelId="{A56583BD-6701-4D7A-BF65-7A3FCF3CAECB}" type="pres">
      <dgm:prSet presAssocID="{2FB14598-2337-4999-BA93-E500920C3A9B}" presName="hierRoot2" presStyleCnt="0"/>
      <dgm:spPr/>
    </dgm:pt>
    <dgm:pt modelId="{3DB831F0-5AD6-4B2E-9031-F4C447466EA6}" type="pres">
      <dgm:prSet presAssocID="{2FB14598-2337-4999-BA93-E500920C3A9B}" presName="composite2" presStyleCnt="0"/>
      <dgm:spPr/>
    </dgm:pt>
    <dgm:pt modelId="{C9091727-FDBE-4AF7-988C-94674C88EB49}" type="pres">
      <dgm:prSet presAssocID="{2FB14598-2337-4999-BA93-E500920C3A9B}" presName="background2" presStyleLbl="node2" presStyleIdx="0" presStyleCnt="5"/>
      <dgm:spPr/>
    </dgm:pt>
    <dgm:pt modelId="{5A11FEB0-3AD7-4ECA-ABB1-2800096591B9}" type="pres">
      <dgm:prSet presAssocID="{2FB14598-2337-4999-BA93-E500920C3A9B}" presName="text2" presStyleLbl="fgAcc2" presStyleIdx="0" presStyleCnt="5">
        <dgm:presLayoutVars>
          <dgm:chPref val="3"/>
        </dgm:presLayoutVars>
      </dgm:prSet>
      <dgm:spPr/>
      <dgm:t>
        <a:bodyPr/>
        <a:lstStyle/>
        <a:p>
          <a:pPr rtl="1"/>
          <a:endParaRPr lang="ar-BH"/>
        </a:p>
      </dgm:t>
    </dgm:pt>
    <dgm:pt modelId="{8133119B-A8AA-43DA-B4AA-701A1C90C0C0}" type="pres">
      <dgm:prSet presAssocID="{2FB14598-2337-4999-BA93-E500920C3A9B}" presName="hierChild3" presStyleCnt="0"/>
      <dgm:spPr/>
    </dgm:pt>
    <dgm:pt modelId="{BB6D6F38-3A11-42C1-9921-A10D847CFE10}" type="pres">
      <dgm:prSet presAssocID="{A1C1A3D8-5636-4083-871D-2E892FAA0C27}" presName="Name10" presStyleLbl="parChTrans1D2" presStyleIdx="1" presStyleCnt="5"/>
      <dgm:spPr/>
      <dgm:t>
        <a:bodyPr/>
        <a:lstStyle/>
        <a:p>
          <a:pPr rtl="1"/>
          <a:endParaRPr lang="ar-BH"/>
        </a:p>
      </dgm:t>
    </dgm:pt>
    <dgm:pt modelId="{4849B82E-B2F2-436C-B53A-C9C0C7A87461}" type="pres">
      <dgm:prSet presAssocID="{D5D48EF8-34D1-4E65-AFF7-160137E3B9C6}" presName="hierRoot2" presStyleCnt="0"/>
      <dgm:spPr/>
    </dgm:pt>
    <dgm:pt modelId="{4E2AFB6D-5E8D-4CB3-8857-ED47D2B8FE42}" type="pres">
      <dgm:prSet presAssocID="{D5D48EF8-34D1-4E65-AFF7-160137E3B9C6}" presName="composite2" presStyleCnt="0"/>
      <dgm:spPr/>
    </dgm:pt>
    <dgm:pt modelId="{4A182649-0FCF-4427-8D8F-83B6BDF527B8}" type="pres">
      <dgm:prSet presAssocID="{D5D48EF8-34D1-4E65-AFF7-160137E3B9C6}" presName="background2" presStyleLbl="node2" presStyleIdx="1" presStyleCnt="5"/>
      <dgm:spPr/>
    </dgm:pt>
    <dgm:pt modelId="{9B82DEA1-5DA7-41D4-9A70-8E00FC0D8639}" type="pres">
      <dgm:prSet presAssocID="{D5D48EF8-34D1-4E65-AFF7-160137E3B9C6}" presName="text2" presStyleLbl="fgAcc2" presStyleIdx="1" presStyleCnt="5">
        <dgm:presLayoutVars>
          <dgm:chPref val="3"/>
        </dgm:presLayoutVars>
      </dgm:prSet>
      <dgm:spPr/>
      <dgm:t>
        <a:bodyPr/>
        <a:lstStyle/>
        <a:p>
          <a:pPr rtl="1"/>
          <a:endParaRPr lang="ar-BH"/>
        </a:p>
      </dgm:t>
    </dgm:pt>
    <dgm:pt modelId="{BDCE6F28-1F07-43A2-A887-CC01D20555E6}" type="pres">
      <dgm:prSet presAssocID="{D5D48EF8-34D1-4E65-AFF7-160137E3B9C6}" presName="hierChild3" presStyleCnt="0"/>
      <dgm:spPr/>
    </dgm:pt>
    <dgm:pt modelId="{6A7A9E2F-3137-4221-A3C4-B36601E9CE7A}" type="pres">
      <dgm:prSet presAssocID="{E7EE84CA-B060-4F30-9FAB-C042987B29F5}" presName="Name10" presStyleLbl="parChTrans1D2" presStyleIdx="2" presStyleCnt="5"/>
      <dgm:spPr/>
      <dgm:t>
        <a:bodyPr/>
        <a:lstStyle/>
        <a:p>
          <a:pPr rtl="1"/>
          <a:endParaRPr lang="ar-BH"/>
        </a:p>
      </dgm:t>
    </dgm:pt>
    <dgm:pt modelId="{0E17E961-F88C-4CFF-A1CE-7AC1EA04C443}" type="pres">
      <dgm:prSet presAssocID="{9636B5F9-0D0E-489F-B54B-610B0ECEEE24}" presName="hierRoot2" presStyleCnt="0"/>
      <dgm:spPr/>
    </dgm:pt>
    <dgm:pt modelId="{AE099052-0B7F-4A51-B0CD-0004C47C1F91}" type="pres">
      <dgm:prSet presAssocID="{9636B5F9-0D0E-489F-B54B-610B0ECEEE24}" presName="composite2" presStyleCnt="0"/>
      <dgm:spPr/>
    </dgm:pt>
    <dgm:pt modelId="{A391935C-1CF8-4B7C-A54F-36FF1D49F2DB}" type="pres">
      <dgm:prSet presAssocID="{9636B5F9-0D0E-489F-B54B-610B0ECEEE24}" presName="background2" presStyleLbl="node2" presStyleIdx="2" presStyleCnt="5"/>
      <dgm:spPr/>
    </dgm:pt>
    <dgm:pt modelId="{1EE47D25-C790-46FB-881A-963277E570BE}" type="pres">
      <dgm:prSet presAssocID="{9636B5F9-0D0E-489F-B54B-610B0ECEEE24}" presName="text2" presStyleLbl="fgAcc2" presStyleIdx="2" presStyleCnt="5">
        <dgm:presLayoutVars>
          <dgm:chPref val="3"/>
        </dgm:presLayoutVars>
      </dgm:prSet>
      <dgm:spPr/>
      <dgm:t>
        <a:bodyPr/>
        <a:lstStyle/>
        <a:p>
          <a:pPr rtl="1"/>
          <a:endParaRPr lang="ar-BH"/>
        </a:p>
      </dgm:t>
    </dgm:pt>
    <dgm:pt modelId="{D95ED51E-BC6F-4601-94CD-27C329EA8F6D}" type="pres">
      <dgm:prSet presAssocID="{9636B5F9-0D0E-489F-B54B-610B0ECEEE24}" presName="hierChild3" presStyleCnt="0"/>
      <dgm:spPr/>
    </dgm:pt>
    <dgm:pt modelId="{A07546D5-A168-4BCB-829F-2539137A5C81}" type="pres">
      <dgm:prSet presAssocID="{8275A9F0-A8EA-4A38-9D4E-A228151B16CC}" presName="Name10" presStyleLbl="parChTrans1D2" presStyleIdx="3" presStyleCnt="5"/>
      <dgm:spPr/>
      <dgm:t>
        <a:bodyPr/>
        <a:lstStyle/>
        <a:p>
          <a:pPr rtl="1"/>
          <a:endParaRPr lang="ar-BH"/>
        </a:p>
      </dgm:t>
    </dgm:pt>
    <dgm:pt modelId="{68FF999F-194D-4728-9274-CB057A440D89}" type="pres">
      <dgm:prSet presAssocID="{0307A100-D1AB-447F-AC8D-D11E49370666}" presName="hierRoot2" presStyleCnt="0"/>
      <dgm:spPr/>
    </dgm:pt>
    <dgm:pt modelId="{44E52DAD-A66C-4C8A-84EF-BDD5F6BD1FB0}" type="pres">
      <dgm:prSet presAssocID="{0307A100-D1AB-447F-AC8D-D11E49370666}" presName="composite2" presStyleCnt="0"/>
      <dgm:spPr/>
    </dgm:pt>
    <dgm:pt modelId="{C2E40AB4-2B4A-422D-81A4-34AC4143AE91}" type="pres">
      <dgm:prSet presAssocID="{0307A100-D1AB-447F-AC8D-D11E49370666}" presName="background2" presStyleLbl="node2" presStyleIdx="3" presStyleCnt="5"/>
      <dgm:spPr/>
    </dgm:pt>
    <dgm:pt modelId="{56145D6B-AB5A-47D6-A572-8E98A7714929}" type="pres">
      <dgm:prSet presAssocID="{0307A100-D1AB-447F-AC8D-D11E49370666}" presName="text2" presStyleLbl="fgAcc2" presStyleIdx="3" presStyleCnt="5">
        <dgm:presLayoutVars>
          <dgm:chPref val="3"/>
        </dgm:presLayoutVars>
      </dgm:prSet>
      <dgm:spPr/>
      <dgm:t>
        <a:bodyPr/>
        <a:lstStyle/>
        <a:p>
          <a:pPr rtl="1"/>
          <a:endParaRPr lang="ar-BH"/>
        </a:p>
      </dgm:t>
    </dgm:pt>
    <dgm:pt modelId="{1320A627-2B0C-4F46-A181-E70B98EB3004}" type="pres">
      <dgm:prSet presAssocID="{0307A100-D1AB-447F-AC8D-D11E49370666}" presName="hierChild3" presStyleCnt="0"/>
      <dgm:spPr/>
    </dgm:pt>
    <dgm:pt modelId="{CB697986-04B9-42BD-B5D1-B238A5BE13C7}" type="pres">
      <dgm:prSet presAssocID="{51DAA524-B72A-4997-8E68-49738BD024B0}" presName="Name10" presStyleLbl="parChTrans1D2" presStyleIdx="4" presStyleCnt="5"/>
      <dgm:spPr/>
      <dgm:t>
        <a:bodyPr/>
        <a:lstStyle/>
        <a:p>
          <a:pPr rtl="1"/>
          <a:endParaRPr lang="ar-BH"/>
        </a:p>
      </dgm:t>
    </dgm:pt>
    <dgm:pt modelId="{8FC484B4-10F2-439E-B2E3-03D9397515E3}" type="pres">
      <dgm:prSet presAssocID="{057E6D04-A2DE-4CF0-9632-2E10063B140B}" presName="hierRoot2" presStyleCnt="0"/>
      <dgm:spPr/>
    </dgm:pt>
    <dgm:pt modelId="{745D65C9-CAA5-45A8-BB32-4978D51C0547}" type="pres">
      <dgm:prSet presAssocID="{057E6D04-A2DE-4CF0-9632-2E10063B140B}" presName="composite2" presStyleCnt="0"/>
      <dgm:spPr/>
    </dgm:pt>
    <dgm:pt modelId="{78BC5E4C-C588-4B3D-BAA4-F8D10E7FDBAD}" type="pres">
      <dgm:prSet presAssocID="{057E6D04-A2DE-4CF0-9632-2E10063B140B}" presName="background2" presStyleLbl="node2" presStyleIdx="4" presStyleCnt="5"/>
      <dgm:spPr/>
    </dgm:pt>
    <dgm:pt modelId="{5D8287C6-3D0B-464F-952B-ECB86266CBF3}" type="pres">
      <dgm:prSet presAssocID="{057E6D04-A2DE-4CF0-9632-2E10063B140B}" presName="text2" presStyleLbl="fgAcc2" presStyleIdx="4" presStyleCnt="5">
        <dgm:presLayoutVars>
          <dgm:chPref val="3"/>
        </dgm:presLayoutVars>
      </dgm:prSet>
      <dgm:spPr/>
      <dgm:t>
        <a:bodyPr/>
        <a:lstStyle/>
        <a:p>
          <a:pPr rtl="1"/>
          <a:endParaRPr lang="ar-BH"/>
        </a:p>
      </dgm:t>
    </dgm:pt>
    <dgm:pt modelId="{4EE142C4-526A-4477-BC92-6A74655CB38A}" type="pres">
      <dgm:prSet presAssocID="{057E6D04-A2DE-4CF0-9632-2E10063B140B}" presName="hierChild3" presStyleCnt="0"/>
      <dgm:spPr/>
    </dgm:pt>
  </dgm:ptLst>
  <dgm:cxnLst>
    <dgm:cxn modelId="{2844A90A-F5BB-4F66-8296-ED2BFFF6BF9E}" type="presOf" srcId="{0307A100-D1AB-447F-AC8D-D11E49370666}" destId="{56145D6B-AB5A-47D6-A572-8E98A7714929}" srcOrd="0" destOrd="0" presId="urn:microsoft.com/office/officeart/2005/8/layout/hierarchy1"/>
    <dgm:cxn modelId="{96B76959-36F1-43C0-B1B0-DACEDF4D4C37}" type="presOf" srcId="{9636B5F9-0D0E-489F-B54B-610B0ECEEE24}" destId="{1EE47D25-C790-46FB-881A-963277E570BE}" srcOrd="0" destOrd="0" presId="urn:microsoft.com/office/officeart/2005/8/layout/hierarchy1"/>
    <dgm:cxn modelId="{2FD350EE-FDD0-42DE-928D-4EAF77776A1F}" type="presOf" srcId="{51DAA524-B72A-4997-8E68-49738BD024B0}" destId="{CB697986-04B9-42BD-B5D1-B238A5BE13C7}" srcOrd="0" destOrd="0" presId="urn:microsoft.com/office/officeart/2005/8/layout/hierarchy1"/>
    <dgm:cxn modelId="{8DB7609F-4B69-4CDB-B2E3-0B16317F385E}" srcId="{D427B3DB-62D6-4D30-B9F2-815317F73CAA}" destId="{2FB14598-2337-4999-BA93-E500920C3A9B}" srcOrd="0" destOrd="0" parTransId="{2034C5BD-9192-4397-81A0-B9C9AD9F67EB}" sibTransId="{1E0C4B0E-CA6B-42A4-BC41-ABAE8961B868}"/>
    <dgm:cxn modelId="{6DFB3DC2-E5A0-4CF8-A773-D57C621489A4}" srcId="{D427B3DB-62D6-4D30-B9F2-815317F73CAA}" destId="{0307A100-D1AB-447F-AC8D-D11E49370666}" srcOrd="3" destOrd="0" parTransId="{8275A9F0-A8EA-4A38-9D4E-A228151B16CC}" sibTransId="{B7C13DC7-A13A-40D5-BC5C-75AFF9400C0E}"/>
    <dgm:cxn modelId="{1A2C35DE-9A60-4C4B-B9D8-C8519AF5C322}" srcId="{563064ED-5B53-461C-86D4-060796B27C85}" destId="{D427B3DB-62D6-4D30-B9F2-815317F73CAA}" srcOrd="0" destOrd="0" parTransId="{E48D73B3-A2DE-40F8-AF68-94F9B4011665}" sibTransId="{4E489FC0-F27F-4B4C-8AAF-D951EDB27682}"/>
    <dgm:cxn modelId="{53BB9D28-9CD6-44BD-82AF-7F0C5FFB023C}" type="presOf" srcId="{A1C1A3D8-5636-4083-871D-2E892FAA0C27}" destId="{BB6D6F38-3A11-42C1-9921-A10D847CFE10}" srcOrd="0" destOrd="0" presId="urn:microsoft.com/office/officeart/2005/8/layout/hierarchy1"/>
    <dgm:cxn modelId="{3BCA0385-B4C6-4D16-BC0B-B9A216843509}" type="presOf" srcId="{2034C5BD-9192-4397-81A0-B9C9AD9F67EB}" destId="{7264F297-0EA6-4FF6-9EEF-83D5765D6039}" srcOrd="0" destOrd="0" presId="urn:microsoft.com/office/officeart/2005/8/layout/hierarchy1"/>
    <dgm:cxn modelId="{C5629D5E-2FCF-4818-AB07-6970FDEE185F}" type="presOf" srcId="{8275A9F0-A8EA-4A38-9D4E-A228151B16CC}" destId="{A07546D5-A168-4BCB-829F-2539137A5C81}" srcOrd="0" destOrd="0" presId="urn:microsoft.com/office/officeart/2005/8/layout/hierarchy1"/>
    <dgm:cxn modelId="{45812F9F-F19E-4326-B4A5-718758EABE17}" type="presOf" srcId="{2FB14598-2337-4999-BA93-E500920C3A9B}" destId="{5A11FEB0-3AD7-4ECA-ABB1-2800096591B9}" srcOrd="0" destOrd="0" presId="urn:microsoft.com/office/officeart/2005/8/layout/hierarchy1"/>
    <dgm:cxn modelId="{1410122F-6AAE-4BB3-B0F0-488E2174B9FA}" srcId="{D427B3DB-62D6-4D30-B9F2-815317F73CAA}" destId="{9636B5F9-0D0E-489F-B54B-610B0ECEEE24}" srcOrd="2" destOrd="0" parTransId="{E7EE84CA-B060-4F30-9FAB-C042987B29F5}" sibTransId="{75CC8485-AE2A-4CA8-BE98-198AECFFCED2}"/>
    <dgm:cxn modelId="{134268E9-B6D3-48E3-A8B5-C90FF7B5E8DA}" type="presOf" srcId="{563064ED-5B53-461C-86D4-060796B27C85}" destId="{87EA7D78-63AF-4528-BFDE-7C67365FBC15}" srcOrd="0" destOrd="0" presId="urn:microsoft.com/office/officeart/2005/8/layout/hierarchy1"/>
    <dgm:cxn modelId="{2F9DE9AE-525A-48E8-84DF-61512E98516A}" srcId="{D427B3DB-62D6-4D30-B9F2-815317F73CAA}" destId="{057E6D04-A2DE-4CF0-9632-2E10063B140B}" srcOrd="4" destOrd="0" parTransId="{51DAA524-B72A-4997-8E68-49738BD024B0}" sibTransId="{2F1B60A6-84F8-4055-9D90-0753A8FB50AC}"/>
    <dgm:cxn modelId="{64CC1383-3C12-4B42-A339-4EFAA954438E}" type="presOf" srcId="{E7EE84CA-B060-4F30-9FAB-C042987B29F5}" destId="{6A7A9E2F-3137-4221-A3C4-B36601E9CE7A}" srcOrd="0" destOrd="0" presId="urn:microsoft.com/office/officeart/2005/8/layout/hierarchy1"/>
    <dgm:cxn modelId="{FC6208D0-B12E-4B3C-AE3B-2EB080E16AA7}" type="presOf" srcId="{D5D48EF8-34D1-4E65-AFF7-160137E3B9C6}" destId="{9B82DEA1-5DA7-41D4-9A70-8E00FC0D8639}" srcOrd="0" destOrd="0" presId="urn:microsoft.com/office/officeart/2005/8/layout/hierarchy1"/>
    <dgm:cxn modelId="{B3A942AF-F7FF-464E-946F-35EC516BAEE5}" type="presOf" srcId="{057E6D04-A2DE-4CF0-9632-2E10063B140B}" destId="{5D8287C6-3D0B-464F-952B-ECB86266CBF3}" srcOrd="0" destOrd="0" presId="urn:microsoft.com/office/officeart/2005/8/layout/hierarchy1"/>
    <dgm:cxn modelId="{9BF34B29-3B0C-4DF6-B24F-EF5E0A0796C2}" srcId="{D427B3DB-62D6-4D30-B9F2-815317F73CAA}" destId="{D5D48EF8-34D1-4E65-AFF7-160137E3B9C6}" srcOrd="1" destOrd="0" parTransId="{A1C1A3D8-5636-4083-871D-2E892FAA0C27}" sibTransId="{9B4E8C2E-0898-424D-8605-823A75B63D8B}"/>
    <dgm:cxn modelId="{6957A2A8-E2E8-459A-B83C-46039E4145F8}" type="presOf" srcId="{D427B3DB-62D6-4D30-B9F2-815317F73CAA}" destId="{98DF6F3D-3BAF-455C-BA6F-4EDEB2AB7732}" srcOrd="0" destOrd="0" presId="urn:microsoft.com/office/officeart/2005/8/layout/hierarchy1"/>
    <dgm:cxn modelId="{DAFCE673-C8B7-4CBC-BFD8-4403C1A4D13A}" type="presParOf" srcId="{87EA7D78-63AF-4528-BFDE-7C67365FBC15}" destId="{FAD2E254-B4F1-48CB-B3C7-F857D47D9847}" srcOrd="0" destOrd="0" presId="urn:microsoft.com/office/officeart/2005/8/layout/hierarchy1"/>
    <dgm:cxn modelId="{C59B41EB-2F87-42AD-9336-5B565852C722}" type="presParOf" srcId="{FAD2E254-B4F1-48CB-B3C7-F857D47D9847}" destId="{2F15301B-72A4-4609-9B6F-21C3742EC466}" srcOrd="0" destOrd="0" presId="urn:microsoft.com/office/officeart/2005/8/layout/hierarchy1"/>
    <dgm:cxn modelId="{73A61BAA-9798-4470-AC09-C574C5221064}" type="presParOf" srcId="{2F15301B-72A4-4609-9B6F-21C3742EC466}" destId="{A28C10DA-CDE6-4A5C-B0DC-CE60FC25AE1F}" srcOrd="0" destOrd="0" presId="urn:microsoft.com/office/officeart/2005/8/layout/hierarchy1"/>
    <dgm:cxn modelId="{645965EF-96E4-4995-8F4B-749B6AD93627}" type="presParOf" srcId="{2F15301B-72A4-4609-9B6F-21C3742EC466}" destId="{98DF6F3D-3BAF-455C-BA6F-4EDEB2AB7732}" srcOrd="1" destOrd="0" presId="urn:microsoft.com/office/officeart/2005/8/layout/hierarchy1"/>
    <dgm:cxn modelId="{79BB7F4A-C660-44DE-90FF-099410358A82}" type="presParOf" srcId="{FAD2E254-B4F1-48CB-B3C7-F857D47D9847}" destId="{BDED3D48-02F5-45D4-91D6-B9C3D0EC9324}" srcOrd="1" destOrd="0" presId="urn:microsoft.com/office/officeart/2005/8/layout/hierarchy1"/>
    <dgm:cxn modelId="{1FCD5366-EDEF-46BD-8892-D6C8B98AEEF7}" type="presParOf" srcId="{BDED3D48-02F5-45D4-91D6-B9C3D0EC9324}" destId="{7264F297-0EA6-4FF6-9EEF-83D5765D6039}" srcOrd="0" destOrd="0" presId="urn:microsoft.com/office/officeart/2005/8/layout/hierarchy1"/>
    <dgm:cxn modelId="{F328E95E-4682-44C1-8FE2-D5C97108DF8B}" type="presParOf" srcId="{BDED3D48-02F5-45D4-91D6-B9C3D0EC9324}" destId="{A56583BD-6701-4D7A-BF65-7A3FCF3CAECB}" srcOrd="1" destOrd="0" presId="urn:microsoft.com/office/officeart/2005/8/layout/hierarchy1"/>
    <dgm:cxn modelId="{6AE44A39-FF9E-4278-BF2E-88AE284BD958}" type="presParOf" srcId="{A56583BD-6701-4D7A-BF65-7A3FCF3CAECB}" destId="{3DB831F0-5AD6-4B2E-9031-F4C447466EA6}" srcOrd="0" destOrd="0" presId="urn:microsoft.com/office/officeart/2005/8/layout/hierarchy1"/>
    <dgm:cxn modelId="{E1CC1FE3-EACE-48A4-9CBB-A196EE062AC9}" type="presParOf" srcId="{3DB831F0-5AD6-4B2E-9031-F4C447466EA6}" destId="{C9091727-FDBE-4AF7-988C-94674C88EB49}" srcOrd="0" destOrd="0" presId="urn:microsoft.com/office/officeart/2005/8/layout/hierarchy1"/>
    <dgm:cxn modelId="{5E8F2FFE-565D-4536-932E-C860A911E3CB}" type="presParOf" srcId="{3DB831F0-5AD6-4B2E-9031-F4C447466EA6}" destId="{5A11FEB0-3AD7-4ECA-ABB1-2800096591B9}" srcOrd="1" destOrd="0" presId="urn:microsoft.com/office/officeart/2005/8/layout/hierarchy1"/>
    <dgm:cxn modelId="{20F73245-BADE-4222-8581-122F26B1FFD6}" type="presParOf" srcId="{A56583BD-6701-4D7A-BF65-7A3FCF3CAECB}" destId="{8133119B-A8AA-43DA-B4AA-701A1C90C0C0}" srcOrd="1" destOrd="0" presId="urn:microsoft.com/office/officeart/2005/8/layout/hierarchy1"/>
    <dgm:cxn modelId="{45A82E29-0574-41FB-B6CA-1E32D9028B39}" type="presParOf" srcId="{BDED3D48-02F5-45D4-91D6-B9C3D0EC9324}" destId="{BB6D6F38-3A11-42C1-9921-A10D847CFE10}" srcOrd="2" destOrd="0" presId="urn:microsoft.com/office/officeart/2005/8/layout/hierarchy1"/>
    <dgm:cxn modelId="{88846058-9386-4F16-8B75-89FA1DA67790}" type="presParOf" srcId="{BDED3D48-02F5-45D4-91D6-B9C3D0EC9324}" destId="{4849B82E-B2F2-436C-B53A-C9C0C7A87461}" srcOrd="3" destOrd="0" presId="urn:microsoft.com/office/officeart/2005/8/layout/hierarchy1"/>
    <dgm:cxn modelId="{82F2266D-8F16-4C01-8E0F-A5F221027367}" type="presParOf" srcId="{4849B82E-B2F2-436C-B53A-C9C0C7A87461}" destId="{4E2AFB6D-5E8D-4CB3-8857-ED47D2B8FE42}" srcOrd="0" destOrd="0" presId="urn:microsoft.com/office/officeart/2005/8/layout/hierarchy1"/>
    <dgm:cxn modelId="{99F7F3EE-BBED-46D2-B191-D19D408FC1C9}" type="presParOf" srcId="{4E2AFB6D-5E8D-4CB3-8857-ED47D2B8FE42}" destId="{4A182649-0FCF-4427-8D8F-83B6BDF527B8}" srcOrd="0" destOrd="0" presId="urn:microsoft.com/office/officeart/2005/8/layout/hierarchy1"/>
    <dgm:cxn modelId="{43A14318-C49A-43D5-8B37-98B1C5712933}" type="presParOf" srcId="{4E2AFB6D-5E8D-4CB3-8857-ED47D2B8FE42}" destId="{9B82DEA1-5DA7-41D4-9A70-8E00FC0D8639}" srcOrd="1" destOrd="0" presId="urn:microsoft.com/office/officeart/2005/8/layout/hierarchy1"/>
    <dgm:cxn modelId="{D89A1E21-A732-42BB-81D9-C5FAB02485CB}" type="presParOf" srcId="{4849B82E-B2F2-436C-B53A-C9C0C7A87461}" destId="{BDCE6F28-1F07-43A2-A887-CC01D20555E6}" srcOrd="1" destOrd="0" presId="urn:microsoft.com/office/officeart/2005/8/layout/hierarchy1"/>
    <dgm:cxn modelId="{F01E1E60-C835-456A-9981-04C7D8AA30FE}" type="presParOf" srcId="{BDED3D48-02F5-45D4-91D6-B9C3D0EC9324}" destId="{6A7A9E2F-3137-4221-A3C4-B36601E9CE7A}" srcOrd="4" destOrd="0" presId="urn:microsoft.com/office/officeart/2005/8/layout/hierarchy1"/>
    <dgm:cxn modelId="{91B115DE-044C-47B3-A1A2-9B0C71342E5D}" type="presParOf" srcId="{BDED3D48-02F5-45D4-91D6-B9C3D0EC9324}" destId="{0E17E961-F88C-4CFF-A1CE-7AC1EA04C443}" srcOrd="5" destOrd="0" presId="urn:microsoft.com/office/officeart/2005/8/layout/hierarchy1"/>
    <dgm:cxn modelId="{41C7CC5C-1FEB-4E59-AF0C-A9D8B8A0D0D5}" type="presParOf" srcId="{0E17E961-F88C-4CFF-A1CE-7AC1EA04C443}" destId="{AE099052-0B7F-4A51-B0CD-0004C47C1F91}" srcOrd="0" destOrd="0" presId="urn:microsoft.com/office/officeart/2005/8/layout/hierarchy1"/>
    <dgm:cxn modelId="{DC6D72BB-ED25-44BD-A435-C3796439989F}" type="presParOf" srcId="{AE099052-0B7F-4A51-B0CD-0004C47C1F91}" destId="{A391935C-1CF8-4B7C-A54F-36FF1D49F2DB}" srcOrd="0" destOrd="0" presId="urn:microsoft.com/office/officeart/2005/8/layout/hierarchy1"/>
    <dgm:cxn modelId="{5D93247F-11C9-4E51-89A2-529C3BB27A31}" type="presParOf" srcId="{AE099052-0B7F-4A51-B0CD-0004C47C1F91}" destId="{1EE47D25-C790-46FB-881A-963277E570BE}" srcOrd="1" destOrd="0" presId="urn:microsoft.com/office/officeart/2005/8/layout/hierarchy1"/>
    <dgm:cxn modelId="{F794F4E5-8055-4078-800C-596E4A07CC29}" type="presParOf" srcId="{0E17E961-F88C-4CFF-A1CE-7AC1EA04C443}" destId="{D95ED51E-BC6F-4601-94CD-27C329EA8F6D}" srcOrd="1" destOrd="0" presId="urn:microsoft.com/office/officeart/2005/8/layout/hierarchy1"/>
    <dgm:cxn modelId="{11EDA208-1D4E-42F5-9CDE-E6523DC6BDB7}" type="presParOf" srcId="{BDED3D48-02F5-45D4-91D6-B9C3D0EC9324}" destId="{A07546D5-A168-4BCB-829F-2539137A5C81}" srcOrd="6" destOrd="0" presId="urn:microsoft.com/office/officeart/2005/8/layout/hierarchy1"/>
    <dgm:cxn modelId="{B0ABDE32-5EA1-4C34-81CF-72138B9F4CDF}" type="presParOf" srcId="{BDED3D48-02F5-45D4-91D6-B9C3D0EC9324}" destId="{68FF999F-194D-4728-9274-CB057A440D89}" srcOrd="7" destOrd="0" presId="urn:microsoft.com/office/officeart/2005/8/layout/hierarchy1"/>
    <dgm:cxn modelId="{4C95E497-825C-462C-9E13-0E27E70A1621}" type="presParOf" srcId="{68FF999F-194D-4728-9274-CB057A440D89}" destId="{44E52DAD-A66C-4C8A-84EF-BDD5F6BD1FB0}" srcOrd="0" destOrd="0" presId="urn:microsoft.com/office/officeart/2005/8/layout/hierarchy1"/>
    <dgm:cxn modelId="{89BD67CD-5F10-4F61-9FC1-5B809FFC4A78}" type="presParOf" srcId="{44E52DAD-A66C-4C8A-84EF-BDD5F6BD1FB0}" destId="{C2E40AB4-2B4A-422D-81A4-34AC4143AE91}" srcOrd="0" destOrd="0" presId="urn:microsoft.com/office/officeart/2005/8/layout/hierarchy1"/>
    <dgm:cxn modelId="{C5A707A0-859C-4814-A334-3F5E99235C1C}" type="presParOf" srcId="{44E52DAD-A66C-4C8A-84EF-BDD5F6BD1FB0}" destId="{56145D6B-AB5A-47D6-A572-8E98A7714929}" srcOrd="1" destOrd="0" presId="urn:microsoft.com/office/officeart/2005/8/layout/hierarchy1"/>
    <dgm:cxn modelId="{DF02E433-A0AA-4A7B-9681-7B097C7B91C3}" type="presParOf" srcId="{68FF999F-194D-4728-9274-CB057A440D89}" destId="{1320A627-2B0C-4F46-A181-E70B98EB3004}" srcOrd="1" destOrd="0" presId="urn:microsoft.com/office/officeart/2005/8/layout/hierarchy1"/>
    <dgm:cxn modelId="{DEF1A8B0-FEDB-4DE3-B791-3E9724775031}" type="presParOf" srcId="{BDED3D48-02F5-45D4-91D6-B9C3D0EC9324}" destId="{CB697986-04B9-42BD-B5D1-B238A5BE13C7}" srcOrd="8" destOrd="0" presId="urn:microsoft.com/office/officeart/2005/8/layout/hierarchy1"/>
    <dgm:cxn modelId="{9DF85782-76F7-4320-AE36-EF41644B421F}" type="presParOf" srcId="{BDED3D48-02F5-45D4-91D6-B9C3D0EC9324}" destId="{8FC484B4-10F2-439E-B2E3-03D9397515E3}" srcOrd="9" destOrd="0" presId="urn:microsoft.com/office/officeart/2005/8/layout/hierarchy1"/>
    <dgm:cxn modelId="{EC6D8C0A-3EFC-4134-A737-382897505CBB}" type="presParOf" srcId="{8FC484B4-10F2-439E-B2E3-03D9397515E3}" destId="{745D65C9-CAA5-45A8-BB32-4978D51C0547}" srcOrd="0" destOrd="0" presId="urn:microsoft.com/office/officeart/2005/8/layout/hierarchy1"/>
    <dgm:cxn modelId="{BB3EB57F-C7F7-4F04-9E9A-C901CFACD090}" type="presParOf" srcId="{745D65C9-CAA5-45A8-BB32-4978D51C0547}" destId="{78BC5E4C-C588-4B3D-BAA4-F8D10E7FDBAD}" srcOrd="0" destOrd="0" presId="urn:microsoft.com/office/officeart/2005/8/layout/hierarchy1"/>
    <dgm:cxn modelId="{022879FD-5675-45E6-83B9-A11641625960}" type="presParOf" srcId="{745D65C9-CAA5-45A8-BB32-4978D51C0547}" destId="{5D8287C6-3D0B-464F-952B-ECB86266CBF3}" srcOrd="1" destOrd="0" presId="urn:microsoft.com/office/officeart/2005/8/layout/hierarchy1"/>
    <dgm:cxn modelId="{02E1FA3E-DF43-4B6B-AC95-BFB82B8729D8}" type="presParOf" srcId="{8FC484B4-10F2-439E-B2E3-03D9397515E3}" destId="{4EE142C4-526A-4477-BC92-6A74655CB38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934D5A0E-1A3A-44A9-96A6-D1435E390A07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E5E760F1-CB40-40A7-877D-CBCECFDE9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80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505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598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767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64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943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703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666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55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93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736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7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601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5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46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844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sp>
        <p:nvSpPr>
          <p:cNvPr id="6" name="Title 3">
            <a:extLst>
              <a:ext uri="{FF2B5EF4-FFF2-40B4-BE49-F238E27FC236}">
                <a16:creationId xmlns:a16="http://schemas.microsoft.com/office/drawing/2014/main" xmlns="" id="{100CE191-E0A6-4C3E-AF42-7ACAD2DD3F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8167" y="3625320"/>
            <a:ext cx="10144476" cy="1577340"/>
          </a:xfrm>
        </p:spPr>
        <p:txBody>
          <a:bodyPr>
            <a:noAutofit/>
          </a:bodyPr>
          <a:lstStyle/>
          <a:p>
            <a:pPr lvl="0"/>
            <a:r>
              <a:rPr lang="ar-BH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</a:t>
            </a:r>
            <a:r>
              <a:rPr lang="ar-SA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ِ</a:t>
            </a:r>
            <a:r>
              <a:rPr lang="ar-BH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طاقة</a:t>
            </a:r>
            <a:r>
              <a:rPr lang="ar-SA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ُ</a:t>
            </a:r>
            <a:r>
              <a:rPr lang="ar-BH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الت</a:t>
            </a:r>
            <a:r>
              <a:rPr lang="ar-SA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ّ</a:t>
            </a:r>
            <a:r>
              <a:rPr lang="ar-BH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ع</a:t>
            </a:r>
            <a:r>
              <a:rPr lang="ar-SA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ْ</a:t>
            </a:r>
            <a:r>
              <a:rPr lang="ar-BH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ريفِ ب</a:t>
            </a:r>
            <a:r>
              <a:rPr lang="ar-SA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ِ</a:t>
            </a:r>
            <a:r>
              <a:rPr lang="ar-BH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ك</a:t>
            </a:r>
            <a:r>
              <a:rPr lang="ar-SA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ِ</a:t>
            </a:r>
            <a:r>
              <a:rPr lang="ar-BH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تاب</a:t>
            </a:r>
            <a:r>
              <a:rPr lang="ar-SA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ٍ</a:t>
            </a:r>
            <a:r>
              <a:rPr lang="ar-BH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endParaRPr lang="en-US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Subtitle 4">
            <a:extLst>
              <a:ext uri="{FF2B5EF4-FFF2-40B4-BE49-F238E27FC236}">
                <a16:creationId xmlns:a16="http://schemas.microsoft.com/office/drawing/2014/main" xmlns="" id="{7578CFFA-8B0A-47AC-8502-1083DB0F6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5038" y="5855531"/>
            <a:ext cx="6990735" cy="2080259"/>
          </a:xfrm>
        </p:spPr>
        <p:txBody>
          <a:bodyPr>
            <a:normAutofit/>
          </a:bodyPr>
          <a:lstStyle/>
          <a:p>
            <a:pPr algn="ctr"/>
            <a:r>
              <a:rPr lang="ar-BH" sz="40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للصَّفِّ الرّابعِ الابتدائِيّ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endParaRPr lang="ar-BH" sz="40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87810D1B-8D09-4C9D-BF61-C7EF09A9C0EB}"/>
              </a:ext>
            </a:extLst>
          </p:cNvPr>
          <p:cNvSpPr txBox="1"/>
          <p:nvPr/>
        </p:nvSpPr>
        <p:spPr>
          <a:xfrm>
            <a:off x="3587211" y="1932549"/>
            <a:ext cx="538638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44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درس في مادَّة اللُّغة العربيّة</a:t>
            </a:r>
            <a:br>
              <a:rPr lang="ar-BH" sz="44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4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(</a:t>
            </a:r>
            <a:r>
              <a:rPr lang="ar-BH" sz="6000" b="1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</a:t>
            </a:r>
            <a:r>
              <a:rPr lang="ar-SA" sz="6000" b="1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ّ</a:t>
            </a:r>
            <a:r>
              <a:rPr lang="ar-BH" sz="6000" b="1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عبيرُ الكتابيّ)</a:t>
            </a:r>
            <a:endParaRPr lang="en-US" sz="44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xmlns="" id="{A73D69AF-4C52-4910-8A39-AF20FFF67942}"/>
              </a:ext>
            </a:extLst>
          </p:cNvPr>
          <p:cNvSpPr txBox="1"/>
          <p:nvPr/>
        </p:nvSpPr>
        <p:spPr>
          <a:xfrm>
            <a:off x="656304" y="-255434"/>
            <a:ext cx="974551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ar-BH" sz="12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endParaRPr lang="ar-BH" sz="12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endParaRPr lang="ar-BH" sz="12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lang="ar-BH" sz="4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أُلَاحِظُ العناصِرَ المكوِّنةَ للبِطاقةِ التَّعريفيَّةِ:</a:t>
            </a:r>
            <a:endParaRPr lang="en-US" sz="40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graphicFrame>
        <p:nvGraphicFramePr>
          <p:cNvPr id="9" name="رسم تخطيطي 8">
            <a:extLst>
              <a:ext uri="{FF2B5EF4-FFF2-40B4-BE49-F238E27FC236}">
                <a16:creationId xmlns:a16="http://schemas.microsoft.com/office/drawing/2014/main" xmlns="" id="{6C8291D8-9734-4AC7-B35C-6126C8F6B4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7021192"/>
              </p:ext>
            </p:extLst>
          </p:nvPr>
        </p:nvGraphicFramePr>
        <p:xfrm>
          <a:off x="527717" y="1824818"/>
          <a:ext cx="11444287" cy="3894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xmlns="" id="{E8629976-C1B8-4E6D-994D-D5C282B20591}"/>
              </a:ext>
            </a:extLst>
          </p:cNvPr>
          <p:cNvSpPr txBox="1">
            <a:spLocks/>
          </p:cNvSpPr>
          <p:nvPr/>
        </p:nvSpPr>
        <p:spPr>
          <a:xfrm>
            <a:off x="10535478" y="189464"/>
            <a:ext cx="1656522" cy="714987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92500"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8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أَكْتَشِفُ</a:t>
            </a:r>
          </a:p>
        </p:txBody>
      </p:sp>
    </p:spTree>
    <p:extLst>
      <p:ext uri="{BB962C8B-B14F-4D97-AF65-F5344CB8AC3E}">
        <p14:creationId xmlns:p14="http://schemas.microsoft.com/office/powerpoint/2010/main" val="3892617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9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xmlns="" id="{DD222312-905D-44FB-9695-1C628B7D5F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354149"/>
              </p:ext>
            </p:extLst>
          </p:nvPr>
        </p:nvGraphicFramePr>
        <p:xfrm>
          <a:off x="-142875" y="1250096"/>
          <a:ext cx="12082462" cy="53118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83518">
                  <a:extLst>
                    <a:ext uri="{9D8B030D-6E8A-4147-A177-3AD203B41FA5}">
                      <a16:colId xmlns:a16="http://schemas.microsoft.com/office/drawing/2014/main" xmlns="" val="332037818"/>
                    </a:ext>
                  </a:extLst>
                </a:gridCol>
                <a:gridCol w="2636382">
                  <a:extLst>
                    <a:ext uri="{9D8B030D-6E8A-4147-A177-3AD203B41FA5}">
                      <a16:colId xmlns:a16="http://schemas.microsoft.com/office/drawing/2014/main" xmlns="" val="1743397842"/>
                    </a:ext>
                  </a:extLst>
                </a:gridCol>
                <a:gridCol w="2662562">
                  <a:extLst>
                    <a:ext uri="{9D8B030D-6E8A-4147-A177-3AD203B41FA5}">
                      <a16:colId xmlns:a16="http://schemas.microsoft.com/office/drawing/2014/main" xmlns="" val="3956147843"/>
                    </a:ext>
                  </a:extLst>
                </a:gridCol>
              </a:tblGrid>
              <a:tr h="582795">
                <a:tc>
                  <a:txBody>
                    <a:bodyPr/>
                    <a:lstStyle/>
                    <a:p>
                      <a:pPr algn="r"/>
                      <a:r>
                        <a:rPr lang="ar-BH" sz="40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المَعْلومَاتُ</a:t>
                      </a:r>
                      <a:endParaRPr lang="en-US" sz="40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40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العَنَاصِرُ</a:t>
                      </a:r>
                      <a:endParaRPr lang="en-US" sz="40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997547492"/>
                  </a:ext>
                </a:extLst>
              </a:tr>
              <a:tr h="701756">
                <a:tc>
                  <a:txBody>
                    <a:bodyPr/>
                    <a:lstStyle/>
                    <a:p>
                      <a:pPr algn="r"/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98 صفحة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Traditional Arabic" panose="02020603050405020304" pitchFamily="18" charset="-78"/>
                        <a:ea typeface="+mn-ea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b="1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ar-BH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عُنْوانُ الك</a:t>
                      </a:r>
                      <a:r>
                        <a:rPr lang="ar-SA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ِ</a:t>
                      </a:r>
                      <a:r>
                        <a:rPr lang="ar-BH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تاب</a:t>
                      </a:r>
                      <a:r>
                        <a:rPr lang="ar-SA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ِ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568552573"/>
                  </a:ext>
                </a:extLst>
              </a:tr>
              <a:tr h="1298882">
                <a:tc>
                  <a:txBody>
                    <a:bodyPr/>
                    <a:lstStyle/>
                    <a:p>
                      <a:pPr algn="r"/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عُقُوقُ الأبِ أُمَّهُ/ مُحاولةُ رَميِها في دار</a:t>
                      </a:r>
                      <a:r>
                        <a:rPr lang="ar-SA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ِ</a:t>
                      </a:r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رعاية المُسِنِّين/ دهشة</a:t>
                      </a:r>
                      <a:r>
                        <a:rPr lang="ar-SA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ُ</a:t>
                      </a:r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الأبِ مِنْ رد</a:t>
                      </a:r>
                      <a:r>
                        <a:rPr lang="ar-SA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ّ</a:t>
                      </a:r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ة</a:t>
                      </a:r>
                      <a:r>
                        <a:rPr lang="ar-SA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ِ</a:t>
                      </a:r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فعلِ ابْنِه ورجوعه</a:t>
                      </a:r>
                      <a:r>
                        <a:rPr lang="ar-SA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ُ</a:t>
                      </a:r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عنْ قرارِه.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Traditional Arabic" panose="02020603050405020304" pitchFamily="18" charset="-78"/>
                        <a:ea typeface="+mn-ea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ar-BH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اسْمُ المـؤَلّف</a:t>
                      </a:r>
                      <a:r>
                        <a:rPr lang="ar-SA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ِ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552664440"/>
                  </a:ext>
                </a:extLst>
              </a:tr>
              <a:tr h="870045">
                <a:tc>
                  <a:txBody>
                    <a:bodyPr/>
                    <a:lstStyle/>
                    <a:p>
                      <a:pPr algn="r"/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سلمانُ عبدالعزيزِ جاسم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Traditional Arabic" panose="02020603050405020304" pitchFamily="18" charset="-78"/>
                        <a:ea typeface="+mn-ea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b="1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ar-BH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عَدَدُ الصَّفحاتِ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73078820"/>
                  </a:ext>
                </a:extLst>
              </a:tr>
              <a:tr h="870045">
                <a:tc>
                  <a:txBody>
                    <a:bodyPr/>
                    <a:lstStyle/>
                    <a:p>
                      <a:pPr algn="r"/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برُ</a:t>
                      </a:r>
                      <a:r>
                        <a:rPr lang="ar-SA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ّ</a:t>
                      </a:r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الوالدين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Traditional Arabic" panose="02020603050405020304" pitchFamily="18" charset="-78"/>
                        <a:ea typeface="+mn-ea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موْضوعُ الك</a:t>
                      </a:r>
                      <a:r>
                        <a:rPr lang="ar-SA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ِ</a:t>
                      </a:r>
                      <a:r>
                        <a:rPr lang="ar-BH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تابِ 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743158044"/>
                  </a:ext>
                </a:extLst>
              </a:tr>
              <a:tr h="870045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قصَّةٌ تبيّنُ أهمِّيَّةَ بر</a:t>
                      </a:r>
                      <a:r>
                        <a:rPr lang="ar-SA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ّ</a:t>
                      </a:r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ِ الوالدين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Traditional Arabic" panose="02020603050405020304" pitchFamily="18" charset="-78"/>
                        <a:ea typeface="+mn-ea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800" b="1" kern="1200" dirty="0">
                        <a:solidFill>
                          <a:schemeClr val="tx1"/>
                        </a:solidFill>
                        <a:latin typeface="Traditional Arabic" panose="02020603050405020304" pitchFamily="18" charset="-78"/>
                        <a:ea typeface="+mn-ea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ar-SA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أ</a:t>
                      </a:r>
                      <a:r>
                        <a:rPr lang="ar-BH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هَمُّ الأفْكَارِ الوار</a:t>
                      </a:r>
                      <a:r>
                        <a:rPr lang="ar-SA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ِ</a:t>
                      </a:r>
                      <a:r>
                        <a:rPr lang="ar-BH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دةِ فِيه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23396499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xmlns="" id="{C8129B9C-2A32-4C7C-8BA8-86262B8F8B18}"/>
              </a:ext>
            </a:extLst>
          </p:cNvPr>
          <p:cNvSpPr txBox="1">
            <a:spLocks/>
          </p:cNvSpPr>
          <p:nvPr/>
        </p:nvSpPr>
        <p:spPr>
          <a:xfrm>
            <a:off x="10510422" y="131598"/>
            <a:ext cx="1656522" cy="77560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44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أُطَبِّقُ</a:t>
            </a:r>
            <a:endParaRPr lang="ar-BH" sz="4800" b="1" dirty="0">
              <a:solidFill>
                <a:schemeClr val="bg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xmlns="" id="{F43F448E-2DBA-4562-B622-B9406062F512}"/>
              </a:ext>
            </a:extLst>
          </p:cNvPr>
          <p:cNvSpPr txBox="1"/>
          <p:nvPr/>
        </p:nvSpPr>
        <p:spPr>
          <a:xfrm>
            <a:off x="853317" y="131598"/>
            <a:ext cx="96821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48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أَصِل</a:t>
            </a:r>
            <a:r>
              <a:rPr lang="ar-SA" sz="48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ُ</a:t>
            </a:r>
            <a:r>
              <a:rPr lang="ar-BH" sz="48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بين عناصر</a:t>
            </a:r>
            <a:r>
              <a:rPr lang="ar-SA" sz="48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48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الك</a:t>
            </a:r>
            <a:r>
              <a:rPr lang="ar-SA" sz="48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48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تاب</a:t>
            </a:r>
            <a:r>
              <a:rPr lang="ar-SA" sz="48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48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والمعلومات</a:t>
            </a:r>
            <a:r>
              <a:rPr lang="ar-SA" sz="48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48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الصَّحيحةِ المتعلِّقةِ بهِ:</a:t>
            </a:r>
          </a:p>
        </p:txBody>
      </p:sp>
    </p:spTree>
    <p:extLst>
      <p:ext uri="{BB962C8B-B14F-4D97-AF65-F5344CB8AC3E}">
        <p14:creationId xmlns:p14="http://schemas.microsoft.com/office/powerpoint/2010/main" val="154985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xmlns="" id="{DD222312-905D-44FB-9695-1C628B7D5F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041462"/>
              </p:ext>
            </p:extLst>
          </p:nvPr>
        </p:nvGraphicFramePr>
        <p:xfrm>
          <a:off x="-232815" y="1145166"/>
          <a:ext cx="12082462" cy="53118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03438">
                  <a:extLst>
                    <a:ext uri="{9D8B030D-6E8A-4147-A177-3AD203B41FA5}">
                      <a16:colId xmlns:a16="http://schemas.microsoft.com/office/drawing/2014/main" xmlns="" val="332037818"/>
                    </a:ext>
                  </a:extLst>
                </a:gridCol>
                <a:gridCol w="2516462">
                  <a:extLst>
                    <a:ext uri="{9D8B030D-6E8A-4147-A177-3AD203B41FA5}">
                      <a16:colId xmlns:a16="http://schemas.microsoft.com/office/drawing/2014/main" xmlns="" val="1743397842"/>
                    </a:ext>
                  </a:extLst>
                </a:gridCol>
                <a:gridCol w="2662562">
                  <a:extLst>
                    <a:ext uri="{9D8B030D-6E8A-4147-A177-3AD203B41FA5}">
                      <a16:colId xmlns:a16="http://schemas.microsoft.com/office/drawing/2014/main" xmlns="" val="3956147843"/>
                    </a:ext>
                  </a:extLst>
                </a:gridCol>
              </a:tblGrid>
              <a:tr h="582795">
                <a:tc>
                  <a:txBody>
                    <a:bodyPr/>
                    <a:lstStyle/>
                    <a:p>
                      <a:pPr algn="r"/>
                      <a:r>
                        <a:rPr lang="ar-BH" sz="40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المَعْلومَاتُ</a:t>
                      </a:r>
                      <a:endParaRPr lang="en-US" sz="40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40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العَنَاصِرُ</a:t>
                      </a:r>
                      <a:endParaRPr lang="en-US" sz="40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997547492"/>
                  </a:ext>
                </a:extLst>
              </a:tr>
              <a:tr h="701756">
                <a:tc>
                  <a:txBody>
                    <a:bodyPr/>
                    <a:lstStyle/>
                    <a:p>
                      <a:pPr algn="r"/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98 صفحة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Traditional Arabic" panose="02020603050405020304" pitchFamily="18" charset="-78"/>
                        <a:ea typeface="+mn-ea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b="1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ar-BH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عُنْوانُ الك</a:t>
                      </a:r>
                      <a:r>
                        <a:rPr lang="ar-SA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ِ</a:t>
                      </a:r>
                      <a:r>
                        <a:rPr lang="ar-BH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تاب</a:t>
                      </a:r>
                      <a:r>
                        <a:rPr lang="ar-SA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ِ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568552573"/>
                  </a:ext>
                </a:extLst>
              </a:tr>
              <a:tr h="1298882">
                <a:tc>
                  <a:txBody>
                    <a:bodyPr/>
                    <a:lstStyle/>
                    <a:p>
                      <a:pPr algn="r"/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عُقُوقُ الأبِ أُمَّهُ/ مُحاولةُ رَميِها في دار</a:t>
                      </a:r>
                      <a:r>
                        <a:rPr lang="ar-SA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ِ</a:t>
                      </a:r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رعاية المُسِنِّين/ دهشة</a:t>
                      </a:r>
                      <a:r>
                        <a:rPr lang="ar-SA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ُ</a:t>
                      </a:r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الأبِ مِنْ رد</a:t>
                      </a:r>
                      <a:r>
                        <a:rPr lang="ar-SA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ّ</a:t>
                      </a:r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ة</a:t>
                      </a:r>
                      <a:r>
                        <a:rPr lang="ar-SA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ِ</a:t>
                      </a:r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فعلِ ابْنِه ورجوعه</a:t>
                      </a:r>
                      <a:r>
                        <a:rPr lang="ar-SA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ُ</a:t>
                      </a:r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عنْ قرارِه.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Traditional Arabic" panose="02020603050405020304" pitchFamily="18" charset="-78"/>
                        <a:ea typeface="+mn-ea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ar-BH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اسْمُ المـؤَلّف</a:t>
                      </a:r>
                      <a:r>
                        <a:rPr lang="ar-SA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ِ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552664440"/>
                  </a:ext>
                </a:extLst>
              </a:tr>
              <a:tr h="870045">
                <a:tc>
                  <a:txBody>
                    <a:bodyPr/>
                    <a:lstStyle/>
                    <a:p>
                      <a:pPr algn="r"/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سلمانُ عبدالعزيزِ جاسم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Traditional Arabic" panose="02020603050405020304" pitchFamily="18" charset="-78"/>
                        <a:ea typeface="+mn-ea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b="1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ar-BH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عَدَدُ الصَّفحاتِ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73078820"/>
                  </a:ext>
                </a:extLst>
              </a:tr>
              <a:tr h="870045">
                <a:tc>
                  <a:txBody>
                    <a:bodyPr/>
                    <a:lstStyle/>
                    <a:p>
                      <a:pPr algn="r"/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برُ</a:t>
                      </a:r>
                      <a:r>
                        <a:rPr lang="ar-SA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ّ</a:t>
                      </a:r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الوالدين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Traditional Arabic" panose="02020603050405020304" pitchFamily="18" charset="-78"/>
                        <a:ea typeface="+mn-ea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موْضوعُ الك</a:t>
                      </a:r>
                      <a:r>
                        <a:rPr lang="ar-SA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ِ</a:t>
                      </a:r>
                      <a:r>
                        <a:rPr lang="ar-BH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تابِ 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743158044"/>
                  </a:ext>
                </a:extLst>
              </a:tr>
              <a:tr h="870045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قصَّةٌ تبيّنُ أهمِّيَّةَ بِر</a:t>
                      </a:r>
                      <a:r>
                        <a:rPr lang="ar-SA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ّ</a:t>
                      </a:r>
                      <a:r>
                        <a:rPr lang="ar-BH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ِ الوَالِدَيْنِ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Traditional Arabic" panose="02020603050405020304" pitchFamily="18" charset="-78"/>
                        <a:ea typeface="+mn-ea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800" b="1" kern="1200" dirty="0">
                        <a:solidFill>
                          <a:schemeClr val="tx1"/>
                        </a:solidFill>
                        <a:latin typeface="Traditional Arabic" panose="02020603050405020304" pitchFamily="18" charset="-78"/>
                        <a:ea typeface="+mn-ea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ar-SA" sz="2800" b="1" kern="12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أ</a:t>
                      </a:r>
                      <a:r>
                        <a:rPr lang="ar-BH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هَمُّ الأفْكَارِ الوار</a:t>
                      </a:r>
                      <a:r>
                        <a:rPr lang="ar-SA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ِ</a:t>
                      </a:r>
                      <a:r>
                        <a:rPr lang="ar-BH" sz="2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دةِ فِيه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23396499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xmlns="" id="{C8129B9C-2A32-4C7C-8BA8-86262B8F8B18}"/>
              </a:ext>
            </a:extLst>
          </p:cNvPr>
          <p:cNvSpPr txBox="1">
            <a:spLocks/>
          </p:cNvSpPr>
          <p:nvPr/>
        </p:nvSpPr>
        <p:spPr>
          <a:xfrm>
            <a:off x="10535478" y="75513"/>
            <a:ext cx="1656522" cy="77560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48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أُطَبِّقُ</a:t>
            </a:r>
            <a:endParaRPr lang="ar-BH" sz="4800" b="1" dirty="0">
              <a:solidFill>
                <a:schemeClr val="bg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xmlns="" id="{F43F448E-2DBA-4562-B622-B9406062F512}"/>
              </a:ext>
            </a:extLst>
          </p:cNvPr>
          <p:cNvSpPr txBox="1"/>
          <p:nvPr/>
        </p:nvSpPr>
        <p:spPr>
          <a:xfrm>
            <a:off x="2443397" y="131598"/>
            <a:ext cx="809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40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أَصِل</a:t>
            </a:r>
            <a:r>
              <a:rPr lang="ar-SA" sz="40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ُ</a:t>
            </a:r>
            <a:r>
              <a:rPr lang="ar-BH" sz="40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بين عناصر</a:t>
            </a:r>
            <a:r>
              <a:rPr lang="ar-SA" sz="40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40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الك</a:t>
            </a:r>
            <a:r>
              <a:rPr lang="ar-SA" sz="40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40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تاب</a:t>
            </a:r>
            <a:r>
              <a:rPr lang="ar-SA" sz="40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40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والمعلومات</a:t>
            </a:r>
            <a:r>
              <a:rPr lang="ar-SA" sz="40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40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الصَّحيحةِ المتعلِّقةِ بهِ:</a:t>
            </a:r>
          </a:p>
        </p:txBody>
      </p:sp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xmlns="" id="{418D1BD3-FF88-4B6E-8359-708DE89B9427}"/>
              </a:ext>
            </a:extLst>
          </p:cNvPr>
          <p:cNvCxnSpPr>
            <a:cxnSpLocks/>
          </p:cNvCxnSpPr>
          <p:nvPr/>
        </p:nvCxnSpPr>
        <p:spPr>
          <a:xfrm flipH="1">
            <a:off x="6730584" y="2238220"/>
            <a:ext cx="3580776" cy="263358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xmlns="" id="{1F38C18D-E034-420B-818C-115A17A003B0}"/>
              </a:ext>
            </a:extLst>
          </p:cNvPr>
          <p:cNvCxnSpPr>
            <a:cxnSpLocks/>
          </p:cNvCxnSpPr>
          <p:nvPr/>
        </p:nvCxnSpPr>
        <p:spPr>
          <a:xfrm flipH="1">
            <a:off x="6730584" y="3137109"/>
            <a:ext cx="3833190" cy="95520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xmlns="" id="{D17399D3-E51B-4D0C-B739-7419E3B0A0DC}"/>
              </a:ext>
            </a:extLst>
          </p:cNvPr>
          <p:cNvCxnSpPr>
            <a:cxnSpLocks/>
          </p:cNvCxnSpPr>
          <p:nvPr/>
        </p:nvCxnSpPr>
        <p:spPr>
          <a:xfrm flipH="1" flipV="1">
            <a:off x="6730584" y="2128603"/>
            <a:ext cx="3480764" cy="210156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xmlns="" id="{817F7892-6B9D-4905-A62A-FADC98CFC189}"/>
              </a:ext>
            </a:extLst>
          </p:cNvPr>
          <p:cNvCxnSpPr>
            <a:cxnSpLocks/>
          </p:cNvCxnSpPr>
          <p:nvPr/>
        </p:nvCxnSpPr>
        <p:spPr>
          <a:xfrm flipH="1">
            <a:off x="6730584" y="5081432"/>
            <a:ext cx="3480764" cy="63140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xmlns="" id="{460AA1E7-E8D1-43D3-8744-D36C677134EA}"/>
              </a:ext>
            </a:extLst>
          </p:cNvPr>
          <p:cNvCxnSpPr>
            <a:cxnSpLocks/>
          </p:cNvCxnSpPr>
          <p:nvPr/>
        </p:nvCxnSpPr>
        <p:spPr>
          <a:xfrm flipH="1" flipV="1">
            <a:off x="6730584" y="2923082"/>
            <a:ext cx="2923553" cy="298469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>
            <a:extLst>
              <a:ext uri="{FF2B5EF4-FFF2-40B4-BE49-F238E27FC236}">
                <a16:creationId xmlns:a16="http://schemas.microsoft.com/office/drawing/2014/main" xmlns="" id="{D6A9753A-8876-4597-B391-1D6E48EA7EE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2248525" cy="77560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8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أقيّمُ إجابتي</a:t>
            </a:r>
          </a:p>
        </p:txBody>
      </p:sp>
    </p:spTree>
    <p:extLst>
      <p:ext uri="{BB962C8B-B14F-4D97-AF65-F5344CB8AC3E}">
        <p14:creationId xmlns:p14="http://schemas.microsoft.com/office/powerpoint/2010/main" val="4133225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465" y="304152"/>
            <a:ext cx="1437814" cy="17789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مستطيل 8"/>
          <p:cNvSpPr/>
          <p:nvPr/>
        </p:nvSpPr>
        <p:spPr>
          <a:xfrm>
            <a:off x="2510926" y="185648"/>
            <a:ext cx="791915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أرجِع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ُ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</a:t>
            </a:r>
            <a:r>
              <a:rPr lang="ar-BH" sz="1200" b="1" dirty="0">
                <a:solidFill>
                  <a:srgbClr val="FF0000"/>
                </a:solidFill>
              </a:rPr>
              <a:t> 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إلى كتاب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الل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ُّ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غَة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الع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رب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ي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َّ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ة للص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ّ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ف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الر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ّ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ابع، وأملأ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ُ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الب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طاقة الآتية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</a:t>
            </a:r>
          </a:p>
          <a:p>
            <a:pPr algn="r" rtl="1"/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ب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ِحَ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س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ب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ما هو مطلوبٌ</a:t>
            </a:r>
            <a:r>
              <a:rPr lang="ar-SA" b="1" dirty="0">
                <a:solidFill>
                  <a:srgbClr val="FF0000"/>
                </a:solidFill>
              </a:rPr>
              <a:t>:</a:t>
            </a:r>
            <a:r>
              <a:rPr lang="ar-SA" sz="1200" b="1" dirty="0">
                <a:solidFill>
                  <a:srgbClr val="FF0000"/>
                </a:solidFill>
              </a:rPr>
              <a:t> </a:t>
            </a:r>
            <a:r>
              <a:rPr lang="ar-BH" sz="1200" b="1" dirty="0">
                <a:solidFill>
                  <a:srgbClr val="FF0000"/>
                </a:solidFill>
              </a:rPr>
              <a:t> </a:t>
            </a:r>
            <a:endParaRPr lang="ar-BH" sz="1200" dirty="0">
              <a:solidFill>
                <a:srgbClr val="FF0000"/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563044" y="2202510"/>
            <a:ext cx="11680722" cy="4351338"/>
          </a:xfrm>
        </p:spPr>
        <p:txBody>
          <a:bodyPr>
            <a:normAutofit fontScale="77500" lnSpcReduction="20000"/>
          </a:bodyPr>
          <a:lstStyle/>
          <a:p>
            <a:pPr marL="0" lvl="0" indent="0" algn="ctr">
              <a:buNone/>
            </a:pPr>
            <a:r>
              <a:rPr lang="ar-BH" sz="4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عُنْوانُ الك</a:t>
            </a:r>
            <a:r>
              <a:rPr lang="ar-SA" sz="4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ِ</a:t>
            </a:r>
            <a:r>
              <a:rPr lang="ar-BH" sz="4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تاب</a:t>
            </a:r>
            <a:r>
              <a:rPr lang="ar-SA" sz="4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ِ</a:t>
            </a:r>
            <a:r>
              <a:rPr lang="ar-BH" sz="4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: ........................................................... </a:t>
            </a:r>
          </a:p>
          <a:p>
            <a:pPr marL="0" indent="0" algn="ctr">
              <a:buNone/>
            </a:pPr>
            <a:endParaRPr lang="ar-BH" sz="4800" b="1" dirty="0">
              <a:latin typeface="Traditional Arabic" panose="02020603050405020304" pitchFamily="18" charset="-78"/>
              <a:ea typeface="+mj-ea"/>
              <a:cs typeface="Traditional Arabic" panose="02020603050405020304" pitchFamily="18" charset="-78"/>
            </a:endParaRPr>
          </a:p>
          <a:p>
            <a:pPr marL="0" lvl="0" indent="0" algn="ctr">
              <a:buNone/>
            </a:pPr>
            <a:r>
              <a:rPr lang="ar-BH" sz="4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اسْمُ المـؤَلّف</a:t>
            </a:r>
            <a:r>
              <a:rPr lang="ar-SA" sz="4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ِ</a:t>
            </a:r>
            <a:r>
              <a:rPr lang="ar-BH" sz="4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: ............................................................. </a:t>
            </a:r>
          </a:p>
          <a:p>
            <a:pPr marL="0" indent="0" algn="ctr">
              <a:buNone/>
            </a:pPr>
            <a:endParaRPr lang="ar-BH" sz="4800" b="1" dirty="0">
              <a:latin typeface="Traditional Arabic" panose="02020603050405020304" pitchFamily="18" charset="-78"/>
              <a:ea typeface="+mj-ea"/>
              <a:cs typeface="Traditional Arabic" panose="02020603050405020304" pitchFamily="18" charset="-78"/>
            </a:endParaRPr>
          </a:p>
          <a:p>
            <a:pPr marL="0" lvl="0" indent="0" algn="ctr">
              <a:buNone/>
            </a:pPr>
            <a:r>
              <a:rPr lang="ar-BH" sz="4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عَدَدُ الصَفحاتِ</a:t>
            </a:r>
            <a:r>
              <a:rPr lang="ar-BH" sz="4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: </a:t>
            </a:r>
            <a:r>
              <a:rPr lang="ar-BH" sz="4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..........................................................</a:t>
            </a:r>
            <a:r>
              <a:rPr lang="ar-BH" sz="4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</a:t>
            </a:r>
          </a:p>
          <a:p>
            <a:pPr marL="0" indent="0" algn="ctr">
              <a:buNone/>
            </a:pPr>
            <a:endParaRPr lang="ar-BH" sz="4800" b="1" dirty="0">
              <a:latin typeface="Traditional Arabic" panose="02020603050405020304" pitchFamily="18" charset="-78"/>
              <a:ea typeface="+mj-ea"/>
              <a:cs typeface="Traditional Arabic" panose="02020603050405020304" pitchFamily="18" charset="-78"/>
            </a:endParaRPr>
          </a:p>
          <a:p>
            <a:pPr marL="0" indent="0" algn="ctr">
              <a:buNone/>
            </a:pPr>
            <a:r>
              <a:rPr lang="ar-BH" sz="4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موْضوعُ الك</a:t>
            </a:r>
            <a:r>
              <a:rPr lang="ar-SA" sz="4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ِ</a:t>
            </a:r>
            <a:r>
              <a:rPr lang="ar-BH" sz="4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تابِ </a:t>
            </a:r>
            <a:r>
              <a:rPr lang="ar-BH" sz="4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: ......................................................... </a:t>
            </a:r>
          </a:p>
          <a:p>
            <a:pPr marL="0" indent="0" algn="ctr">
              <a:buNone/>
            </a:pPr>
            <a:endParaRPr lang="ar-BH" dirty="0"/>
          </a:p>
          <a:p>
            <a:pPr marL="0" indent="0" algn="ctr">
              <a:buNone/>
            </a:pPr>
            <a:r>
              <a:rPr lang="ar-BH" dirty="0"/>
              <a:t> </a:t>
            </a:r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C8129B9C-2A32-4C7C-8BA8-86262B8F8B18}"/>
              </a:ext>
            </a:extLst>
          </p:cNvPr>
          <p:cNvSpPr txBox="1">
            <a:spLocks/>
          </p:cNvSpPr>
          <p:nvPr/>
        </p:nvSpPr>
        <p:spPr>
          <a:xfrm>
            <a:off x="10535478" y="0"/>
            <a:ext cx="1656522" cy="785813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44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أُطَبِّقُ</a:t>
            </a:r>
            <a:endParaRPr lang="ar-BH" sz="4800" b="1" dirty="0">
              <a:solidFill>
                <a:schemeClr val="bg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07902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55639" y="1963051"/>
            <a:ext cx="11680722" cy="4351338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ar-BH" sz="4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عُنْوانُ الك</a:t>
            </a:r>
            <a:r>
              <a:rPr lang="ar-SA" sz="4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ِ</a:t>
            </a:r>
            <a:r>
              <a:rPr lang="ar-BH" sz="4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تاب</a:t>
            </a:r>
            <a:r>
              <a:rPr lang="ar-SA" sz="4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ِ</a:t>
            </a:r>
            <a:r>
              <a:rPr lang="ar-BH" sz="4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: </a:t>
            </a:r>
            <a:r>
              <a:rPr lang="ar-BH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الل</a:t>
            </a:r>
            <a:r>
              <a:rPr lang="ar-SA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ُّ</a:t>
            </a:r>
            <a:r>
              <a:rPr lang="ar-BH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غ</a:t>
            </a:r>
            <a:r>
              <a:rPr lang="ar-SA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ـ</a:t>
            </a:r>
            <a:r>
              <a:rPr lang="ar-BH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ة</a:t>
            </a:r>
            <a:r>
              <a:rPr lang="ar-SA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ُ</a:t>
            </a:r>
            <a:r>
              <a:rPr lang="ar-BH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الع</a:t>
            </a:r>
            <a:r>
              <a:rPr lang="ar-SA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َ</a:t>
            </a:r>
            <a:r>
              <a:rPr lang="ar-BH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رب</a:t>
            </a:r>
            <a:r>
              <a:rPr lang="ar-SA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َ</a:t>
            </a:r>
            <a:r>
              <a:rPr lang="ar-BH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</a:t>
            </a:r>
            <a:r>
              <a:rPr lang="ar-SA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َّ</a:t>
            </a:r>
            <a:r>
              <a:rPr lang="ar-BH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ة</a:t>
            </a:r>
            <a:r>
              <a:rPr lang="ar-SA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ُ</a:t>
            </a:r>
            <a:r>
              <a:rPr lang="ar-BH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للص</a:t>
            </a:r>
            <a:r>
              <a:rPr lang="ar-SA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ّ</a:t>
            </a:r>
            <a:r>
              <a:rPr lang="ar-BH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ف</a:t>
            </a:r>
            <a:r>
              <a:rPr lang="ar-SA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ِ</a:t>
            </a:r>
            <a:r>
              <a:rPr lang="ar-BH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ّ الر</a:t>
            </a:r>
            <a:r>
              <a:rPr lang="ar-SA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ّ</a:t>
            </a:r>
            <a:r>
              <a:rPr lang="ar-BH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ابعِ</a:t>
            </a:r>
            <a:r>
              <a:rPr lang="ar-SA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.</a:t>
            </a:r>
            <a:endParaRPr lang="ar-BH" sz="4800" b="1" dirty="0">
              <a:solidFill>
                <a:schemeClr val="accent6">
                  <a:lumMod val="75000"/>
                </a:schemeClr>
              </a:solidFill>
              <a:latin typeface="Traditional Arabic" panose="02020603050405020304" pitchFamily="18" charset="-78"/>
              <a:ea typeface="+mj-ea"/>
              <a:cs typeface="Traditional Arabic" panose="02020603050405020304" pitchFamily="18" charset="-78"/>
            </a:endParaRPr>
          </a:p>
          <a:p>
            <a:pPr marL="0" indent="0">
              <a:buNone/>
            </a:pPr>
            <a:endParaRPr lang="ar-BH" sz="4800" b="1" dirty="0">
              <a:latin typeface="Traditional Arabic" panose="02020603050405020304" pitchFamily="18" charset="-78"/>
              <a:ea typeface="+mj-ea"/>
              <a:cs typeface="Traditional Arabic" panose="02020603050405020304" pitchFamily="18" charset="-78"/>
            </a:endParaRPr>
          </a:p>
          <a:p>
            <a:pPr marL="0" lvl="0" indent="0">
              <a:buNone/>
            </a:pPr>
            <a:r>
              <a:rPr lang="ar-BH" sz="4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اسْمُ المـؤَلّف</a:t>
            </a:r>
            <a:r>
              <a:rPr lang="ar-SA" sz="4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ِ</a:t>
            </a:r>
            <a:r>
              <a:rPr lang="ar-BH" sz="4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: </a:t>
            </a:r>
            <a:r>
              <a:rPr lang="ar-SA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فريق</a:t>
            </a:r>
            <a:r>
              <a:rPr lang="ar-BH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ٌ</a:t>
            </a:r>
            <a:r>
              <a:rPr lang="ar-SA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متخصّص</a:t>
            </a:r>
            <a:r>
              <a:rPr lang="ar-BH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ٌ</a:t>
            </a:r>
            <a:r>
              <a:rPr lang="ar-SA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م</a:t>
            </a:r>
            <a:r>
              <a:rPr lang="ar-BH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SA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ن</a:t>
            </a:r>
            <a:r>
              <a:rPr lang="ar-BH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ْ</a:t>
            </a:r>
            <a:r>
              <a:rPr lang="ar-SA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وزارةِ التّربيةِ والت</a:t>
            </a:r>
            <a:r>
              <a:rPr lang="ar-BH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َّ</a:t>
            </a:r>
            <a:r>
              <a:rPr lang="ar-SA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عليم</a:t>
            </a:r>
            <a:r>
              <a:rPr lang="ar-BH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SA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بمملكةِ البحرين</a:t>
            </a:r>
            <a:r>
              <a:rPr lang="ar-BH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SA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. </a:t>
            </a:r>
            <a:r>
              <a:rPr lang="ar-BH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</a:t>
            </a:r>
          </a:p>
          <a:p>
            <a:pPr marL="0" indent="0">
              <a:buNone/>
            </a:pPr>
            <a:endParaRPr lang="ar-BH" sz="4800" b="1" dirty="0">
              <a:latin typeface="Traditional Arabic" panose="02020603050405020304" pitchFamily="18" charset="-78"/>
              <a:ea typeface="+mj-ea"/>
              <a:cs typeface="Traditional Arabic" panose="02020603050405020304" pitchFamily="18" charset="-78"/>
            </a:endParaRPr>
          </a:p>
          <a:p>
            <a:pPr marL="0" lvl="0" indent="0">
              <a:buNone/>
            </a:pPr>
            <a:r>
              <a:rPr lang="ar-BH" sz="4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عَدَدُ الصَفحاتِ</a:t>
            </a:r>
            <a:r>
              <a:rPr lang="ar-BH" sz="4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  <a:sym typeface="Wingdings" panose="05000000000000000000" pitchFamily="2" charset="2"/>
              </a:rPr>
              <a:t>: </a:t>
            </a:r>
            <a:r>
              <a:rPr lang="ar-BH" sz="4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  <a:sym typeface="Wingdings" panose="05000000000000000000" pitchFamily="2" charset="2"/>
              </a:rPr>
              <a:t>(141).</a:t>
            </a:r>
            <a:endParaRPr lang="ar-BH" sz="4800" b="1" dirty="0">
              <a:solidFill>
                <a:schemeClr val="accent6">
                  <a:lumMod val="75000"/>
                </a:schemeClr>
              </a:solidFill>
              <a:latin typeface="Traditional Arabic" panose="02020603050405020304" pitchFamily="18" charset="-78"/>
              <a:ea typeface="+mj-ea"/>
              <a:cs typeface="Traditional Arabic" panose="02020603050405020304" pitchFamily="18" charset="-78"/>
            </a:endParaRPr>
          </a:p>
          <a:p>
            <a:pPr marL="0" indent="0">
              <a:buNone/>
            </a:pPr>
            <a:endParaRPr lang="ar-BH" sz="4800" b="1" dirty="0">
              <a:latin typeface="Traditional Arabic" panose="02020603050405020304" pitchFamily="18" charset="-78"/>
              <a:ea typeface="+mj-ea"/>
              <a:cs typeface="Traditional Arabic" panose="02020603050405020304" pitchFamily="18" charset="-78"/>
            </a:endParaRPr>
          </a:p>
          <a:p>
            <a:pPr marL="0" indent="0">
              <a:buNone/>
            </a:pPr>
            <a:r>
              <a:rPr lang="ar-BH" sz="47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موْضوعُ الك</a:t>
            </a:r>
            <a:r>
              <a:rPr lang="ar-SA" sz="47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ِ</a:t>
            </a:r>
            <a:r>
              <a:rPr lang="ar-BH" sz="47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تابِ </a:t>
            </a:r>
            <a:r>
              <a:rPr lang="ar-BH" sz="4700" b="1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: </a:t>
            </a:r>
            <a:r>
              <a:rPr lang="ar-BH" sz="4600" b="1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الدُّروسُ </a:t>
            </a:r>
            <a:r>
              <a:rPr lang="ar-BH" sz="46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المقرَّرَةُ للُّغة ِالعربيَّةِ للص</a:t>
            </a:r>
            <a:r>
              <a:rPr lang="ar-SA" sz="46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ّ</a:t>
            </a:r>
            <a:r>
              <a:rPr lang="ar-BH" sz="46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فِّ الر</a:t>
            </a:r>
            <a:r>
              <a:rPr lang="ar-SA" sz="46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ّ</a:t>
            </a:r>
            <a:r>
              <a:rPr lang="ar-BH" sz="46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ابعِ الابتدائِيّ. </a:t>
            </a:r>
          </a:p>
          <a:p>
            <a:pPr marL="0" indent="0" algn="ctr">
              <a:buNone/>
            </a:pPr>
            <a:endParaRPr lang="ar-BH" dirty="0"/>
          </a:p>
          <a:p>
            <a:pPr marL="0" indent="0" algn="ctr">
              <a:buNone/>
            </a:pPr>
            <a:r>
              <a:rPr lang="ar-BH" dirty="0"/>
              <a:t> </a:t>
            </a:r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C8129B9C-2A32-4C7C-8BA8-86262B8F8B18}"/>
              </a:ext>
            </a:extLst>
          </p:cNvPr>
          <p:cNvSpPr txBox="1">
            <a:spLocks/>
          </p:cNvSpPr>
          <p:nvPr/>
        </p:nvSpPr>
        <p:spPr>
          <a:xfrm>
            <a:off x="10535478" y="7988"/>
            <a:ext cx="1656522" cy="77560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44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أُطَبِّقُ</a:t>
            </a:r>
            <a:endParaRPr lang="ar-BH" sz="4800" b="1" dirty="0">
              <a:solidFill>
                <a:schemeClr val="bg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B3D482CF-6909-4AB7-81D0-55DE2617F81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2481169" cy="77560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8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أقيّمُ إجابتي</a:t>
            </a:r>
          </a:p>
        </p:txBody>
      </p:sp>
      <p:pic>
        <p:nvPicPr>
          <p:cNvPr id="13" name="Picture 5">
            <a:extLst>
              <a:ext uri="{FF2B5EF4-FFF2-40B4-BE49-F238E27FC236}">
                <a16:creationId xmlns:a16="http://schemas.microsoft.com/office/drawing/2014/main" xmlns="" id="{A2D5528F-83B1-4B00-930C-DAB7DDBE3C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466" y="1055490"/>
            <a:ext cx="1437814" cy="17789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4" name="مستطيل 13">
            <a:extLst>
              <a:ext uri="{FF2B5EF4-FFF2-40B4-BE49-F238E27FC236}">
                <a16:creationId xmlns:a16="http://schemas.microsoft.com/office/drawing/2014/main" xmlns="" id="{418C5EE8-726F-4957-96A7-30E9CCE15AAD}"/>
              </a:ext>
            </a:extLst>
          </p:cNvPr>
          <p:cNvSpPr/>
          <p:nvPr/>
        </p:nvSpPr>
        <p:spPr>
          <a:xfrm>
            <a:off x="2616322" y="183424"/>
            <a:ext cx="791915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أرجِع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ُ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</a:t>
            </a:r>
            <a:r>
              <a:rPr lang="ar-BH" sz="1200" b="1" dirty="0">
                <a:solidFill>
                  <a:srgbClr val="FF0000"/>
                </a:solidFill>
              </a:rPr>
              <a:t> 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إلى كتاب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الل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ُّ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غَة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الع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رب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ي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َّ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ة للص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ّ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ف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الر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ّ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ابع، وأملأ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ُ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الب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طاقة الآتية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</a:t>
            </a:r>
          </a:p>
          <a:p>
            <a:pPr algn="r" rtl="1"/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ب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ِحَ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س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ب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ما هو مطلوبٌ</a:t>
            </a:r>
            <a:r>
              <a:rPr lang="ar-SA" b="1" dirty="0">
                <a:solidFill>
                  <a:srgbClr val="FF0000"/>
                </a:solidFill>
              </a:rPr>
              <a:t>:</a:t>
            </a:r>
            <a:r>
              <a:rPr lang="ar-SA" sz="1200" b="1" dirty="0">
                <a:solidFill>
                  <a:srgbClr val="FF0000"/>
                </a:solidFill>
              </a:rPr>
              <a:t> </a:t>
            </a:r>
            <a:r>
              <a:rPr lang="ar-BH" sz="1200" b="1" dirty="0">
                <a:solidFill>
                  <a:srgbClr val="FF0000"/>
                </a:solidFill>
              </a:rPr>
              <a:t> </a:t>
            </a:r>
            <a:endParaRPr lang="ar-BH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753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49471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ar-BH" sz="6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انتهى الدرس</a:t>
            </a:r>
            <a:endParaRPr lang="ar-BH" sz="6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 algn="ctr">
              <a:buNone/>
            </a:pPr>
            <a:endParaRPr lang="ar-BH" dirty="0"/>
          </a:p>
          <a:p>
            <a:pPr marL="914400" lvl="2" indent="0" algn="ctr">
              <a:buNone/>
            </a:pPr>
            <a:endParaRPr lang="ar-BH" dirty="0" smtClean="0"/>
          </a:p>
          <a:p>
            <a:pPr marL="914400" lvl="2" indent="0" algn="ctr">
              <a:buNone/>
            </a:pPr>
            <a:endParaRPr lang="ar-BH" dirty="0"/>
          </a:p>
          <a:p>
            <a:pPr marL="914400" lvl="2" indent="0" algn="ctr">
              <a:buNone/>
            </a:pPr>
            <a:endParaRPr lang="ar-BH" dirty="0" smtClean="0"/>
          </a:p>
        </p:txBody>
      </p:sp>
    </p:spTree>
    <p:extLst>
      <p:ext uri="{BB962C8B-B14F-4D97-AF65-F5344CB8AC3E}">
        <p14:creationId xmlns:p14="http://schemas.microsoft.com/office/powerpoint/2010/main" val="102798484"/>
      </p:ext>
    </p:extLst>
  </p:cSld>
  <p:clrMapOvr>
    <a:masterClrMapping/>
  </p:clrMapOvr>
</p:sld>
</file>

<file path=ppt/theme/theme1.xml><?xml version="1.0" encoding="utf-8"?>
<a:theme xmlns:a="http://schemas.openxmlformats.org/drawingml/2006/main" name="قالب الدرو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الدروس</Template>
  <TotalTime>892</TotalTime>
  <Words>424</Words>
  <Application>Microsoft Office PowerPoint</Application>
  <PresentationFormat>Widescreen</PresentationFormat>
  <Paragraphs>75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Sakkal Majalla</vt:lpstr>
      <vt:lpstr>Traditional Arabic</vt:lpstr>
      <vt:lpstr>Wingdings</vt:lpstr>
      <vt:lpstr>قالب الدروس</vt:lpstr>
      <vt:lpstr>بِطاقةُ التّعْريفِ بِكِتابٍ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انتهى الدرس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تدريب على إنتاج نص سردي مغتنٍ بالوصف</dc:title>
  <dc:creator>Hatem bin Saleh Darwish</dc:creator>
  <cp:lastModifiedBy>user</cp:lastModifiedBy>
  <cp:revision>113</cp:revision>
  <dcterms:created xsi:type="dcterms:W3CDTF">2020-03-04T10:19:37Z</dcterms:created>
  <dcterms:modified xsi:type="dcterms:W3CDTF">2020-03-12T19:40:58Z</dcterms:modified>
</cp:coreProperties>
</file>