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2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ED07EE0-DC20-4DFA-8ACA-ECAD83AA1EF4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22A0847-4901-49AE-844F-E25C67A06E73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6429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05864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12800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13067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7122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230383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90018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0489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80969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674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69189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322227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1ABC8-82DE-48D0-983C-B1540DBB549C}" type="datetimeFigureOut">
              <a:rPr lang="ar-JO" smtClean="0"/>
              <a:pPr/>
              <a:t>04/08/1442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AA82-A508-4111-9FB4-DF217161DF66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xmlns="" val="426041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نجوم">
            <a:extLst>
              <a:ext uri="{FF2B5EF4-FFF2-40B4-BE49-F238E27FC236}">
                <a16:creationId xmlns="" xmlns:a16="http://schemas.microsoft.com/office/drawing/2014/main" id="{7093C344-9A2F-4E8E-9A46-07270147EAF2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12" name="اسم المسابقة-يمين"/>
          <p:cNvGrpSpPr/>
          <p:nvPr/>
        </p:nvGrpSpPr>
        <p:grpSpPr>
          <a:xfrm>
            <a:off x="6096000" y="3178225"/>
            <a:ext cx="2895600" cy="1282250"/>
            <a:chOff x="6096000" y="3178225"/>
            <a:chExt cx="2895600" cy="1282250"/>
          </a:xfrm>
        </p:grpSpPr>
        <p:sp>
          <p:nvSpPr>
            <p:cNvPr id="71" name="خارجي"/>
            <p:cNvSpPr txBox="1"/>
            <p:nvPr/>
          </p:nvSpPr>
          <p:spPr>
            <a:xfrm>
              <a:off x="6096000" y="3178225"/>
              <a:ext cx="2895600" cy="12822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داخلي"/>
            <p:cNvSpPr txBox="1"/>
            <p:nvPr/>
          </p:nvSpPr>
          <p:spPr>
            <a:xfrm>
              <a:off x="6176962" y="3290537"/>
              <a:ext cx="2733676" cy="105762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sz="4000" dirty="0">
                  <a:solidFill>
                    <a:schemeClr val="tx2">
                      <a:lumMod val="50000"/>
                    </a:schemeClr>
                  </a:solidFill>
                </a:rPr>
                <a:t>اسم</a:t>
              </a:r>
            </a:p>
          </p:txBody>
        </p:sp>
      </p:grpSp>
      <p:grpSp>
        <p:nvGrpSpPr>
          <p:cNvPr id="13" name="اسم المسابقة-شمال"/>
          <p:cNvGrpSpPr/>
          <p:nvPr/>
        </p:nvGrpSpPr>
        <p:grpSpPr>
          <a:xfrm>
            <a:off x="3200400" y="3178225"/>
            <a:ext cx="2895600" cy="1282250"/>
            <a:chOff x="3200400" y="3178225"/>
            <a:chExt cx="2895600" cy="1282250"/>
          </a:xfrm>
        </p:grpSpPr>
        <p:sp>
          <p:nvSpPr>
            <p:cNvPr id="72" name="خارجي"/>
            <p:cNvSpPr txBox="1"/>
            <p:nvPr/>
          </p:nvSpPr>
          <p:spPr>
            <a:xfrm flipH="1">
              <a:off x="3200400" y="3178225"/>
              <a:ext cx="2895600" cy="128225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4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6" name="داخلي"/>
            <p:cNvSpPr txBox="1"/>
            <p:nvPr/>
          </p:nvSpPr>
          <p:spPr>
            <a:xfrm flipH="1">
              <a:off x="3282638" y="3289763"/>
              <a:ext cx="2732400" cy="10584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4000" dirty="0">
                  <a:solidFill>
                    <a:schemeClr val="tx2">
                      <a:lumMod val="50000"/>
                    </a:schemeClr>
                  </a:solidFill>
                </a:rPr>
                <a:t>المسابقة</a:t>
              </a:r>
            </a:p>
          </p:txBody>
        </p:sp>
      </p:grpSp>
      <p:grpSp>
        <p:nvGrpSpPr>
          <p:cNvPr id="14" name="أعلى اسم المسابقة"/>
          <p:cNvGrpSpPr/>
          <p:nvPr/>
        </p:nvGrpSpPr>
        <p:grpSpPr>
          <a:xfrm>
            <a:off x="5511011" y="2795108"/>
            <a:ext cx="1169978" cy="1032425"/>
            <a:chOff x="5511011" y="2795108"/>
            <a:chExt cx="1169978" cy="1032425"/>
          </a:xfrm>
        </p:grpSpPr>
        <p:sp>
          <p:nvSpPr>
            <p:cNvPr id="47" name="خارجي"/>
            <p:cNvSpPr txBox="1"/>
            <p:nvPr/>
          </p:nvSpPr>
          <p:spPr>
            <a:xfrm>
              <a:off x="5511011" y="2795108"/>
              <a:ext cx="1169978" cy="1032425"/>
            </a:xfrm>
            <a:custGeom>
              <a:avLst/>
              <a:gdLst>
                <a:gd name="connsiteX0" fmla="*/ 584989 w 1169978"/>
                <a:gd name="connsiteY0" fmla="*/ 0 h 1032425"/>
                <a:gd name="connsiteX1" fmla="*/ 1134435 w 1169978"/>
                <a:gd name="connsiteY1" fmla="*/ 324273 h 1032425"/>
                <a:gd name="connsiteX2" fmla="*/ 1169978 w 1169978"/>
                <a:gd name="connsiteY2" fmla="*/ 396959 h 1032425"/>
                <a:gd name="connsiteX3" fmla="*/ 1096905 w 1169978"/>
                <a:gd name="connsiteY3" fmla="*/ 404325 h 1032425"/>
                <a:gd name="connsiteX4" fmla="*/ 584989 w 1169978"/>
                <a:gd name="connsiteY4" fmla="*/ 1032425 h 1032425"/>
                <a:gd name="connsiteX5" fmla="*/ 73073 w 1169978"/>
                <a:gd name="connsiteY5" fmla="*/ 404325 h 1032425"/>
                <a:gd name="connsiteX6" fmla="*/ 0 w 1169978"/>
                <a:gd name="connsiteY6" fmla="*/ 396959 h 1032425"/>
                <a:gd name="connsiteX7" fmla="*/ 35543 w 1169978"/>
                <a:gd name="connsiteY7" fmla="*/ 324273 h 1032425"/>
                <a:gd name="connsiteX8" fmla="*/ 584989 w 1169978"/>
                <a:gd name="connsiteY8" fmla="*/ 0 h 103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978" h="1032425">
                  <a:moveTo>
                    <a:pt x="584989" y="0"/>
                  </a:moveTo>
                  <a:cubicBezTo>
                    <a:pt x="813707" y="0"/>
                    <a:pt x="1015359" y="128630"/>
                    <a:pt x="1134435" y="324273"/>
                  </a:cubicBezTo>
                  <a:lnTo>
                    <a:pt x="1169978" y="396959"/>
                  </a:lnTo>
                  <a:lnTo>
                    <a:pt x="1096905" y="404325"/>
                  </a:lnTo>
                  <a:cubicBezTo>
                    <a:pt x="804755" y="464108"/>
                    <a:pt x="584989" y="722602"/>
                    <a:pt x="584989" y="1032425"/>
                  </a:cubicBezTo>
                  <a:cubicBezTo>
                    <a:pt x="584989" y="722602"/>
                    <a:pt x="365223" y="464108"/>
                    <a:pt x="73073" y="404325"/>
                  </a:cubicBezTo>
                  <a:lnTo>
                    <a:pt x="0" y="396959"/>
                  </a:lnTo>
                  <a:lnTo>
                    <a:pt x="35543" y="324273"/>
                  </a:lnTo>
                  <a:cubicBezTo>
                    <a:pt x="154619" y="128630"/>
                    <a:pt x="356271" y="0"/>
                    <a:pt x="58498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داخلي"/>
            <p:cNvSpPr txBox="1"/>
            <p:nvPr/>
          </p:nvSpPr>
          <p:spPr>
            <a:xfrm>
              <a:off x="5728377" y="2908779"/>
              <a:ext cx="735246" cy="648806"/>
            </a:xfrm>
            <a:custGeom>
              <a:avLst/>
              <a:gdLst>
                <a:gd name="connsiteX0" fmla="*/ 584989 w 1169978"/>
                <a:gd name="connsiteY0" fmla="*/ 0 h 1032425"/>
                <a:gd name="connsiteX1" fmla="*/ 1134435 w 1169978"/>
                <a:gd name="connsiteY1" fmla="*/ 324273 h 1032425"/>
                <a:gd name="connsiteX2" fmla="*/ 1169978 w 1169978"/>
                <a:gd name="connsiteY2" fmla="*/ 396959 h 1032425"/>
                <a:gd name="connsiteX3" fmla="*/ 1096905 w 1169978"/>
                <a:gd name="connsiteY3" fmla="*/ 404325 h 1032425"/>
                <a:gd name="connsiteX4" fmla="*/ 584989 w 1169978"/>
                <a:gd name="connsiteY4" fmla="*/ 1032425 h 1032425"/>
                <a:gd name="connsiteX5" fmla="*/ 73073 w 1169978"/>
                <a:gd name="connsiteY5" fmla="*/ 404325 h 1032425"/>
                <a:gd name="connsiteX6" fmla="*/ 0 w 1169978"/>
                <a:gd name="connsiteY6" fmla="*/ 396959 h 1032425"/>
                <a:gd name="connsiteX7" fmla="*/ 35543 w 1169978"/>
                <a:gd name="connsiteY7" fmla="*/ 324273 h 1032425"/>
                <a:gd name="connsiteX8" fmla="*/ 584989 w 1169978"/>
                <a:gd name="connsiteY8" fmla="*/ 0 h 103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978" h="1032425">
                  <a:moveTo>
                    <a:pt x="584989" y="0"/>
                  </a:moveTo>
                  <a:cubicBezTo>
                    <a:pt x="813707" y="0"/>
                    <a:pt x="1015359" y="128630"/>
                    <a:pt x="1134435" y="324273"/>
                  </a:cubicBezTo>
                  <a:lnTo>
                    <a:pt x="1169978" y="396959"/>
                  </a:lnTo>
                  <a:lnTo>
                    <a:pt x="1096905" y="404325"/>
                  </a:lnTo>
                  <a:cubicBezTo>
                    <a:pt x="804755" y="464108"/>
                    <a:pt x="584989" y="722602"/>
                    <a:pt x="584989" y="1032425"/>
                  </a:cubicBezTo>
                  <a:cubicBezTo>
                    <a:pt x="584989" y="722602"/>
                    <a:pt x="365223" y="464108"/>
                    <a:pt x="73073" y="404325"/>
                  </a:cubicBezTo>
                  <a:lnTo>
                    <a:pt x="0" y="396959"/>
                  </a:lnTo>
                  <a:lnTo>
                    <a:pt x="35543" y="324273"/>
                  </a:lnTo>
                  <a:cubicBezTo>
                    <a:pt x="154619" y="128630"/>
                    <a:pt x="356271" y="0"/>
                    <a:pt x="58498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ابدأ"/>
          <p:cNvGrpSpPr/>
          <p:nvPr/>
        </p:nvGrpSpPr>
        <p:grpSpPr>
          <a:xfrm>
            <a:off x="5564981" y="4537835"/>
            <a:ext cx="1062038" cy="996191"/>
            <a:chOff x="5564981" y="4537835"/>
            <a:chExt cx="1062038" cy="996191"/>
          </a:xfrm>
        </p:grpSpPr>
        <p:sp>
          <p:nvSpPr>
            <p:cNvPr id="20" name="خارجي">
              <a:hlinkClick r:id="" action="ppaction://hlinkshowjump?jump=nextslide"/>
            </p:cNvPr>
            <p:cNvSpPr/>
            <p:nvPr/>
          </p:nvSpPr>
          <p:spPr>
            <a:xfrm>
              <a:off x="5564981" y="4537835"/>
              <a:ext cx="1062038" cy="996191"/>
            </a:xfrm>
            <a:custGeom>
              <a:avLst/>
              <a:gdLst>
                <a:gd name="connsiteX0" fmla="*/ 508795 w 1019176"/>
                <a:gd name="connsiteY0" fmla="*/ 0 h 996191"/>
                <a:gd name="connsiteX1" fmla="*/ 511607 w 1019176"/>
                <a:gd name="connsiteY1" fmla="*/ 19379 h 996191"/>
                <a:gd name="connsiteX2" fmla="*/ 762002 w 1019176"/>
                <a:gd name="connsiteY2" fmla="*/ 161167 h 996191"/>
                <a:gd name="connsiteX3" fmla="*/ 942730 w 1019176"/>
                <a:gd name="connsiteY3" fmla="*/ 109156 h 996191"/>
                <a:gd name="connsiteX4" fmla="*/ 947066 w 1019176"/>
                <a:gd name="connsiteY4" fmla="*/ 105505 h 996191"/>
                <a:gd name="connsiteX5" fmla="*/ 979130 w 1019176"/>
                <a:gd name="connsiteY5" fmla="*/ 134065 h 996191"/>
                <a:gd name="connsiteX6" fmla="*/ 1019176 w 1019176"/>
                <a:gd name="connsiteY6" fmla="*/ 229965 h 996191"/>
                <a:gd name="connsiteX7" fmla="*/ 1019176 w 1019176"/>
                <a:gd name="connsiteY7" fmla="*/ 229971 h 996191"/>
                <a:gd name="connsiteX8" fmla="*/ 1019176 w 1019176"/>
                <a:gd name="connsiteY8" fmla="*/ 842946 h 996191"/>
                <a:gd name="connsiteX9" fmla="*/ 509588 w 1019176"/>
                <a:gd name="connsiteY9" fmla="*/ 996191 h 996191"/>
                <a:gd name="connsiteX10" fmla="*/ 1 w 1019176"/>
                <a:gd name="connsiteY10" fmla="*/ 842946 h 996191"/>
                <a:gd name="connsiteX11" fmla="*/ 1 w 1019176"/>
                <a:gd name="connsiteY11" fmla="*/ 229971 h 996191"/>
                <a:gd name="connsiteX12" fmla="*/ 0 w 1019176"/>
                <a:gd name="connsiteY12" fmla="*/ 229965 h 996191"/>
                <a:gd name="connsiteX13" fmla="*/ 40046 w 1019176"/>
                <a:gd name="connsiteY13" fmla="*/ 134065 h 996191"/>
                <a:gd name="connsiteX14" fmla="*/ 71339 w 1019176"/>
                <a:gd name="connsiteY14" fmla="*/ 106192 h 996191"/>
                <a:gd name="connsiteX15" fmla="*/ 74860 w 1019176"/>
                <a:gd name="connsiteY15" fmla="*/ 109156 h 996191"/>
                <a:gd name="connsiteX16" fmla="*/ 255588 w 1019176"/>
                <a:gd name="connsiteY16" fmla="*/ 161167 h 996191"/>
                <a:gd name="connsiteX17" fmla="*/ 505983 w 1019176"/>
                <a:gd name="connsiteY17" fmla="*/ 19379 h 996191"/>
                <a:gd name="connsiteX18" fmla="*/ 508795 w 1019176"/>
                <a:gd name="connsiteY18" fmla="*/ 0 h 9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176" h="996191">
                  <a:moveTo>
                    <a:pt x="508795" y="0"/>
                  </a:moveTo>
                  <a:lnTo>
                    <a:pt x="511607" y="19379"/>
                  </a:lnTo>
                  <a:cubicBezTo>
                    <a:pt x="535440" y="100298"/>
                    <a:pt x="638490" y="161167"/>
                    <a:pt x="762002" y="161167"/>
                  </a:cubicBezTo>
                  <a:cubicBezTo>
                    <a:pt x="832581" y="161167"/>
                    <a:pt x="896478" y="141291"/>
                    <a:pt x="942730" y="109156"/>
                  </a:cubicBezTo>
                  <a:lnTo>
                    <a:pt x="947066" y="105505"/>
                  </a:lnTo>
                  <a:lnTo>
                    <a:pt x="979130" y="134065"/>
                  </a:lnTo>
                  <a:cubicBezTo>
                    <a:pt x="1004917" y="163541"/>
                    <a:pt x="1019176" y="195948"/>
                    <a:pt x="1019176" y="229965"/>
                  </a:cubicBezTo>
                  <a:lnTo>
                    <a:pt x="1019176" y="229971"/>
                  </a:lnTo>
                  <a:lnTo>
                    <a:pt x="1019176" y="842946"/>
                  </a:lnTo>
                  <a:lnTo>
                    <a:pt x="509588" y="996191"/>
                  </a:lnTo>
                  <a:lnTo>
                    <a:pt x="1" y="842946"/>
                  </a:lnTo>
                  <a:lnTo>
                    <a:pt x="1" y="229971"/>
                  </a:lnTo>
                  <a:lnTo>
                    <a:pt x="0" y="229965"/>
                  </a:lnTo>
                  <a:cubicBezTo>
                    <a:pt x="0" y="195948"/>
                    <a:pt x="14260" y="163541"/>
                    <a:pt x="40046" y="134065"/>
                  </a:cubicBezTo>
                  <a:lnTo>
                    <a:pt x="71339" y="106192"/>
                  </a:lnTo>
                  <a:lnTo>
                    <a:pt x="74860" y="109156"/>
                  </a:lnTo>
                  <a:cubicBezTo>
                    <a:pt x="121113" y="141291"/>
                    <a:pt x="185010" y="161167"/>
                    <a:pt x="255588" y="161167"/>
                  </a:cubicBezTo>
                  <a:cubicBezTo>
                    <a:pt x="379101" y="161167"/>
                    <a:pt x="482151" y="100298"/>
                    <a:pt x="505983" y="19379"/>
                  </a:cubicBezTo>
                  <a:lnTo>
                    <a:pt x="50879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vert="horz" wrap="square" lIns="0" tIns="36000" rIns="0" bIns="0" rtlCol="0" anchor="ctr">
              <a:noAutofit/>
            </a:bodyPr>
            <a:lstStyle/>
            <a:p>
              <a:pPr algn="ctr"/>
              <a:endParaRPr lang="ar-JO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3" name="داخلي">
              <a:hlinkClick r:id="" action="ppaction://hlinkshowjump?jump=nextslide"/>
            </p:cNvPr>
            <p:cNvSpPr/>
            <p:nvPr/>
          </p:nvSpPr>
          <p:spPr>
            <a:xfrm>
              <a:off x="5641181" y="4650582"/>
              <a:ext cx="909638" cy="809624"/>
            </a:xfrm>
            <a:custGeom>
              <a:avLst/>
              <a:gdLst>
                <a:gd name="connsiteX0" fmla="*/ 508795 w 1019176"/>
                <a:gd name="connsiteY0" fmla="*/ 0 h 996191"/>
                <a:gd name="connsiteX1" fmla="*/ 511607 w 1019176"/>
                <a:gd name="connsiteY1" fmla="*/ 19379 h 996191"/>
                <a:gd name="connsiteX2" fmla="*/ 762002 w 1019176"/>
                <a:gd name="connsiteY2" fmla="*/ 161167 h 996191"/>
                <a:gd name="connsiteX3" fmla="*/ 942730 w 1019176"/>
                <a:gd name="connsiteY3" fmla="*/ 109156 h 996191"/>
                <a:gd name="connsiteX4" fmla="*/ 947066 w 1019176"/>
                <a:gd name="connsiteY4" fmla="*/ 105505 h 996191"/>
                <a:gd name="connsiteX5" fmla="*/ 979130 w 1019176"/>
                <a:gd name="connsiteY5" fmla="*/ 134065 h 996191"/>
                <a:gd name="connsiteX6" fmla="*/ 1019176 w 1019176"/>
                <a:gd name="connsiteY6" fmla="*/ 229965 h 996191"/>
                <a:gd name="connsiteX7" fmla="*/ 1019176 w 1019176"/>
                <a:gd name="connsiteY7" fmla="*/ 229971 h 996191"/>
                <a:gd name="connsiteX8" fmla="*/ 1019176 w 1019176"/>
                <a:gd name="connsiteY8" fmla="*/ 842946 h 996191"/>
                <a:gd name="connsiteX9" fmla="*/ 509588 w 1019176"/>
                <a:gd name="connsiteY9" fmla="*/ 996191 h 996191"/>
                <a:gd name="connsiteX10" fmla="*/ 1 w 1019176"/>
                <a:gd name="connsiteY10" fmla="*/ 842946 h 996191"/>
                <a:gd name="connsiteX11" fmla="*/ 1 w 1019176"/>
                <a:gd name="connsiteY11" fmla="*/ 229971 h 996191"/>
                <a:gd name="connsiteX12" fmla="*/ 0 w 1019176"/>
                <a:gd name="connsiteY12" fmla="*/ 229965 h 996191"/>
                <a:gd name="connsiteX13" fmla="*/ 40046 w 1019176"/>
                <a:gd name="connsiteY13" fmla="*/ 134065 h 996191"/>
                <a:gd name="connsiteX14" fmla="*/ 71339 w 1019176"/>
                <a:gd name="connsiteY14" fmla="*/ 106192 h 996191"/>
                <a:gd name="connsiteX15" fmla="*/ 74860 w 1019176"/>
                <a:gd name="connsiteY15" fmla="*/ 109156 h 996191"/>
                <a:gd name="connsiteX16" fmla="*/ 255588 w 1019176"/>
                <a:gd name="connsiteY16" fmla="*/ 161167 h 996191"/>
                <a:gd name="connsiteX17" fmla="*/ 505983 w 1019176"/>
                <a:gd name="connsiteY17" fmla="*/ 19379 h 996191"/>
                <a:gd name="connsiteX18" fmla="*/ 508795 w 1019176"/>
                <a:gd name="connsiteY18" fmla="*/ 0 h 99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9176" h="996191">
                  <a:moveTo>
                    <a:pt x="508795" y="0"/>
                  </a:moveTo>
                  <a:lnTo>
                    <a:pt x="511607" y="19379"/>
                  </a:lnTo>
                  <a:cubicBezTo>
                    <a:pt x="535440" y="100298"/>
                    <a:pt x="638490" y="161167"/>
                    <a:pt x="762002" y="161167"/>
                  </a:cubicBezTo>
                  <a:cubicBezTo>
                    <a:pt x="832581" y="161167"/>
                    <a:pt x="896478" y="141291"/>
                    <a:pt x="942730" y="109156"/>
                  </a:cubicBezTo>
                  <a:lnTo>
                    <a:pt x="947066" y="105505"/>
                  </a:lnTo>
                  <a:lnTo>
                    <a:pt x="979130" y="134065"/>
                  </a:lnTo>
                  <a:cubicBezTo>
                    <a:pt x="1004917" y="163541"/>
                    <a:pt x="1019176" y="195948"/>
                    <a:pt x="1019176" y="229965"/>
                  </a:cubicBezTo>
                  <a:lnTo>
                    <a:pt x="1019176" y="229971"/>
                  </a:lnTo>
                  <a:lnTo>
                    <a:pt x="1019176" y="842946"/>
                  </a:lnTo>
                  <a:lnTo>
                    <a:pt x="509588" y="996191"/>
                  </a:lnTo>
                  <a:lnTo>
                    <a:pt x="1" y="842946"/>
                  </a:lnTo>
                  <a:lnTo>
                    <a:pt x="1" y="229971"/>
                  </a:lnTo>
                  <a:lnTo>
                    <a:pt x="0" y="229965"/>
                  </a:lnTo>
                  <a:cubicBezTo>
                    <a:pt x="0" y="195948"/>
                    <a:pt x="14260" y="163541"/>
                    <a:pt x="40046" y="134065"/>
                  </a:cubicBezTo>
                  <a:lnTo>
                    <a:pt x="71339" y="106192"/>
                  </a:lnTo>
                  <a:lnTo>
                    <a:pt x="74860" y="109156"/>
                  </a:lnTo>
                  <a:cubicBezTo>
                    <a:pt x="121113" y="141291"/>
                    <a:pt x="185010" y="161167"/>
                    <a:pt x="255588" y="161167"/>
                  </a:cubicBezTo>
                  <a:cubicBezTo>
                    <a:pt x="379101" y="161167"/>
                    <a:pt x="482151" y="100298"/>
                    <a:pt x="505983" y="19379"/>
                  </a:cubicBezTo>
                  <a:lnTo>
                    <a:pt x="508795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vert="horz" wrap="square" lIns="0" tIns="36000" rIns="0" bIns="0" rtlCol="0" anchor="ctr">
              <a:noAutofit/>
            </a:bodyPr>
            <a:lstStyle/>
            <a:p>
              <a:pPr algn="ctr"/>
              <a:r>
                <a:rPr lang="ar-JO" sz="2800" b="1" dirty="0">
                  <a:solidFill>
                    <a:schemeClr val="tx2">
                      <a:lumMod val="50000"/>
                    </a:schemeClr>
                  </a:solidFill>
                </a:rPr>
                <a:t>ابدأ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5496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49850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202748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60045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ربع رسالة أحسنت"/>
          <p:cNvGrpSpPr/>
          <p:nvPr/>
        </p:nvGrpSpPr>
        <p:grpSpPr>
          <a:xfrm>
            <a:off x="3568700" y="1574698"/>
            <a:ext cx="5054600" cy="2964234"/>
            <a:chOff x="3568700" y="1574698"/>
            <a:chExt cx="5054600" cy="2964234"/>
          </a:xfrm>
        </p:grpSpPr>
        <p:sp>
          <p:nvSpPr>
            <p:cNvPr id="19" name="نص الرسالة"/>
            <p:cNvSpPr txBox="1"/>
            <p:nvPr/>
          </p:nvSpPr>
          <p:spPr>
            <a:xfrm>
              <a:off x="3568700" y="2059502"/>
              <a:ext cx="5054600" cy="198836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أحسنت..</a:t>
              </a:r>
            </a:p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لقد أنهيت المسابقة بنجاح!</a:t>
              </a:r>
            </a:p>
          </p:txBody>
        </p:sp>
        <p:sp>
          <p:nvSpPr>
            <p:cNvPr id="45" name="دائرة أعلى"/>
            <p:cNvSpPr txBox="1"/>
            <p:nvPr/>
          </p:nvSpPr>
          <p:spPr>
            <a:xfrm flipV="1">
              <a:off x="5970000" y="1708932"/>
              <a:ext cx="252000" cy="252000"/>
            </a:xfrm>
            <a:custGeom>
              <a:avLst/>
              <a:gdLst>
                <a:gd name="connsiteX0" fmla="*/ 126000 w 252000"/>
                <a:gd name="connsiteY0" fmla="*/ 252000 h 252000"/>
                <a:gd name="connsiteX1" fmla="*/ 252000 w 252000"/>
                <a:gd name="connsiteY1" fmla="*/ 126000 h 252000"/>
                <a:gd name="connsiteX2" fmla="*/ 126000 w 252000"/>
                <a:gd name="connsiteY2" fmla="*/ 0 h 252000"/>
                <a:gd name="connsiteX3" fmla="*/ 0 w 252000"/>
                <a:gd name="connsiteY3" fmla="*/ 126000 h 252000"/>
                <a:gd name="connsiteX4" fmla="*/ 126000 w 252000"/>
                <a:gd name="connsiteY4" fmla="*/ 252000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" h="252000">
                  <a:moveTo>
                    <a:pt x="126000" y="252000"/>
                  </a:moveTo>
                  <a:cubicBezTo>
                    <a:pt x="195588" y="252000"/>
                    <a:pt x="252000" y="195588"/>
                    <a:pt x="252000" y="126000"/>
                  </a:cubicBez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ubicBezTo>
                    <a:pt x="0" y="195588"/>
                    <a:pt x="56412" y="252000"/>
                    <a:pt x="126000" y="25200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4" name="دائرة أسفل"/>
            <p:cNvSpPr txBox="1"/>
            <p:nvPr/>
          </p:nvSpPr>
          <p:spPr>
            <a:xfrm flipV="1">
              <a:off x="5970000" y="4170742"/>
              <a:ext cx="252000" cy="252000"/>
            </a:xfrm>
            <a:custGeom>
              <a:avLst/>
              <a:gdLst>
                <a:gd name="connsiteX0" fmla="*/ 126000 w 252000"/>
                <a:gd name="connsiteY0" fmla="*/ 252000 h 252000"/>
                <a:gd name="connsiteX1" fmla="*/ 252000 w 252000"/>
                <a:gd name="connsiteY1" fmla="*/ 126000 h 252000"/>
                <a:gd name="connsiteX2" fmla="*/ 126000 w 252000"/>
                <a:gd name="connsiteY2" fmla="*/ 0 h 252000"/>
                <a:gd name="connsiteX3" fmla="*/ 0 w 252000"/>
                <a:gd name="connsiteY3" fmla="*/ 126000 h 252000"/>
                <a:gd name="connsiteX4" fmla="*/ 126000 w 252000"/>
                <a:gd name="connsiteY4" fmla="*/ 252000 h 25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00" h="252000">
                  <a:moveTo>
                    <a:pt x="126000" y="252000"/>
                  </a:moveTo>
                  <a:cubicBezTo>
                    <a:pt x="195588" y="252000"/>
                    <a:pt x="252000" y="195588"/>
                    <a:pt x="252000" y="126000"/>
                  </a:cubicBezTo>
                  <a:cubicBezTo>
                    <a:pt x="252000" y="56412"/>
                    <a:pt x="195588" y="0"/>
                    <a:pt x="126000" y="0"/>
                  </a:cubicBezTo>
                  <a:cubicBezTo>
                    <a:pt x="56412" y="0"/>
                    <a:pt x="0" y="56412"/>
                    <a:pt x="0" y="126000"/>
                  </a:cubicBezTo>
                  <a:cubicBezTo>
                    <a:pt x="0" y="195588"/>
                    <a:pt x="56412" y="252000"/>
                    <a:pt x="126000" y="25200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3" name="حد أعلى"/>
            <p:cNvSpPr txBox="1"/>
            <p:nvPr/>
          </p:nvSpPr>
          <p:spPr>
            <a:xfrm flipV="1">
              <a:off x="3568700" y="1574698"/>
              <a:ext cx="5054600" cy="491061"/>
            </a:xfrm>
            <a:custGeom>
              <a:avLst/>
              <a:gdLst>
                <a:gd name="connsiteX0" fmla="*/ 2527300 w 5054600"/>
                <a:gd name="connsiteY0" fmla="*/ 491061 h 491061"/>
                <a:gd name="connsiteX1" fmla="*/ 2537645 w 5054600"/>
                <a:gd name="connsiteY1" fmla="*/ 490659 h 491061"/>
                <a:gd name="connsiteX2" fmla="*/ 2548897 w 5054600"/>
                <a:gd name="connsiteY2" fmla="*/ 487771 h 491061"/>
                <a:gd name="connsiteX3" fmla="*/ 3675286 w 5054600"/>
                <a:gd name="connsiteY3" fmla="*/ 346403 h 491061"/>
                <a:gd name="connsiteX4" fmla="*/ 5022795 w 5054600"/>
                <a:gd name="connsiteY4" fmla="*/ 386040 h 491061"/>
                <a:gd name="connsiteX5" fmla="*/ 5034500 w 5054600"/>
                <a:gd name="connsiteY5" fmla="*/ 393631 h 491061"/>
                <a:gd name="connsiteX6" fmla="*/ 5054600 w 5054600"/>
                <a:gd name="connsiteY6" fmla="*/ 392849 h 491061"/>
                <a:gd name="connsiteX7" fmla="*/ 5054600 w 5054600"/>
                <a:gd name="connsiteY7" fmla="*/ 0 h 491061"/>
                <a:gd name="connsiteX8" fmla="*/ 0 w 5054600"/>
                <a:gd name="connsiteY8" fmla="*/ 0 h 491061"/>
                <a:gd name="connsiteX9" fmla="*/ 0 w 5054600"/>
                <a:gd name="connsiteY9" fmla="*/ 392849 h 491061"/>
                <a:gd name="connsiteX10" fmla="*/ 20100 w 5054600"/>
                <a:gd name="connsiteY10" fmla="*/ 393631 h 491061"/>
                <a:gd name="connsiteX11" fmla="*/ 31805 w 5054600"/>
                <a:gd name="connsiteY11" fmla="*/ 386040 h 491061"/>
                <a:gd name="connsiteX12" fmla="*/ 1379315 w 5054600"/>
                <a:gd name="connsiteY12" fmla="*/ 346403 h 491061"/>
                <a:gd name="connsiteX13" fmla="*/ 2505703 w 5054600"/>
                <a:gd name="connsiteY13" fmla="*/ 487771 h 491061"/>
                <a:gd name="connsiteX14" fmla="*/ 2516956 w 5054600"/>
                <a:gd name="connsiteY14" fmla="*/ 490659 h 491061"/>
                <a:gd name="connsiteX15" fmla="*/ 2527300 w 5054600"/>
                <a:gd name="connsiteY15" fmla="*/ 491061 h 491061"/>
                <a:gd name="connsiteX16" fmla="*/ 2527300 w 5054600"/>
                <a:gd name="connsiteY16" fmla="*/ 356827 h 491061"/>
                <a:gd name="connsiteX17" fmla="*/ 2401300 w 5054600"/>
                <a:gd name="connsiteY17" fmla="*/ 230827 h 491061"/>
                <a:gd name="connsiteX18" fmla="*/ 2527300 w 5054600"/>
                <a:gd name="connsiteY18" fmla="*/ 104827 h 491061"/>
                <a:gd name="connsiteX19" fmla="*/ 2653300 w 5054600"/>
                <a:gd name="connsiteY19" fmla="*/ 230827 h 491061"/>
                <a:gd name="connsiteX20" fmla="*/ 2527300 w 5054600"/>
                <a:gd name="connsiteY20" fmla="*/ 356827 h 49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600" h="491061">
                  <a:moveTo>
                    <a:pt x="2527300" y="491061"/>
                  </a:moveTo>
                  <a:lnTo>
                    <a:pt x="2537645" y="490659"/>
                  </a:lnTo>
                  <a:lnTo>
                    <a:pt x="2548897" y="487771"/>
                  </a:lnTo>
                  <a:cubicBezTo>
                    <a:pt x="2790846" y="430436"/>
                    <a:pt x="3204077" y="376504"/>
                    <a:pt x="3675286" y="346403"/>
                  </a:cubicBezTo>
                  <a:cubicBezTo>
                    <a:pt x="4334980" y="304264"/>
                    <a:pt x="4889725" y="322797"/>
                    <a:pt x="5022795" y="386040"/>
                  </a:cubicBezTo>
                  <a:lnTo>
                    <a:pt x="5034500" y="393631"/>
                  </a:lnTo>
                  <a:lnTo>
                    <a:pt x="5054600" y="392849"/>
                  </a:lnTo>
                  <a:lnTo>
                    <a:pt x="5054600" y="0"/>
                  </a:lnTo>
                  <a:lnTo>
                    <a:pt x="0" y="0"/>
                  </a:lnTo>
                  <a:lnTo>
                    <a:pt x="0" y="392849"/>
                  </a:lnTo>
                  <a:lnTo>
                    <a:pt x="20100" y="393631"/>
                  </a:lnTo>
                  <a:lnTo>
                    <a:pt x="31805" y="386040"/>
                  </a:lnTo>
                  <a:cubicBezTo>
                    <a:pt x="164876" y="322797"/>
                    <a:pt x="719622" y="304264"/>
                    <a:pt x="1379315" y="346403"/>
                  </a:cubicBezTo>
                  <a:cubicBezTo>
                    <a:pt x="1850524" y="376504"/>
                    <a:pt x="2263755" y="430436"/>
                    <a:pt x="2505703" y="487771"/>
                  </a:cubicBezTo>
                  <a:lnTo>
                    <a:pt x="2516956" y="490659"/>
                  </a:lnTo>
                  <a:lnTo>
                    <a:pt x="2527300" y="491061"/>
                  </a:lnTo>
                  <a:close/>
                  <a:moveTo>
                    <a:pt x="2527300" y="356827"/>
                  </a:moveTo>
                  <a:cubicBezTo>
                    <a:pt x="2457712" y="356827"/>
                    <a:pt x="2401300" y="300415"/>
                    <a:pt x="2401300" y="230827"/>
                  </a:cubicBezTo>
                  <a:cubicBezTo>
                    <a:pt x="2401300" y="161239"/>
                    <a:pt x="2457712" y="104827"/>
                    <a:pt x="2527300" y="104827"/>
                  </a:cubicBezTo>
                  <a:cubicBezTo>
                    <a:pt x="2596888" y="104827"/>
                    <a:pt x="2653300" y="161239"/>
                    <a:pt x="2653300" y="230827"/>
                  </a:cubicBezTo>
                  <a:cubicBezTo>
                    <a:pt x="2653300" y="300415"/>
                    <a:pt x="2596888" y="356827"/>
                    <a:pt x="2527300" y="35682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2" name="حد أسفل"/>
            <p:cNvSpPr txBox="1"/>
            <p:nvPr/>
          </p:nvSpPr>
          <p:spPr>
            <a:xfrm flipV="1">
              <a:off x="3568700" y="4047871"/>
              <a:ext cx="5054600" cy="491061"/>
            </a:xfrm>
            <a:custGeom>
              <a:avLst/>
              <a:gdLst>
                <a:gd name="connsiteX0" fmla="*/ 0 w 5054600"/>
                <a:gd name="connsiteY0" fmla="*/ 491061 h 491061"/>
                <a:gd name="connsiteX1" fmla="*/ 5054600 w 5054600"/>
                <a:gd name="connsiteY1" fmla="*/ 491061 h 491061"/>
                <a:gd name="connsiteX2" fmla="*/ 5054600 w 5054600"/>
                <a:gd name="connsiteY2" fmla="*/ 98211 h 491061"/>
                <a:gd name="connsiteX3" fmla="*/ 5034500 w 5054600"/>
                <a:gd name="connsiteY3" fmla="*/ 97430 h 491061"/>
                <a:gd name="connsiteX4" fmla="*/ 5022795 w 5054600"/>
                <a:gd name="connsiteY4" fmla="*/ 105020 h 491061"/>
                <a:gd name="connsiteX5" fmla="*/ 3675286 w 5054600"/>
                <a:gd name="connsiteY5" fmla="*/ 144657 h 491061"/>
                <a:gd name="connsiteX6" fmla="*/ 2548897 w 5054600"/>
                <a:gd name="connsiteY6" fmla="*/ 3290 h 491061"/>
                <a:gd name="connsiteX7" fmla="*/ 2537645 w 5054600"/>
                <a:gd name="connsiteY7" fmla="*/ 401 h 491061"/>
                <a:gd name="connsiteX8" fmla="*/ 2527300 w 5054600"/>
                <a:gd name="connsiteY8" fmla="*/ 0 h 491061"/>
                <a:gd name="connsiteX9" fmla="*/ 2516956 w 5054600"/>
                <a:gd name="connsiteY9" fmla="*/ 401 h 491061"/>
                <a:gd name="connsiteX10" fmla="*/ 2505703 w 5054600"/>
                <a:gd name="connsiteY10" fmla="*/ 3290 h 491061"/>
                <a:gd name="connsiteX11" fmla="*/ 1379315 w 5054600"/>
                <a:gd name="connsiteY11" fmla="*/ 144657 h 491061"/>
                <a:gd name="connsiteX12" fmla="*/ 31805 w 5054600"/>
                <a:gd name="connsiteY12" fmla="*/ 105020 h 491061"/>
                <a:gd name="connsiteX13" fmla="*/ 20100 w 5054600"/>
                <a:gd name="connsiteY13" fmla="*/ 97430 h 491061"/>
                <a:gd name="connsiteX14" fmla="*/ 0 w 5054600"/>
                <a:gd name="connsiteY14" fmla="*/ 98211 h 491061"/>
                <a:gd name="connsiteX15" fmla="*/ 0 w 5054600"/>
                <a:gd name="connsiteY15" fmla="*/ 491061 h 491061"/>
                <a:gd name="connsiteX16" fmla="*/ 2527300 w 5054600"/>
                <a:gd name="connsiteY16" fmla="*/ 368190 h 491061"/>
                <a:gd name="connsiteX17" fmla="*/ 2401300 w 5054600"/>
                <a:gd name="connsiteY17" fmla="*/ 242190 h 491061"/>
                <a:gd name="connsiteX18" fmla="*/ 2527300 w 5054600"/>
                <a:gd name="connsiteY18" fmla="*/ 116190 h 491061"/>
                <a:gd name="connsiteX19" fmla="*/ 2653300 w 5054600"/>
                <a:gd name="connsiteY19" fmla="*/ 242190 h 491061"/>
                <a:gd name="connsiteX20" fmla="*/ 2527300 w 5054600"/>
                <a:gd name="connsiteY20" fmla="*/ 368190 h 49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600" h="491061">
                  <a:moveTo>
                    <a:pt x="0" y="491061"/>
                  </a:moveTo>
                  <a:lnTo>
                    <a:pt x="5054600" y="491061"/>
                  </a:lnTo>
                  <a:lnTo>
                    <a:pt x="5054600" y="98211"/>
                  </a:lnTo>
                  <a:lnTo>
                    <a:pt x="5034500" y="97430"/>
                  </a:lnTo>
                  <a:lnTo>
                    <a:pt x="5022795" y="105020"/>
                  </a:lnTo>
                  <a:cubicBezTo>
                    <a:pt x="4889725" y="168264"/>
                    <a:pt x="4334980" y="186797"/>
                    <a:pt x="3675286" y="144657"/>
                  </a:cubicBezTo>
                  <a:cubicBezTo>
                    <a:pt x="3204077" y="114557"/>
                    <a:pt x="2790846" y="60625"/>
                    <a:pt x="2548897" y="3290"/>
                  </a:cubicBezTo>
                  <a:lnTo>
                    <a:pt x="2537645" y="401"/>
                  </a:lnTo>
                  <a:lnTo>
                    <a:pt x="2527300" y="0"/>
                  </a:lnTo>
                  <a:lnTo>
                    <a:pt x="2516956" y="401"/>
                  </a:lnTo>
                  <a:lnTo>
                    <a:pt x="2505703" y="3290"/>
                  </a:lnTo>
                  <a:cubicBezTo>
                    <a:pt x="2263755" y="60625"/>
                    <a:pt x="1850524" y="114557"/>
                    <a:pt x="1379315" y="144657"/>
                  </a:cubicBezTo>
                  <a:cubicBezTo>
                    <a:pt x="719622" y="186797"/>
                    <a:pt x="164876" y="168264"/>
                    <a:pt x="31805" y="105020"/>
                  </a:cubicBezTo>
                  <a:lnTo>
                    <a:pt x="20100" y="97430"/>
                  </a:lnTo>
                  <a:lnTo>
                    <a:pt x="0" y="98211"/>
                  </a:lnTo>
                  <a:lnTo>
                    <a:pt x="0" y="491061"/>
                  </a:lnTo>
                  <a:close/>
                  <a:moveTo>
                    <a:pt x="2527300" y="368190"/>
                  </a:moveTo>
                  <a:cubicBezTo>
                    <a:pt x="2457712" y="368190"/>
                    <a:pt x="2401300" y="311778"/>
                    <a:pt x="2401300" y="242190"/>
                  </a:cubicBezTo>
                  <a:cubicBezTo>
                    <a:pt x="2401300" y="172602"/>
                    <a:pt x="2457712" y="116190"/>
                    <a:pt x="2527300" y="116190"/>
                  </a:cubicBezTo>
                  <a:cubicBezTo>
                    <a:pt x="2596888" y="116190"/>
                    <a:pt x="2653300" y="172602"/>
                    <a:pt x="2653300" y="242190"/>
                  </a:cubicBezTo>
                  <a:cubicBezTo>
                    <a:pt x="2653300" y="311778"/>
                    <a:pt x="2596888" y="368190"/>
                    <a:pt x="2527300" y="36819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نجمة - 10"/>
          <p:cNvSpPr/>
          <p:nvPr/>
        </p:nvSpPr>
        <p:spPr>
          <a:xfrm>
            <a:off x="877145" y="775762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25" name="نجمة - 9"/>
          <p:cNvSpPr/>
          <p:nvPr/>
        </p:nvSpPr>
        <p:spPr>
          <a:xfrm>
            <a:off x="2287623" y="128624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28" name="نجمة - 8"/>
          <p:cNvSpPr/>
          <p:nvPr/>
        </p:nvSpPr>
        <p:spPr>
          <a:xfrm>
            <a:off x="1351388" y="1745953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29" name="نجمة - 7"/>
          <p:cNvSpPr/>
          <p:nvPr/>
        </p:nvSpPr>
        <p:spPr>
          <a:xfrm>
            <a:off x="407573" y="1574698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0" name="نجمة - 6"/>
          <p:cNvSpPr/>
          <p:nvPr/>
        </p:nvSpPr>
        <p:spPr>
          <a:xfrm>
            <a:off x="564097" y="251275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1" name="نجمة - 5"/>
          <p:cNvSpPr/>
          <p:nvPr/>
        </p:nvSpPr>
        <p:spPr>
          <a:xfrm flipH="1">
            <a:off x="10837380" y="775762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2" name="نجمة - 4"/>
          <p:cNvSpPr/>
          <p:nvPr/>
        </p:nvSpPr>
        <p:spPr>
          <a:xfrm flipH="1">
            <a:off x="9591329" y="128624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3" name="نجمة - 3"/>
          <p:cNvSpPr/>
          <p:nvPr/>
        </p:nvSpPr>
        <p:spPr>
          <a:xfrm flipH="1">
            <a:off x="10363137" y="1745953"/>
            <a:ext cx="477475" cy="477475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4" name="نجمة - 2"/>
          <p:cNvSpPr/>
          <p:nvPr/>
        </p:nvSpPr>
        <p:spPr>
          <a:xfrm flipH="1">
            <a:off x="11471379" y="1574698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5" name="نجمة - 1"/>
          <p:cNvSpPr/>
          <p:nvPr/>
        </p:nvSpPr>
        <p:spPr>
          <a:xfrm flipH="1">
            <a:off x="11314855" y="2512752"/>
            <a:ext cx="313048" cy="313048"/>
          </a:xfrm>
          <a:prstGeom prst="star5">
            <a:avLst>
              <a:gd name="adj" fmla="val 23627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sp>
        <p:nvSpPr>
          <p:cNvPr id="37" name="خروج">
            <a:hlinkClick r:id="" action="ppaction://hlinkshowjump?jump=endshow"/>
          </p:cNvPr>
          <p:cNvSpPr/>
          <p:nvPr/>
        </p:nvSpPr>
        <p:spPr>
          <a:xfrm>
            <a:off x="5520690" y="5059679"/>
            <a:ext cx="1150620" cy="653569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 rtl="1"/>
            <a:r>
              <a:rPr lang="ar-JO" b="1" dirty="0">
                <a:solidFill>
                  <a:schemeClr val="tx2">
                    <a:lumMod val="50000"/>
                  </a:schemeClr>
                </a:solidFill>
              </a:rPr>
              <a:t>خروج</a:t>
            </a:r>
          </a:p>
        </p:txBody>
      </p:sp>
      <p:pic>
        <p:nvPicPr>
          <p:cNvPr id="3" name="نغم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856" y="-773113"/>
            <a:ext cx="6096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404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276942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542394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44304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289942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477975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697984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947418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574741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195735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491971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755057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689879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344476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98278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98472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391320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27353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912165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783120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514052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605622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925633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20390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882794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833020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817728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506266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052549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51309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924839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402563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376147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953395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475023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685474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50631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241612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464028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209157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503430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400732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248697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48661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463892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196408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639725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969959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76276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378306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059589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868115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005203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819236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44460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283184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131758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0946219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856409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682829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251207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652917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937330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351093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968598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708154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341915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681009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362043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718203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714470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684033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693599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86370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837219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086022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111635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301627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751189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380468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501511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484940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57665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509603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1866601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464680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788570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310172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53396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1507486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5592118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059537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002891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4042388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526004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474197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3800623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نجوم">
            <a:extLst>
              <a:ext uri="{FF2B5EF4-FFF2-40B4-BE49-F238E27FC236}">
                <a16:creationId xmlns="" xmlns:a16="http://schemas.microsoft.com/office/drawing/2014/main" id="{6B13FCCA-CF1E-4640-AA87-05F4B5088B2B}"/>
              </a:ext>
            </a:extLst>
          </p:cNvPr>
          <p:cNvSpPr/>
          <p:nvPr/>
        </p:nvSpPr>
        <p:spPr>
          <a:xfrm flipH="1">
            <a:off x="407574" y="775762"/>
            <a:ext cx="11376853" cy="2050037"/>
          </a:xfrm>
          <a:custGeom>
            <a:avLst/>
            <a:gdLst>
              <a:gd name="connsiteX0" fmla="*/ 313048 w 11376853"/>
              <a:gd name="connsiteY0" fmla="*/ 1736990 h 2050037"/>
              <a:gd name="connsiteX1" fmla="*/ 267336 w 11376853"/>
              <a:gd name="connsiteY1" fmla="*/ 1843883 h 2050037"/>
              <a:gd name="connsiteX2" fmla="*/ 156524 w 11376853"/>
              <a:gd name="connsiteY2" fmla="*/ 1856563 h 2050037"/>
              <a:gd name="connsiteX3" fmla="*/ 239084 w 11376853"/>
              <a:gd name="connsiteY3" fmla="*/ 1935307 h 2050037"/>
              <a:gd name="connsiteX4" fmla="*/ 216311 w 11376853"/>
              <a:gd name="connsiteY4" fmla="*/ 2050037 h 2050037"/>
              <a:gd name="connsiteX5" fmla="*/ 313048 w 11376853"/>
              <a:gd name="connsiteY5" fmla="*/ 1991810 h 2050037"/>
              <a:gd name="connsiteX6" fmla="*/ 409785 w 11376853"/>
              <a:gd name="connsiteY6" fmla="*/ 2050037 h 2050037"/>
              <a:gd name="connsiteX7" fmla="*/ 387012 w 11376853"/>
              <a:gd name="connsiteY7" fmla="*/ 1935307 h 2050037"/>
              <a:gd name="connsiteX8" fmla="*/ 469572 w 11376853"/>
              <a:gd name="connsiteY8" fmla="*/ 1856563 h 2050037"/>
              <a:gd name="connsiteX9" fmla="*/ 358760 w 11376853"/>
              <a:gd name="connsiteY9" fmla="*/ 1843883 h 2050037"/>
              <a:gd name="connsiteX10" fmla="*/ 11063805 w 11376853"/>
              <a:gd name="connsiteY10" fmla="*/ 1736990 h 2050037"/>
              <a:gd name="connsiteX11" fmla="*/ 11018093 w 11376853"/>
              <a:gd name="connsiteY11" fmla="*/ 1843883 h 2050037"/>
              <a:gd name="connsiteX12" fmla="*/ 10907281 w 11376853"/>
              <a:gd name="connsiteY12" fmla="*/ 1856563 h 2050037"/>
              <a:gd name="connsiteX13" fmla="*/ 10989841 w 11376853"/>
              <a:gd name="connsiteY13" fmla="*/ 1935307 h 2050037"/>
              <a:gd name="connsiteX14" fmla="*/ 10967068 w 11376853"/>
              <a:gd name="connsiteY14" fmla="*/ 2050037 h 2050037"/>
              <a:gd name="connsiteX15" fmla="*/ 11063805 w 11376853"/>
              <a:gd name="connsiteY15" fmla="*/ 1991810 h 2050037"/>
              <a:gd name="connsiteX16" fmla="*/ 11160542 w 11376853"/>
              <a:gd name="connsiteY16" fmla="*/ 2050037 h 2050037"/>
              <a:gd name="connsiteX17" fmla="*/ 11137769 w 11376853"/>
              <a:gd name="connsiteY17" fmla="*/ 1935307 h 2050037"/>
              <a:gd name="connsiteX18" fmla="*/ 11220329 w 11376853"/>
              <a:gd name="connsiteY18" fmla="*/ 1856563 h 2050037"/>
              <a:gd name="connsiteX19" fmla="*/ 11109517 w 11376853"/>
              <a:gd name="connsiteY19" fmla="*/ 1843883 h 2050037"/>
              <a:gd name="connsiteX20" fmla="*/ 1182553 w 11376853"/>
              <a:gd name="connsiteY20" fmla="*/ 970191 h 2050037"/>
              <a:gd name="connsiteX21" fmla="*/ 1112830 w 11376853"/>
              <a:gd name="connsiteY21" fmla="*/ 1133229 h 2050037"/>
              <a:gd name="connsiteX22" fmla="*/ 943816 w 11376853"/>
              <a:gd name="connsiteY22" fmla="*/ 1152570 h 2050037"/>
              <a:gd name="connsiteX23" fmla="*/ 1069740 w 11376853"/>
              <a:gd name="connsiteY23" fmla="*/ 1272673 h 2050037"/>
              <a:gd name="connsiteX24" fmla="*/ 1035005 w 11376853"/>
              <a:gd name="connsiteY24" fmla="*/ 1447665 h 2050037"/>
              <a:gd name="connsiteX25" fmla="*/ 1182553 w 11376853"/>
              <a:gd name="connsiteY25" fmla="*/ 1358855 h 2050037"/>
              <a:gd name="connsiteX26" fmla="*/ 1330100 w 11376853"/>
              <a:gd name="connsiteY26" fmla="*/ 1447665 h 2050037"/>
              <a:gd name="connsiteX27" fmla="*/ 1295365 w 11376853"/>
              <a:gd name="connsiteY27" fmla="*/ 1272673 h 2050037"/>
              <a:gd name="connsiteX28" fmla="*/ 1421289 w 11376853"/>
              <a:gd name="connsiteY28" fmla="*/ 1152570 h 2050037"/>
              <a:gd name="connsiteX29" fmla="*/ 1252275 w 11376853"/>
              <a:gd name="connsiteY29" fmla="*/ 1133229 h 2050037"/>
              <a:gd name="connsiteX30" fmla="*/ 10194301 w 11376853"/>
              <a:gd name="connsiteY30" fmla="*/ 970191 h 2050037"/>
              <a:gd name="connsiteX31" fmla="*/ 10124579 w 11376853"/>
              <a:gd name="connsiteY31" fmla="*/ 1133229 h 2050037"/>
              <a:gd name="connsiteX32" fmla="*/ 9955565 w 11376853"/>
              <a:gd name="connsiteY32" fmla="*/ 1152570 h 2050037"/>
              <a:gd name="connsiteX33" fmla="*/ 10081489 w 11376853"/>
              <a:gd name="connsiteY33" fmla="*/ 1272673 h 2050037"/>
              <a:gd name="connsiteX34" fmla="*/ 10046754 w 11376853"/>
              <a:gd name="connsiteY34" fmla="*/ 1447665 h 2050037"/>
              <a:gd name="connsiteX35" fmla="*/ 10194301 w 11376853"/>
              <a:gd name="connsiteY35" fmla="*/ 1358855 h 2050037"/>
              <a:gd name="connsiteX36" fmla="*/ 10341849 w 11376853"/>
              <a:gd name="connsiteY36" fmla="*/ 1447665 h 2050037"/>
              <a:gd name="connsiteX37" fmla="*/ 10307114 w 11376853"/>
              <a:gd name="connsiteY37" fmla="*/ 1272673 h 2050037"/>
              <a:gd name="connsiteX38" fmla="*/ 10433038 w 11376853"/>
              <a:gd name="connsiteY38" fmla="*/ 1152570 h 2050037"/>
              <a:gd name="connsiteX39" fmla="*/ 10264024 w 11376853"/>
              <a:gd name="connsiteY39" fmla="*/ 1133229 h 2050037"/>
              <a:gd name="connsiteX40" fmla="*/ 156524 w 11376853"/>
              <a:gd name="connsiteY40" fmla="*/ 798936 h 2050037"/>
              <a:gd name="connsiteX41" fmla="*/ 110812 w 11376853"/>
              <a:gd name="connsiteY41" fmla="*/ 905829 h 2050037"/>
              <a:gd name="connsiteX42" fmla="*/ 0 w 11376853"/>
              <a:gd name="connsiteY42" fmla="*/ 918509 h 2050037"/>
              <a:gd name="connsiteX43" fmla="*/ 82560 w 11376853"/>
              <a:gd name="connsiteY43" fmla="*/ 997253 h 2050037"/>
              <a:gd name="connsiteX44" fmla="*/ 59787 w 11376853"/>
              <a:gd name="connsiteY44" fmla="*/ 1111983 h 2050037"/>
              <a:gd name="connsiteX45" fmla="*/ 156524 w 11376853"/>
              <a:gd name="connsiteY45" fmla="*/ 1053756 h 2050037"/>
              <a:gd name="connsiteX46" fmla="*/ 253261 w 11376853"/>
              <a:gd name="connsiteY46" fmla="*/ 1111983 h 2050037"/>
              <a:gd name="connsiteX47" fmla="*/ 230488 w 11376853"/>
              <a:gd name="connsiteY47" fmla="*/ 997253 h 2050037"/>
              <a:gd name="connsiteX48" fmla="*/ 313048 w 11376853"/>
              <a:gd name="connsiteY48" fmla="*/ 918509 h 2050037"/>
              <a:gd name="connsiteX49" fmla="*/ 202236 w 11376853"/>
              <a:gd name="connsiteY49" fmla="*/ 905829 h 2050037"/>
              <a:gd name="connsiteX50" fmla="*/ 11220329 w 11376853"/>
              <a:gd name="connsiteY50" fmla="*/ 798936 h 2050037"/>
              <a:gd name="connsiteX51" fmla="*/ 11174617 w 11376853"/>
              <a:gd name="connsiteY51" fmla="*/ 905829 h 2050037"/>
              <a:gd name="connsiteX52" fmla="*/ 11063805 w 11376853"/>
              <a:gd name="connsiteY52" fmla="*/ 918509 h 2050037"/>
              <a:gd name="connsiteX53" fmla="*/ 11146365 w 11376853"/>
              <a:gd name="connsiteY53" fmla="*/ 997253 h 2050037"/>
              <a:gd name="connsiteX54" fmla="*/ 11123592 w 11376853"/>
              <a:gd name="connsiteY54" fmla="*/ 1111983 h 2050037"/>
              <a:gd name="connsiteX55" fmla="*/ 11220329 w 11376853"/>
              <a:gd name="connsiteY55" fmla="*/ 1053756 h 2050037"/>
              <a:gd name="connsiteX56" fmla="*/ 11317066 w 11376853"/>
              <a:gd name="connsiteY56" fmla="*/ 1111983 h 2050037"/>
              <a:gd name="connsiteX57" fmla="*/ 11294293 w 11376853"/>
              <a:gd name="connsiteY57" fmla="*/ 997253 h 2050037"/>
              <a:gd name="connsiteX58" fmla="*/ 11376853 w 11376853"/>
              <a:gd name="connsiteY58" fmla="*/ 918509 h 2050037"/>
              <a:gd name="connsiteX59" fmla="*/ 11266041 w 11376853"/>
              <a:gd name="connsiteY59" fmla="*/ 905829 h 2050037"/>
              <a:gd name="connsiteX60" fmla="*/ 2036574 w 11376853"/>
              <a:gd name="connsiteY60" fmla="*/ 510480 h 2050037"/>
              <a:gd name="connsiteX61" fmla="*/ 1990862 w 11376853"/>
              <a:gd name="connsiteY61" fmla="*/ 617373 h 2050037"/>
              <a:gd name="connsiteX62" fmla="*/ 1880050 w 11376853"/>
              <a:gd name="connsiteY62" fmla="*/ 630053 h 2050037"/>
              <a:gd name="connsiteX63" fmla="*/ 1962610 w 11376853"/>
              <a:gd name="connsiteY63" fmla="*/ 708797 h 2050037"/>
              <a:gd name="connsiteX64" fmla="*/ 1939837 w 11376853"/>
              <a:gd name="connsiteY64" fmla="*/ 823527 h 2050037"/>
              <a:gd name="connsiteX65" fmla="*/ 2036574 w 11376853"/>
              <a:gd name="connsiteY65" fmla="*/ 765300 h 2050037"/>
              <a:gd name="connsiteX66" fmla="*/ 2133311 w 11376853"/>
              <a:gd name="connsiteY66" fmla="*/ 823527 h 2050037"/>
              <a:gd name="connsiteX67" fmla="*/ 2110538 w 11376853"/>
              <a:gd name="connsiteY67" fmla="*/ 708797 h 2050037"/>
              <a:gd name="connsiteX68" fmla="*/ 2193098 w 11376853"/>
              <a:gd name="connsiteY68" fmla="*/ 630053 h 2050037"/>
              <a:gd name="connsiteX69" fmla="*/ 2082286 w 11376853"/>
              <a:gd name="connsiteY69" fmla="*/ 617373 h 2050037"/>
              <a:gd name="connsiteX70" fmla="*/ 9340280 w 11376853"/>
              <a:gd name="connsiteY70" fmla="*/ 510480 h 2050037"/>
              <a:gd name="connsiteX71" fmla="*/ 9294568 w 11376853"/>
              <a:gd name="connsiteY71" fmla="*/ 617373 h 2050037"/>
              <a:gd name="connsiteX72" fmla="*/ 9183756 w 11376853"/>
              <a:gd name="connsiteY72" fmla="*/ 630053 h 2050037"/>
              <a:gd name="connsiteX73" fmla="*/ 9266316 w 11376853"/>
              <a:gd name="connsiteY73" fmla="*/ 708797 h 2050037"/>
              <a:gd name="connsiteX74" fmla="*/ 9243543 w 11376853"/>
              <a:gd name="connsiteY74" fmla="*/ 823527 h 2050037"/>
              <a:gd name="connsiteX75" fmla="*/ 9340280 w 11376853"/>
              <a:gd name="connsiteY75" fmla="*/ 765300 h 2050037"/>
              <a:gd name="connsiteX76" fmla="*/ 9437017 w 11376853"/>
              <a:gd name="connsiteY76" fmla="*/ 823527 h 2050037"/>
              <a:gd name="connsiteX77" fmla="*/ 9414244 w 11376853"/>
              <a:gd name="connsiteY77" fmla="*/ 708797 h 2050037"/>
              <a:gd name="connsiteX78" fmla="*/ 9496804 w 11376853"/>
              <a:gd name="connsiteY78" fmla="*/ 630053 h 2050037"/>
              <a:gd name="connsiteX79" fmla="*/ 9385992 w 11376853"/>
              <a:gd name="connsiteY79" fmla="*/ 617373 h 2050037"/>
              <a:gd name="connsiteX80" fmla="*/ 708310 w 11376853"/>
              <a:gd name="connsiteY80" fmla="*/ 0 h 2050037"/>
              <a:gd name="connsiteX81" fmla="*/ 638587 w 11376853"/>
              <a:gd name="connsiteY81" fmla="*/ 163038 h 2050037"/>
              <a:gd name="connsiteX82" fmla="*/ 469573 w 11376853"/>
              <a:gd name="connsiteY82" fmla="*/ 182379 h 2050037"/>
              <a:gd name="connsiteX83" fmla="*/ 595497 w 11376853"/>
              <a:gd name="connsiteY83" fmla="*/ 302482 h 2050037"/>
              <a:gd name="connsiteX84" fmla="*/ 560762 w 11376853"/>
              <a:gd name="connsiteY84" fmla="*/ 477474 h 2050037"/>
              <a:gd name="connsiteX85" fmla="*/ 708310 w 11376853"/>
              <a:gd name="connsiteY85" fmla="*/ 388664 h 2050037"/>
              <a:gd name="connsiteX86" fmla="*/ 855857 w 11376853"/>
              <a:gd name="connsiteY86" fmla="*/ 477474 h 2050037"/>
              <a:gd name="connsiteX87" fmla="*/ 821122 w 11376853"/>
              <a:gd name="connsiteY87" fmla="*/ 302482 h 2050037"/>
              <a:gd name="connsiteX88" fmla="*/ 947046 w 11376853"/>
              <a:gd name="connsiteY88" fmla="*/ 182379 h 2050037"/>
              <a:gd name="connsiteX89" fmla="*/ 778032 w 11376853"/>
              <a:gd name="connsiteY89" fmla="*/ 163038 h 2050037"/>
              <a:gd name="connsiteX90" fmla="*/ 10668544 w 11376853"/>
              <a:gd name="connsiteY90" fmla="*/ 0 h 2050037"/>
              <a:gd name="connsiteX91" fmla="*/ 10598822 w 11376853"/>
              <a:gd name="connsiteY91" fmla="*/ 163038 h 2050037"/>
              <a:gd name="connsiteX92" fmla="*/ 10429808 w 11376853"/>
              <a:gd name="connsiteY92" fmla="*/ 182379 h 2050037"/>
              <a:gd name="connsiteX93" fmla="*/ 10555732 w 11376853"/>
              <a:gd name="connsiteY93" fmla="*/ 302482 h 2050037"/>
              <a:gd name="connsiteX94" fmla="*/ 10520997 w 11376853"/>
              <a:gd name="connsiteY94" fmla="*/ 477474 h 2050037"/>
              <a:gd name="connsiteX95" fmla="*/ 10668544 w 11376853"/>
              <a:gd name="connsiteY95" fmla="*/ 388664 h 2050037"/>
              <a:gd name="connsiteX96" fmla="*/ 10816092 w 11376853"/>
              <a:gd name="connsiteY96" fmla="*/ 477474 h 2050037"/>
              <a:gd name="connsiteX97" fmla="*/ 10781357 w 11376853"/>
              <a:gd name="connsiteY97" fmla="*/ 302482 h 2050037"/>
              <a:gd name="connsiteX98" fmla="*/ 10907281 w 11376853"/>
              <a:gd name="connsiteY98" fmla="*/ 182379 h 2050037"/>
              <a:gd name="connsiteX99" fmla="*/ 10738267 w 11376853"/>
              <a:gd name="connsiteY99" fmla="*/ 163038 h 205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376853" h="2050037">
                <a:moveTo>
                  <a:pt x="313048" y="1736990"/>
                </a:moveTo>
                <a:lnTo>
                  <a:pt x="267336" y="1843883"/>
                </a:lnTo>
                <a:lnTo>
                  <a:pt x="156524" y="1856563"/>
                </a:lnTo>
                <a:lnTo>
                  <a:pt x="239084" y="1935307"/>
                </a:lnTo>
                <a:lnTo>
                  <a:pt x="216311" y="2050037"/>
                </a:lnTo>
                <a:lnTo>
                  <a:pt x="313048" y="1991810"/>
                </a:lnTo>
                <a:lnTo>
                  <a:pt x="409785" y="2050037"/>
                </a:lnTo>
                <a:lnTo>
                  <a:pt x="387012" y="1935307"/>
                </a:lnTo>
                <a:lnTo>
                  <a:pt x="469572" y="1856563"/>
                </a:lnTo>
                <a:lnTo>
                  <a:pt x="358760" y="1843883"/>
                </a:lnTo>
                <a:close/>
                <a:moveTo>
                  <a:pt x="11063805" y="1736990"/>
                </a:moveTo>
                <a:lnTo>
                  <a:pt x="11018093" y="1843883"/>
                </a:lnTo>
                <a:lnTo>
                  <a:pt x="10907281" y="1856563"/>
                </a:lnTo>
                <a:lnTo>
                  <a:pt x="10989841" y="1935307"/>
                </a:lnTo>
                <a:lnTo>
                  <a:pt x="10967068" y="2050037"/>
                </a:lnTo>
                <a:lnTo>
                  <a:pt x="11063805" y="1991810"/>
                </a:lnTo>
                <a:lnTo>
                  <a:pt x="11160542" y="2050037"/>
                </a:lnTo>
                <a:lnTo>
                  <a:pt x="11137769" y="1935307"/>
                </a:lnTo>
                <a:lnTo>
                  <a:pt x="11220329" y="1856563"/>
                </a:lnTo>
                <a:lnTo>
                  <a:pt x="11109517" y="1843883"/>
                </a:lnTo>
                <a:close/>
                <a:moveTo>
                  <a:pt x="1182553" y="970191"/>
                </a:moveTo>
                <a:lnTo>
                  <a:pt x="1112830" y="1133229"/>
                </a:lnTo>
                <a:lnTo>
                  <a:pt x="943816" y="1152570"/>
                </a:lnTo>
                <a:lnTo>
                  <a:pt x="1069740" y="1272673"/>
                </a:lnTo>
                <a:lnTo>
                  <a:pt x="1035005" y="1447665"/>
                </a:lnTo>
                <a:lnTo>
                  <a:pt x="1182553" y="1358855"/>
                </a:lnTo>
                <a:lnTo>
                  <a:pt x="1330100" y="1447665"/>
                </a:lnTo>
                <a:lnTo>
                  <a:pt x="1295365" y="1272673"/>
                </a:lnTo>
                <a:lnTo>
                  <a:pt x="1421289" y="1152570"/>
                </a:lnTo>
                <a:lnTo>
                  <a:pt x="1252275" y="1133229"/>
                </a:lnTo>
                <a:close/>
                <a:moveTo>
                  <a:pt x="10194301" y="970191"/>
                </a:moveTo>
                <a:lnTo>
                  <a:pt x="10124579" y="1133229"/>
                </a:lnTo>
                <a:lnTo>
                  <a:pt x="9955565" y="1152570"/>
                </a:lnTo>
                <a:lnTo>
                  <a:pt x="10081489" y="1272673"/>
                </a:lnTo>
                <a:lnTo>
                  <a:pt x="10046754" y="1447665"/>
                </a:lnTo>
                <a:lnTo>
                  <a:pt x="10194301" y="1358855"/>
                </a:lnTo>
                <a:lnTo>
                  <a:pt x="10341849" y="1447665"/>
                </a:lnTo>
                <a:lnTo>
                  <a:pt x="10307114" y="1272673"/>
                </a:lnTo>
                <a:lnTo>
                  <a:pt x="10433038" y="1152570"/>
                </a:lnTo>
                <a:lnTo>
                  <a:pt x="10264024" y="1133229"/>
                </a:lnTo>
                <a:close/>
                <a:moveTo>
                  <a:pt x="156524" y="798936"/>
                </a:moveTo>
                <a:lnTo>
                  <a:pt x="110812" y="905829"/>
                </a:lnTo>
                <a:lnTo>
                  <a:pt x="0" y="918509"/>
                </a:lnTo>
                <a:lnTo>
                  <a:pt x="82560" y="997253"/>
                </a:lnTo>
                <a:lnTo>
                  <a:pt x="59787" y="1111983"/>
                </a:lnTo>
                <a:lnTo>
                  <a:pt x="156524" y="1053756"/>
                </a:lnTo>
                <a:lnTo>
                  <a:pt x="253261" y="1111983"/>
                </a:lnTo>
                <a:lnTo>
                  <a:pt x="230488" y="997253"/>
                </a:lnTo>
                <a:lnTo>
                  <a:pt x="313048" y="918509"/>
                </a:lnTo>
                <a:lnTo>
                  <a:pt x="202236" y="905829"/>
                </a:lnTo>
                <a:close/>
                <a:moveTo>
                  <a:pt x="11220329" y="798936"/>
                </a:moveTo>
                <a:lnTo>
                  <a:pt x="11174617" y="905829"/>
                </a:lnTo>
                <a:lnTo>
                  <a:pt x="11063805" y="918509"/>
                </a:lnTo>
                <a:lnTo>
                  <a:pt x="11146365" y="997253"/>
                </a:lnTo>
                <a:lnTo>
                  <a:pt x="11123592" y="1111983"/>
                </a:lnTo>
                <a:lnTo>
                  <a:pt x="11220329" y="1053756"/>
                </a:lnTo>
                <a:lnTo>
                  <a:pt x="11317066" y="1111983"/>
                </a:lnTo>
                <a:lnTo>
                  <a:pt x="11294293" y="997253"/>
                </a:lnTo>
                <a:lnTo>
                  <a:pt x="11376853" y="918509"/>
                </a:lnTo>
                <a:lnTo>
                  <a:pt x="11266041" y="905829"/>
                </a:lnTo>
                <a:close/>
                <a:moveTo>
                  <a:pt x="2036574" y="510480"/>
                </a:moveTo>
                <a:lnTo>
                  <a:pt x="1990862" y="617373"/>
                </a:lnTo>
                <a:lnTo>
                  <a:pt x="1880050" y="630053"/>
                </a:lnTo>
                <a:lnTo>
                  <a:pt x="1962610" y="708797"/>
                </a:lnTo>
                <a:lnTo>
                  <a:pt x="1939837" y="823527"/>
                </a:lnTo>
                <a:lnTo>
                  <a:pt x="2036574" y="765300"/>
                </a:lnTo>
                <a:lnTo>
                  <a:pt x="2133311" y="823527"/>
                </a:lnTo>
                <a:lnTo>
                  <a:pt x="2110538" y="708797"/>
                </a:lnTo>
                <a:lnTo>
                  <a:pt x="2193098" y="630053"/>
                </a:lnTo>
                <a:lnTo>
                  <a:pt x="2082286" y="617373"/>
                </a:lnTo>
                <a:close/>
                <a:moveTo>
                  <a:pt x="9340280" y="510480"/>
                </a:moveTo>
                <a:lnTo>
                  <a:pt x="9294568" y="617373"/>
                </a:lnTo>
                <a:lnTo>
                  <a:pt x="9183756" y="630053"/>
                </a:lnTo>
                <a:lnTo>
                  <a:pt x="9266316" y="708797"/>
                </a:lnTo>
                <a:lnTo>
                  <a:pt x="9243543" y="823527"/>
                </a:lnTo>
                <a:lnTo>
                  <a:pt x="9340280" y="765300"/>
                </a:lnTo>
                <a:lnTo>
                  <a:pt x="9437017" y="823527"/>
                </a:lnTo>
                <a:lnTo>
                  <a:pt x="9414244" y="708797"/>
                </a:lnTo>
                <a:lnTo>
                  <a:pt x="9496804" y="630053"/>
                </a:lnTo>
                <a:lnTo>
                  <a:pt x="9385992" y="617373"/>
                </a:lnTo>
                <a:close/>
                <a:moveTo>
                  <a:pt x="708310" y="0"/>
                </a:moveTo>
                <a:lnTo>
                  <a:pt x="638587" y="163038"/>
                </a:lnTo>
                <a:lnTo>
                  <a:pt x="469573" y="182379"/>
                </a:lnTo>
                <a:lnTo>
                  <a:pt x="595497" y="302482"/>
                </a:lnTo>
                <a:lnTo>
                  <a:pt x="560762" y="477474"/>
                </a:lnTo>
                <a:lnTo>
                  <a:pt x="708310" y="388664"/>
                </a:lnTo>
                <a:lnTo>
                  <a:pt x="855857" y="477474"/>
                </a:lnTo>
                <a:lnTo>
                  <a:pt x="821122" y="302482"/>
                </a:lnTo>
                <a:lnTo>
                  <a:pt x="947046" y="182379"/>
                </a:lnTo>
                <a:lnTo>
                  <a:pt x="778032" y="163038"/>
                </a:lnTo>
                <a:close/>
                <a:moveTo>
                  <a:pt x="10668544" y="0"/>
                </a:moveTo>
                <a:lnTo>
                  <a:pt x="10598822" y="163038"/>
                </a:lnTo>
                <a:lnTo>
                  <a:pt x="10429808" y="182379"/>
                </a:lnTo>
                <a:lnTo>
                  <a:pt x="10555732" y="302482"/>
                </a:lnTo>
                <a:lnTo>
                  <a:pt x="10520997" y="477474"/>
                </a:lnTo>
                <a:lnTo>
                  <a:pt x="10668544" y="388664"/>
                </a:lnTo>
                <a:lnTo>
                  <a:pt x="10816092" y="477474"/>
                </a:lnTo>
                <a:lnTo>
                  <a:pt x="10781357" y="302482"/>
                </a:lnTo>
                <a:lnTo>
                  <a:pt x="10907281" y="182379"/>
                </a:lnTo>
                <a:lnTo>
                  <a:pt x="10738267" y="16303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71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12700" prst="relaxedInset"/>
          </a:sp3d>
        </p:spPr>
        <p:txBody>
          <a:bodyPr wrap="square" rtlCol="0" anchor="ctr">
            <a:noAutofit/>
          </a:bodyPr>
          <a:lstStyle/>
          <a:p>
            <a:pPr algn="ctr" rtl="1"/>
            <a:endParaRPr lang="en-GB" sz="2400" b="1">
              <a:solidFill>
                <a:sysClr val="windowText" lastClr="000000"/>
              </a:solidFill>
            </a:endParaRPr>
          </a:p>
        </p:txBody>
      </p:sp>
      <p:grpSp>
        <p:nvGrpSpPr>
          <p:cNvPr id="6" name="مربع  السؤال"/>
          <p:cNvGrpSpPr/>
          <p:nvPr/>
        </p:nvGrpSpPr>
        <p:grpSpPr>
          <a:xfrm>
            <a:off x="3502343" y="1256712"/>
            <a:ext cx="5187314" cy="2864386"/>
            <a:chOff x="3502343" y="1074886"/>
            <a:chExt cx="5187314" cy="2864386"/>
          </a:xfrm>
        </p:grpSpPr>
        <p:sp>
          <p:nvSpPr>
            <p:cNvPr id="39" name="زر إظهار الإجابة"/>
            <p:cNvSpPr txBox="1"/>
            <p:nvPr/>
          </p:nvSpPr>
          <p:spPr>
            <a:xfrm>
              <a:off x="3502343" y="3371969"/>
              <a:ext cx="5187314" cy="567303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sz="1400" dirty="0">
                  <a:solidFill>
                    <a:schemeClr val="tx2">
                      <a:lumMod val="50000"/>
                    </a:schemeClr>
                  </a:solidFill>
                </a:rPr>
                <a:t>اضغط هنا لإظهار الإجابة</a:t>
              </a:r>
            </a:p>
          </p:txBody>
        </p:sp>
        <p:sp>
          <p:nvSpPr>
            <p:cNvPr id="19" name="السؤال"/>
            <p:cNvSpPr txBox="1"/>
            <p:nvPr/>
          </p:nvSpPr>
          <p:spPr>
            <a:xfrm>
              <a:off x="3502343" y="1074886"/>
              <a:ext cx="5187314" cy="2297083"/>
            </a:xfrm>
            <a:prstGeom prst="round2SameRect">
              <a:avLst/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السؤال هنا</a:t>
              </a:r>
            </a:p>
          </p:txBody>
        </p:sp>
      </p:grpSp>
      <p:sp>
        <p:nvSpPr>
          <p:cNvPr id="47" name="قناع زر إظهار الإجابة"/>
          <p:cNvSpPr txBox="1"/>
          <p:nvPr/>
        </p:nvSpPr>
        <p:spPr>
          <a:xfrm>
            <a:off x="3512961" y="3553795"/>
            <a:ext cx="5187314" cy="567303"/>
          </a:xfrm>
          <a:custGeom>
            <a:avLst/>
            <a:gdLst>
              <a:gd name="connsiteX0" fmla="*/ 0 w 5187314"/>
              <a:gd name="connsiteY0" fmla="*/ 0 h 567303"/>
              <a:gd name="connsiteX1" fmla="*/ 5187314 w 5187314"/>
              <a:gd name="connsiteY1" fmla="*/ 0 h 567303"/>
              <a:gd name="connsiteX2" fmla="*/ 5187314 w 5187314"/>
              <a:gd name="connsiteY2" fmla="*/ 453843 h 567303"/>
              <a:gd name="connsiteX3" fmla="*/ 5166686 w 5187314"/>
              <a:gd name="connsiteY3" fmla="*/ 454746 h 567303"/>
              <a:gd name="connsiteX4" fmla="*/ 5154674 w 5187314"/>
              <a:gd name="connsiteY4" fmla="*/ 445977 h 567303"/>
              <a:gd name="connsiteX5" fmla="*/ 3771784 w 5187314"/>
              <a:gd name="connsiteY5" fmla="*/ 400186 h 567303"/>
              <a:gd name="connsiteX6" fmla="*/ 2615821 w 5187314"/>
              <a:gd name="connsiteY6" fmla="*/ 563502 h 567303"/>
              <a:gd name="connsiteX7" fmla="*/ 2604274 w 5187314"/>
              <a:gd name="connsiteY7" fmla="*/ 566839 h 567303"/>
              <a:gd name="connsiteX8" fmla="*/ 2593657 w 5187314"/>
              <a:gd name="connsiteY8" fmla="*/ 567303 h 567303"/>
              <a:gd name="connsiteX9" fmla="*/ 2583041 w 5187314"/>
              <a:gd name="connsiteY9" fmla="*/ 566839 h 567303"/>
              <a:gd name="connsiteX10" fmla="*/ 2571493 w 5187314"/>
              <a:gd name="connsiteY10" fmla="*/ 563502 h 567303"/>
              <a:gd name="connsiteX11" fmla="*/ 1415530 w 5187314"/>
              <a:gd name="connsiteY11" fmla="*/ 400186 h 567303"/>
              <a:gd name="connsiteX12" fmla="*/ 32640 w 5187314"/>
              <a:gd name="connsiteY12" fmla="*/ 445977 h 567303"/>
              <a:gd name="connsiteX13" fmla="*/ 20628 w 5187314"/>
              <a:gd name="connsiteY13" fmla="*/ 454746 h 567303"/>
              <a:gd name="connsiteX14" fmla="*/ 0 w 5187314"/>
              <a:gd name="connsiteY14" fmla="*/ 453843 h 567303"/>
              <a:gd name="connsiteX15" fmla="*/ 0 w 5187314"/>
              <a:gd name="connsiteY15" fmla="*/ 0 h 56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87314" h="567303">
                <a:moveTo>
                  <a:pt x="0" y="0"/>
                </a:moveTo>
                <a:lnTo>
                  <a:pt x="5187314" y="0"/>
                </a:lnTo>
                <a:lnTo>
                  <a:pt x="5187314" y="453843"/>
                </a:lnTo>
                <a:lnTo>
                  <a:pt x="5166686" y="454746"/>
                </a:lnTo>
                <a:lnTo>
                  <a:pt x="5154674" y="445977"/>
                </a:lnTo>
                <a:cubicBezTo>
                  <a:pt x="5018110" y="372914"/>
                  <a:pt x="4448799" y="351504"/>
                  <a:pt x="3771784" y="400186"/>
                </a:cubicBezTo>
                <a:cubicBezTo>
                  <a:pt x="3288203" y="434960"/>
                  <a:pt x="2864123" y="497265"/>
                  <a:pt x="2615821" y="563502"/>
                </a:cubicBezTo>
                <a:lnTo>
                  <a:pt x="2604274" y="566839"/>
                </a:lnTo>
                <a:lnTo>
                  <a:pt x="2593657" y="567303"/>
                </a:lnTo>
                <a:lnTo>
                  <a:pt x="2583041" y="566839"/>
                </a:lnTo>
                <a:lnTo>
                  <a:pt x="2571493" y="563502"/>
                </a:lnTo>
                <a:cubicBezTo>
                  <a:pt x="2323192" y="497265"/>
                  <a:pt x="1899111" y="434960"/>
                  <a:pt x="1415530" y="400186"/>
                </a:cubicBezTo>
                <a:cubicBezTo>
                  <a:pt x="738516" y="351504"/>
                  <a:pt x="169205" y="372914"/>
                  <a:pt x="32640" y="445977"/>
                </a:cubicBezTo>
                <a:lnTo>
                  <a:pt x="20628" y="454746"/>
                </a:lnTo>
                <a:lnTo>
                  <a:pt x="0" y="453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0" bIns="108000" rtlCol="0" anchor="ctr">
            <a:noAutofit/>
          </a:bodyPr>
          <a:lstStyle>
            <a:defPPr>
              <a:defRPr lang="en-US"/>
            </a:defPPr>
            <a:lvl1pPr algn="ctr" rtl="1">
              <a:defRPr sz="2400" b="1">
                <a:solidFill>
                  <a:sysClr val="windowText" lastClr="000000"/>
                </a:solidFill>
              </a:defRPr>
            </a:lvl1pPr>
          </a:lstStyle>
          <a:p>
            <a:endParaRPr lang="ar-JO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" name="مربع الجواب"/>
          <p:cNvGrpSpPr/>
          <p:nvPr/>
        </p:nvGrpSpPr>
        <p:grpSpPr>
          <a:xfrm>
            <a:off x="3810000" y="3863180"/>
            <a:ext cx="4572000" cy="2560028"/>
            <a:chOff x="4673600" y="4190165"/>
            <a:chExt cx="2844800" cy="1577402"/>
          </a:xfrm>
        </p:grpSpPr>
        <p:sp>
          <p:nvSpPr>
            <p:cNvPr id="27" name="وسط"/>
            <p:cNvSpPr txBox="1"/>
            <p:nvPr/>
          </p:nvSpPr>
          <p:spPr>
            <a:xfrm>
              <a:off x="4673600" y="4434068"/>
              <a:ext cx="2844800" cy="1090432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108000" bIns="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pPr rtl="0"/>
              <a:r>
                <a:rPr lang="ar-JO" dirty="0">
                  <a:solidFill>
                    <a:schemeClr val="tx2">
                      <a:lumMod val="50000"/>
                    </a:schemeClr>
                  </a:solidFill>
                </a:rPr>
                <a:t>أكتب الجواب هنا</a:t>
              </a:r>
            </a:p>
          </p:txBody>
        </p:sp>
        <p:sp>
          <p:nvSpPr>
            <p:cNvPr id="57" name="أسفل"/>
            <p:cNvSpPr txBox="1"/>
            <p:nvPr/>
          </p:nvSpPr>
          <p:spPr>
            <a:xfrm>
              <a:off x="4673600" y="5524501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أعلى"/>
            <p:cNvSpPr txBox="1"/>
            <p:nvPr/>
          </p:nvSpPr>
          <p:spPr>
            <a:xfrm flipV="1">
              <a:off x="4673600" y="4190165"/>
              <a:ext cx="2844800" cy="243066"/>
            </a:xfrm>
            <a:custGeom>
              <a:avLst/>
              <a:gdLst>
                <a:gd name="connsiteX0" fmla="*/ 0 w 5187314"/>
                <a:gd name="connsiteY0" fmla="*/ 0 h 567303"/>
                <a:gd name="connsiteX1" fmla="*/ 5187314 w 5187314"/>
                <a:gd name="connsiteY1" fmla="*/ 0 h 567303"/>
                <a:gd name="connsiteX2" fmla="*/ 5187314 w 5187314"/>
                <a:gd name="connsiteY2" fmla="*/ 453843 h 567303"/>
                <a:gd name="connsiteX3" fmla="*/ 5166686 w 5187314"/>
                <a:gd name="connsiteY3" fmla="*/ 454746 h 567303"/>
                <a:gd name="connsiteX4" fmla="*/ 5154674 w 5187314"/>
                <a:gd name="connsiteY4" fmla="*/ 445977 h 567303"/>
                <a:gd name="connsiteX5" fmla="*/ 3771784 w 5187314"/>
                <a:gd name="connsiteY5" fmla="*/ 400186 h 567303"/>
                <a:gd name="connsiteX6" fmla="*/ 2615821 w 5187314"/>
                <a:gd name="connsiteY6" fmla="*/ 563502 h 567303"/>
                <a:gd name="connsiteX7" fmla="*/ 2604274 w 5187314"/>
                <a:gd name="connsiteY7" fmla="*/ 566839 h 567303"/>
                <a:gd name="connsiteX8" fmla="*/ 2593657 w 5187314"/>
                <a:gd name="connsiteY8" fmla="*/ 567303 h 567303"/>
                <a:gd name="connsiteX9" fmla="*/ 2583041 w 5187314"/>
                <a:gd name="connsiteY9" fmla="*/ 566839 h 567303"/>
                <a:gd name="connsiteX10" fmla="*/ 2571493 w 5187314"/>
                <a:gd name="connsiteY10" fmla="*/ 563502 h 567303"/>
                <a:gd name="connsiteX11" fmla="*/ 1415530 w 5187314"/>
                <a:gd name="connsiteY11" fmla="*/ 400186 h 567303"/>
                <a:gd name="connsiteX12" fmla="*/ 32640 w 5187314"/>
                <a:gd name="connsiteY12" fmla="*/ 445977 h 567303"/>
                <a:gd name="connsiteX13" fmla="*/ 20628 w 5187314"/>
                <a:gd name="connsiteY13" fmla="*/ 454746 h 567303"/>
                <a:gd name="connsiteX14" fmla="*/ 0 w 5187314"/>
                <a:gd name="connsiteY14" fmla="*/ 453843 h 567303"/>
                <a:gd name="connsiteX15" fmla="*/ 0 w 5187314"/>
                <a:gd name="connsiteY15" fmla="*/ 0 h 56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87314" h="567303">
                  <a:moveTo>
                    <a:pt x="0" y="0"/>
                  </a:moveTo>
                  <a:lnTo>
                    <a:pt x="5187314" y="0"/>
                  </a:lnTo>
                  <a:lnTo>
                    <a:pt x="5187314" y="453843"/>
                  </a:lnTo>
                  <a:lnTo>
                    <a:pt x="5166686" y="454746"/>
                  </a:lnTo>
                  <a:lnTo>
                    <a:pt x="5154674" y="445977"/>
                  </a:lnTo>
                  <a:cubicBezTo>
                    <a:pt x="5018110" y="372914"/>
                    <a:pt x="4448799" y="351504"/>
                    <a:pt x="3771784" y="400186"/>
                  </a:cubicBezTo>
                  <a:cubicBezTo>
                    <a:pt x="3288203" y="434960"/>
                    <a:pt x="2864123" y="497265"/>
                    <a:pt x="2615821" y="563502"/>
                  </a:cubicBezTo>
                  <a:lnTo>
                    <a:pt x="2604274" y="566839"/>
                  </a:lnTo>
                  <a:lnTo>
                    <a:pt x="2593657" y="567303"/>
                  </a:lnTo>
                  <a:lnTo>
                    <a:pt x="2583041" y="566839"/>
                  </a:lnTo>
                  <a:lnTo>
                    <a:pt x="2571493" y="563502"/>
                  </a:lnTo>
                  <a:cubicBezTo>
                    <a:pt x="2323192" y="497265"/>
                    <a:pt x="1899111" y="434960"/>
                    <a:pt x="1415530" y="400186"/>
                  </a:cubicBezTo>
                  <a:cubicBezTo>
                    <a:pt x="738516" y="351504"/>
                    <a:pt x="169205" y="372914"/>
                    <a:pt x="32640" y="445977"/>
                  </a:cubicBezTo>
                  <a:lnTo>
                    <a:pt x="20628" y="454746"/>
                  </a:lnTo>
                  <a:lnTo>
                    <a:pt x="0" y="45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8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h="25400" prst="relaxedInset"/>
            </a:sp3d>
          </p:spPr>
          <p:txBody>
            <a:bodyPr wrap="square" tIns="0" bIns="108000" rtlCol="0" anchor="ctr">
              <a:noAutofit/>
            </a:bodyPr>
            <a:lstStyle>
              <a:defPPr>
                <a:defRPr lang="en-US"/>
              </a:defPPr>
              <a:lvl1pPr algn="ctr" rtl="1">
                <a:defRPr sz="2400" b="1">
                  <a:solidFill>
                    <a:sysClr val="windowText" lastClr="000000"/>
                  </a:solidFill>
                </a:defRPr>
              </a:lvl1pPr>
            </a:lstStyle>
            <a:p>
              <a:endParaRPr lang="ar-JO" sz="1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السؤال التالي">
            <a:hlinkClick r:id="" action="ppaction://hlinkshowjump?jump=nextslide"/>
          </p:cNvPr>
          <p:cNvSpPr/>
          <p:nvPr/>
        </p:nvSpPr>
        <p:spPr>
          <a:xfrm>
            <a:off x="5524489" y="4489923"/>
            <a:ext cx="1143022" cy="645238"/>
          </a:xfrm>
          <a:custGeom>
            <a:avLst/>
            <a:gdLst>
              <a:gd name="connsiteX0" fmla="*/ 0 w 1368000"/>
              <a:gd name="connsiteY0" fmla="*/ 0 h 772237"/>
              <a:gd name="connsiteX1" fmla="*/ 51267 w 1368000"/>
              <a:gd name="connsiteY1" fmla="*/ 0 h 772237"/>
              <a:gd name="connsiteX2" fmla="*/ 58408 w 1368000"/>
              <a:gd name="connsiteY2" fmla="*/ 10706 h 772237"/>
              <a:gd name="connsiteX3" fmla="*/ 342000 w 1368000"/>
              <a:gd name="connsiteY3" fmla="*/ 133398 h 772237"/>
              <a:gd name="connsiteX4" fmla="*/ 625592 w 1368000"/>
              <a:gd name="connsiteY4" fmla="*/ 10706 h 772237"/>
              <a:gd name="connsiteX5" fmla="*/ 632734 w 1368000"/>
              <a:gd name="connsiteY5" fmla="*/ 0 h 772237"/>
              <a:gd name="connsiteX6" fmla="*/ 740011 w 1368000"/>
              <a:gd name="connsiteY6" fmla="*/ 0 h 772237"/>
              <a:gd name="connsiteX7" fmla="*/ 747152 w 1368000"/>
              <a:gd name="connsiteY7" fmla="*/ 10706 h 772237"/>
              <a:gd name="connsiteX8" fmla="*/ 1030744 w 1368000"/>
              <a:gd name="connsiteY8" fmla="*/ 133398 h 772237"/>
              <a:gd name="connsiteX9" fmla="*/ 1314336 w 1368000"/>
              <a:gd name="connsiteY9" fmla="*/ 10706 h 772237"/>
              <a:gd name="connsiteX10" fmla="*/ 1321478 w 1368000"/>
              <a:gd name="connsiteY10" fmla="*/ 0 h 772237"/>
              <a:gd name="connsiteX11" fmla="*/ 1368000 w 1368000"/>
              <a:gd name="connsiteY11" fmla="*/ 0 h 772237"/>
              <a:gd name="connsiteX12" fmla="*/ 1368000 w 1368000"/>
              <a:gd name="connsiteY12" fmla="*/ 617790 h 772237"/>
              <a:gd name="connsiteX13" fmla="*/ 684000 w 1368000"/>
              <a:gd name="connsiteY13" fmla="*/ 772237 h 772237"/>
              <a:gd name="connsiteX14" fmla="*/ 0 w 1368000"/>
              <a:gd name="connsiteY14" fmla="*/ 617790 h 772237"/>
              <a:gd name="connsiteX15" fmla="*/ 0 w 1368000"/>
              <a:gd name="connsiteY15" fmla="*/ 0 h 77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8000" h="772237">
                <a:moveTo>
                  <a:pt x="0" y="0"/>
                </a:moveTo>
                <a:lnTo>
                  <a:pt x="51267" y="0"/>
                </a:lnTo>
                <a:lnTo>
                  <a:pt x="58408" y="10706"/>
                </a:lnTo>
                <a:cubicBezTo>
                  <a:pt x="119868" y="84730"/>
                  <a:pt x="223949" y="133398"/>
                  <a:pt x="342000" y="133398"/>
                </a:cubicBezTo>
                <a:cubicBezTo>
                  <a:pt x="460051" y="133398"/>
                  <a:pt x="564132" y="84730"/>
                  <a:pt x="625592" y="10706"/>
                </a:cubicBezTo>
                <a:lnTo>
                  <a:pt x="632734" y="0"/>
                </a:lnTo>
                <a:lnTo>
                  <a:pt x="740011" y="0"/>
                </a:lnTo>
                <a:lnTo>
                  <a:pt x="747152" y="10706"/>
                </a:lnTo>
                <a:cubicBezTo>
                  <a:pt x="808612" y="84730"/>
                  <a:pt x="912694" y="133398"/>
                  <a:pt x="1030744" y="133398"/>
                </a:cubicBezTo>
                <a:cubicBezTo>
                  <a:pt x="1148795" y="133398"/>
                  <a:pt x="1252876" y="84730"/>
                  <a:pt x="1314336" y="10706"/>
                </a:cubicBezTo>
                <a:lnTo>
                  <a:pt x="1321478" y="0"/>
                </a:lnTo>
                <a:lnTo>
                  <a:pt x="1368000" y="0"/>
                </a:lnTo>
                <a:lnTo>
                  <a:pt x="1368000" y="617790"/>
                </a:lnTo>
                <a:lnTo>
                  <a:pt x="684000" y="772237"/>
                </a:lnTo>
                <a:lnTo>
                  <a:pt x="0" y="6177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h="25400" prst="relaxedInset"/>
          </a:sp3d>
        </p:spPr>
        <p:txBody>
          <a:bodyPr wrap="square" tIns="36000" bIns="0" rtlCol="0" anchor="ctr">
            <a:noAutofit/>
          </a:bodyPr>
          <a:lstStyle/>
          <a:p>
            <a:pPr algn="ctr"/>
            <a:r>
              <a:rPr lang="ar-JO" sz="1400" b="1" dirty="0">
                <a:solidFill>
                  <a:schemeClr val="tx2">
                    <a:lumMod val="50000"/>
                  </a:schemeClr>
                </a:solidFill>
              </a:rPr>
              <a:t>السؤال التالي</a:t>
            </a:r>
          </a:p>
        </p:txBody>
      </p:sp>
    </p:spTree>
    <p:extLst>
      <p:ext uri="{BB962C8B-B14F-4D97-AF65-F5344CB8AC3E}">
        <p14:creationId xmlns:p14="http://schemas.microsoft.com/office/powerpoint/2010/main" xmlns="" val="2507567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ification Alert Version 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3.7037E-7 L 0 -0.3104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Gliss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1211</Words>
  <Application>Microsoft Office PowerPoint</Application>
  <PresentationFormat>مخصص</PresentationFormat>
  <Paragraphs>406</Paragraphs>
  <Slides>102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102</vt:i4>
      </vt:variant>
    </vt:vector>
  </HeadingPairs>
  <TitlesOfParts>
    <vt:vector size="103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  <vt:lpstr>الشريحة 67</vt:lpstr>
      <vt:lpstr>الشريحة 68</vt:lpstr>
      <vt:lpstr>الشريحة 69</vt:lpstr>
      <vt:lpstr>الشريحة 70</vt:lpstr>
      <vt:lpstr>الشريحة 71</vt:lpstr>
      <vt:lpstr>الشريحة 72</vt:lpstr>
      <vt:lpstr>الشريحة 73</vt:lpstr>
      <vt:lpstr>الشريحة 74</vt:lpstr>
      <vt:lpstr>الشريحة 75</vt:lpstr>
      <vt:lpstr>الشريحة 76</vt:lpstr>
      <vt:lpstr>الشريحة 77</vt:lpstr>
      <vt:lpstr>الشريحة 78</vt:lpstr>
      <vt:lpstr>الشريحة 79</vt:lpstr>
      <vt:lpstr>الشريحة 80</vt:lpstr>
      <vt:lpstr>الشريحة 81</vt:lpstr>
      <vt:lpstr>الشريحة 82</vt:lpstr>
      <vt:lpstr>الشريحة 83</vt:lpstr>
      <vt:lpstr>الشريحة 84</vt:lpstr>
      <vt:lpstr>الشريحة 85</vt:lpstr>
      <vt:lpstr>الشريحة 86</vt:lpstr>
      <vt:lpstr>الشريحة 87</vt:lpstr>
      <vt:lpstr>الشريحة 88</vt:lpstr>
      <vt:lpstr>الشريحة 89</vt:lpstr>
      <vt:lpstr>الشريحة 90</vt:lpstr>
      <vt:lpstr>الشريحة 91</vt:lpstr>
      <vt:lpstr>الشريحة 92</vt:lpstr>
      <vt:lpstr>الشريحة 93</vt:lpstr>
      <vt:lpstr>الشريحة 94</vt:lpstr>
      <vt:lpstr>الشريحة 95</vt:lpstr>
      <vt:lpstr>الشريحة 96</vt:lpstr>
      <vt:lpstr>الشريحة 97</vt:lpstr>
      <vt:lpstr>الشريحة 98</vt:lpstr>
      <vt:lpstr>الشريحة 99</vt:lpstr>
      <vt:lpstr>الشريحة 100</vt:lpstr>
      <vt:lpstr>الشريحة 101</vt:lpstr>
      <vt:lpstr>الشريحة 102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</dc:creator>
  <cp:lastModifiedBy>user</cp:lastModifiedBy>
  <cp:revision>1</cp:revision>
  <dcterms:modified xsi:type="dcterms:W3CDTF">2021-03-17T13:11:49Z</dcterms:modified>
</cp:coreProperties>
</file>