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CB4A-5D1D-4093-845A-09ADC697DF9D}" type="datetimeFigureOut">
              <a:rPr lang="ar-AE" smtClean="0"/>
              <a:pPr/>
              <a:t>25/01/1440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7A17-5C1C-4DDD-96CD-5C028361FEBB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SktGdqe_dAhWmNOwKHeRTDZgQjRx6BAgBEAU&amp;url=http%3A%2F%2Fwww.i2clipart.com%2Fclipart-garlic-1a95&amp;psig=AOvVaw1h8FCP7S6aD2mi7l5bD__m&amp;ust=153882962621616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716016" y="188640"/>
            <a:ext cx="4248472" cy="6480720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539552" y="188640"/>
            <a:ext cx="424847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572000" y="188640"/>
            <a:ext cx="4401070" cy="648072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179512" y="188640"/>
            <a:ext cx="440107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644008" y="188640"/>
            <a:ext cx="4031542" cy="6669360"/>
          </a:xfrm>
          <a:prstGeom prst="rect">
            <a:avLst/>
          </a:prstGeom>
          <a:noFill/>
        </p:spPr>
      </p:pic>
      <p:pic>
        <p:nvPicPr>
          <p:cNvPr id="7" name="Picture 4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611560" y="188640"/>
            <a:ext cx="403154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#learnarabicworksheets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716016" y="0"/>
            <a:ext cx="4019546" cy="6669360"/>
          </a:xfrm>
          <a:prstGeom prst="rect">
            <a:avLst/>
          </a:prstGeom>
          <a:noFill/>
        </p:spPr>
      </p:pic>
      <p:pic>
        <p:nvPicPr>
          <p:cNvPr id="5" name="Picture 2" descr="#learnarabicworksheets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611560" y="0"/>
            <a:ext cx="401954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325"/>
          <a:stretch>
            <a:fillRect/>
          </a:stretch>
        </p:blipFill>
        <p:spPr bwMode="auto">
          <a:xfrm>
            <a:off x="4932040" y="188640"/>
            <a:ext cx="4032448" cy="6430363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325"/>
          <a:stretch>
            <a:fillRect/>
          </a:stretch>
        </p:blipFill>
        <p:spPr bwMode="auto">
          <a:xfrm>
            <a:off x="899592" y="188640"/>
            <a:ext cx="4032448" cy="643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716016" y="188640"/>
            <a:ext cx="4248472" cy="6408712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67544" y="260648"/>
            <a:ext cx="424847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716016" y="188640"/>
            <a:ext cx="4084117" cy="648072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683568" y="188640"/>
            <a:ext cx="4084117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788024" y="188640"/>
            <a:ext cx="4123029" cy="648072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683568" y="188640"/>
            <a:ext cx="412302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#learnarabicalphabet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788024" y="188640"/>
            <a:ext cx="4158369" cy="6480720"/>
          </a:xfrm>
          <a:prstGeom prst="rect">
            <a:avLst/>
          </a:prstGeom>
          <a:noFill/>
        </p:spPr>
      </p:pic>
      <p:pic>
        <p:nvPicPr>
          <p:cNvPr id="6" name="Picture 2" descr="#learnarabicalphabet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611560" y="188640"/>
            <a:ext cx="415836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#learnarabicworksheets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644008" y="188640"/>
            <a:ext cx="4345881" cy="6669360"/>
          </a:xfrm>
          <a:prstGeom prst="rect">
            <a:avLst/>
          </a:prstGeom>
          <a:noFill/>
        </p:spPr>
      </p:pic>
      <p:pic>
        <p:nvPicPr>
          <p:cNvPr id="7" name="Picture 4" descr="#learnarabicworksheets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251520" y="188640"/>
            <a:ext cx="4345881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970"/>
          <a:stretch>
            <a:fillRect/>
          </a:stretch>
        </p:blipFill>
        <p:spPr bwMode="auto">
          <a:xfrm>
            <a:off x="4572000" y="188640"/>
            <a:ext cx="4408710" cy="6480720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970"/>
          <a:stretch>
            <a:fillRect/>
          </a:stretch>
        </p:blipFill>
        <p:spPr bwMode="auto">
          <a:xfrm>
            <a:off x="179512" y="188640"/>
            <a:ext cx="440871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022"/>
          <a:stretch>
            <a:fillRect/>
          </a:stretch>
        </p:blipFill>
        <p:spPr bwMode="auto">
          <a:xfrm>
            <a:off x="4644008" y="260648"/>
            <a:ext cx="4355976" cy="6408712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022"/>
          <a:stretch>
            <a:fillRect/>
          </a:stretch>
        </p:blipFill>
        <p:spPr bwMode="auto">
          <a:xfrm>
            <a:off x="323528" y="260648"/>
            <a:ext cx="43559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#learnarabicworksheets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499992" y="188640"/>
            <a:ext cx="4439079" cy="6669360"/>
          </a:xfrm>
          <a:prstGeom prst="rect">
            <a:avLst/>
          </a:prstGeom>
          <a:noFill/>
        </p:spPr>
      </p:pic>
      <p:pic>
        <p:nvPicPr>
          <p:cNvPr id="6" name="Picture 2" descr="#learnarabicworksheets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0" y="188640"/>
            <a:ext cx="443907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572000" y="188640"/>
            <a:ext cx="4417889" cy="6669360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179512" y="188640"/>
            <a:ext cx="441788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572000" y="188640"/>
            <a:ext cx="4338492" cy="666936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251520" y="188640"/>
            <a:ext cx="433849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716016" y="188640"/>
            <a:ext cx="4079039" cy="666936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539552" y="188640"/>
            <a:ext cx="407903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383"/>
          <a:stretch>
            <a:fillRect/>
          </a:stretch>
        </p:blipFill>
        <p:spPr bwMode="auto">
          <a:xfrm>
            <a:off x="4572000" y="188640"/>
            <a:ext cx="4413928" cy="666936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383"/>
          <a:stretch>
            <a:fillRect/>
          </a:stretch>
        </p:blipFill>
        <p:spPr bwMode="auto">
          <a:xfrm>
            <a:off x="179512" y="188640"/>
            <a:ext cx="441392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788024" y="188640"/>
            <a:ext cx="4203081" cy="666936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67544" y="188640"/>
            <a:ext cx="4203081" cy="666936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6948264" y="2564904"/>
            <a:ext cx="19442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2627784" y="2564904"/>
            <a:ext cx="19442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" name="Picture 2" descr="Image result for ثوم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25904"/>
          <a:stretch>
            <a:fillRect/>
          </a:stretch>
        </p:blipFill>
        <p:spPr bwMode="auto">
          <a:xfrm>
            <a:off x="7020272" y="2204864"/>
            <a:ext cx="1791816" cy="1614626"/>
          </a:xfrm>
          <a:prstGeom prst="rect">
            <a:avLst/>
          </a:prstGeom>
          <a:noFill/>
        </p:spPr>
      </p:pic>
      <p:pic>
        <p:nvPicPr>
          <p:cNvPr id="9" name="Picture 2" descr="Image result for ثوم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25904"/>
          <a:stretch>
            <a:fillRect/>
          </a:stretch>
        </p:blipFill>
        <p:spPr bwMode="auto">
          <a:xfrm>
            <a:off x="2699792" y="2276872"/>
            <a:ext cx="1791816" cy="16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860032" y="167804"/>
            <a:ext cx="3994424" cy="6690196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827584" y="167804"/>
            <a:ext cx="3994424" cy="669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# أطفال #أطفال _الروضة #روضتي  #مدرسة #حروف #عربي #ألعاب #عمل_فني #أطفال #تعليم #قراءة #نور_بيان #تهجي #أحرف #حركات #فتح #كسر #ضم #سكون #مدود #مشدد #تنوين #أحرف-  #مجردة  #اللغة العربية #تعليم_أطفال #أفكار #رياض أطفال #worksheets #worksheetsarabic #alphabet #teachers #teacher #teachers #kids #parents #homeschool #kindergarten #firstgrade #teaching #iteach1st #teacherlife #ILoveTeaching #homeschoolmom#المبدعون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716016" y="188640"/>
            <a:ext cx="3985841" cy="6480720"/>
          </a:xfrm>
          <a:prstGeom prst="rect">
            <a:avLst/>
          </a:prstGeom>
          <a:noFill/>
        </p:spPr>
      </p:pic>
      <p:pic>
        <p:nvPicPr>
          <p:cNvPr id="6" name="Picture 2" descr="# أطفال #أطفال _الروضة #روضتي  #مدرسة #حروف #عربي #ألعاب #عمل_فني #أطفال #تعليم #قراءة #نور_بيان #تهجي #أحرف #حركات #فتح #كسر #ضم #سكون #مدود #مشدد #تنوين #أحرف-  #مجردة  #اللغة العربية #تعليم_أطفال #أفكار #رياض أطفال #worksheets #worksheetsarabic #alphabet #teachers #teacher #teachers #kids #parents #homeschool #kindergarten #firstgrade #teaching #iteach1st #teacherlife #ILoveTeaching #homeschoolmom#المبدعون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611560" y="188640"/>
            <a:ext cx="3985841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499992" y="188640"/>
            <a:ext cx="4439079" cy="666936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0" y="188640"/>
            <a:ext cx="443907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572000" y="95796"/>
            <a:ext cx="4355976" cy="6762204"/>
          </a:xfrm>
          <a:prstGeom prst="rect">
            <a:avLst/>
          </a:prstGeom>
          <a:noFill/>
        </p:spPr>
      </p:pic>
      <p:pic>
        <p:nvPicPr>
          <p:cNvPr id="6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251520" y="95796"/>
            <a:ext cx="4355976" cy="676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598913" y="0"/>
            <a:ext cx="4545087" cy="685800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0" y="0"/>
            <a:ext cx="45450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572000" y="188640"/>
            <a:ext cx="4344090" cy="666936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251520" y="188640"/>
            <a:ext cx="434409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4572000" y="188640"/>
            <a:ext cx="4355976" cy="666936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872"/>
          <a:stretch>
            <a:fillRect/>
          </a:stretch>
        </p:blipFill>
        <p:spPr bwMode="auto">
          <a:xfrm>
            <a:off x="251520" y="188640"/>
            <a:ext cx="435597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"/>
          <p:cNvPicPr>
            <a:picLocks noChangeAspect="1" noChangeArrowheads="1"/>
          </p:cNvPicPr>
          <p:nvPr/>
        </p:nvPicPr>
        <p:blipFill>
          <a:blip r:embed="rId2" cstate="print"/>
          <a:srcRect l="1155" t="10923"/>
          <a:stretch>
            <a:fillRect/>
          </a:stretch>
        </p:blipFill>
        <p:spPr bwMode="auto">
          <a:xfrm>
            <a:off x="4788024" y="188640"/>
            <a:ext cx="4104456" cy="6480720"/>
          </a:xfrm>
          <a:prstGeom prst="rect">
            <a:avLst/>
          </a:prstGeom>
          <a:noFill/>
        </p:spPr>
      </p:pic>
      <p:pic>
        <p:nvPicPr>
          <p:cNvPr id="5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"/>
          <p:cNvPicPr>
            <a:picLocks noChangeAspect="1" noChangeArrowheads="1"/>
          </p:cNvPicPr>
          <p:nvPr/>
        </p:nvPicPr>
        <p:blipFill>
          <a:blip r:embed="rId2" cstate="print"/>
          <a:srcRect l="1155" t="10923"/>
          <a:stretch>
            <a:fillRect/>
          </a:stretch>
        </p:blipFill>
        <p:spPr bwMode="auto">
          <a:xfrm>
            <a:off x="611560" y="188640"/>
            <a:ext cx="410445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022"/>
          <a:stretch>
            <a:fillRect/>
          </a:stretch>
        </p:blipFill>
        <p:spPr bwMode="auto">
          <a:xfrm>
            <a:off x="4716016" y="260648"/>
            <a:ext cx="4246960" cy="6597352"/>
          </a:xfrm>
          <a:prstGeom prst="rect">
            <a:avLst/>
          </a:prstGeom>
          <a:noFill/>
        </p:spPr>
      </p:pic>
      <p:pic>
        <p:nvPicPr>
          <p:cNvPr id="6" name="Picture 2" descr="#باء استراتيجيات_تعليم #أطفال #أطفال _الروضة #روضتي #مدرسة #حروف #عربي #ألعاب #عمل_فني #أطفال #تعليم #قراءة #نور_بيان #تهجي #أحرف #حركات #فتح #كسر #ضم #سكون #مدود #مشدد #تنوين #أحرف-مجردة #اللغة العربية #تعليم_أطفال #أفكار #رياض أطفال #worksheets #worksheetsarabic #alphabet #teachers #teacher #teachers #kids #parents #homeschool #kindergarten #firstgrade #teaching #iteach1st #teacherlife #ILoveTeaching #homeschoolmom"/>
          <p:cNvPicPr>
            <a:picLocks noChangeAspect="1" noChangeArrowheads="1"/>
          </p:cNvPicPr>
          <p:nvPr/>
        </p:nvPicPr>
        <p:blipFill>
          <a:blip r:embed="rId2" cstate="print"/>
          <a:srcRect t="11022"/>
          <a:stretch>
            <a:fillRect/>
          </a:stretch>
        </p:blipFill>
        <p:spPr bwMode="auto">
          <a:xfrm>
            <a:off x="323528" y="260648"/>
            <a:ext cx="424696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# أطفال #أطفال _الروضة #روضتي  #مدرسة #حروف #عربي #ألعاب #عمل_فني #أطفال #تعليم #قراءة #نور_بيان #تهجي #أحرف #حركات #فتح #كسر #ضم #سكون #مدود #مشدد #تنوين #أحرف-  #مجردة  #اللغة العربية #تعليم_أطفال #أفكار #رياض أطفال #worksheets #worksheetsarabic #alphabet #teachers #teacher #teachers #kids #parents #homeschool #kindergarten #firstgrade #teaching #iteach1st #teacherlife #ILoveTeaching #homeschoolmom#المبدعون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4572000" y="188640"/>
            <a:ext cx="4257055" cy="6669360"/>
          </a:xfrm>
          <a:prstGeom prst="rect">
            <a:avLst/>
          </a:prstGeom>
          <a:noFill/>
        </p:spPr>
      </p:pic>
      <p:pic>
        <p:nvPicPr>
          <p:cNvPr id="5" name="Picture 2" descr="# أطفال #أطفال _الروضة #روضتي  #مدرسة #حروف #عربي #ألعاب #عمل_فني #أطفال #تعليم #قراءة #نور_بيان #تهجي #أحرف #حركات #فتح #كسر #ضم #سكون #مدود #مشدد #تنوين #أحرف-  #مجردة  #اللغة العربية #تعليم_أطفال #أفكار #رياض أطفال #worksheets #worksheetsarabic #alphabet #teachers #teacher #teachers #kids #parents #homeschool #kindergarten #firstgrade #teaching #iteach1st #teacherlife #ILoveTeaching #homeschoolmom#المبدعون"/>
          <p:cNvPicPr>
            <a:picLocks noChangeAspect="1" noChangeArrowheads="1"/>
          </p:cNvPicPr>
          <p:nvPr/>
        </p:nvPicPr>
        <p:blipFill>
          <a:blip r:embed="rId2" cstate="print"/>
          <a:srcRect t="10923"/>
          <a:stretch>
            <a:fillRect/>
          </a:stretch>
        </p:blipFill>
        <p:spPr bwMode="auto">
          <a:xfrm>
            <a:off x="251520" y="188640"/>
            <a:ext cx="4257055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عرض على الشاشة (3:4)‏</PresentationFormat>
  <Paragraphs>0</Paragraphs>
  <Slides>28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8</cp:revision>
  <dcterms:created xsi:type="dcterms:W3CDTF">2018-10-04T16:27:09Z</dcterms:created>
  <dcterms:modified xsi:type="dcterms:W3CDTF">2018-10-05T12:42:03Z</dcterms:modified>
</cp:coreProperties>
</file>