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52" r:id="rId1"/>
  </p:sldMasterIdLst>
  <p:sldIdLst>
    <p:sldId id="256" r:id="rId2"/>
    <p:sldId id="35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352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49" r:id="rId23"/>
  </p:sldIdLst>
  <p:sldSz cx="9144000" cy="6858000" type="screen4x3"/>
  <p:notesSz cx="6858000" cy="9144000"/>
  <p:embeddedFontLst>
    <p:embeddedFont>
      <p:font typeface="Alnaqaaa R" panose="02000500000000000000" pitchFamily="2" charset="-78"/>
      <p:regular r:id="rId24"/>
    </p:embeddedFont>
    <p:embeddedFont>
      <p:font typeface="Arial Black" panose="020B0A04020102020204" pitchFamily="34" charset="0"/>
      <p:bold r:id="rId25"/>
    </p:embeddedFont>
    <p:embeddedFont>
      <p:font typeface="Arial Rounded MT Bold" panose="020F0704030504030204" pitchFamily="34" charset="0"/>
      <p:regular r:id="rId26"/>
    </p:embeddedFont>
    <p:embeddedFont>
      <p:font typeface="Comic Sans MS" panose="030F0702030302020204" pitchFamily="66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FF3300"/>
    <a:srgbClr val="663300"/>
    <a:srgbClr val="FF3399"/>
    <a:srgbClr val="FFFF99"/>
    <a:srgbClr val="8E7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1713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60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3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060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57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8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66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DD67DAC-232D-4042-B5C0-E64770A42A28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86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6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2E7C72F-E0F0-449A-A903-6D7865ED3EFA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437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3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87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76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48A1663-7765-4EF4-B97F-A02E70C6265E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42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0"/>
            <a:r>
              <a:rPr lang="en-US" sz="7200" dirty="0">
                <a:solidFill>
                  <a:schemeClr val="accent1">
                    <a:lumMod val="50000"/>
                  </a:schemeClr>
                </a:solidFill>
              </a:rPr>
              <a:t>Super Goal 5</a:t>
            </a:r>
            <a:endParaRPr lang="ar-SA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085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80" y="197724"/>
            <a:ext cx="3005244" cy="84279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74" y="1177159"/>
            <a:ext cx="8632278" cy="5465535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003AD2BF-E941-4143-BFAF-2B1ADCA04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628" y="870542"/>
            <a:ext cx="2544092" cy="235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776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92" y="499898"/>
            <a:ext cx="7348729" cy="309464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92" y="3676317"/>
            <a:ext cx="8630991" cy="2997747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809296" y="894850"/>
            <a:ext cx="5255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T </a:t>
            </a:r>
            <a:endParaRPr lang="ar-SA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814552" y="1352048"/>
            <a:ext cx="5255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F 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819808" y="1788226"/>
            <a:ext cx="5255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F </a:t>
            </a:r>
            <a:endParaRPr lang="ar-SA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814554" y="2171852"/>
            <a:ext cx="5255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T </a:t>
            </a:r>
            <a:endParaRPr lang="ar-SA" sz="24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819810" y="2597520"/>
            <a:ext cx="5255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3300"/>
                </a:solidFill>
                <a:latin typeface="Comic Sans MS" panose="030F0702030302020204" pitchFamily="66" charset="0"/>
              </a:rPr>
              <a:t>T </a:t>
            </a:r>
            <a:endParaRPr lang="ar-SA" sz="24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825065" y="2981146"/>
            <a:ext cx="5255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F 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935421" y="4523685"/>
            <a:ext cx="73756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I probably will stay at the Broadview Hotel. </a:t>
            </a:r>
          </a:p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I want to see the falls from my room .</a:t>
            </a:r>
            <a:endParaRPr lang="ar-SA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930166" y="5453846"/>
            <a:ext cx="73756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I probably will take the helicopter ride. </a:t>
            </a: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I want to get some good photos of the falls .</a:t>
            </a:r>
          </a:p>
        </p:txBody>
      </p:sp>
    </p:spTree>
    <p:extLst>
      <p:ext uri="{BB962C8B-B14F-4D97-AF65-F5344CB8AC3E}">
        <p14:creationId xmlns:p14="http://schemas.microsoft.com/office/powerpoint/2010/main" val="1098842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5" grpId="0" build="p"/>
      <p:bldP spid="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A23EA75-97C6-4A7A-9B42-464963F73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58" y="243698"/>
            <a:ext cx="8848512" cy="6457353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5528442" y="1566042"/>
            <a:ext cx="2207172" cy="1754326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b="1" dirty="0">
                <a:solidFill>
                  <a:schemeClr val="bg1"/>
                </a:solidFill>
              </a:rPr>
              <a:t>تصور بأنك تتحدث إلى وكيل سفر </a:t>
            </a:r>
            <a:br>
              <a:rPr lang="ar-SA" b="1" dirty="0">
                <a:solidFill>
                  <a:schemeClr val="bg1"/>
                </a:solidFill>
              </a:rPr>
            </a:br>
            <a:r>
              <a:rPr lang="ar-SA" b="1" dirty="0">
                <a:solidFill>
                  <a:schemeClr val="bg1"/>
                </a:solidFill>
              </a:rPr>
              <a:t>وتريد أن تخطط للسفر إلى مكان ما </a:t>
            </a:r>
            <a:br>
              <a:rPr lang="ar-SA" b="1" dirty="0">
                <a:solidFill>
                  <a:schemeClr val="bg1"/>
                </a:solidFill>
              </a:rPr>
            </a:br>
            <a:r>
              <a:rPr lang="ar-SA" b="1" dirty="0">
                <a:solidFill>
                  <a:schemeClr val="bg1"/>
                </a:solidFill>
              </a:rPr>
              <a:t>قم بإكمال الأسئلة التالية 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2564524" y="5715030"/>
            <a:ext cx="4614041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b="1" dirty="0">
                <a:solidFill>
                  <a:schemeClr val="bg1"/>
                </a:solidFill>
              </a:rPr>
              <a:t>قم الان بكتابة القطعة مستعملا المعلومات التي قمت بالإجابة عليها في الأسئلة السابقة </a:t>
            </a:r>
          </a:p>
        </p:txBody>
      </p:sp>
    </p:spTree>
    <p:extLst>
      <p:ext uri="{BB962C8B-B14F-4D97-AF65-F5344CB8AC3E}">
        <p14:creationId xmlns:p14="http://schemas.microsoft.com/office/powerpoint/2010/main" val="1872187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074055" y="2351316"/>
            <a:ext cx="6923315" cy="186204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lnaqaaa R" panose="02000500000000000000" pitchFamily="2" charset="-78"/>
                <a:ea typeface="+mn-ea"/>
                <a:cs typeface="AL-Sayf" pitchFamily="2" charset="-78"/>
              </a:rPr>
              <a:t>EXPANSION</a:t>
            </a:r>
            <a:r>
              <a:rPr kumimoji="0" lang="en-US" sz="115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lnaqaaa R" panose="02000500000000000000" pitchFamily="2" charset="-78"/>
                <a:ea typeface="+mn-ea"/>
                <a:cs typeface="AL-Sayf" pitchFamily="2" charset="-78"/>
              </a:rPr>
              <a:t> 1-3</a:t>
            </a:r>
            <a:endParaRPr kumimoji="0" lang="ar-SA" sz="11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lnaqaaa R" panose="02000500000000000000" pitchFamily="2" charset="-78"/>
              <a:ea typeface="+mn-ea"/>
              <a:cs typeface="AL-Sayf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6154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08" y="188694"/>
            <a:ext cx="8698212" cy="58907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927" y="902738"/>
            <a:ext cx="7672552" cy="5802861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334814" y="2400596"/>
            <a:ext cx="49106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often do you walk to school ?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I usually walk to school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340071" y="3288721"/>
            <a:ext cx="49106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often do you watch TV ?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I rarely watch TV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340070" y="4192610"/>
            <a:ext cx="49106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often do you clean your room ?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I sometimes clean my room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345325" y="5091245"/>
            <a:ext cx="49106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often do you go to the mall ?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I seldom go to the mall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345325" y="5984618"/>
            <a:ext cx="54236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often do you do your homework ?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I always do my homework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537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9" grpId="0" build="p"/>
      <p:bldP spid="10" grpId="0" build="p"/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35" y="147473"/>
            <a:ext cx="5926061" cy="56723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709" y="835572"/>
            <a:ext cx="8754593" cy="5838497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4792717" y="793532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played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4093780" y="1271750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met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636581" y="1728949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got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246180" y="2222933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studied 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766439" y="2690641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grew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041231" y="3174117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went 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118539" y="3631316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made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983425" y="4409080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had 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808485" y="4897810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went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918845" y="5355008"/>
            <a:ext cx="15870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drove </a:t>
            </a:r>
            <a:endParaRPr lang="ar-SA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013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0" y="142710"/>
            <a:ext cx="5904372" cy="49842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927" y="641131"/>
            <a:ext cx="7490735" cy="303557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292" y="3656507"/>
            <a:ext cx="5690060" cy="53216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420" y="4188671"/>
            <a:ext cx="7794242" cy="2504303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1471448" y="1078703"/>
            <a:ext cx="536027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What did Amal do yesterday evening ?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466195" y="1588451"/>
            <a:ext cx="544961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What did Hussain wear to the job interview ?</a:t>
            </a:r>
            <a:endParaRPr lang="ar-SA" sz="2000" dirty="0">
              <a:solidFill>
                <a:srgbClr val="00206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466195" y="2082436"/>
            <a:ext cx="50554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What did they do on the airplane ?</a:t>
            </a:r>
            <a:endParaRPr lang="ar-SA" sz="2000" dirty="0">
              <a:solidFill>
                <a:srgbClr val="7030A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460943" y="2581677"/>
            <a:ext cx="50554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3300"/>
                </a:solidFill>
              </a:rPr>
              <a:t>Where did your brother go to college ?</a:t>
            </a:r>
            <a:endParaRPr lang="ar-SA" sz="2000" dirty="0">
              <a:solidFill>
                <a:srgbClr val="0033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455688" y="3133466"/>
            <a:ext cx="733360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>
                <a:solidFill>
                  <a:srgbClr val="FF3300"/>
                </a:solidFill>
              </a:rPr>
              <a:t>Where did Ali and his family stay last year when they went to the beach ?</a:t>
            </a:r>
            <a:endParaRPr lang="ar-SA" sz="1600" b="1" dirty="0">
              <a:solidFill>
                <a:srgbClr val="FF33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140374" y="4952849"/>
            <a:ext cx="536027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My parents were married in Abha . </a:t>
            </a:r>
            <a:endParaRPr lang="ar-SA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1145629" y="5429969"/>
            <a:ext cx="536027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I was raised in Jeddah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150885" y="5846223"/>
            <a:ext cx="536027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I was called little Ali . </a:t>
            </a:r>
            <a:endParaRPr lang="ar-SA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156140" y="6309696"/>
            <a:ext cx="536027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My father was educated in Riyadh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735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83" y="265058"/>
            <a:ext cx="5040131" cy="64934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5311" y="1119515"/>
            <a:ext cx="8628992" cy="5544043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1902372" y="2617078"/>
            <a:ext cx="549691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What did Ibrahim use to eat ?</a:t>
            </a:r>
            <a:r>
              <a:rPr lang="en-US" sz="2000" dirty="0"/>
              <a:t>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He used to eat a lot of fast food</a:t>
            </a:r>
            <a:endParaRPr lang="ar-SA" sz="2000" dirty="0">
              <a:solidFill>
                <a:srgbClr val="00206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907630" y="3526223"/>
            <a:ext cx="549691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What did they use to study ? </a:t>
            </a:r>
            <a:r>
              <a:rPr lang="en-US" sz="2000" dirty="0"/>
              <a:t>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They used to study English.</a:t>
            </a:r>
            <a:endParaRPr lang="ar-SA" sz="2000" dirty="0">
              <a:solidFill>
                <a:srgbClr val="00206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902376" y="4456388"/>
            <a:ext cx="549691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What did Saeed use to drive ?</a:t>
            </a:r>
            <a:r>
              <a:rPr lang="en-US" sz="2000" dirty="0"/>
              <a:t>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Saeed used to drive his father’s car.</a:t>
            </a:r>
            <a:endParaRPr lang="ar-SA" sz="2000" dirty="0">
              <a:solidFill>
                <a:srgbClr val="00206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907631" y="5355021"/>
            <a:ext cx="703667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What did you and your brother use to drink every morning ?</a:t>
            </a:r>
            <a:r>
              <a:rPr lang="en-US" sz="2000" dirty="0"/>
              <a:t>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We used to drink milk every morning before school .</a:t>
            </a:r>
          </a:p>
        </p:txBody>
      </p:sp>
    </p:spTree>
    <p:extLst>
      <p:ext uri="{BB962C8B-B14F-4D97-AF65-F5344CB8AC3E}">
        <p14:creationId xmlns:p14="http://schemas.microsoft.com/office/powerpoint/2010/main" val="1100976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  <p:bldP spid="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22" y="153224"/>
            <a:ext cx="8789056" cy="4774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506" y="713882"/>
            <a:ext cx="7310600" cy="338515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31" y="4259864"/>
            <a:ext cx="8091764" cy="2452139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929506" y="4599299"/>
            <a:ext cx="7310600" cy="21238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The bus is arriving at 10 A.M . 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7030A0"/>
                </a:solidFill>
                <a:latin typeface="Comic Sans MS" panose="030F0702030302020204" pitchFamily="66" charset="0"/>
              </a:rPr>
              <a:t>Robert is meeting his friend at the bus station today . 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Robert and his friend are going to the museum later . 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3300"/>
                </a:solidFill>
                <a:latin typeface="Comic Sans MS" panose="030F0702030302020204" pitchFamily="66" charset="0"/>
              </a:rPr>
              <a:t>Robert and his friend are eating at a fast food restaurant . </a:t>
            </a:r>
            <a:r>
              <a:rPr lang="en-US" dirty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3300"/>
                </a:solidFill>
                <a:latin typeface="Comic Sans MS" panose="030F0702030302020204" pitchFamily="66" charset="0"/>
              </a:rPr>
              <a:t>Robert is going to the bus station at 4 p.m. . </a:t>
            </a:r>
          </a:p>
        </p:txBody>
      </p:sp>
    </p:spTree>
    <p:extLst>
      <p:ext uri="{BB962C8B-B14F-4D97-AF65-F5344CB8AC3E}">
        <p14:creationId xmlns:p14="http://schemas.microsoft.com/office/powerpoint/2010/main" val="169889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08" y="216282"/>
            <a:ext cx="6069306" cy="62454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08" y="1219198"/>
            <a:ext cx="8673916" cy="4666594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587061" y="1250733"/>
            <a:ext cx="81980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will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526217" y="1255989"/>
            <a:ext cx="81980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fly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264976" y="1813035"/>
            <a:ext cx="23280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am going to go 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907625" y="2380592"/>
            <a:ext cx="81980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will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820504" y="2380593"/>
            <a:ext cx="10219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leave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063763" y="2916619"/>
            <a:ext cx="81980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will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934598" y="2906109"/>
            <a:ext cx="81980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see 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641830" y="3452644"/>
            <a:ext cx="81980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will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628280" y="3452645"/>
            <a:ext cx="11719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arrive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3021724" y="4367044"/>
            <a:ext cx="26065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is going to leave  </a:t>
            </a:r>
            <a:endParaRPr lang="ar-SA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996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074055" y="2351316"/>
            <a:ext cx="6923315" cy="186204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lnaqaaa R" panose="02000500000000000000" pitchFamily="2" charset="-78"/>
                <a:ea typeface="+mn-ea"/>
                <a:cs typeface="AL-Sayf" pitchFamily="2" charset="-78"/>
              </a:rPr>
              <a:t>UNIT 3</a:t>
            </a:r>
            <a:endParaRPr kumimoji="0" lang="ar-SA" sz="11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lnaqaaa R" panose="02000500000000000000" pitchFamily="2" charset="-78"/>
              <a:ea typeface="+mn-ea"/>
              <a:cs typeface="AL-Sayf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27989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37" y="208071"/>
            <a:ext cx="7556581" cy="88500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31" y="1734207"/>
            <a:ext cx="5727791" cy="3153103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788276" y="2123092"/>
            <a:ext cx="5328746" cy="11305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C00000"/>
                </a:solidFill>
              </a:rPr>
              <a:t>He is going to take a trip 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030A0"/>
                </a:solidFill>
              </a:rPr>
              <a:t>He is going to talk on his cell phone .</a:t>
            </a:r>
            <a:endParaRPr lang="ar-SA" sz="2400" dirty="0">
              <a:solidFill>
                <a:srgbClr val="7030A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93532" y="3673365"/>
            <a:ext cx="5328746" cy="11318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</a:rPr>
              <a:t>He will probably fly on a plane 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3300"/>
                </a:solidFill>
              </a:rPr>
              <a:t>He will probably visit his friends .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BA1D44C-3685-4CBC-93F9-FD0E038C0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486" y="1451362"/>
            <a:ext cx="2328283" cy="395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04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78" y="177363"/>
            <a:ext cx="8767279" cy="74919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762" y="968763"/>
            <a:ext cx="7284326" cy="262577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377" y="3689299"/>
            <a:ext cx="8647593" cy="96678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377" y="4750841"/>
            <a:ext cx="8767281" cy="196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54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138661" y="1194496"/>
            <a:ext cx="5427639" cy="4004825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See you later </a:t>
            </a:r>
          </a:p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Take care </a:t>
            </a:r>
          </a:p>
          <a:p>
            <a:pPr algn="ctr" rtl="0">
              <a:buNone/>
            </a:pP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Rounded MT Bold" panose="020F0704030504030204" pitchFamily="34" charset="0"/>
              </a:rPr>
              <a:t>Teacher :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Rounded MT Bold" panose="020F0704030504030204" pitchFamily="34" charset="0"/>
              </a:rPr>
              <a:t>Badr Sayid Al-Shehri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45" b="96945" l="6646" r="93671">
                        <a14:foregroundMark x1="31646" y1="5466" x2="38608" y2="15113"/>
                        <a14:foregroundMark x1="38291" y1="5305" x2="41456" y2="8842"/>
                        <a14:foregroundMark x1="26582" y1="11897" x2="20253" y2="20579"/>
                        <a14:foregroundMark x1="9494" y1="39550" x2="7278" y2="45016"/>
                        <a14:foregroundMark x1="74684" y1="34566" x2="89873" y2="33601"/>
                        <a14:foregroundMark x1="89873" y1="33601" x2="93987" y2="34244"/>
                        <a14:foregroundMark x1="42722" y1="88103" x2="46519" y2="95177"/>
                        <a14:foregroundMark x1="46519" y1="95177" x2="48734" y2="96945"/>
                        <a14:foregroundMark x1="25949" y1="94373" x2="20253" y2="96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2307" y="1392865"/>
            <a:ext cx="2744952" cy="509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55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0D74897-9939-4CE3-9382-E3DC6DF7A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69656"/>
            <a:ext cx="8755741" cy="5555157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55" y="133187"/>
            <a:ext cx="5171895" cy="51845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755" y="651641"/>
            <a:ext cx="7537894" cy="536028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2486091" y="1451502"/>
            <a:ext cx="9354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flight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095492" y="1428523"/>
            <a:ext cx="9354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gate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935114" y="3075034"/>
            <a:ext cx="118243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suitcase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768676" y="3358813"/>
            <a:ext cx="11929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baggage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788188" y="4016887"/>
            <a:ext cx="125599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carry-on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817427" y="5569122"/>
            <a:ext cx="12139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boarding pass 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492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51" y="207743"/>
            <a:ext cx="8132442" cy="55951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447" y="907666"/>
            <a:ext cx="4862153" cy="569707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2178597"/>
            <a:ext cx="3762703" cy="398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797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173" y="336332"/>
            <a:ext cx="8743620" cy="634824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2953408" y="1429407"/>
            <a:ext cx="18813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only one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942897" y="2154619"/>
            <a:ext cx="478220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We’re staying in Miami , Florida .</a:t>
            </a:r>
            <a:endParaRPr lang="ar-SA" sz="2400" dirty="0">
              <a:solidFill>
                <a:srgbClr val="7030A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953408" y="2858811"/>
            <a:ext cx="36050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About two weeks . 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953408" y="3584023"/>
            <a:ext cx="36050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</a:rPr>
              <a:t>No , I’m not . </a:t>
            </a:r>
            <a:endParaRPr lang="ar-SA" sz="2400" dirty="0">
              <a:solidFill>
                <a:srgbClr val="0033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979685" y="4282960"/>
            <a:ext cx="36050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3300"/>
                </a:solidFill>
              </a:rPr>
              <a:t>No , I’m not . </a:t>
            </a:r>
            <a:endParaRPr lang="ar-SA" sz="2400" dirty="0">
              <a:solidFill>
                <a:srgbClr val="FF33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990195" y="4987154"/>
            <a:ext cx="42829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663300"/>
                </a:solidFill>
              </a:rPr>
              <a:t>We’re coming for pleasure </a:t>
            </a:r>
            <a:endParaRPr lang="ar-SA" sz="2400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711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208" y="136305"/>
            <a:ext cx="7885401" cy="69401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025" y="830316"/>
            <a:ext cx="6850861" cy="186033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186" y="2764221"/>
            <a:ext cx="8807670" cy="3942691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6159061" y="2989173"/>
            <a:ext cx="145767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will go </a:t>
            </a:r>
            <a:endParaRPr lang="ar-SA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632851" y="3561985"/>
            <a:ext cx="101901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will</a:t>
            </a:r>
            <a:endParaRPr lang="ar-SA" sz="20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5559975" y="3577752"/>
            <a:ext cx="116073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stay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4141082" y="3956123"/>
            <a:ext cx="26049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am going to go </a:t>
            </a:r>
            <a:endParaRPr lang="ar-SA" sz="2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627596" y="4523679"/>
            <a:ext cx="124171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Comic Sans MS" panose="030F0702030302020204" pitchFamily="66" charset="0"/>
              </a:rPr>
              <a:t>will </a:t>
            </a:r>
            <a:endParaRPr lang="ar-SA" sz="20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917324" y="4502660"/>
            <a:ext cx="70183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be 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268725" y="4723377"/>
            <a:ext cx="280735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663300"/>
                </a:solidFill>
                <a:latin typeface="Comic Sans MS" panose="030F0702030302020204" pitchFamily="66" charset="0"/>
              </a:rPr>
              <a:t>are going to find </a:t>
            </a:r>
            <a:endParaRPr lang="ar-SA" sz="2000" dirty="0">
              <a:solidFill>
                <a:srgbClr val="66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552504" y="5406549"/>
            <a:ext cx="29693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3300"/>
                </a:solidFill>
                <a:latin typeface="Comic Sans MS" panose="030F0702030302020204" pitchFamily="66" charset="0"/>
              </a:rPr>
              <a:t>am going to spend</a:t>
            </a:r>
            <a:endParaRPr lang="ar-SA" sz="20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217696" y="5585223"/>
            <a:ext cx="198404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663300"/>
                </a:solidFill>
                <a:latin typeface="Comic Sans MS" panose="030F0702030302020204" pitchFamily="66" charset="0"/>
              </a:rPr>
              <a:t>going to be</a:t>
            </a:r>
            <a:endParaRPr lang="ar-SA" sz="2000" dirty="0">
              <a:solidFill>
                <a:srgbClr val="66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2743210" y="5795428"/>
            <a:ext cx="251043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3300"/>
                </a:solidFill>
                <a:latin typeface="Comic Sans MS" panose="030F0702030302020204" pitchFamily="66" charset="0"/>
              </a:rPr>
              <a:t>am going to get </a:t>
            </a:r>
            <a:endParaRPr lang="ar-SA" sz="20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650136" y="5984618"/>
            <a:ext cx="9852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will</a:t>
            </a:r>
            <a:endParaRPr lang="ar-SA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929357" y="5974107"/>
            <a:ext cx="251043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leave</a:t>
            </a:r>
            <a:endParaRPr lang="ar-SA" sz="20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606577" y="6373495"/>
            <a:ext cx="31312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am going to watch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317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07" y="1555530"/>
            <a:ext cx="8818179" cy="4298731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1534510" y="2291255"/>
            <a:ext cx="6474373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What are you doing on Friday ? </a:t>
            </a:r>
          </a:p>
          <a:p>
            <a:r>
              <a:rPr lang="en-US" sz="2800" dirty="0">
                <a:solidFill>
                  <a:srgbClr val="002060"/>
                </a:solidFill>
              </a:rPr>
              <a:t>I’ll probably ride in the bicycle race .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What time is the race going to start ? </a:t>
            </a:r>
          </a:p>
          <a:p>
            <a:r>
              <a:rPr lang="en-US" sz="2800" dirty="0">
                <a:solidFill>
                  <a:srgbClr val="002060"/>
                </a:solidFill>
              </a:rPr>
              <a:t>It’s going to start at 10:30 a.m.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What are doing on Friday afternoon ? </a:t>
            </a:r>
          </a:p>
          <a:p>
            <a:r>
              <a:rPr lang="en-US" sz="2800" dirty="0">
                <a:solidFill>
                  <a:srgbClr val="002060"/>
                </a:solidFill>
              </a:rPr>
              <a:t>I’ll probably go to Yahiya's barbecue . </a:t>
            </a:r>
            <a:endParaRPr lang="ar-S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270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08" y="131545"/>
            <a:ext cx="8334858" cy="667241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658" y="2380597"/>
            <a:ext cx="6810211" cy="4385221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1051036" y="3458999"/>
            <a:ext cx="46350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He’s staying up late to finish 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035272" y="4168448"/>
            <a:ext cx="46350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They are online to check on </a:t>
            </a:r>
            <a:endParaRPr lang="ar-SA" sz="20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035271" y="4893658"/>
            <a:ext cx="339850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They are flying to visit </a:t>
            </a:r>
            <a:endParaRPr lang="ar-SA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035271" y="5629381"/>
            <a:ext cx="46350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3300"/>
                </a:solidFill>
                <a:latin typeface="Comic Sans MS" panose="030F0702030302020204" pitchFamily="66" charset="0"/>
              </a:rPr>
              <a:t>He’s going to Mexico to go surfing . </a:t>
            </a:r>
            <a:endParaRPr lang="ar-SA" sz="20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024759" y="6365101"/>
            <a:ext cx="46350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3300"/>
                </a:solidFill>
                <a:latin typeface="Comic Sans MS" panose="030F0702030302020204" pitchFamily="66" charset="0"/>
              </a:rPr>
              <a:t>He’s going to the gym to work out . </a:t>
            </a:r>
            <a:endParaRPr lang="ar-SA" sz="20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91FDEC0-9C63-43BE-AA93-36BD6CCC62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58" y="767222"/>
            <a:ext cx="7228974" cy="158553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3620FB1-A6E4-4ADB-810C-C41841B4BA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9506" y="2338387"/>
            <a:ext cx="1853611" cy="369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34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030" y="1517431"/>
            <a:ext cx="8554396" cy="3411921"/>
          </a:xfrm>
          <a:prstGeom prst="rect">
            <a:avLst/>
          </a:prstGeom>
        </p:spPr>
      </p:pic>
      <p:sp>
        <p:nvSpPr>
          <p:cNvPr id="5" name="Rectangle 3"/>
          <p:cNvSpPr/>
          <p:nvPr/>
        </p:nvSpPr>
        <p:spPr>
          <a:xfrm>
            <a:off x="1378426" y="2823562"/>
            <a:ext cx="7325082" cy="14262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sz="2000" dirty="0">
                <a:solidFill>
                  <a:srgbClr val="FF3300"/>
                </a:solidFill>
                <a:latin typeface="Comic Sans MS" panose="030F0702030302020204" pitchFamily="66" charset="0"/>
              </a:rPr>
              <a:t>I will probably go to the park to play football .</a:t>
            </a:r>
          </a:p>
          <a:p>
            <a:pPr algn="l" rtl="0"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I will probably go to my friend’s house to play video games . </a:t>
            </a:r>
          </a:p>
          <a:p>
            <a:pPr algn="l" rtl="0">
              <a:lnSpc>
                <a:spcPct val="150000"/>
              </a:lnSpc>
            </a:pPr>
            <a:r>
              <a:rPr lang="en-US" sz="2000" dirty="0">
                <a:solidFill>
                  <a:srgbClr val="003300"/>
                </a:solidFill>
                <a:latin typeface="Comic Sans MS" panose="030F0702030302020204" pitchFamily="66" charset="0"/>
              </a:rPr>
              <a:t>I will probably go to the mall to hang out with my friends .</a:t>
            </a:r>
          </a:p>
        </p:txBody>
      </p:sp>
    </p:spTree>
    <p:extLst>
      <p:ext uri="{BB962C8B-B14F-4D97-AF65-F5344CB8AC3E}">
        <p14:creationId xmlns:p14="http://schemas.microsoft.com/office/powerpoint/2010/main" val="2947285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وع الخشب">
  <a:themeElements>
    <a:clrScheme name="أخضر أصف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نوع الخشب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TM03090434[[fn=نوع الخشب]]</Template>
  <TotalTime>1974</TotalTime>
  <Words>592</Words>
  <Application>Microsoft Office PowerPoint</Application>
  <PresentationFormat>عرض على الشاشة (4:3)</PresentationFormat>
  <Paragraphs>115</Paragraphs>
  <Slides>22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9" baseType="lpstr">
      <vt:lpstr>Wingdings</vt:lpstr>
      <vt:lpstr>Arial Black</vt:lpstr>
      <vt:lpstr>Comic Sans MS</vt:lpstr>
      <vt:lpstr>Arial</vt:lpstr>
      <vt:lpstr>Alnaqaaa R</vt:lpstr>
      <vt:lpstr>Arial Rounded MT Bold</vt:lpstr>
      <vt:lpstr>نوع الخشب</vt:lpstr>
      <vt:lpstr>Super Goal 5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Goal 5</dc:title>
  <dc:creator>ڪپړۑآء اڷٲﻣير</dc:creator>
  <cp:lastModifiedBy>ڪپړۑآء اڷٲﻣير</cp:lastModifiedBy>
  <cp:revision>123</cp:revision>
  <dcterms:created xsi:type="dcterms:W3CDTF">2020-03-10T09:56:57Z</dcterms:created>
  <dcterms:modified xsi:type="dcterms:W3CDTF">2020-07-29T07:53:10Z</dcterms:modified>
</cp:coreProperties>
</file>