
<file path=[Content_Types].xml><?xml version="1.0" encoding="utf-8"?>
<Types xmlns="http://schemas.openxmlformats.org/package/2006/content-types">
  <Default ContentType="application/x-fontdata" Extension="fntdata"/>
  <Default ContentType="image/jpeg" Extension="jpeg"/>
  <Default ContentType="image/png" Extension="png"/>
  <Default ContentType="application/vnd.openxmlformats-package.relationships+xml" Extension="rels"/>
  <Default ContentType="image/svg+xml" Extension="svg"/>
  <Default ContentType="application/xml" Extension="xml"/>
  <Override ContentType="application/vnd.openxmlformats-officedocument.extended-properties+xml" PartName="/docProps/app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1.xml"/>
  <Override ContentType="application/vnd.openxmlformats-officedocument.presentationml.slideMaster+xml" PartName="/ppt/slideMasters/slideMaster1.xml"/>
  <Override ContentType="application/vnd.openxmlformats-officedocument.presentationml.slide+xml" PartName="/ppt/slides/slide1.xml"/>
  <Override ContentType="application/vnd.openxmlformats-officedocument.presentationml.tableStyles+xml" PartName="/ppt/tableStyles.xml"/>
  <Override ContentType="application/vnd.openxmlformats-officedocument.theme+xml" PartName="/ppt/theme/theme1.xml"/>
  <Override ContentType="application/vnd.openxmlformats-officedocument.presentationml.viewProps+xml" PartName="/ppt/viewProps.xml"/>
</Types>
</file>

<file path=_rels/.rels><?xml version="1.0" encoding="UTF-8" standalone="yes"?><Relationships xmlns="http://schemas.openxmlformats.org/package/2006/relationships"><Relationship Id="rId1" Target="ppt/presentation.xml" Type="http://schemas.openxmlformats.org/officeDocument/2006/relationships/officeDocument"/><Relationship Id="rId2" Target="docProps/thumbnail.jpeg" Type="http://schemas.openxmlformats.org/package/2006/relationships/metadata/thumbnail"/><Relationship Id="rId3" Target="docProps/core.xml" Type="http://schemas.openxmlformats.org/package/2006/relationships/metadata/core-properties"/><Relationship Id="rId4" Target="docProps/app.xml" Type="http://schemas.openxmlformats.org/officeDocument/2006/relationships/extended-properties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embedTrueTypeFonts="true">
  <p:sldMasterIdLst>
    <p:sldMasterId id="2147483648" r:id="rId1"/>
  </p:sldMasterIdLst>
  <p:sldIdLst>
    <p:sldId id="256" r:id="rId6"/>
  </p:sldIdLst>
  <p:sldSz cx="10693400" cy="7556500"/>
  <p:notesSz cx="6858000" cy="9144000"/>
  <p:embeddedFontLst>
    <p:embeddedFont>
      <p:font typeface="IBM Plex Sans Arabic" charset="1" panose="020B0503050203000203"/>
      <p:regular r:id="rId7"/>
    </p:embeddedFont>
    <p:embeddedFont>
      <p:font typeface="IBM Plex Sans Arabic Bold" charset="1" panose="020B0803050203000203"/>
      <p:regular r:id="rId8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 autoAdjust="0"/>
    <p:restoredTop sz="94622" autoAdjust="0"/>
  </p:normalViewPr>
  <p:slideViewPr>
    <p:cSldViewPr>
      <p:cViewPr varScale="1">
        <p:scale>
          <a:sx n="74" d="100"/>
          <a:sy n="74" d="100"/>
        </p:scale>
        <p:origin x="-1092" y="-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<Relationships xmlns="http://schemas.openxmlformats.org/package/2006/relationships"><Relationship Id="rId1" Target="slideMasters/slideMaster1.xml" Type="http://schemas.openxmlformats.org/officeDocument/2006/relationships/slideMaster"/><Relationship Id="rId2" Target="presProps.xml" Type="http://schemas.openxmlformats.org/officeDocument/2006/relationships/presProps"/><Relationship Id="rId3" Target="viewProps.xml" Type="http://schemas.openxmlformats.org/officeDocument/2006/relationships/viewProps"/><Relationship Id="rId4" Target="theme/theme1.xml" Type="http://schemas.openxmlformats.org/officeDocument/2006/relationships/theme"/><Relationship Id="rId5" Target="tableStyles.xml" Type="http://schemas.openxmlformats.org/officeDocument/2006/relationships/tableStyles"/><Relationship Id="rId6" Target="slides/slide1.xml" Type="http://schemas.openxmlformats.org/officeDocument/2006/relationships/slide"/><Relationship Id="rId7" Target="fonts/font7.fntdata" Type="http://schemas.openxmlformats.org/officeDocument/2006/relationships/font"/><Relationship Id="rId8" Target="fonts/font8.fntdata" Type="http://schemas.openxmlformats.org/officeDocument/2006/relationships/font"/></Relationships>
</file>

<file path=ppt/slideLayouts/_rels/slideLayout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0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11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2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3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4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5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6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7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8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_rels/slideLayout9.xml.rels><?xml version="1.0" encoding="UTF-8" standalone="yes"?><Relationships xmlns="http://schemas.openxmlformats.org/package/2006/relationships"><Relationship Id="rId1" Target="../slideMasters/slideMaster1.xml" Type="http://schemas.openxmlformats.org/officeDocument/2006/relationships/slideMaster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<Relationships xmlns="http://schemas.openxmlformats.org/package/2006/relationships"><Relationship Id="rId1" Target="../slideLayouts/slideLayout1.xml" Type="http://schemas.openxmlformats.org/officeDocument/2006/relationships/slideLayout"/><Relationship Id="rId10" Target="../slideLayouts/slideLayout10.xml" Type="http://schemas.openxmlformats.org/officeDocument/2006/relationships/slideLayout"/><Relationship Id="rId11" Target="../slideLayouts/slideLayout11.xml" Type="http://schemas.openxmlformats.org/officeDocument/2006/relationships/slideLayout"/><Relationship Id="rId12" Target="../theme/theme1.xml" Type="http://schemas.openxmlformats.org/officeDocument/2006/relationships/theme"/><Relationship Id="rId2" Target="../slideLayouts/slideLayout2.xml" Type="http://schemas.openxmlformats.org/officeDocument/2006/relationships/slideLayout"/><Relationship Id="rId3" Target="../slideLayouts/slideLayout3.xml" Type="http://schemas.openxmlformats.org/officeDocument/2006/relationships/slideLayout"/><Relationship Id="rId4" Target="../slideLayouts/slideLayout4.xml" Type="http://schemas.openxmlformats.org/officeDocument/2006/relationships/slideLayout"/><Relationship Id="rId5" Target="../slideLayouts/slideLayout5.xml" Type="http://schemas.openxmlformats.org/officeDocument/2006/relationships/slideLayout"/><Relationship Id="rId6" Target="../slideLayouts/slideLayout6.xml" Type="http://schemas.openxmlformats.org/officeDocument/2006/relationships/slideLayout"/><Relationship Id="rId7" Target="../slideLayouts/slideLayout7.xml" Type="http://schemas.openxmlformats.org/officeDocument/2006/relationships/slideLayout"/><Relationship Id="rId8" Target="../slideLayouts/slideLayout8.xml" Type="http://schemas.openxmlformats.org/officeDocument/2006/relationships/slideLayout"/><Relationship Id="rId9" Target="../slideLayouts/slideLayout9.xml" Type="http://schemas.openxmlformats.org/officeDocument/2006/relationships/slideLayout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 smtClean="0"/>
              <a:pPr/>
              <a:t>8/1/2011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<Relationships xmlns="http://schemas.openxmlformats.org/package/2006/relationships"><Relationship Id="rId1" Target="../slideLayouts/slideLayout7.xml" Type="http://schemas.openxmlformats.org/officeDocument/2006/relationships/slideLayout"/><Relationship Id="rId2" Target="../media/image1.png" Type="http://schemas.openxmlformats.org/officeDocument/2006/relationships/image"/><Relationship Id="rId3" Target="../media/image2.svg" Type="http://schemas.openxmlformats.org/officeDocument/2006/relationships/image"/><Relationship Id="rId4" Target="../media/image3.png" Type="http://schemas.openxmlformats.org/officeDocument/2006/relationships/image"/><Relationship Id="rId5" Target="../media/image4.png" Type="http://schemas.openxmlformats.org/officeDocument/2006/relationships/image"/><Relationship Id="rId6" Target="../media/image5.png" Type="http://schemas.openxmlformats.org/officeDocument/2006/relationships/image"/><Relationship Id="rId7" Target="../media/image6.svg" Type="http://schemas.openxmlformats.org/officeDocument/2006/relationships/image"/></Relationships>
</file>

<file path=ppt/slides/slide1.xml><?xml version="1.0" encoding="utf-8"?>
<p:sld xmlns:p="http://schemas.openxmlformats.org/presentationml/2006/main" xmlns:a="http://schemas.openxmlformats.org/drawingml/2006/main" xmlns:r="http://schemas.openxmlformats.org/officeDocument/2006/relationships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name="Freeform 2" id="2"/>
          <p:cNvSpPr/>
          <p:nvPr/>
        </p:nvSpPr>
        <p:spPr>
          <a:xfrm flipH="false" flipV="false" rot="0">
            <a:off x="456958" y="4081576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0" y="0"/>
                </a:moveTo>
                <a:lnTo>
                  <a:pt x="3024000" y="0"/>
                </a:lnTo>
                <a:lnTo>
                  <a:pt x="3024000" y="3024000"/>
                </a:lnTo>
                <a:lnTo>
                  <a:pt x="0" y="3024000"/>
                </a:lnTo>
                <a:lnTo>
                  <a:pt x="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3" id="3"/>
          <p:cNvSpPr/>
          <p:nvPr/>
        </p:nvSpPr>
        <p:spPr>
          <a:xfrm flipH="false" flipV="true" rot="0">
            <a:off x="456958" y="459681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0" y="3024000"/>
                </a:moveTo>
                <a:lnTo>
                  <a:pt x="3024000" y="3024000"/>
                </a:lnTo>
                <a:lnTo>
                  <a:pt x="3024000" y="0"/>
                </a:lnTo>
                <a:lnTo>
                  <a:pt x="0" y="0"/>
                </a:lnTo>
                <a:lnTo>
                  <a:pt x="0" y="3024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4" id="4"/>
          <p:cNvSpPr/>
          <p:nvPr/>
        </p:nvSpPr>
        <p:spPr>
          <a:xfrm flipH="true" flipV="false" rot="0">
            <a:off x="7214716" y="4081576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3024000" y="0"/>
                </a:moveTo>
                <a:lnTo>
                  <a:pt x="0" y="0"/>
                </a:lnTo>
                <a:lnTo>
                  <a:pt x="0" y="3024000"/>
                </a:lnTo>
                <a:lnTo>
                  <a:pt x="3024000" y="3024000"/>
                </a:lnTo>
                <a:lnTo>
                  <a:pt x="3024000" y="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5" id="5"/>
          <p:cNvSpPr/>
          <p:nvPr/>
        </p:nvSpPr>
        <p:spPr>
          <a:xfrm flipH="true" flipV="true" rot="0">
            <a:off x="7214716" y="459681"/>
            <a:ext cx="3024000" cy="3024000"/>
          </a:xfrm>
          <a:custGeom>
            <a:avLst/>
            <a:gdLst/>
            <a:ahLst/>
            <a:cxnLst/>
            <a:rect r="r" b="b" t="t" l="l"/>
            <a:pathLst>
              <a:path h="3024000" w="3024000">
                <a:moveTo>
                  <a:pt x="3024000" y="3024000"/>
                </a:moveTo>
                <a:lnTo>
                  <a:pt x="0" y="3024000"/>
                </a:lnTo>
                <a:lnTo>
                  <a:pt x="0" y="0"/>
                </a:lnTo>
                <a:lnTo>
                  <a:pt x="3024000" y="0"/>
                </a:lnTo>
                <a:lnTo>
                  <a:pt x="3024000" y="3024000"/>
                </a:lnTo>
                <a:close/>
              </a:path>
            </a:pathLst>
          </a:custGeom>
          <a:blipFill>
            <a:blip r:embed="rId2">
              <a:extLst>
                <a:ext uri="{96DAC541-7B7A-43D3-8B79-37D633B846F1}">
                  <asvg:svgBlip xmlns:asvg="http://schemas.microsoft.com/office/drawing/2016/SVG/main" r:embed="rId3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Freeform 6" id="6"/>
          <p:cNvSpPr/>
          <p:nvPr/>
        </p:nvSpPr>
        <p:spPr>
          <a:xfrm flipH="false" flipV="false" rot="0">
            <a:off x="2853429" y="6033300"/>
            <a:ext cx="4985143" cy="1526700"/>
          </a:xfrm>
          <a:custGeom>
            <a:avLst/>
            <a:gdLst/>
            <a:ahLst/>
            <a:cxnLst/>
            <a:rect r="r" b="b" t="t" l="l"/>
            <a:pathLst>
              <a:path h="1526700" w="4985143">
                <a:moveTo>
                  <a:pt x="0" y="0"/>
                </a:moveTo>
                <a:lnTo>
                  <a:pt x="4985142" y="0"/>
                </a:lnTo>
                <a:lnTo>
                  <a:pt x="4985142" y="1526700"/>
                </a:lnTo>
                <a:lnTo>
                  <a:pt x="0" y="1526700"/>
                </a:lnTo>
                <a:lnTo>
                  <a:pt x="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7" id="7"/>
          <p:cNvSpPr/>
          <p:nvPr/>
        </p:nvSpPr>
        <p:spPr>
          <a:xfrm flipH="false" flipV="true" rot="0">
            <a:off x="2853429" y="0"/>
            <a:ext cx="4985143" cy="1526700"/>
          </a:xfrm>
          <a:custGeom>
            <a:avLst/>
            <a:gdLst/>
            <a:ahLst/>
            <a:cxnLst/>
            <a:rect r="r" b="b" t="t" l="l"/>
            <a:pathLst>
              <a:path h="1526700" w="4985143">
                <a:moveTo>
                  <a:pt x="0" y="1526700"/>
                </a:moveTo>
                <a:lnTo>
                  <a:pt x="4985142" y="1526700"/>
                </a:lnTo>
                <a:lnTo>
                  <a:pt x="4985142" y="0"/>
                </a:lnTo>
                <a:lnTo>
                  <a:pt x="0" y="0"/>
                </a:lnTo>
                <a:lnTo>
                  <a:pt x="0" y="152670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8" id="8"/>
          <p:cNvSpPr/>
          <p:nvPr/>
        </p:nvSpPr>
        <p:spPr>
          <a:xfrm flipH="false" flipV="true" rot="-5422551">
            <a:off x="-244928" y="3589365"/>
            <a:ext cx="1650690" cy="505524"/>
          </a:xfrm>
          <a:custGeom>
            <a:avLst/>
            <a:gdLst/>
            <a:ahLst/>
            <a:cxnLst/>
            <a:rect r="r" b="b" t="t" l="l"/>
            <a:pathLst>
              <a:path h="505524" w="1650690">
                <a:moveTo>
                  <a:pt x="0" y="505523"/>
                </a:moveTo>
                <a:lnTo>
                  <a:pt x="1650690" y="505523"/>
                </a:lnTo>
                <a:lnTo>
                  <a:pt x="1650690" y="0"/>
                </a:lnTo>
                <a:lnTo>
                  <a:pt x="0" y="0"/>
                </a:lnTo>
                <a:lnTo>
                  <a:pt x="0" y="505523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9" id="9"/>
          <p:cNvSpPr/>
          <p:nvPr/>
        </p:nvSpPr>
        <p:spPr>
          <a:xfrm flipH="true" flipV="false" rot="-5422551">
            <a:off x="9286815" y="3589365"/>
            <a:ext cx="1650690" cy="505524"/>
          </a:xfrm>
          <a:custGeom>
            <a:avLst/>
            <a:gdLst/>
            <a:ahLst/>
            <a:cxnLst/>
            <a:rect r="r" b="b" t="t" l="l"/>
            <a:pathLst>
              <a:path h="505524" w="1650690">
                <a:moveTo>
                  <a:pt x="1650690" y="0"/>
                </a:moveTo>
                <a:lnTo>
                  <a:pt x="0" y="0"/>
                </a:lnTo>
                <a:lnTo>
                  <a:pt x="0" y="505523"/>
                </a:lnTo>
                <a:lnTo>
                  <a:pt x="1650690" y="505523"/>
                </a:lnTo>
                <a:lnTo>
                  <a:pt x="1650690" y="0"/>
                </a:lnTo>
                <a:close/>
              </a:path>
            </a:pathLst>
          </a:custGeom>
          <a:blipFill>
            <a:blip r:embed="rId4"/>
            <a:stretch>
              <a:fillRect l="0" t="0" r="0" b="0"/>
            </a:stretch>
          </a:blipFill>
        </p:spPr>
      </p:sp>
      <p:sp>
        <p:nvSpPr>
          <p:cNvPr name="Freeform 10" id="10"/>
          <p:cNvSpPr/>
          <p:nvPr/>
        </p:nvSpPr>
        <p:spPr>
          <a:xfrm flipH="false" flipV="false" rot="0">
            <a:off x="4725059" y="5013025"/>
            <a:ext cx="1241882" cy="2022061"/>
          </a:xfrm>
          <a:custGeom>
            <a:avLst/>
            <a:gdLst/>
            <a:ahLst/>
            <a:cxnLst/>
            <a:rect r="r" b="b" t="t" l="l"/>
            <a:pathLst>
              <a:path h="2022061" w="1241882">
                <a:moveTo>
                  <a:pt x="0" y="0"/>
                </a:moveTo>
                <a:lnTo>
                  <a:pt x="1241882" y="0"/>
                </a:lnTo>
                <a:lnTo>
                  <a:pt x="1241882" y="2022061"/>
                </a:lnTo>
                <a:lnTo>
                  <a:pt x="0" y="2022061"/>
                </a:lnTo>
                <a:lnTo>
                  <a:pt x="0" y="0"/>
                </a:lnTo>
                <a:close/>
              </a:path>
            </a:pathLst>
          </a:custGeom>
          <a:blipFill>
            <a:blip r:embed="rId5"/>
            <a:stretch>
              <a:fillRect l="0" t="0" r="0" b="0"/>
            </a:stretch>
          </a:blipFill>
        </p:spPr>
      </p:sp>
      <p:sp>
        <p:nvSpPr>
          <p:cNvPr name="Freeform 11" id="11"/>
          <p:cNvSpPr/>
          <p:nvPr/>
        </p:nvSpPr>
        <p:spPr>
          <a:xfrm flipH="false" flipV="false" rot="0">
            <a:off x="4005711" y="1568654"/>
            <a:ext cx="2680577" cy="1056594"/>
          </a:xfrm>
          <a:custGeom>
            <a:avLst/>
            <a:gdLst/>
            <a:ahLst/>
            <a:cxnLst/>
            <a:rect r="r" b="b" t="t" l="l"/>
            <a:pathLst>
              <a:path h="1056594" w="2680577">
                <a:moveTo>
                  <a:pt x="0" y="0"/>
                </a:moveTo>
                <a:lnTo>
                  <a:pt x="2680578" y="0"/>
                </a:lnTo>
                <a:lnTo>
                  <a:pt x="2680578" y="1056595"/>
                </a:lnTo>
                <a:lnTo>
                  <a:pt x="0" y="1056595"/>
                </a:lnTo>
                <a:lnTo>
                  <a:pt x="0" y="0"/>
                </a:lnTo>
                <a:close/>
              </a:path>
            </a:pathLst>
          </a:custGeom>
          <a:blipFill>
            <a:blip r:embed="rId6">
              <a:extLst>
                <a:ext uri="{96DAC541-7B7A-43D3-8B79-37D633B846F1}">
                  <asvg:svgBlip xmlns:asvg="http://schemas.microsoft.com/office/drawing/2016/SVG/main" r:embed="rId7"/>
                </a:ext>
              </a:extLst>
            </a:blip>
            <a:stretch>
              <a:fillRect l="0" t="0" r="0" b="0"/>
            </a:stretch>
          </a:blipFill>
        </p:spPr>
      </p:sp>
      <p:sp>
        <p:nvSpPr>
          <p:cNvPr name="TextBox 12" id="12"/>
          <p:cNvSpPr txBox="true"/>
          <p:nvPr/>
        </p:nvSpPr>
        <p:spPr>
          <a:xfrm rot="0">
            <a:off x="1476186" y="2834799"/>
            <a:ext cx="7739629" cy="322585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654"/>
              </a:lnSpc>
              <a:spcBef>
                <a:spcPct val="0"/>
              </a:spcBef>
            </a:pPr>
            <a:r>
              <a:rPr lang="ar-EG" sz="1895" spc="-20">
                <a:solidFill>
                  <a:srgbClr val="000000"/>
                </a:solidFill>
                <a:latin typeface="IBM Plex Sans Arabic"/>
                <a:ea typeface="IBM Plex Sans Arabic"/>
                <a:cs typeface="IBM Plex Sans Arabic"/>
                <a:sym typeface="IBM Plex Sans Arabic"/>
                <a:rtl val="true"/>
              </a:rPr>
              <a:t>تقديرًا لحرصكم على حفظ كتاب الله العزيز، يسرنا أن نقدم هذه الشهادة</a:t>
            </a:r>
          </a:p>
        </p:txBody>
      </p:sp>
      <p:sp>
        <p:nvSpPr>
          <p:cNvPr name="TextBox 13" id="13"/>
          <p:cNvSpPr txBox="true"/>
          <p:nvPr/>
        </p:nvSpPr>
        <p:spPr>
          <a:xfrm rot="0">
            <a:off x="2695500" y="4984450"/>
            <a:ext cx="808500" cy="3048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581"/>
              </a:lnSpc>
              <a:spcBef>
                <a:spcPct val="0"/>
              </a:spcBef>
            </a:pPr>
            <a:r>
              <a:rPr lang="ar-EG" b="true" sz="1844">
                <a:solidFill>
                  <a:srgbClr val="BC7B81"/>
                </a:solidFill>
                <a:latin typeface="IBM Plex Sans Arabic Bold"/>
                <a:ea typeface="IBM Plex Sans Arabic Bold"/>
                <a:cs typeface="IBM Plex Sans Arabic Bold"/>
                <a:sym typeface="IBM Plex Sans Arabic Bold"/>
                <a:rtl val="true"/>
              </a:rPr>
              <a:t>التوقيع</a:t>
            </a:r>
          </a:p>
        </p:txBody>
      </p:sp>
      <p:sp>
        <p:nvSpPr>
          <p:cNvPr name="TextBox 14" id="14"/>
          <p:cNvSpPr txBox="true"/>
          <p:nvPr/>
        </p:nvSpPr>
        <p:spPr>
          <a:xfrm rot="0">
            <a:off x="1476186" y="3995851"/>
            <a:ext cx="7739629" cy="770256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3184"/>
              </a:lnSpc>
            </a:pPr>
            <a:r>
              <a:rPr lang="ar-EG" sz="1895" spc="-20">
                <a:solidFill>
                  <a:srgbClr val="000000"/>
                </a:solidFill>
                <a:latin typeface="IBM Plex Sans Arabic"/>
                <a:ea typeface="IBM Plex Sans Arabic"/>
                <a:cs typeface="IBM Plex Sans Arabic"/>
                <a:sym typeface="IBM Plex Sans Arabic"/>
                <a:rtl val="true"/>
              </a:rPr>
              <a:t>وذلك تقديرًا لحفظها </a:t>
            </a:r>
            <a:r>
              <a:rPr lang="en-US" sz="1895" spc="-20">
                <a:solidFill>
                  <a:srgbClr val="000000"/>
                </a:solidFill>
                <a:latin typeface="IBM Plex Sans Arabic"/>
                <a:ea typeface="IBM Plex Sans Arabic"/>
                <a:cs typeface="IBM Plex Sans Arabic"/>
                <a:sym typeface="IBM Plex Sans Arabic"/>
              </a:rPr>
              <a:t>٥</a:t>
            </a:r>
            <a:r>
              <a:rPr lang="ar-EG" sz="1895" spc="-20">
                <a:solidFill>
                  <a:srgbClr val="000000"/>
                </a:solidFill>
                <a:latin typeface="IBM Plex Sans Arabic"/>
                <a:ea typeface="IBM Plex Sans Arabic"/>
                <a:cs typeface="IBM Plex Sans Arabic"/>
                <a:sym typeface="IBM Plex Sans Arabic"/>
                <a:rtl val="true"/>
              </a:rPr>
              <a:t> أجزاء من القرآن الكريم، وإتقان تلاوته وفق أحكام التجويد.</a:t>
            </a:r>
          </a:p>
          <a:p>
            <a:pPr algn="ctr" rtl="true">
              <a:lnSpc>
                <a:spcPts val="3184"/>
              </a:lnSpc>
            </a:pPr>
            <a:r>
              <a:rPr lang="ar-EG" sz="1895" spc="-20">
                <a:solidFill>
                  <a:srgbClr val="000000"/>
                </a:solidFill>
                <a:latin typeface="IBM Plex Sans Arabic"/>
                <a:ea typeface="IBM Plex Sans Arabic"/>
                <a:cs typeface="IBM Plex Sans Arabic"/>
                <a:sym typeface="IBM Plex Sans Arabic"/>
                <a:rtl val="true"/>
              </a:rPr>
              <a:t>هنيئا لها الأجر والثواب.</a:t>
            </a:r>
          </a:p>
        </p:txBody>
      </p:sp>
      <p:sp>
        <p:nvSpPr>
          <p:cNvPr name="TextBox 15" id="15"/>
          <p:cNvSpPr txBox="true"/>
          <p:nvPr/>
        </p:nvSpPr>
        <p:spPr>
          <a:xfrm rot="0">
            <a:off x="7180771" y="4984450"/>
            <a:ext cx="815729" cy="304869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ctr" rtl="true">
              <a:lnSpc>
                <a:spcPts val="2581"/>
              </a:lnSpc>
              <a:spcBef>
                <a:spcPct val="0"/>
              </a:spcBef>
            </a:pPr>
            <a:r>
              <a:rPr lang="ar-EG" b="true" sz="1844">
                <a:solidFill>
                  <a:srgbClr val="BC7B81"/>
                </a:solidFill>
                <a:latin typeface="IBM Plex Sans Arabic Bold"/>
                <a:ea typeface="IBM Plex Sans Arabic Bold"/>
                <a:cs typeface="IBM Plex Sans Arabic Bold"/>
                <a:sym typeface="IBM Plex Sans Arabic Bold"/>
                <a:rtl val="true"/>
              </a:rPr>
              <a:t>التاريخ</a:t>
            </a:r>
          </a:p>
        </p:txBody>
      </p:sp>
      <p:sp>
        <p:nvSpPr>
          <p:cNvPr name="TextBox 16" id="16"/>
          <p:cNvSpPr txBox="true"/>
          <p:nvPr/>
        </p:nvSpPr>
        <p:spPr>
          <a:xfrm rot="0">
            <a:off x="5663772" y="3391300"/>
            <a:ext cx="1111881" cy="432201"/>
          </a:xfrm>
          <a:prstGeom prst="rect">
            <a:avLst/>
          </a:prstGeom>
        </p:spPr>
        <p:txBody>
          <a:bodyPr anchor="t" rtlCol="false" tIns="0" lIns="0" bIns="0" rIns="0">
            <a:spAutoFit/>
          </a:bodyPr>
          <a:lstStyle/>
          <a:p>
            <a:pPr algn="r" rtl="true">
              <a:lnSpc>
                <a:spcPts val="3633"/>
              </a:lnSpc>
              <a:spcBef>
                <a:spcPct val="0"/>
              </a:spcBef>
            </a:pPr>
            <a:r>
              <a:rPr lang="ar-EG" b="true" sz="2595" spc="-28">
                <a:solidFill>
                  <a:srgbClr val="BC7B81"/>
                </a:solidFill>
                <a:latin typeface="IBM Plex Sans Arabic Bold"/>
                <a:ea typeface="IBM Plex Sans Arabic Bold"/>
                <a:cs typeface="IBM Plex Sans Arabic Bold"/>
                <a:sym typeface="IBM Plex Sans Arabic Bold"/>
                <a:rtl val="true"/>
              </a:rPr>
              <a:t>للطالبة/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Company/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xsi="http://www.w3.org/2001/XMLSchema-instance">
  <dcterms:created xsi:type="dcterms:W3CDTF">2006-08-16T00:00:00Z</dcterms:created>
  <dc:identifier>DAHJvUr1aJw</dc:identifier>
  <dcterms:modified xsi:type="dcterms:W3CDTF">2011-08-01T06:04:30Z</dcterms:modified>
  <cp:revision>1</cp:revision>
  <dc:title>شهادة تقدير لحفظ القران الكريم</dc:title>
</cp:coreProperties>
</file>