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0693400" cy="7556500"/>
  <p:notesSz cx="6858000" cy="9144000"/>
  <p:embeddedFontLst>
    <p:embeddedFont>
      <p:font typeface="IBM Plex Sans Arabic" charset="1" panose="020B0503050203000203"/>
      <p:regular r:id="rId7"/>
    </p:embeddedFont>
    <p:embeddedFont>
      <p:font typeface="IBM Plex Sans Arabic Bold" charset="1" panose="020B0803050203000203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56958" y="4081576"/>
            <a:ext cx="3024000" cy="3024000"/>
          </a:xfrm>
          <a:custGeom>
            <a:avLst/>
            <a:gdLst/>
            <a:ahLst/>
            <a:cxnLst/>
            <a:rect r="r" b="b" t="t" l="l"/>
            <a:pathLst>
              <a:path h="3024000" w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456958" y="459681"/>
            <a:ext cx="3024000" cy="3024000"/>
          </a:xfrm>
          <a:custGeom>
            <a:avLst/>
            <a:gdLst/>
            <a:ahLst/>
            <a:cxnLst/>
            <a:rect r="r" b="b" t="t" l="l"/>
            <a:pathLst>
              <a:path h="3024000" w="3024000">
                <a:moveTo>
                  <a:pt x="0" y="3024000"/>
                </a:moveTo>
                <a:lnTo>
                  <a:pt x="3024000" y="3024000"/>
                </a:lnTo>
                <a:lnTo>
                  <a:pt x="3024000" y="0"/>
                </a:lnTo>
                <a:lnTo>
                  <a:pt x="0" y="0"/>
                </a:lnTo>
                <a:lnTo>
                  <a:pt x="0" y="30240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7214716" y="4081576"/>
            <a:ext cx="3024000" cy="3024000"/>
          </a:xfrm>
          <a:custGeom>
            <a:avLst/>
            <a:gdLst/>
            <a:ahLst/>
            <a:cxnLst/>
            <a:rect r="r" b="b" t="t" l="l"/>
            <a:pathLst>
              <a:path h="3024000" w="3024000">
                <a:moveTo>
                  <a:pt x="3024000" y="0"/>
                </a:moveTo>
                <a:lnTo>
                  <a:pt x="0" y="0"/>
                </a:lnTo>
                <a:lnTo>
                  <a:pt x="0" y="3024000"/>
                </a:lnTo>
                <a:lnTo>
                  <a:pt x="3024000" y="3024000"/>
                </a:lnTo>
                <a:lnTo>
                  <a:pt x="30240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true" flipV="true" rot="0">
            <a:off x="7214716" y="459681"/>
            <a:ext cx="3024000" cy="3024000"/>
          </a:xfrm>
          <a:custGeom>
            <a:avLst/>
            <a:gdLst/>
            <a:ahLst/>
            <a:cxnLst/>
            <a:rect r="r" b="b" t="t" l="l"/>
            <a:pathLst>
              <a:path h="3024000" w="3024000">
                <a:moveTo>
                  <a:pt x="3024000" y="3024000"/>
                </a:moveTo>
                <a:lnTo>
                  <a:pt x="0" y="3024000"/>
                </a:lnTo>
                <a:lnTo>
                  <a:pt x="0" y="0"/>
                </a:lnTo>
                <a:lnTo>
                  <a:pt x="3024000" y="0"/>
                </a:lnTo>
                <a:lnTo>
                  <a:pt x="3024000" y="302400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853429" y="6033300"/>
            <a:ext cx="4985143" cy="1526700"/>
          </a:xfrm>
          <a:custGeom>
            <a:avLst/>
            <a:gdLst/>
            <a:ahLst/>
            <a:cxnLst/>
            <a:rect r="r" b="b" t="t" l="l"/>
            <a:pathLst>
              <a:path h="1526700" w="4985143">
                <a:moveTo>
                  <a:pt x="0" y="0"/>
                </a:moveTo>
                <a:lnTo>
                  <a:pt x="4985142" y="0"/>
                </a:lnTo>
                <a:lnTo>
                  <a:pt x="4985142" y="1526700"/>
                </a:lnTo>
                <a:lnTo>
                  <a:pt x="0" y="15267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2853429" y="0"/>
            <a:ext cx="4985143" cy="1526700"/>
          </a:xfrm>
          <a:custGeom>
            <a:avLst/>
            <a:gdLst/>
            <a:ahLst/>
            <a:cxnLst/>
            <a:rect r="r" b="b" t="t" l="l"/>
            <a:pathLst>
              <a:path h="1526700" w="4985143">
                <a:moveTo>
                  <a:pt x="0" y="1526700"/>
                </a:moveTo>
                <a:lnTo>
                  <a:pt x="4985142" y="1526700"/>
                </a:lnTo>
                <a:lnTo>
                  <a:pt x="4985142" y="0"/>
                </a:lnTo>
                <a:lnTo>
                  <a:pt x="0" y="0"/>
                </a:lnTo>
                <a:lnTo>
                  <a:pt x="0" y="152670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true" rot="-5422551">
            <a:off x="-244928" y="3589365"/>
            <a:ext cx="1650690" cy="505524"/>
          </a:xfrm>
          <a:custGeom>
            <a:avLst/>
            <a:gdLst/>
            <a:ahLst/>
            <a:cxnLst/>
            <a:rect r="r" b="b" t="t" l="l"/>
            <a:pathLst>
              <a:path h="505524" w="1650690">
                <a:moveTo>
                  <a:pt x="0" y="505523"/>
                </a:moveTo>
                <a:lnTo>
                  <a:pt x="1650690" y="505523"/>
                </a:lnTo>
                <a:lnTo>
                  <a:pt x="1650690" y="0"/>
                </a:lnTo>
                <a:lnTo>
                  <a:pt x="0" y="0"/>
                </a:lnTo>
                <a:lnTo>
                  <a:pt x="0" y="505523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5422551">
            <a:off x="9286815" y="3589365"/>
            <a:ext cx="1650690" cy="505524"/>
          </a:xfrm>
          <a:custGeom>
            <a:avLst/>
            <a:gdLst/>
            <a:ahLst/>
            <a:cxnLst/>
            <a:rect r="r" b="b" t="t" l="l"/>
            <a:pathLst>
              <a:path h="505524" w="1650690">
                <a:moveTo>
                  <a:pt x="1650690" y="0"/>
                </a:moveTo>
                <a:lnTo>
                  <a:pt x="0" y="0"/>
                </a:lnTo>
                <a:lnTo>
                  <a:pt x="0" y="505523"/>
                </a:lnTo>
                <a:lnTo>
                  <a:pt x="1650690" y="505523"/>
                </a:lnTo>
                <a:lnTo>
                  <a:pt x="165069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725059" y="5013025"/>
            <a:ext cx="1241882" cy="2022061"/>
          </a:xfrm>
          <a:custGeom>
            <a:avLst/>
            <a:gdLst/>
            <a:ahLst/>
            <a:cxnLst/>
            <a:rect r="r" b="b" t="t" l="l"/>
            <a:pathLst>
              <a:path h="2022061" w="1241882">
                <a:moveTo>
                  <a:pt x="0" y="0"/>
                </a:moveTo>
                <a:lnTo>
                  <a:pt x="1241882" y="0"/>
                </a:lnTo>
                <a:lnTo>
                  <a:pt x="1241882" y="2022061"/>
                </a:lnTo>
                <a:lnTo>
                  <a:pt x="0" y="20220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05711" y="1568654"/>
            <a:ext cx="2680577" cy="1056594"/>
          </a:xfrm>
          <a:custGeom>
            <a:avLst/>
            <a:gdLst/>
            <a:ahLst/>
            <a:cxnLst/>
            <a:rect r="r" b="b" t="t" l="l"/>
            <a:pathLst>
              <a:path h="1056594" w="2680577">
                <a:moveTo>
                  <a:pt x="0" y="0"/>
                </a:moveTo>
                <a:lnTo>
                  <a:pt x="2680578" y="0"/>
                </a:lnTo>
                <a:lnTo>
                  <a:pt x="2680578" y="1056595"/>
                </a:lnTo>
                <a:lnTo>
                  <a:pt x="0" y="10565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476186" y="2834799"/>
            <a:ext cx="7739629" cy="322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4"/>
              </a:lnSpc>
              <a:spcBef>
                <a:spcPct val="0"/>
              </a:spcBef>
            </a:pPr>
            <a:r>
              <a:rPr lang="ar-EG" sz="1895" spc="-20">
                <a:solidFill>
                  <a:srgbClr val="000000"/>
                </a:solidFill>
                <a:latin typeface="IBM Plex Sans Arabic"/>
                <a:ea typeface="IBM Plex Sans Arabic"/>
                <a:cs typeface="IBM Plex Sans Arabic"/>
                <a:sym typeface="IBM Plex Sans Arabic"/>
                <a:rtl val="true"/>
              </a:rPr>
              <a:t>تقديرًا لحرصكم على حفظ كتاب الله العزيز، يسرنا أن نقدم هذه الشهادة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695500" y="4984450"/>
            <a:ext cx="808500" cy="304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81"/>
              </a:lnSpc>
              <a:spcBef>
                <a:spcPct val="0"/>
              </a:spcBef>
            </a:pPr>
            <a:r>
              <a:rPr lang="ar-EG" b="true" sz="1844">
                <a:solidFill>
                  <a:srgbClr val="BC7B81"/>
                </a:solidFill>
                <a:latin typeface="IBM Plex Sans Arabic Bold"/>
                <a:ea typeface="IBM Plex Sans Arabic Bold"/>
                <a:cs typeface="IBM Plex Sans Arabic Bold"/>
                <a:sym typeface="IBM Plex Sans Arabic Bold"/>
                <a:rtl val="true"/>
              </a:rPr>
              <a:t>التوقيع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76186" y="3995851"/>
            <a:ext cx="7739629" cy="770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84"/>
              </a:lnSpc>
            </a:pPr>
            <a:r>
              <a:rPr lang="ar-EG" sz="1895" spc="-20">
                <a:solidFill>
                  <a:srgbClr val="000000"/>
                </a:solidFill>
                <a:latin typeface="IBM Plex Sans Arabic"/>
                <a:ea typeface="IBM Plex Sans Arabic"/>
                <a:cs typeface="IBM Plex Sans Arabic"/>
                <a:sym typeface="IBM Plex Sans Arabic"/>
                <a:rtl val="true"/>
              </a:rPr>
              <a:t>وذلك تقديرًا لحفظها </a:t>
            </a:r>
            <a:r>
              <a:rPr lang="en-US" sz="1895" spc="-20">
                <a:solidFill>
                  <a:srgbClr val="000000"/>
                </a:solidFill>
                <a:latin typeface="IBM Plex Sans Arabic"/>
                <a:ea typeface="IBM Plex Sans Arabic"/>
                <a:cs typeface="IBM Plex Sans Arabic"/>
                <a:sym typeface="IBM Plex Sans Arabic"/>
              </a:rPr>
              <a:t>٥</a:t>
            </a:r>
            <a:r>
              <a:rPr lang="ar-EG" sz="1895" spc="-20">
                <a:solidFill>
                  <a:srgbClr val="000000"/>
                </a:solidFill>
                <a:latin typeface="IBM Plex Sans Arabic"/>
                <a:ea typeface="IBM Plex Sans Arabic"/>
                <a:cs typeface="IBM Plex Sans Arabic"/>
                <a:sym typeface="IBM Plex Sans Arabic"/>
                <a:rtl val="true"/>
              </a:rPr>
              <a:t> أجزاء من القرآن الكريم، وإتقان تلاوته وفق أحكام التجويد.</a:t>
            </a:r>
          </a:p>
          <a:p>
            <a:pPr algn="ctr" rtl="true">
              <a:lnSpc>
                <a:spcPts val="3184"/>
              </a:lnSpc>
            </a:pPr>
            <a:r>
              <a:rPr lang="ar-EG" sz="1895" spc="-20">
                <a:solidFill>
                  <a:srgbClr val="000000"/>
                </a:solidFill>
                <a:latin typeface="IBM Plex Sans Arabic"/>
                <a:ea typeface="IBM Plex Sans Arabic"/>
                <a:cs typeface="IBM Plex Sans Arabic"/>
                <a:sym typeface="IBM Plex Sans Arabic"/>
                <a:rtl val="true"/>
              </a:rPr>
              <a:t>هنيئا لها الأجر والثواب.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180771" y="4984450"/>
            <a:ext cx="815729" cy="304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81"/>
              </a:lnSpc>
              <a:spcBef>
                <a:spcPct val="0"/>
              </a:spcBef>
            </a:pPr>
            <a:r>
              <a:rPr lang="ar-EG" b="true" sz="1844">
                <a:solidFill>
                  <a:srgbClr val="BC7B81"/>
                </a:solidFill>
                <a:latin typeface="IBM Plex Sans Arabic Bold"/>
                <a:ea typeface="IBM Plex Sans Arabic Bold"/>
                <a:cs typeface="IBM Plex Sans Arabic Bold"/>
                <a:sym typeface="IBM Plex Sans Arabic Bold"/>
                <a:rtl val="true"/>
              </a:rPr>
              <a:t>التاريخ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63772" y="3391300"/>
            <a:ext cx="1111881" cy="43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3633"/>
              </a:lnSpc>
              <a:spcBef>
                <a:spcPct val="0"/>
              </a:spcBef>
            </a:pPr>
            <a:r>
              <a:rPr lang="ar-EG" b="true" sz="2595" spc="-28">
                <a:solidFill>
                  <a:srgbClr val="BC7B81"/>
                </a:solidFill>
                <a:latin typeface="IBM Plex Sans Arabic Bold"/>
                <a:ea typeface="IBM Plex Sans Arabic Bold"/>
                <a:cs typeface="IBM Plex Sans Arabic Bold"/>
                <a:sym typeface="IBM Plex Sans Arabic Bold"/>
                <a:rtl val="true"/>
              </a:rPr>
              <a:t>للطالبة/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DAHJvUr1aJw</dc:identifier>
  <dcterms:modified xsi:type="dcterms:W3CDTF">2011-08-01T06:04:30Z</dcterms:modified>
  <cp:revision>1</cp:revision>
  <dc:title>شهادة تقدير لحفظ القران الكريم</dc:title>
</cp:coreProperties>
</file>