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6" r:id="rId2"/>
    <p:sldId id="267" r:id="rId3"/>
    <p:sldId id="269" r:id="rId4"/>
    <p:sldId id="268" r:id="rId5"/>
    <p:sldId id="265" r:id="rId6"/>
    <p:sldId id="256" r:id="rId7"/>
    <p:sldId id="257" r:id="rId8"/>
    <p:sldId id="258" r:id="rId9"/>
    <p:sldId id="261" r:id="rId10"/>
    <p:sldId id="260" r:id="rId11"/>
    <p:sldId id="259" r:id="rId12"/>
    <p:sldId id="262" r:id="rId13"/>
    <p:sldId id="263" r:id="rId14"/>
    <p:sldId id="264" r:id="rId15"/>
    <p:sldId id="273" r:id="rId16"/>
    <p:sldId id="275" r:id="rId17"/>
    <p:sldId id="272" r:id="rId18"/>
    <p:sldId id="274" r:id="rId19"/>
    <p:sldId id="271" r:id="rId20"/>
    <p:sldId id="270" r:id="rId21"/>
    <p:sldId id="276" r:id="rId22"/>
    <p:sldId id="277" r:id="rId23"/>
    <p:sldId id="280" r:id="rId24"/>
    <p:sldId id="279" r:id="rId25"/>
    <p:sldId id="281" r:id="rId26"/>
    <p:sldId id="278" r:id="rId27"/>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454" autoAdjust="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83BDF3-ED69-467A-8C12-74E7D4547C3B}"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A0889C65-1C92-4046-80E4-A79F0FFD0ADB}">
      <dgm:prSet phldrT="[نص]"/>
      <dgm:spPr/>
      <dgm:t>
        <a:bodyPr/>
        <a:lstStyle/>
        <a:p>
          <a:pPr rtl="1"/>
          <a:r>
            <a:rPr lang="ar-SA" dirty="0"/>
            <a:t>هل اللغات توقيفية أم اصطلاحية؟</a:t>
          </a:r>
        </a:p>
      </dgm:t>
    </dgm:pt>
    <dgm:pt modelId="{D2DA81A9-768F-41BC-8BF3-6EB22C0CB725}" type="parTrans" cxnId="{B3D5ECAC-98D3-4CD9-9546-AF1C7373B5E8}">
      <dgm:prSet/>
      <dgm:spPr/>
      <dgm:t>
        <a:bodyPr/>
        <a:lstStyle/>
        <a:p>
          <a:pPr rtl="1"/>
          <a:endParaRPr lang="ar-SA"/>
        </a:p>
      </dgm:t>
    </dgm:pt>
    <dgm:pt modelId="{0EC6F8F5-70B7-4372-A6A8-DC2CE17E42CF}" type="sibTrans" cxnId="{B3D5ECAC-98D3-4CD9-9546-AF1C7373B5E8}">
      <dgm:prSet/>
      <dgm:spPr/>
      <dgm:t>
        <a:bodyPr/>
        <a:lstStyle/>
        <a:p>
          <a:pPr rtl="1"/>
          <a:endParaRPr lang="ar-SA"/>
        </a:p>
      </dgm:t>
    </dgm:pt>
    <dgm:pt modelId="{568AB646-5EE1-441F-B66A-3791F4CCB92C}">
      <dgm:prSet phldrT="[نص]"/>
      <dgm:spPr/>
      <dgm:t>
        <a:bodyPr/>
        <a:lstStyle/>
        <a:p>
          <a:pPr rtl="1"/>
          <a:r>
            <a:rPr lang="ar-SA" dirty="0"/>
            <a:t>يجوز أن تكون توقيفية ويجوز أن تكون اصطلاحية ، ويجوز أن يكون بعضها توقيفية وبعضها اصطلاحية</a:t>
          </a:r>
        </a:p>
        <a:p>
          <a:pPr rtl="1"/>
          <a:r>
            <a:rPr lang="ar-SA" dirty="0"/>
            <a:t>وأن يكون بعضها ثبت قياسا</a:t>
          </a:r>
        </a:p>
      </dgm:t>
    </dgm:pt>
    <dgm:pt modelId="{57663D54-DAF2-446E-BB61-AC7843A09041}" type="parTrans" cxnId="{B8A64912-A574-49E8-8281-1EA03F6AC88C}">
      <dgm:prSet/>
      <dgm:spPr/>
      <dgm:t>
        <a:bodyPr/>
        <a:lstStyle/>
        <a:p>
          <a:pPr rtl="1"/>
          <a:endParaRPr lang="ar-SA"/>
        </a:p>
      </dgm:t>
    </dgm:pt>
    <dgm:pt modelId="{53BAE9DE-3A1E-4E89-83EF-9591C3A127BE}" type="sibTrans" cxnId="{B8A64912-A574-49E8-8281-1EA03F6AC88C}">
      <dgm:prSet/>
      <dgm:spPr/>
      <dgm:t>
        <a:bodyPr/>
        <a:lstStyle/>
        <a:p>
          <a:pPr rtl="1"/>
          <a:endParaRPr lang="ar-SA"/>
        </a:p>
      </dgm:t>
    </dgm:pt>
    <dgm:pt modelId="{B5967CEE-A618-477B-A1BE-DD68F22DF243}">
      <dgm:prSet phldrT="[نص]"/>
      <dgm:spPr/>
      <dgm:t>
        <a:bodyPr/>
        <a:lstStyle/>
        <a:p>
          <a:pPr rtl="1"/>
          <a:r>
            <a:rPr lang="ar-SA" dirty="0"/>
            <a:t>أنها توقيفية</a:t>
          </a:r>
        </a:p>
      </dgm:t>
    </dgm:pt>
    <dgm:pt modelId="{9CEE50CD-2B7E-43C2-892B-70D2E80F4DEC}" type="parTrans" cxnId="{87380081-114D-4FD0-B157-224B669C8000}">
      <dgm:prSet/>
      <dgm:spPr/>
      <dgm:t>
        <a:bodyPr/>
        <a:lstStyle/>
        <a:p>
          <a:pPr rtl="1"/>
          <a:endParaRPr lang="ar-SA"/>
        </a:p>
      </dgm:t>
    </dgm:pt>
    <dgm:pt modelId="{1FF4F280-46B6-4FAC-AD35-7FE3B1B1E4BC}" type="sibTrans" cxnId="{87380081-114D-4FD0-B157-224B669C8000}">
      <dgm:prSet/>
      <dgm:spPr/>
      <dgm:t>
        <a:bodyPr/>
        <a:lstStyle/>
        <a:p>
          <a:pPr rtl="1"/>
          <a:endParaRPr lang="ar-SA"/>
        </a:p>
      </dgm:t>
    </dgm:pt>
    <dgm:pt modelId="{80314A9B-FEF9-40C2-8612-397A038497D3}">
      <dgm:prSet phldrT="[نص]"/>
      <dgm:spPr/>
      <dgm:t>
        <a:bodyPr/>
        <a:lstStyle/>
        <a:p>
          <a:pPr rtl="1"/>
          <a:r>
            <a:rPr lang="ar-SA" dirty="0"/>
            <a:t>أنها اصطلاحية</a:t>
          </a:r>
        </a:p>
      </dgm:t>
    </dgm:pt>
    <dgm:pt modelId="{CA9AB1F7-B181-46ED-BD11-1A693D6D9209}" type="sibTrans" cxnId="{8EE31B51-87DC-4E67-B84C-7F6EBBC22F64}">
      <dgm:prSet/>
      <dgm:spPr/>
      <dgm:t>
        <a:bodyPr/>
        <a:lstStyle/>
        <a:p>
          <a:pPr rtl="1"/>
          <a:endParaRPr lang="ar-SA"/>
        </a:p>
      </dgm:t>
    </dgm:pt>
    <dgm:pt modelId="{076934CE-9F5F-45C7-A809-DAF52A3A8845}" type="parTrans" cxnId="{8EE31B51-87DC-4E67-B84C-7F6EBBC22F64}">
      <dgm:prSet/>
      <dgm:spPr/>
      <dgm:t>
        <a:bodyPr/>
        <a:lstStyle/>
        <a:p>
          <a:pPr rtl="1"/>
          <a:endParaRPr lang="ar-SA"/>
        </a:p>
      </dgm:t>
    </dgm:pt>
    <dgm:pt modelId="{611F9D3F-9438-4CBA-9824-255C805B193D}">
      <dgm:prSet/>
      <dgm:spPr/>
      <dgm:t>
        <a:bodyPr/>
        <a:lstStyle/>
        <a:p>
          <a:pPr rtl="1"/>
          <a:r>
            <a:rPr lang="ar-SA" dirty="0"/>
            <a:t>لان الاصطلاح لا يتم إلا بخطابات يخاطب الناس بعضهم بعض وهذا لا يكون إلا عن طريق لفظ يعلمونه قبل الاجتماع لوضع تلك الاصطلاحات وهذا لا يكون فلذا هي توقيفية.</a:t>
          </a:r>
        </a:p>
      </dgm:t>
    </dgm:pt>
    <dgm:pt modelId="{7D8DCC4B-5A82-4543-B462-9A2C737C600A}" type="parTrans" cxnId="{5B8916C8-5D94-4D74-B9D7-E0881AF9C4BD}">
      <dgm:prSet/>
      <dgm:spPr/>
      <dgm:t>
        <a:bodyPr/>
        <a:lstStyle/>
        <a:p>
          <a:pPr rtl="1"/>
          <a:endParaRPr lang="ar-SA"/>
        </a:p>
      </dgm:t>
    </dgm:pt>
    <dgm:pt modelId="{E36CFE2F-BCB4-46A5-A325-81DC12702B7C}" type="sibTrans" cxnId="{5B8916C8-5D94-4D74-B9D7-E0881AF9C4BD}">
      <dgm:prSet/>
      <dgm:spPr/>
      <dgm:t>
        <a:bodyPr/>
        <a:lstStyle/>
        <a:p>
          <a:pPr rtl="1"/>
          <a:endParaRPr lang="ar-SA"/>
        </a:p>
      </dgm:t>
    </dgm:pt>
    <dgm:pt modelId="{B966C13E-C92F-4F96-85A1-E7B65E6254DD}">
      <dgm:prSet/>
      <dgm:spPr/>
      <dgm:t>
        <a:bodyPr/>
        <a:lstStyle/>
        <a:p>
          <a:pPr algn="r" rtl="1"/>
          <a:r>
            <a:rPr lang="ar-SA" dirty="0"/>
            <a:t>هي من وضع أصحاب اللغات</a:t>
          </a:r>
        </a:p>
        <a:p>
          <a:pPr algn="r" rtl="1"/>
          <a:r>
            <a:rPr lang="ar-SA" dirty="0"/>
            <a:t>لأنه  لا يفهم التوقيف مالم يكن لفظ صاحب التوقيف معروف للمخاطب باصطلاح سابق </a:t>
          </a:r>
        </a:p>
        <a:p>
          <a:pPr algn="ctr" rtl="1"/>
          <a:endParaRPr lang="ar-SA" dirty="0"/>
        </a:p>
      </dgm:t>
    </dgm:pt>
    <dgm:pt modelId="{BB611431-BC16-4DF1-8CCE-AB8D0A083B87}" type="parTrans" cxnId="{869B590E-348A-4B5F-8ED8-423F61A8E75F}">
      <dgm:prSet/>
      <dgm:spPr/>
      <dgm:t>
        <a:bodyPr/>
        <a:lstStyle/>
        <a:p>
          <a:pPr rtl="1"/>
          <a:endParaRPr lang="ar-SA"/>
        </a:p>
      </dgm:t>
    </dgm:pt>
    <dgm:pt modelId="{0E144FC2-9741-4A68-BA9A-7BAB159C8ADF}" type="sibTrans" cxnId="{869B590E-348A-4B5F-8ED8-423F61A8E75F}">
      <dgm:prSet/>
      <dgm:spPr/>
      <dgm:t>
        <a:bodyPr/>
        <a:lstStyle/>
        <a:p>
          <a:pPr rtl="1"/>
          <a:endParaRPr lang="ar-SA"/>
        </a:p>
      </dgm:t>
    </dgm:pt>
    <dgm:pt modelId="{FB9DA0F7-02DC-453F-9A8B-CACE63FCB298}">
      <dgm:prSet/>
      <dgm:spPr/>
      <dgm:t>
        <a:bodyPr/>
        <a:lstStyle/>
        <a:p>
          <a:pPr rtl="1"/>
          <a:r>
            <a:rPr lang="ar-SA" dirty="0"/>
            <a:t>لان ذلك متصور عقلا وواقع ، أما العقل ففي التوفيق فان الله سبحانه قادر على أن يخلق لخلقه العلم بأن هذه الأسماء قصدت للدلالة على الأسماء ، وفي الاصطلاح فبأن تجمع دواعي العقلاء للاشتغال بما هو مهمهم وحاجتهم من تعريف الأمور فيبدأ واحد ويتبعه آخر إلى أن يتم الاصطلاح ، وأما الواقع فلا يطمع أي انسان في معرفته يقيننا </a:t>
          </a:r>
          <a:r>
            <a:rPr lang="ar-SA" dirty="0" err="1"/>
            <a:t>لانه</a:t>
          </a:r>
          <a:r>
            <a:rPr lang="ar-SA" dirty="0"/>
            <a:t> لم يرد به نص ولا مجال للعقل في معرفته ولأنه لا يرتبط به تعبد عملي فالخوض فيه فضول فلا حاجة إلى التطويل فيه.</a:t>
          </a:r>
        </a:p>
      </dgm:t>
    </dgm:pt>
    <dgm:pt modelId="{F37B90BB-D843-492C-9B60-8CB279892667}" type="parTrans" cxnId="{272EF40D-D174-4129-8A1C-FD06A0DE2B4C}">
      <dgm:prSet/>
      <dgm:spPr/>
      <dgm:t>
        <a:bodyPr/>
        <a:lstStyle/>
        <a:p>
          <a:pPr rtl="1"/>
          <a:endParaRPr lang="ar-SA"/>
        </a:p>
      </dgm:t>
    </dgm:pt>
    <dgm:pt modelId="{14432504-FC1B-451E-8136-83F06E8C88DC}" type="sibTrans" cxnId="{272EF40D-D174-4129-8A1C-FD06A0DE2B4C}">
      <dgm:prSet/>
      <dgm:spPr/>
      <dgm:t>
        <a:bodyPr/>
        <a:lstStyle/>
        <a:p>
          <a:pPr rtl="1"/>
          <a:endParaRPr lang="ar-SA"/>
        </a:p>
      </dgm:t>
    </dgm:pt>
    <dgm:pt modelId="{AF6B89B5-C349-4DDC-99DF-BFC1E101124D}" type="pres">
      <dgm:prSet presAssocID="{6A83BDF3-ED69-467A-8C12-74E7D4547C3B}" presName="hierChild1" presStyleCnt="0">
        <dgm:presLayoutVars>
          <dgm:orgChart val="1"/>
          <dgm:chPref val="1"/>
          <dgm:dir/>
          <dgm:animOne val="branch"/>
          <dgm:animLvl val="lvl"/>
          <dgm:resizeHandles/>
        </dgm:presLayoutVars>
      </dgm:prSet>
      <dgm:spPr/>
      <dgm:t>
        <a:bodyPr/>
        <a:lstStyle/>
        <a:p>
          <a:pPr rtl="1"/>
          <a:endParaRPr lang="ar-SA"/>
        </a:p>
      </dgm:t>
    </dgm:pt>
    <dgm:pt modelId="{34FC7882-D241-47F7-A173-34E1380A77B9}" type="pres">
      <dgm:prSet presAssocID="{A0889C65-1C92-4046-80E4-A79F0FFD0ADB}" presName="hierRoot1" presStyleCnt="0">
        <dgm:presLayoutVars>
          <dgm:hierBranch val="init"/>
        </dgm:presLayoutVars>
      </dgm:prSet>
      <dgm:spPr/>
    </dgm:pt>
    <dgm:pt modelId="{204D19A0-446D-4751-8434-C947E81E32DD}" type="pres">
      <dgm:prSet presAssocID="{A0889C65-1C92-4046-80E4-A79F0FFD0ADB}" presName="rootComposite1" presStyleCnt="0"/>
      <dgm:spPr/>
    </dgm:pt>
    <dgm:pt modelId="{960B986A-7F76-471E-9C1F-A648A377AA0C}" type="pres">
      <dgm:prSet presAssocID="{A0889C65-1C92-4046-80E4-A79F0FFD0ADB}" presName="rootText1" presStyleLbl="node0" presStyleIdx="0" presStyleCnt="1" custScaleX="114107" custScaleY="34391" custLinFactNeighborY="468">
        <dgm:presLayoutVars>
          <dgm:chPref val="3"/>
        </dgm:presLayoutVars>
      </dgm:prSet>
      <dgm:spPr/>
      <dgm:t>
        <a:bodyPr/>
        <a:lstStyle/>
        <a:p>
          <a:pPr rtl="1"/>
          <a:endParaRPr lang="ar-SA"/>
        </a:p>
      </dgm:t>
    </dgm:pt>
    <dgm:pt modelId="{39E122FB-1BDF-4599-B77F-8EF648441940}" type="pres">
      <dgm:prSet presAssocID="{A0889C65-1C92-4046-80E4-A79F0FFD0ADB}" presName="rootConnector1" presStyleLbl="node1" presStyleIdx="0" presStyleCnt="0"/>
      <dgm:spPr/>
      <dgm:t>
        <a:bodyPr/>
        <a:lstStyle/>
        <a:p>
          <a:pPr rtl="1"/>
          <a:endParaRPr lang="ar-SA"/>
        </a:p>
      </dgm:t>
    </dgm:pt>
    <dgm:pt modelId="{4F7587CF-F64C-4511-B638-F8033F3A31BB}" type="pres">
      <dgm:prSet presAssocID="{A0889C65-1C92-4046-80E4-A79F0FFD0ADB}" presName="hierChild2" presStyleCnt="0"/>
      <dgm:spPr/>
    </dgm:pt>
    <dgm:pt modelId="{5CD4C762-DDCA-4444-85D7-A8839A47500A}" type="pres">
      <dgm:prSet presAssocID="{57663D54-DAF2-446E-BB61-AC7843A09041}" presName="Name37" presStyleLbl="parChTrans1D2" presStyleIdx="0" presStyleCnt="3"/>
      <dgm:spPr/>
      <dgm:t>
        <a:bodyPr/>
        <a:lstStyle/>
        <a:p>
          <a:pPr rtl="1"/>
          <a:endParaRPr lang="ar-SA"/>
        </a:p>
      </dgm:t>
    </dgm:pt>
    <dgm:pt modelId="{72F0E7DA-307B-4D47-9FE7-2E8BA75B6B3E}" type="pres">
      <dgm:prSet presAssocID="{568AB646-5EE1-441F-B66A-3791F4CCB92C}" presName="hierRoot2" presStyleCnt="0">
        <dgm:presLayoutVars>
          <dgm:hierBranch val="init"/>
        </dgm:presLayoutVars>
      </dgm:prSet>
      <dgm:spPr/>
    </dgm:pt>
    <dgm:pt modelId="{D493EA61-17EC-4190-8473-D4A31D79D393}" type="pres">
      <dgm:prSet presAssocID="{568AB646-5EE1-441F-B66A-3791F4CCB92C}" presName="rootComposite" presStyleCnt="0"/>
      <dgm:spPr/>
    </dgm:pt>
    <dgm:pt modelId="{D158083E-4A8F-4DDF-B6B8-92062F031AB6}" type="pres">
      <dgm:prSet presAssocID="{568AB646-5EE1-441F-B66A-3791F4CCB92C}" presName="rootText" presStyleLbl="node2" presStyleIdx="0" presStyleCnt="3" custScaleX="114573">
        <dgm:presLayoutVars>
          <dgm:chPref val="3"/>
        </dgm:presLayoutVars>
      </dgm:prSet>
      <dgm:spPr/>
      <dgm:t>
        <a:bodyPr/>
        <a:lstStyle/>
        <a:p>
          <a:pPr rtl="1"/>
          <a:endParaRPr lang="ar-SA"/>
        </a:p>
      </dgm:t>
    </dgm:pt>
    <dgm:pt modelId="{5EFBB5A0-5AEC-4942-A115-B907572E90C6}" type="pres">
      <dgm:prSet presAssocID="{568AB646-5EE1-441F-B66A-3791F4CCB92C}" presName="rootConnector" presStyleLbl="node2" presStyleIdx="0" presStyleCnt="3"/>
      <dgm:spPr/>
      <dgm:t>
        <a:bodyPr/>
        <a:lstStyle/>
        <a:p>
          <a:pPr rtl="1"/>
          <a:endParaRPr lang="ar-SA"/>
        </a:p>
      </dgm:t>
    </dgm:pt>
    <dgm:pt modelId="{8BC8181D-0608-4A3C-8A50-39AAA10E4623}" type="pres">
      <dgm:prSet presAssocID="{568AB646-5EE1-441F-B66A-3791F4CCB92C}" presName="hierChild4" presStyleCnt="0"/>
      <dgm:spPr/>
    </dgm:pt>
    <dgm:pt modelId="{31996417-A65E-4B84-B1F3-B6C8EE1DBF50}" type="pres">
      <dgm:prSet presAssocID="{F37B90BB-D843-492C-9B60-8CB279892667}" presName="Name37" presStyleLbl="parChTrans1D3" presStyleIdx="0" presStyleCnt="3"/>
      <dgm:spPr/>
      <dgm:t>
        <a:bodyPr/>
        <a:lstStyle/>
        <a:p>
          <a:pPr rtl="1"/>
          <a:endParaRPr lang="ar-SA"/>
        </a:p>
      </dgm:t>
    </dgm:pt>
    <dgm:pt modelId="{1004901B-7222-4FD3-84EE-C7897384AEBD}" type="pres">
      <dgm:prSet presAssocID="{FB9DA0F7-02DC-453F-9A8B-CACE63FCB298}" presName="hierRoot2" presStyleCnt="0">
        <dgm:presLayoutVars>
          <dgm:hierBranch val="init"/>
        </dgm:presLayoutVars>
      </dgm:prSet>
      <dgm:spPr/>
    </dgm:pt>
    <dgm:pt modelId="{88FBECAA-1CA6-4861-A859-09F3C5393919}" type="pres">
      <dgm:prSet presAssocID="{FB9DA0F7-02DC-453F-9A8B-CACE63FCB298}" presName="rootComposite" presStyleCnt="0"/>
      <dgm:spPr/>
    </dgm:pt>
    <dgm:pt modelId="{8C8856CB-FA4C-4303-99F8-6C8B4A38EA28}" type="pres">
      <dgm:prSet presAssocID="{FB9DA0F7-02DC-453F-9A8B-CACE63FCB298}" presName="rootText" presStyleLbl="node3" presStyleIdx="0" presStyleCnt="3" custScaleX="181914" custScaleY="155632">
        <dgm:presLayoutVars>
          <dgm:chPref val="3"/>
        </dgm:presLayoutVars>
      </dgm:prSet>
      <dgm:spPr/>
      <dgm:t>
        <a:bodyPr/>
        <a:lstStyle/>
        <a:p>
          <a:pPr rtl="1"/>
          <a:endParaRPr lang="ar-SA"/>
        </a:p>
      </dgm:t>
    </dgm:pt>
    <dgm:pt modelId="{C17F2E9B-EBAC-4A07-AD49-2D1C48B91E20}" type="pres">
      <dgm:prSet presAssocID="{FB9DA0F7-02DC-453F-9A8B-CACE63FCB298}" presName="rootConnector" presStyleLbl="node3" presStyleIdx="0" presStyleCnt="3"/>
      <dgm:spPr/>
      <dgm:t>
        <a:bodyPr/>
        <a:lstStyle/>
        <a:p>
          <a:pPr rtl="1"/>
          <a:endParaRPr lang="ar-SA"/>
        </a:p>
      </dgm:t>
    </dgm:pt>
    <dgm:pt modelId="{3A0A6776-DAE8-4C3A-B879-4946B60EF2DA}" type="pres">
      <dgm:prSet presAssocID="{FB9DA0F7-02DC-453F-9A8B-CACE63FCB298}" presName="hierChild4" presStyleCnt="0"/>
      <dgm:spPr/>
    </dgm:pt>
    <dgm:pt modelId="{1D2D8BBA-CE81-4FE6-AC1F-34C24D1C1BBF}" type="pres">
      <dgm:prSet presAssocID="{FB9DA0F7-02DC-453F-9A8B-CACE63FCB298}" presName="hierChild5" presStyleCnt="0"/>
      <dgm:spPr/>
    </dgm:pt>
    <dgm:pt modelId="{7C51A834-9B6D-43C4-A461-835BE9575660}" type="pres">
      <dgm:prSet presAssocID="{568AB646-5EE1-441F-B66A-3791F4CCB92C}" presName="hierChild5" presStyleCnt="0"/>
      <dgm:spPr/>
    </dgm:pt>
    <dgm:pt modelId="{01AF374D-7DA4-4084-B807-E0ADCCFADC77}" type="pres">
      <dgm:prSet presAssocID="{076934CE-9F5F-45C7-A809-DAF52A3A8845}" presName="Name37" presStyleLbl="parChTrans1D2" presStyleIdx="1" presStyleCnt="3"/>
      <dgm:spPr/>
      <dgm:t>
        <a:bodyPr/>
        <a:lstStyle/>
        <a:p>
          <a:pPr rtl="1"/>
          <a:endParaRPr lang="ar-SA"/>
        </a:p>
      </dgm:t>
    </dgm:pt>
    <dgm:pt modelId="{1F19BA73-9EA4-4F3C-8E94-AF6A102FFEBF}" type="pres">
      <dgm:prSet presAssocID="{80314A9B-FEF9-40C2-8612-397A038497D3}" presName="hierRoot2" presStyleCnt="0">
        <dgm:presLayoutVars>
          <dgm:hierBranch val="init"/>
        </dgm:presLayoutVars>
      </dgm:prSet>
      <dgm:spPr/>
    </dgm:pt>
    <dgm:pt modelId="{7289C293-CED3-42E0-9F78-07FD20CD43CA}" type="pres">
      <dgm:prSet presAssocID="{80314A9B-FEF9-40C2-8612-397A038497D3}" presName="rootComposite" presStyleCnt="0"/>
      <dgm:spPr/>
    </dgm:pt>
    <dgm:pt modelId="{B4ED9934-7692-4298-BA09-0B77C7721C57}" type="pres">
      <dgm:prSet presAssocID="{80314A9B-FEF9-40C2-8612-397A038497D3}" presName="rootText" presStyleLbl="node2" presStyleIdx="1" presStyleCnt="3" custScaleX="61409" custScaleY="42394">
        <dgm:presLayoutVars>
          <dgm:chPref val="3"/>
        </dgm:presLayoutVars>
      </dgm:prSet>
      <dgm:spPr/>
      <dgm:t>
        <a:bodyPr/>
        <a:lstStyle/>
        <a:p>
          <a:pPr rtl="1"/>
          <a:endParaRPr lang="ar-SA"/>
        </a:p>
      </dgm:t>
    </dgm:pt>
    <dgm:pt modelId="{50A0A88C-828E-4A94-A49E-E7519C177AE0}" type="pres">
      <dgm:prSet presAssocID="{80314A9B-FEF9-40C2-8612-397A038497D3}" presName="rootConnector" presStyleLbl="node2" presStyleIdx="1" presStyleCnt="3"/>
      <dgm:spPr/>
      <dgm:t>
        <a:bodyPr/>
        <a:lstStyle/>
        <a:p>
          <a:pPr rtl="1"/>
          <a:endParaRPr lang="ar-SA"/>
        </a:p>
      </dgm:t>
    </dgm:pt>
    <dgm:pt modelId="{3C2C2194-7A8A-4D13-91FC-545BF837D3C1}" type="pres">
      <dgm:prSet presAssocID="{80314A9B-FEF9-40C2-8612-397A038497D3}" presName="hierChild4" presStyleCnt="0"/>
      <dgm:spPr/>
    </dgm:pt>
    <dgm:pt modelId="{FC8DBA5B-D1B0-41FD-AB3C-D4FD42152BC9}" type="pres">
      <dgm:prSet presAssocID="{BB611431-BC16-4DF1-8CCE-AB8D0A083B87}" presName="Name37" presStyleLbl="parChTrans1D3" presStyleIdx="1" presStyleCnt="3"/>
      <dgm:spPr/>
      <dgm:t>
        <a:bodyPr/>
        <a:lstStyle/>
        <a:p>
          <a:pPr rtl="1"/>
          <a:endParaRPr lang="ar-SA"/>
        </a:p>
      </dgm:t>
    </dgm:pt>
    <dgm:pt modelId="{7695708A-1618-4B74-9D44-BF1845E846F7}" type="pres">
      <dgm:prSet presAssocID="{B966C13E-C92F-4F96-85A1-E7B65E6254DD}" presName="hierRoot2" presStyleCnt="0">
        <dgm:presLayoutVars>
          <dgm:hierBranch val="init"/>
        </dgm:presLayoutVars>
      </dgm:prSet>
      <dgm:spPr/>
    </dgm:pt>
    <dgm:pt modelId="{2F365CF3-F815-4646-9F41-5170A02CC18E}" type="pres">
      <dgm:prSet presAssocID="{B966C13E-C92F-4F96-85A1-E7B65E6254DD}" presName="rootComposite" presStyleCnt="0"/>
      <dgm:spPr/>
    </dgm:pt>
    <dgm:pt modelId="{E7B1AC21-D516-4235-B723-7C51623201A9}" type="pres">
      <dgm:prSet presAssocID="{B966C13E-C92F-4F96-85A1-E7B65E6254DD}" presName="rootText" presStyleLbl="node3" presStyleIdx="1" presStyleCnt="3" custScaleX="78266">
        <dgm:presLayoutVars>
          <dgm:chPref val="3"/>
        </dgm:presLayoutVars>
      </dgm:prSet>
      <dgm:spPr/>
      <dgm:t>
        <a:bodyPr/>
        <a:lstStyle/>
        <a:p>
          <a:pPr rtl="1"/>
          <a:endParaRPr lang="ar-SA"/>
        </a:p>
      </dgm:t>
    </dgm:pt>
    <dgm:pt modelId="{E24F2ECE-D140-4DED-B0FD-85AC4BC7D1B3}" type="pres">
      <dgm:prSet presAssocID="{B966C13E-C92F-4F96-85A1-E7B65E6254DD}" presName="rootConnector" presStyleLbl="node3" presStyleIdx="1" presStyleCnt="3"/>
      <dgm:spPr/>
      <dgm:t>
        <a:bodyPr/>
        <a:lstStyle/>
        <a:p>
          <a:pPr rtl="1"/>
          <a:endParaRPr lang="ar-SA"/>
        </a:p>
      </dgm:t>
    </dgm:pt>
    <dgm:pt modelId="{FACBB323-C1A2-48C1-9A47-5AD9FE642C82}" type="pres">
      <dgm:prSet presAssocID="{B966C13E-C92F-4F96-85A1-E7B65E6254DD}" presName="hierChild4" presStyleCnt="0"/>
      <dgm:spPr/>
    </dgm:pt>
    <dgm:pt modelId="{21C730FD-9AE1-4D25-BCF1-49995ED5E0F9}" type="pres">
      <dgm:prSet presAssocID="{B966C13E-C92F-4F96-85A1-E7B65E6254DD}" presName="hierChild5" presStyleCnt="0"/>
      <dgm:spPr/>
    </dgm:pt>
    <dgm:pt modelId="{FCF1AABD-7E40-4F1A-856F-489CD3B6A258}" type="pres">
      <dgm:prSet presAssocID="{80314A9B-FEF9-40C2-8612-397A038497D3}" presName="hierChild5" presStyleCnt="0"/>
      <dgm:spPr/>
    </dgm:pt>
    <dgm:pt modelId="{4666BF84-C77B-4313-9F9F-3E7C857CE643}" type="pres">
      <dgm:prSet presAssocID="{9CEE50CD-2B7E-43C2-892B-70D2E80F4DEC}" presName="Name37" presStyleLbl="parChTrans1D2" presStyleIdx="2" presStyleCnt="3"/>
      <dgm:spPr/>
      <dgm:t>
        <a:bodyPr/>
        <a:lstStyle/>
        <a:p>
          <a:pPr rtl="1"/>
          <a:endParaRPr lang="ar-SA"/>
        </a:p>
      </dgm:t>
    </dgm:pt>
    <dgm:pt modelId="{6D8E52D5-AEAD-4CBE-96D5-8E5C55BE44EE}" type="pres">
      <dgm:prSet presAssocID="{B5967CEE-A618-477B-A1BE-DD68F22DF243}" presName="hierRoot2" presStyleCnt="0">
        <dgm:presLayoutVars>
          <dgm:hierBranch val="init"/>
        </dgm:presLayoutVars>
      </dgm:prSet>
      <dgm:spPr/>
    </dgm:pt>
    <dgm:pt modelId="{4B2D792D-4B5B-49C9-A1B5-DEC2459C1843}" type="pres">
      <dgm:prSet presAssocID="{B5967CEE-A618-477B-A1BE-DD68F22DF243}" presName="rootComposite" presStyleCnt="0"/>
      <dgm:spPr/>
    </dgm:pt>
    <dgm:pt modelId="{93CFDE07-362D-478E-908B-F1739AD5F90C}" type="pres">
      <dgm:prSet presAssocID="{B5967CEE-A618-477B-A1BE-DD68F22DF243}" presName="rootText" presStyleLbl="node2" presStyleIdx="2" presStyleCnt="3" custScaleX="65785" custScaleY="38094">
        <dgm:presLayoutVars>
          <dgm:chPref val="3"/>
        </dgm:presLayoutVars>
      </dgm:prSet>
      <dgm:spPr/>
      <dgm:t>
        <a:bodyPr/>
        <a:lstStyle/>
        <a:p>
          <a:pPr rtl="1"/>
          <a:endParaRPr lang="ar-SA"/>
        </a:p>
      </dgm:t>
    </dgm:pt>
    <dgm:pt modelId="{96D7EAF6-F39C-4351-8DC0-2FB1C7A2FF15}" type="pres">
      <dgm:prSet presAssocID="{B5967CEE-A618-477B-A1BE-DD68F22DF243}" presName="rootConnector" presStyleLbl="node2" presStyleIdx="2" presStyleCnt="3"/>
      <dgm:spPr/>
      <dgm:t>
        <a:bodyPr/>
        <a:lstStyle/>
        <a:p>
          <a:pPr rtl="1"/>
          <a:endParaRPr lang="ar-SA"/>
        </a:p>
      </dgm:t>
    </dgm:pt>
    <dgm:pt modelId="{003F5B07-3E74-4017-8160-D2C7BE3779C0}" type="pres">
      <dgm:prSet presAssocID="{B5967CEE-A618-477B-A1BE-DD68F22DF243}" presName="hierChild4" presStyleCnt="0"/>
      <dgm:spPr/>
    </dgm:pt>
    <dgm:pt modelId="{F5203E88-9B7A-425B-8F00-065555F09C8F}" type="pres">
      <dgm:prSet presAssocID="{7D8DCC4B-5A82-4543-B462-9A2C737C600A}" presName="Name37" presStyleLbl="parChTrans1D3" presStyleIdx="2" presStyleCnt="3"/>
      <dgm:spPr/>
      <dgm:t>
        <a:bodyPr/>
        <a:lstStyle/>
        <a:p>
          <a:pPr rtl="1"/>
          <a:endParaRPr lang="ar-SA"/>
        </a:p>
      </dgm:t>
    </dgm:pt>
    <dgm:pt modelId="{3A4C2F52-49B2-49C5-B718-C6A663FC49DB}" type="pres">
      <dgm:prSet presAssocID="{611F9D3F-9438-4CBA-9824-255C805B193D}" presName="hierRoot2" presStyleCnt="0">
        <dgm:presLayoutVars>
          <dgm:hierBranch val="init"/>
        </dgm:presLayoutVars>
      </dgm:prSet>
      <dgm:spPr/>
    </dgm:pt>
    <dgm:pt modelId="{ED416510-AB2B-4CE6-8C3E-1E976CE5CD81}" type="pres">
      <dgm:prSet presAssocID="{611F9D3F-9438-4CBA-9824-255C805B193D}" presName="rootComposite" presStyleCnt="0"/>
      <dgm:spPr/>
    </dgm:pt>
    <dgm:pt modelId="{436AC18A-12C3-4DD4-866B-E0B69BEC22E1}" type="pres">
      <dgm:prSet presAssocID="{611F9D3F-9438-4CBA-9824-255C805B193D}" presName="rootText" presStyleLbl="node3" presStyleIdx="2" presStyleCnt="3" custScaleX="93278">
        <dgm:presLayoutVars>
          <dgm:chPref val="3"/>
        </dgm:presLayoutVars>
      </dgm:prSet>
      <dgm:spPr/>
      <dgm:t>
        <a:bodyPr/>
        <a:lstStyle/>
        <a:p>
          <a:pPr rtl="1"/>
          <a:endParaRPr lang="ar-SA"/>
        </a:p>
      </dgm:t>
    </dgm:pt>
    <dgm:pt modelId="{1328250F-42E2-4F94-AE69-A54F245F2230}" type="pres">
      <dgm:prSet presAssocID="{611F9D3F-9438-4CBA-9824-255C805B193D}" presName="rootConnector" presStyleLbl="node3" presStyleIdx="2" presStyleCnt="3"/>
      <dgm:spPr/>
      <dgm:t>
        <a:bodyPr/>
        <a:lstStyle/>
        <a:p>
          <a:pPr rtl="1"/>
          <a:endParaRPr lang="ar-SA"/>
        </a:p>
      </dgm:t>
    </dgm:pt>
    <dgm:pt modelId="{8932B907-A5BD-40F4-AF18-ED61822526CC}" type="pres">
      <dgm:prSet presAssocID="{611F9D3F-9438-4CBA-9824-255C805B193D}" presName="hierChild4" presStyleCnt="0"/>
      <dgm:spPr/>
    </dgm:pt>
    <dgm:pt modelId="{59A19EFB-6A24-4A63-9F43-8B9AA1D2CCC2}" type="pres">
      <dgm:prSet presAssocID="{611F9D3F-9438-4CBA-9824-255C805B193D}" presName="hierChild5" presStyleCnt="0"/>
      <dgm:spPr/>
    </dgm:pt>
    <dgm:pt modelId="{A50811B4-6A75-4070-8A05-FBF936360EA6}" type="pres">
      <dgm:prSet presAssocID="{B5967CEE-A618-477B-A1BE-DD68F22DF243}" presName="hierChild5" presStyleCnt="0"/>
      <dgm:spPr/>
    </dgm:pt>
    <dgm:pt modelId="{AD924067-44AA-4E4E-83EE-5BE553D306C4}" type="pres">
      <dgm:prSet presAssocID="{A0889C65-1C92-4046-80E4-A79F0FFD0ADB}" presName="hierChild3" presStyleCnt="0"/>
      <dgm:spPr/>
    </dgm:pt>
  </dgm:ptLst>
  <dgm:cxnLst>
    <dgm:cxn modelId="{06F00B40-00CD-41AF-A94C-69D2AE1606EF}" type="presOf" srcId="{A0889C65-1C92-4046-80E4-A79F0FFD0ADB}" destId="{960B986A-7F76-471E-9C1F-A648A377AA0C}" srcOrd="0" destOrd="0" presId="urn:microsoft.com/office/officeart/2005/8/layout/orgChart1"/>
    <dgm:cxn modelId="{949439CA-4BA4-475E-B672-D586517DD96A}" type="presOf" srcId="{BB611431-BC16-4DF1-8CCE-AB8D0A083B87}" destId="{FC8DBA5B-D1B0-41FD-AB3C-D4FD42152BC9}" srcOrd="0" destOrd="0" presId="urn:microsoft.com/office/officeart/2005/8/layout/orgChart1"/>
    <dgm:cxn modelId="{8EE31B51-87DC-4E67-B84C-7F6EBBC22F64}" srcId="{A0889C65-1C92-4046-80E4-A79F0FFD0ADB}" destId="{80314A9B-FEF9-40C2-8612-397A038497D3}" srcOrd="1" destOrd="0" parTransId="{076934CE-9F5F-45C7-A809-DAF52A3A8845}" sibTransId="{CA9AB1F7-B181-46ED-BD11-1A693D6D9209}"/>
    <dgm:cxn modelId="{6CF02321-0953-48F4-A087-C04099F1E283}" type="presOf" srcId="{57663D54-DAF2-446E-BB61-AC7843A09041}" destId="{5CD4C762-DDCA-4444-85D7-A8839A47500A}" srcOrd="0" destOrd="0" presId="urn:microsoft.com/office/officeart/2005/8/layout/orgChart1"/>
    <dgm:cxn modelId="{C181C625-62DA-4A56-8F97-4D177AEEECE1}" type="presOf" srcId="{B5967CEE-A618-477B-A1BE-DD68F22DF243}" destId="{96D7EAF6-F39C-4351-8DC0-2FB1C7A2FF15}" srcOrd="1" destOrd="0" presId="urn:microsoft.com/office/officeart/2005/8/layout/orgChart1"/>
    <dgm:cxn modelId="{3832DC33-BD59-49C3-9CD0-92A6007D25CA}" type="presOf" srcId="{7D8DCC4B-5A82-4543-B462-9A2C737C600A}" destId="{F5203E88-9B7A-425B-8F00-065555F09C8F}" srcOrd="0" destOrd="0" presId="urn:microsoft.com/office/officeart/2005/8/layout/orgChart1"/>
    <dgm:cxn modelId="{B8A64912-A574-49E8-8281-1EA03F6AC88C}" srcId="{A0889C65-1C92-4046-80E4-A79F0FFD0ADB}" destId="{568AB646-5EE1-441F-B66A-3791F4CCB92C}" srcOrd="0" destOrd="0" parTransId="{57663D54-DAF2-446E-BB61-AC7843A09041}" sibTransId="{53BAE9DE-3A1E-4E89-83EF-9591C3A127BE}"/>
    <dgm:cxn modelId="{171998CA-F798-4DA2-9BE1-1F2CA2DDDB22}" type="presOf" srcId="{568AB646-5EE1-441F-B66A-3791F4CCB92C}" destId="{D158083E-4A8F-4DDF-B6B8-92062F031AB6}" srcOrd="0" destOrd="0" presId="urn:microsoft.com/office/officeart/2005/8/layout/orgChart1"/>
    <dgm:cxn modelId="{C830F822-BB59-4EA5-9A0F-C4D8BFB9C5E0}" type="presOf" srcId="{F37B90BB-D843-492C-9B60-8CB279892667}" destId="{31996417-A65E-4B84-B1F3-B6C8EE1DBF50}" srcOrd="0" destOrd="0" presId="urn:microsoft.com/office/officeart/2005/8/layout/orgChart1"/>
    <dgm:cxn modelId="{08E9FFB0-DCA6-4C69-AD65-FA637FBC5EE8}" type="presOf" srcId="{FB9DA0F7-02DC-453F-9A8B-CACE63FCB298}" destId="{8C8856CB-FA4C-4303-99F8-6C8B4A38EA28}" srcOrd="0" destOrd="0" presId="urn:microsoft.com/office/officeart/2005/8/layout/orgChart1"/>
    <dgm:cxn modelId="{272EF40D-D174-4129-8A1C-FD06A0DE2B4C}" srcId="{568AB646-5EE1-441F-B66A-3791F4CCB92C}" destId="{FB9DA0F7-02DC-453F-9A8B-CACE63FCB298}" srcOrd="0" destOrd="0" parTransId="{F37B90BB-D843-492C-9B60-8CB279892667}" sibTransId="{14432504-FC1B-451E-8136-83F06E8C88DC}"/>
    <dgm:cxn modelId="{F2CB2685-5F8D-40D9-9076-34D9003CC743}" type="presOf" srcId="{80314A9B-FEF9-40C2-8612-397A038497D3}" destId="{50A0A88C-828E-4A94-A49E-E7519C177AE0}" srcOrd="1" destOrd="0" presId="urn:microsoft.com/office/officeart/2005/8/layout/orgChart1"/>
    <dgm:cxn modelId="{5BA8D406-5E69-4EDB-9B7B-BBE17167D921}" type="presOf" srcId="{076934CE-9F5F-45C7-A809-DAF52A3A8845}" destId="{01AF374D-7DA4-4084-B807-E0ADCCFADC77}" srcOrd="0" destOrd="0" presId="urn:microsoft.com/office/officeart/2005/8/layout/orgChart1"/>
    <dgm:cxn modelId="{B3D5ECAC-98D3-4CD9-9546-AF1C7373B5E8}" srcId="{6A83BDF3-ED69-467A-8C12-74E7D4547C3B}" destId="{A0889C65-1C92-4046-80E4-A79F0FFD0ADB}" srcOrd="0" destOrd="0" parTransId="{D2DA81A9-768F-41BC-8BF3-6EB22C0CB725}" sibTransId="{0EC6F8F5-70B7-4372-A6A8-DC2CE17E42CF}"/>
    <dgm:cxn modelId="{E95A201D-E15A-4828-8A5D-641329DD59EE}" type="presOf" srcId="{611F9D3F-9438-4CBA-9824-255C805B193D}" destId="{436AC18A-12C3-4DD4-866B-E0B69BEC22E1}" srcOrd="0" destOrd="0" presId="urn:microsoft.com/office/officeart/2005/8/layout/orgChart1"/>
    <dgm:cxn modelId="{6487649F-65FB-414F-BEA0-54E4EC905E55}" type="presOf" srcId="{B966C13E-C92F-4F96-85A1-E7B65E6254DD}" destId="{E7B1AC21-D516-4235-B723-7C51623201A9}" srcOrd="0" destOrd="0" presId="urn:microsoft.com/office/officeart/2005/8/layout/orgChart1"/>
    <dgm:cxn modelId="{23D9BCC4-19DB-4971-A9D4-ED508209E0B9}" type="presOf" srcId="{6A83BDF3-ED69-467A-8C12-74E7D4547C3B}" destId="{AF6B89B5-C349-4DDC-99DF-BFC1E101124D}" srcOrd="0" destOrd="0" presId="urn:microsoft.com/office/officeart/2005/8/layout/orgChart1"/>
    <dgm:cxn modelId="{869B590E-348A-4B5F-8ED8-423F61A8E75F}" srcId="{80314A9B-FEF9-40C2-8612-397A038497D3}" destId="{B966C13E-C92F-4F96-85A1-E7B65E6254DD}" srcOrd="0" destOrd="0" parTransId="{BB611431-BC16-4DF1-8CCE-AB8D0A083B87}" sibTransId="{0E144FC2-9741-4A68-BA9A-7BAB159C8ADF}"/>
    <dgm:cxn modelId="{5B8916C8-5D94-4D74-B9D7-E0881AF9C4BD}" srcId="{B5967CEE-A618-477B-A1BE-DD68F22DF243}" destId="{611F9D3F-9438-4CBA-9824-255C805B193D}" srcOrd="0" destOrd="0" parTransId="{7D8DCC4B-5A82-4543-B462-9A2C737C600A}" sibTransId="{E36CFE2F-BCB4-46A5-A325-81DC12702B7C}"/>
    <dgm:cxn modelId="{1743FDEB-4729-430B-97C3-8CEB7FAD215E}" type="presOf" srcId="{B5967CEE-A618-477B-A1BE-DD68F22DF243}" destId="{93CFDE07-362D-478E-908B-F1739AD5F90C}" srcOrd="0" destOrd="0" presId="urn:microsoft.com/office/officeart/2005/8/layout/orgChart1"/>
    <dgm:cxn modelId="{123A96E0-C76D-42B0-9069-8B50CAD02A2A}" type="presOf" srcId="{9CEE50CD-2B7E-43C2-892B-70D2E80F4DEC}" destId="{4666BF84-C77B-4313-9F9F-3E7C857CE643}" srcOrd="0" destOrd="0" presId="urn:microsoft.com/office/officeart/2005/8/layout/orgChart1"/>
    <dgm:cxn modelId="{89957B3E-7758-465B-A27B-02A4BA3E9F24}" type="presOf" srcId="{B966C13E-C92F-4F96-85A1-E7B65E6254DD}" destId="{E24F2ECE-D140-4DED-B0FD-85AC4BC7D1B3}" srcOrd="1" destOrd="0" presId="urn:microsoft.com/office/officeart/2005/8/layout/orgChart1"/>
    <dgm:cxn modelId="{438466CA-B8AC-45C8-A1A3-88BF3908E55C}" type="presOf" srcId="{A0889C65-1C92-4046-80E4-A79F0FFD0ADB}" destId="{39E122FB-1BDF-4599-B77F-8EF648441940}" srcOrd="1" destOrd="0" presId="urn:microsoft.com/office/officeart/2005/8/layout/orgChart1"/>
    <dgm:cxn modelId="{6BEAE21F-8EC8-421F-A1D8-848011B0D047}" type="presOf" srcId="{80314A9B-FEF9-40C2-8612-397A038497D3}" destId="{B4ED9934-7692-4298-BA09-0B77C7721C57}" srcOrd="0" destOrd="0" presId="urn:microsoft.com/office/officeart/2005/8/layout/orgChart1"/>
    <dgm:cxn modelId="{9CBFFD3E-5AEE-487F-8458-030CA30FD6F5}" type="presOf" srcId="{568AB646-5EE1-441F-B66A-3791F4CCB92C}" destId="{5EFBB5A0-5AEC-4942-A115-B907572E90C6}" srcOrd="1" destOrd="0" presId="urn:microsoft.com/office/officeart/2005/8/layout/orgChart1"/>
    <dgm:cxn modelId="{A2407015-3D4A-492D-AFE9-4E74E31FA600}" type="presOf" srcId="{611F9D3F-9438-4CBA-9824-255C805B193D}" destId="{1328250F-42E2-4F94-AE69-A54F245F2230}" srcOrd="1" destOrd="0" presId="urn:microsoft.com/office/officeart/2005/8/layout/orgChart1"/>
    <dgm:cxn modelId="{4A3BE34D-1CAA-4830-92DE-7F67255651E8}" type="presOf" srcId="{FB9DA0F7-02DC-453F-9A8B-CACE63FCB298}" destId="{C17F2E9B-EBAC-4A07-AD49-2D1C48B91E20}" srcOrd="1" destOrd="0" presId="urn:microsoft.com/office/officeart/2005/8/layout/orgChart1"/>
    <dgm:cxn modelId="{87380081-114D-4FD0-B157-224B669C8000}" srcId="{A0889C65-1C92-4046-80E4-A79F0FFD0ADB}" destId="{B5967CEE-A618-477B-A1BE-DD68F22DF243}" srcOrd="2" destOrd="0" parTransId="{9CEE50CD-2B7E-43C2-892B-70D2E80F4DEC}" sibTransId="{1FF4F280-46B6-4FAC-AD35-7FE3B1B1E4BC}"/>
    <dgm:cxn modelId="{CFAA2836-A5BB-4175-8FFD-E3D1BC1BA4A8}" type="presParOf" srcId="{AF6B89B5-C349-4DDC-99DF-BFC1E101124D}" destId="{34FC7882-D241-47F7-A173-34E1380A77B9}" srcOrd="0" destOrd="0" presId="urn:microsoft.com/office/officeart/2005/8/layout/orgChart1"/>
    <dgm:cxn modelId="{51E384F8-7EDA-4257-BDFC-88FB95A93F47}" type="presParOf" srcId="{34FC7882-D241-47F7-A173-34E1380A77B9}" destId="{204D19A0-446D-4751-8434-C947E81E32DD}" srcOrd="0" destOrd="0" presId="urn:microsoft.com/office/officeart/2005/8/layout/orgChart1"/>
    <dgm:cxn modelId="{33631903-8073-408D-8834-BA41DAC4D809}" type="presParOf" srcId="{204D19A0-446D-4751-8434-C947E81E32DD}" destId="{960B986A-7F76-471E-9C1F-A648A377AA0C}" srcOrd="0" destOrd="0" presId="urn:microsoft.com/office/officeart/2005/8/layout/orgChart1"/>
    <dgm:cxn modelId="{7238A97F-1A4C-4500-BAA5-199CCE603202}" type="presParOf" srcId="{204D19A0-446D-4751-8434-C947E81E32DD}" destId="{39E122FB-1BDF-4599-B77F-8EF648441940}" srcOrd="1" destOrd="0" presId="urn:microsoft.com/office/officeart/2005/8/layout/orgChart1"/>
    <dgm:cxn modelId="{D5601C1C-46FA-4D09-96D4-A5FAD197283E}" type="presParOf" srcId="{34FC7882-D241-47F7-A173-34E1380A77B9}" destId="{4F7587CF-F64C-4511-B638-F8033F3A31BB}" srcOrd="1" destOrd="0" presId="urn:microsoft.com/office/officeart/2005/8/layout/orgChart1"/>
    <dgm:cxn modelId="{7F921F9E-0850-4490-A189-E4D7D64632BA}" type="presParOf" srcId="{4F7587CF-F64C-4511-B638-F8033F3A31BB}" destId="{5CD4C762-DDCA-4444-85D7-A8839A47500A}" srcOrd="0" destOrd="0" presId="urn:microsoft.com/office/officeart/2005/8/layout/orgChart1"/>
    <dgm:cxn modelId="{EC07091A-515D-403A-9771-2A6683EA54AA}" type="presParOf" srcId="{4F7587CF-F64C-4511-B638-F8033F3A31BB}" destId="{72F0E7DA-307B-4D47-9FE7-2E8BA75B6B3E}" srcOrd="1" destOrd="0" presId="urn:microsoft.com/office/officeart/2005/8/layout/orgChart1"/>
    <dgm:cxn modelId="{7E40770D-E50D-4D48-92D8-17A91A9B8F21}" type="presParOf" srcId="{72F0E7DA-307B-4D47-9FE7-2E8BA75B6B3E}" destId="{D493EA61-17EC-4190-8473-D4A31D79D393}" srcOrd="0" destOrd="0" presId="urn:microsoft.com/office/officeart/2005/8/layout/orgChart1"/>
    <dgm:cxn modelId="{87223E70-DDEB-4488-B156-5D8C7D3400A3}" type="presParOf" srcId="{D493EA61-17EC-4190-8473-D4A31D79D393}" destId="{D158083E-4A8F-4DDF-B6B8-92062F031AB6}" srcOrd="0" destOrd="0" presId="urn:microsoft.com/office/officeart/2005/8/layout/orgChart1"/>
    <dgm:cxn modelId="{4781031F-92E4-442E-BFC7-17F4BAA1C32F}" type="presParOf" srcId="{D493EA61-17EC-4190-8473-D4A31D79D393}" destId="{5EFBB5A0-5AEC-4942-A115-B907572E90C6}" srcOrd="1" destOrd="0" presId="urn:microsoft.com/office/officeart/2005/8/layout/orgChart1"/>
    <dgm:cxn modelId="{DA5303CB-4411-4627-AE56-9040F02F691C}" type="presParOf" srcId="{72F0E7DA-307B-4D47-9FE7-2E8BA75B6B3E}" destId="{8BC8181D-0608-4A3C-8A50-39AAA10E4623}" srcOrd="1" destOrd="0" presId="urn:microsoft.com/office/officeart/2005/8/layout/orgChart1"/>
    <dgm:cxn modelId="{35D10F62-9467-4B9B-99CE-6BC4227F221B}" type="presParOf" srcId="{8BC8181D-0608-4A3C-8A50-39AAA10E4623}" destId="{31996417-A65E-4B84-B1F3-B6C8EE1DBF50}" srcOrd="0" destOrd="0" presId="urn:microsoft.com/office/officeart/2005/8/layout/orgChart1"/>
    <dgm:cxn modelId="{54D0F4EE-BF3E-4427-B75A-E29CA7416DE2}" type="presParOf" srcId="{8BC8181D-0608-4A3C-8A50-39AAA10E4623}" destId="{1004901B-7222-4FD3-84EE-C7897384AEBD}" srcOrd="1" destOrd="0" presId="urn:microsoft.com/office/officeart/2005/8/layout/orgChart1"/>
    <dgm:cxn modelId="{B19BFE8D-4039-4637-8340-F7B4662C060B}" type="presParOf" srcId="{1004901B-7222-4FD3-84EE-C7897384AEBD}" destId="{88FBECAA-1CA6-4861-A859-09F3C5393919}" srcOrd="0" destOrd="0" presId="urn:microsoft.com/office/officeart/2005/8/layout/orgChart1"/>
    <dgm:cxn modelId="{7AD393EE-634B-477C-B330-218932EE02DC}" type="presParOf" srcId="{88FBECAA-1CA6-4861-A859-09F3C5393919}" destId="{8C8856CB-FA4C-4303-99F8-6C8B4A38EA28}" srcOrd="0" destOrd="0" presId="urn:microsoft.com/office/officeart/2005/8/layout/orgChart1"/>
    <dgm:cxn modelId="{7A19A1E1-4BBE-42D8-90B1-9516F9C9D2AC}" type="presParOf" srcId="{88FBECAA-1CA6-4861-A859-09F3C5393919}" destId="{C17F2E9B-EBAC-4A07-AD49-2D1C48B91E20}" srcOrd="1" destOrd="0" presId="urn:microsoft.com/office/officeart/2005/8/layout/orgChart1"/>
    <dgm:cxn modelId="{7F621489-645B-41A4-90A4-6C9A47F4D980}" type="presParOf" srcId="{1004901B-7222-4FD3-84EE-C7897384AEBD}" destId="{3A0A6776-DAE8-4C3A-B879-4946B60EF2DA}" srcOrd="1" destOrd="0" presId="urn:microsoft.com/office/officeart/2005/8/layout/orgChart1"/>
    <dgm:cxn modelId="{73E618FE-B1D5-49DA-8A9A-797B139BAEC0}" type="presParOf" srcId="{1004901B-7222-4FD3-84EE-C7897384AEBD}" destId="{1D2D8BBA-CE81-4FE6-AC1F-34C24D1C1BBF}" srcOrd="2" destOrd="0" presId="urn:microsoft.com/office/officeart/2005/8/layout/orgChart1"/>
    <dgm:cxn modelId="{6747D071-91F3-470F-A728-8F4E7E035C8C}" type="presParOf" srcId="{72F0E7DA-307B-4D47-9FE7-2E8BA75B6B3E}" destId="{7C51A834-9B6D-43C4-A461-835BE9575660}" srcOrd="2" destOrd="0" presId="urn:microsoft.com/office/officeart/2005/8/layout/orgChart1"/>
    <dgm:cxn modelId="{E4316716-2A26-4EBE-B35E-26B66A0A26C8}" type="presParOf" srcId="{4F7587CF-F64C-4511-B638-F8033F3A31BB}" destId="{01AF374D-7DA4-4084-B807-E0ADCCFADC77}" srcOrd="2" destOrd="0" presId="urn:microsoft.com/office/officeart/2005/8/layout/orgChart1"/>
    <dgm:cxn modelId="{E6E0C884-959F-49DB-8221-F22E18D600AB}" type="presParOf" srcId="{4F7587CF-F64C-4511-B638-F8033F3A31BB}" destId="{1F19BA73-9EA4-4F3C-8E94-AF6A102FFEBF}" srcOrd="3" destOrd="0" presId="urn:microsoft.com/office/officeart/2005/8/layout/orgChart1"/>
    <dgm:cxn modelId="{E219CE64-8ACB-4F44-94BF-E3E95994ED0C}" type="presParOf" srcId="{1F19BA73-9EA4-4F3C-8E94-AF6A102FFEBF}" destId="{7289C293-CED3-42E0-9F78-07FD20CD43CA}" srcOrd="0" destOrd="0" presId="urn:microsoft.com/office/officeart/2005/8/layout/orgChart1"/>
    <dgm:cxn modelId="{E60FDCFF-EF60-49F9-91E6-9FEC4E910403}" type="presParOf" srcId="{7289C293-CED3-42E0-9F78-07FD20CD43CA}" destId="{B4ED9934-7692-4298-BA09-0B77C7721C57}" srcOrd="0" destOrd="0" presId="urn:microsoft.com/office/officeart/2005/8/layout/orgChart1"/>
    <dgm:cxn modelId="{3177133A-9965-4B82-86E7-F8E1ADEFC1B1}" type="presParOf" srcId="{7289C293-CED3-42E0-9F78-07FD20CD43CA}" destId="{50A0A88C-828E-4A94-A49E-E7519C177AE0}" srcOrd="1" destOrd="0" presId="urn:microsoft.com/office/officeart/2005/8/layout/orgChart1"/>
    <dgm:cxn modelId="{9E0983F2-4D8D-4D85-865F-1102642535B7}" type="presParOf" srcId="{1F19BA73-9EA4-4F3C-8E94-AF6A102FFEBF}" destId="{3C2C2194-7A8A-4D13-91FC-545BF837D3C1}" srcOrd="1" destOrd="0" presId="urn:microsoft.com/office/officeart/2005/8/layout/orgChart1"/>
    <dgm:cxn modelId="{BB4995A1-8D16-434B-B327-8F417D704DB8}" type="presParOf" srcId="{3C2C2194-7A8A-4D13-91FC-545BF837D3C1}" destId="{FC8DBA5B-D1B0-41FD-AB3C-D4FD42152BC9}" srcOrd="0" destOrd="0" presId="urn:microsoft.com/office/officeart/2005/8/layout/orgChart1"/>
    <dgm:cxn modelId="{B76C1FF1-7657-47FB-A02B-EBBC4A2AA56F}" type="presParOf" srcId="{3C2C2194-7A8A-4D13-91FC-545BF837D3C1}" destId="{7695708A-1618-4B74-9D44-BF1845E846F7}" srcOrd="1" destOrd="0" presId="urn:microsoft.com/office/officeart/2005/8/layout/orgChart1"/>
    <dgm:cxn modelId="{E827EC76-A185-47AC-883D-3631B96000E4}" type="presParOf" srcId="{7695708A-1618-4B74-9D44-BF1845E846F7}" destId="{2F365CF3-F815-4646-9F41-5170A02CC18E}" srcOrd="0" destOrd="0" presId="urn:microsoft.com/office/officeart/2005/8/layout/orgChart1"/>
    <dgm:cxn modelId="{5CD51AD1-CADD-4F03-9504-BB4DE6ED5F08}" type="presParOf" srcId="{2F365CF3-F815-4646-9F41-5170A02CC18E}" destId="{E7B1AC21-D516-4235-B723-7C51623201A9}" srcOrd="0" destOrd="0" presId="urn:microsoft.com/office/officeart/2005/8/layout/orgChart1"/>
    <dgm:cxn modelId="{B436397D-5955-46D8-A685-AD445BE20EC4}" type="presParOf" srcId="{2F365CF3-F815-4646-9F41-5170A02CC18E}" destId="{E24F2ECE-D140-4DED-B0FD-85AC4BC7D1B3}" srcOrd="1" destOrd="0" presId="urn:microsoft.com/office/officeart/2005/8/layout/orgChart1"/>
    <dgm:cxn modelId="{6AD77B99-E0E4-4CFD-88BD-E96ACED3E4B2}" type="presParOf" srcId="{7695708A-1618-4B74-9D44-BF1845E846F7}" destId="{FACBB323-C1A2-48C1-9A47-5AD9FE642C82}" srcOrd="1" destOrd="0" presId="urn:microsoft.com/office/officeart/2005/8/layout/orgChart1"/>
    <dgm:cxn modelId="{BAFDAE5D-1256-40AE-A01D-82DFB8C718E2}" type="presParOf" srcId="{7695708A-1618-4B74-9D44-BF1845E846F7}" destId="{21C730FD-9AE1-4D25-BCF1-49995ED5E0F9}" srcOrd="2" destOrd="0" presId="urn:microsoft.com/office/officeart/2005/8/layout/orgChart1"/>
    <dgm:cxn modelId="{F4C446F4-2997-4B30-BC3A-070187F221DE}" type="presParOf" srcId="{1F19BA73-9EA4-4F3C-8E94-AF6A102FFEBF}" destId="{FCF1AABD-7E40-4F1A-856F-489CD3B6A258}" srcOrd="2" destOrd="0" presId="urn:microsoft.com/office/officeart/2005/8/layout/orgChart1"/>
    <dgm:cxn modelId="{76CAB5D0-B86B-4293-8552-7792F028265A}" type="presParOf" srcId="{4F7587CF-F64C-4511-B638-F8033F3A31BB}" destId="{4666BF84-C77B-4313-9F9F-3E7C857CE643}" srcOrd="4" destOrd="0" presId="urn:microsoft.com/office/officeart/2005/8/layout/orgChart1"/>
    <dgm:cxn modelId="{9214AC62-4188-47DF-B3A2-B6C7820044BF}" type="presParOf" srcId="{4F7587CF-F64C-4511-B638-F8033F3A31BB}" destId="{6D8E52D5-AEAD-4CBE-96D5-8E5C55BE44EE}" srcOrd="5" destOrd="0" presId="urn:microsoft.com/office/officeart/2005/8/layout/orgChart1"/>
    <dgm:cxn modelId="{829BEC88-7068-4C2A-855A-66673F7F1197}" type="presParOf" srcId="{6D8E52D5-AEAD-4CBE-96D5-8E5C55BE44EE}" destId="{4B2D792D-4B5B-49C9-A1B5-DEC2459C1843}" srcOrd="0" destOrd="0" presId="urn:microsoft.com/office/officeart/2005/8/layout/orgChart1"/>
    <dgm:cxn modelId="{8327FE6E-26F7-48F2-912D-63D870A1D463}" type="presParOf" srcId="{4B2D792D-4B5B-49C9-A1B5-DEC2459C1843}" destId="{93CFDE07-362D-478E-908B-F1739AD5F90C}" srcOrd="0" destOrd="0" presId="urn:microsoft.com/office/officeart/2005/8/layout/orgChart1"/>
    <dgm:cxn modelId="{889D4F20-6EEF-478C-BC83-61F3C02DDE26}" type="presParOf" srcId="{4B2D792D-4B5B-49C9-A1B5-DEC2459C1843}" destId="{96D7EAF6-F39C-4351-8DC0-2FB1C7A2FF15}" srcOrd="1" destOrd="0" presId="urn:microsoft.com/office/officeart/2005/8/layout/orgChart1"/>
    <dgm:cxn modelId="{81A4BE07-AF08-469D-9E7C-DDB5DE8E1ADA}" type="presParOf" srcId="{6D8E52D5-AEAD-4CBE-96D5-8E5C55BE44EE}" destId="{003F5B07-3E74-4017-8160-D2C7BE3779C0}" srcOrd="1" destOrd="0" presId="urn:microsoft.com/office/officeart/2005/8/layout/orgChart1"/>
    <dgm:cxn modelId="{11BBEDE7-8C43-4298-868D-FE6457DCECA5}" type="presParOf" srcId="{003F5B07-3E74-4017-8160-D2C7BE3779C0}" destId="{F5203E88-9B7A-425B-8F00-065555F09C8F}" srcOrd="0" destOrd="0" presId="urn:microsoft.com/office/officeart/2005/8/layout/orgChart1"/>
    <dgm:cxn modelId="{E5E3921C-69E9-42FD-9816-CCA431889174}" type="presParOf" srcId="{003F5B07-3E74-4017-8160-D2C7BE3779C0}" destId="{3A4C2F52-49B2-49C5-B718-C6A663FC49DB}" srcOrd="1" destOrd="0" presId="urn:microsoft.com/office/officeart/2005/8/layout/orgChart1"/>
    <dgm:cxn modelId="{9A808E39-C755-433D-8014-E9D7C1AC2429}" type="presParOf" srcId="{3A4C2F52-49B2-49C5-B718-C6A663FC49DB}" destId="{ED416510-AB2B-4CE6-8C3E-1E976CE5CD81}" srcOrd="0" destOrd="0" presId="urn:microsoft.com/office/officeart/2005/8/layout/orgChart1"/>
    <dgm:cxn modelId="{D6072B91-6097-4C24-9DBA-9CD26874F8A8}" type="presParOf" srcId="{ED416510-AB2B-4CE6-8C3E-1E976CE5CD81}" destId="{436AC18A-12C3-4DD4-866B-E0B69BEC22E1}" srcOrd="0" destOrd="0" presId="urn:microsoft.com/office/officeart/2005/8/layout/orgChart1"/>
    <dgm:cxn modelId="{FC8CDF9B-E980-4AB3-B92F-A0F61D7567DC}" type="presParOf" srcId="{ED416510-AB2B-4CE6-8C3E-1E976CE5CD81}" destId="{1328250F-42E2-4F94-AE69-A54F245F2230}" srcOrd="1" destOrd="0" presId="urn:microsoft.com/office/officeart/2005/8/layout/orgChart1"/>
    <dgm:cxn modelId="{2CBEDA2C-03B1-4A19-B135-F805CB4AA8E0}" type="presParOf" srcId="{3A4C2F52-49B2-49C5-B718-C6A663FC49DB}" destId="{8932B907-A5BD-40F4-AF18-ED61822526CC}" srcOrd="1" destOrd="0" presId="urn:microsoft.com/office/officeart/2005/8/layout/orgChart1"/>
    <dgm:cxn modelId="{8C0DBD68-BB50-4586-95B9-14F27957FFD0}" type="presParOf" srcId="{3A4C2F52-49B2-49C5-B718-C6A663FC49DB}" destId="{59A19EFB-6A24-4A63-9F43-8B9AA1D2CCC2}" srcOrd="2" destOrd="0" presId="urn:microsoft.com/office/officeart/2005/8/layout/orgChart1"/>
    <dgm:cxn modelId="{12FE43FF-DEB6-418E-BCAC-83FFBFE0E30B}" type="presParOf" srcId="{6D8E52D5-AEAD-4CBE-96D5-8E5C55BE44EE}" destId="{A50811B4-6A75-4070-8A05-FBF936360EA6}" srcOrd="2" destOrd="0" presId="urn:microsoft.com/office/officeart/2005/8/layout/orgChart1"/>
    <dgm:cxn modelId="{157259D4-D949-4128-80E7-C1800BCAFCBA}" type="presParOf" srcId="{34FC7882-D241-47F7-A173-34E1380A77B9}" destId="{AD924067-44AA-4E4E-83EE-5BE553D306C4}"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6BB65D-D618-49FC-A456-7E52CCAF85A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4CBDFC93-0C9C-4407-9E3B-9BCD4630D159}">
      <dgm:prSet phldrT="[نص]"/>
      <dgm:spPr/>
      <dgm:t>
        <a:bodyPr/>
        <a:lstStyle/>
        <a:p>
          <a:pPr rtl="1"/>
          <a:r>
            <a:rPr lang="ar-SA" dirty="0" smtClean="0"/>
            <a:t>هل يجري القياس في اللغة؟</a:t>
          </a:r>
          <a:endParaRPr lang="ar-SA" dirty="0"/>
        </a:p>
      </dgm:t>
    </dgm:pt>
    <dgm:pt modelId="{415355A0-6643-40A6-8D0F-58BFFB9CDC75}" type="parTrans" cxnId="{F87E0984-B4E3-4853-A65A-409F002A8584}">
      <dgm:prSet/>
      <dgm:spPr/>
      <dgm:t>
        <a:bodyPr/>
        <a:lstStyle/>
        <a:p>
          <a:pPr rtl="1"/>
          <a:endParaRPr lang="ar-SA"/>
        </a:p>
      </dgm:t>
    </dgm:pt>
    <dgm:pt modelId="{CC7C1753-8B7D-400C-A219-15B8B14C3801}" type="sibTrans" cxnId="{F87E0984-B4E3-4853-A65A-409F002A8584}">
      <dgm:prSet/>
      <dgm:spPr/>
      <dgm:t>
        <a:bodyPr/>
        <a:lstStyle/>
        <a:p>
          <a:pPr rtl="1"/>
          <a:endParaRPr lang="ar-SA"/>
        </a:p>
      </dgm:t>
    </dgm:pt>
    <dgm:pt modelId="{A272CB8E-1241-47F1-9A4C-2D6C41D6CEA5}">
      <dgm:prSet phldrT="[نص]"/>
      <dgm:spPr/>
      <dgm:t>
        <a:bodyPr/>
        <a:lstStyle/>
        <a:p>
          <a:pPr rtl="1"/>
          <a:r>
            <a:rPr lang="ar-SA" dirty="0" smtClean="0"/>
            <a:t>لا يجوز أن تثبت به قياسا وبه قال الحنفية وبعض الشافعية، </a:t>
          </a:r>
          <a:endParaRPr lang="ar-SA" dirty="0"/>
        </a:p>
      </dgm:t>
    </dgm:pt>
    <dgm:pt modelId="{784A638E-BA83-4D7D-93B8-075A642DD24B}" type="parTrans" cxnId="{3E57C0BC-A79F-49FB-ADF7-1723A7685646}">
      <dgm:prSet/>
      <dgm:spPr/>
      <dgm:t>
        <a:bodyPr/>
        <a:lstStyle/>
        <a:p>
          <a:pPr rtl="1"/>
          <a:endParaRPr lang="ar-SA"/>
        </a:p>
      </dgm:t>
    </dgm:pt>
    <dgm:pt modelId="{7CD047C6-D737-46DA-B355-D056C6DC3268}" type="sibTrans" cxnId="{3E57C0BC-A79F-49FB-ADF7-1723A7685646}">
      <dgm:prSet/>
      <dgm:spPr/>
      <dgm:t>
        <a:bodyPr/>
        <a:lstStyle/>
        <a:p>
          <a:pPr rtl="1"/>
          <a:endParaRPr lang="ar-SA"/>
        </a:p>
      </dgm:t>
    </dgm:pt>
    <dgm:pt modelId="{C929574E-3D2C-43A8-BAAE-50600CEA17B1}">
      <dgm:prSet phldrT="[نص]"/>
      <dgm:spPr/>
      <dgm:t>
        <a:bodyPr/>
        <a:lstStyle/>
        <a:p>
          <a:pPr rtl="1"/>
          <a:r>
            <a:rPr lang="ar-SA" dirty="0" smtClean="0"/>
            <a:t>يجوز أن تثبت قياسا، مثل تسمية النبيذ خمر لعلمنا أن </a:t>
          </a:r>
          <a:r>
            <a:rPr lang="ar-SA" dirty="0" err="1" smtClean="0"/>
            <a:t>مسكرالعنب</a:t>
          </a:r>
          <a:r>
            <a:rPr lang="ar-SA" dirty="0" smtClean="0"/>
            <a:t> إنما سمي خمر </a:t>
          </a:r>
          <a:r>
            <a:rPr lang="ar-SA" dirty="0" err="1" smtClean="0"/>
            <a:t>لانه</a:t>
          </a:r>
          <a:r>
            <a:rPr lang="ar-SA" dirty="0" smtClean="0"/>
            <a:t> يخامر العقل وهذا المعنى وجد في النبيذ فيسمى به ويدخل في عموم قوله عليه السلام: ((إنما سميت الخمر لعينها)). وبهذا القول قال بعض الشافعية.</a:t>
          </a:r>
          <a:endParaRPr lang="ar-SA" dirty="0"/>
        </a:p>
      </dgm:t>
    </dgm:pt>
    <dgm:pt modelId="{054FECBC-F48E-419F-AF84-315B5B377CE3}" type="parTrans" cxnId="{FA3F7A00-0CBB-4F37-904B-34AFB5C30861}">
      <dgm:prSet/>
      <dgm:spPr/>
      <dgm:t>
        <a:bodyPr/>
        <a:lstStyle/>
        <a:p>
          <a:pPr rtl="1"/>
          <a:endParaRPr lang="ar-SA"/>
        </a:p>
      </dgm:t>
    </dgm:pt>
    <dgm:pt modelId="{B0CE7234-E015-4A9D-ADDF-9BC7BFD92E4C}" type="sibTrans" cxnId="{FA3F7A00-0CBB-4F37-904B-34AFB5C30861}">
      <dgm:prSet/>
      <dgm:spPr/>
      <dgm:t>
        <a:bodyPr/>
        <a:lstStyle/>
        <a:p>
          <a:pPr rtl="1"/>
          <a:endParaRPr lang="ar-SA"/>
        </a:p>
      </dgm:t>
    </dgm:pt>
    <dgm:pt modelId="{87431994-4C51-4D11-A621-67701639553B}" type="pres">
      <dgm:prSet presAssocID="{026BB65D-D618-49FC-A456-7E52CCAF85A9}" presName="hierChild1" presStyleCnt="0">
        <dgm:presLayoutVars>
          <dgm:orgChart val="1"/>
          <dgm:chPref val="1"/>
          <dgm:dir/>
          <dgm:animOne val="branch"/>
          <dgm:animLvl val="lvl"/>
          <dgm:resizeHandles/>
        </dgm:presLayoutVars>
      </dgm:prSet>
      <dgm:spPr/>
    </dgm:pt>
    <dgm:pt modelId="{6DCB79FB-FDA1-42D8-99DE-901CC2923F16}" type="pres">
      <dgm:prSet presAssocID="{4CBDFC93-0C9C-4407-9E3B-9BCD4630D159}" presName="hierRoot1" presStyleCnt="0">
        <dgm:presLayoutVars>
          <dgm:hierBranch val="init"/>
        </dgm:presLayoutVars>
      </dgm:prSet>
      <dgm:spPr/>
    </dgm:pt>
    <dgm:pt modelId="{360690B8-F362-406A-BE91-D28439394F08}" type="pres">
      <dgm:prSet presAssocID="{4CBDFC93-0C9C-4407-9E3B-9BCD4630D159}" presName="rootComposite1" presStyleCnt="0"/>
      <dgm:spPr/>
    </dgm:pt>
    <dgm:pt modelId="{0EAE6CC0-EF8F-43D3-B7DB-4FE3062BE7C1}" type="pres">
      <dgm:prSet presAssocID="{4CBDFC93-0C9C-4407-9E3B-9BCD4630D159}" presName="rootText1" presStyleLbl="node0" presStyleIdx="0" presStyleCnt="1" custFlipVert="0" custScaleX="82454" custScaleY="35132">
        <dgm:presLayoutVars>
          <dgm:chPref val="3"/>
        </dgm:presLayoutVars>
      </dgm:prSet>
      <dgm:spPr/>
    </dgm:pt>
    <dgm:pt modelId="{0FBCF9A6-0791-4DB3-BECB-96105B8CA5FC}" type="pres">
      <dgm:prSet presAssocID="{4CBDFC93-0C9C-4407-9E3B-9BCD4630D159}" presName="rootConnector1" presStyleLbl="node1" presStyleIdx="0" presStyleCnt="0"/>
      <dgm:spPr/>
    </dgm:pt>
    <dgm:pt modelId="{15E214AE-8386-4323-9091-560490CEFB2F}" type="pres">
      <dgm:prSet presAssocID="{4CBDFC93-0C9C-4407-9E3B-9BCD4630D159}" presName="hierChild2" presStyleCnt="0"/>
      <dgm:spPr/>
    </dgm:pt>
    <dgm:pt modelId="{18FA0D26-BFA9-471D-9F4B-6546FE7100F6}" type="pres">
      <dgm:prSet presAssocID="{784A638E-BA83-4D7D-93B8-075A642DD24B}" presName="Name37" presStyleLbl="parChTrans1D2" presStyleIdx="0" presStyleCnt="2"/>
      <dgm:spPr/>
    </dgm:pt>
    <dgm:pt modelId="{D67A4DE2-B595-41FF-9DB0-ED659AF59D37}" type="pres">
      <dgm:prSet presAssocID="{A272CB8E-1241-47F1-9A4C-2D6C41D6CEA5}" presName="hierRoot2" presStyleCnt="0">
        <dgm:presLayoutVars>
          <dgm:hierBranch val="init"/>
        </dgm:presLayoutVars>
      </dgm:prSet>
      <dgm:spPr/>
    </dgm:pt>
    <dgm:pt modelId="{0514798E-7819-41B4-9A8E-90823C341487}" type="pres">
      <dgm:prSet presAssocID="{A272CB8E-1241-47F1-9A4C-2D6C41D6CEA5}" presName="rootComposite" presStyleCnt="0"/>
      <dgm:spPr/>
    </dgm:pt>
    <dgm:pt modelId="{D6C86D10-6C5B-43A3-A54B-BD6F792032EA}" type="pres">
      <dgm:prSet presAssocID="{A272CB8E-1241-47F1-9A4C-2D6C41D6CEA5}" presName="rootText" presStyleLbl="node2" presStyleIdx="0" presStyleCnt="2" custScaleX="77239" custScaleY="40413">
        <dgm:presLayoutVars>
          <dgm:chPref val="3"/>
        </dgm:presLayoutVars>
      </dgm:prSet>
      <dgm:spPr/>
      <dgm:t>
        <a:bodyPr/>
        <a:lstStyle/>
        <a:p>
          <a:pPr rtl="1"/>
          <a:endParaRPr lang="ar-SA"/>
        </a:p>
      </dgm:t>
    </dgm:pt>
    <dgm:pt modelId="{FFFCC6F2-8292-4B09-AC01-D5AE83D9C109}" type="pres">
      <dgm:prSet presAssocID="{A272CB8E-1241-47F1-9A4C-2D6C41D6CEA5}" presName="rootConnector" presStyleLbl="node2" presStyleIdx="0" presStyleCnt="2"/>
      <dgm:spPr/>
    </dgm:pt>
    <dgm:pt modelId="{442730E1-F3EC-4C9C-80CA-66D3045352BE}" type="pres">
      <dgm:prSet presAssocID="{A272CB8E-1241-47F1-9A4C-2D6C41D6CEA5}" presName="hierChild4" presStyleCnt="0"/>
      <dgm:spPr/>
    </dgm:pt>
    <dgm:pt modelId="{FA96B4B2-D945-4D16-A412-288743DBCD07}" type="pres">
      <dgm:prSet presAssocID="{A272CB8E-1241-47F1-9A4C-2D6C41D6CEA5}" presName="hierChild5" presStyleCnt="0"/>
      <dgm:spPr/>
    </dgm:pt>
    <dgm:pt modelId="{C280C5FC-4445-4037-9B59-3A69ABFC8C5C}" type="pres">
      <dgm:prSet presAssocID="{054FECBC-F48E-419F-AF84-315B5B377CE3}" presName="Name37" presStyleLbl="parChTrans1D2" presStyleIdx="1" presStyleCnt="2"/>
      <dgm:spPr/>
    </dgm:pt>
    <dgm:pt modelId="{C692E18A-367C-4078-93C2-CF54D579C8C3}" type="pres">
      <dgm:prSet presAssocID="{C929574E-3D2C-43A8-BAAE-50600CEA17B1}" presName="hierRoot2" presStyleCnt="0">
        <dgm:presLayoutVars>
          <dgm:hierBranch val="init"/>
        </dgm:presLayoutVars>
      </dgm:prSet>
      <dgm:spPr/>
    </dgm:pt>
    <dgm:pt modelId="{55609FE5-66A6-4C86-BEF7-5FB87D8F21B3}" type="pres">
      <dgm:prSet presAssocID="{C929574E-3D2C-43A8-BAAE-50600CEA17B1}" presName="rootComposite" presStyleCnt="0"/>
      <dgm:spPr/>
    </dgm:pt>
    <dgm:pt modelId="{DD15D400-AB91-41AB-BFD8-7F00F4C411A2}" type="pres">
      <dgm:prSet presAssocID="{C929574E-3D2C-43A8-BAAE-50600CEA17B1}" presName="rootText" presStyleLbl="node2" presStyleIdx="1" presStyleCnt="2">
        <dgm:presLayoutVars>
          <dgm:chPref val="3"/>
        </dgm:presLayoutVars>
      </dgm:prSet>
      <dgm:spPr/>
      <dgm:t>
        <a:bodyPr/>
        <a:lstStyle/>
        <a:p>
          <a:pPr rtl="1"/>
          <a:endParaRPr lang="ar-SA"/>
        </a:p>
      </dgm:t>
    </dgm:pt>
    <dgm:pt modelId="{067357E0-4C90-44B5-AA5C-CBFE6C893447}" type="pres">
      <dgm:prSet presAssocID="{C929574E-3D2C-43A8-BAAE-50600CEA17B1}" presName="rootConnector" presStyleLbl="node2" presStyleIdx="1" presStyleCnt="2"/>
      <dgm:spPr/>
    </dgm:pt>
    <dgm:pt modelId="{7C5FF68C-706A-4496-B2F9-B43C09182443}" type="pres">
      <dgm:prSet presAssocID="{C929574E-3D2C-43A8-BAAE-50600CEA17B1}" presName="hierChild4" presStyleCnt="0"/>
      <dgm:spPr/>
    </dgm:pt>
    <dgm:pt modelId="{5C43BC56-48AD-4B07-964A-6B243F44F1E7}" type="pres">
      <dgm:prSet presAssocID="{C929574E-3D2C-43A8-BAAE-50600CEA17B1}" presName="hierChild5" presStyleCnt="0"/>
      <dgm:spPr/>
    </dgm:pt>
    <dgm:pt modelId="{6F19EB5F-7803-437E-9837-757A8F965256}" type="pres">
      <dgm:prSet presAssocID="{4CBDFC93-0C9C-4407-9E3B-9BCD4630D159}" presName="hierChild3" presStyleCnt="0"/>
      <dgm:spPr/>
    </dgm:pt>
  </dgm:ptLst>
  <dgm:cxnLst>
    <dgm:cxn modelId="{F87E0984-B4E3-4853-A65A-409F002A8584}" srcId="{026BB65D-D618-49FC-A456-7E52CCAF85A9}" destId="{4CBDFC93-0C9C-4407-9E3B-9BCD4630D159}" srcOrd="0" destOrd="0" parTransId="{415355A0-6643-40A6-8D0F-58BFFB9CDC75}" sibTransId="{CC7C1753-8B7D-400C-A219-15B8B14C3801}"/>
    <dgm:cxn modelId="{EFE2B91D-0F0E-49CD-974E-000C49844078}" type="presOf" srcId="{026BB65D-D618-49FC-A456-7E52CCAF85A9}" destId="{87431994-4C51-4D11-A621-67701639553B}" srcOrd="0" destOrd="0" presId="urn:microsoft.com/office/officeart/2005/8/layout/orgChart1"/>
    <dgm:cxn modelId="{3E57C0BC-A79F-49FB-ADF7-1723A7685646}" srcId="{4CBDFC93-0C9C-4407-9E3B-9BCD4630D159}" destId="{A272CB8E-1241-47F1-9A4C-2D6C41D6CEA5}" srcOrd="0" destOrd="0" parTransId="{784A638E-BA83-4D7D-93B8-075A642DD24B}" sibTransId="{7CD047C6-D737-46DA-B355-D056C6DC3268}"/>
    <dgm:cxn modelId="{05A971BE-7ADB-462A-B736-0F6C381A577F}" type="presOf" srcId="{054FECBC-F48E-419F-AF84-315B5B377CE3}" destId="{C280C5FC-4445-4037-9B59-3A69ABFC8C5C}" srcOrd="0" destOrd="0" presId="urn:microsoft.com/office/officeart/2005/8/layout/orgChart1"/>
    <dgm:cxn modelId="{1AE6B925-F9AA-4F66-966F-6E769C77B9DD}" type="presOf" srcId="{4CBDFC93-0C9C-4407-9E3B-9BCD4630D159}" destId="{0EAE6CC0-EF8F-43D3-B7DB-4FE3062BE7C1}" srcOrd="0" destOrd="0" presId="urn:microsoft.com/office/officeart/2005/8/layout/orgChart1"/>
    <dgm:cxn modelId="{6D40B2DB-5B9C-40AA-8314-33996B1276ED}" type="presOf" srcId="{C929574E-3D2C-43A8-BAAE-50600CEA17B1}" destId="{DD15D400-AB91-41AB-BFD8-7F00F4C411A2}" srcOrd="0" destOrd="0" presId="urn:microsoft.com/office/officeart/2005/8/layout/orgChart1"/>
    <dgm:cxn modelId="{A78C80CB-91D8-4A2E-83A6-A41C9D053D2B}" type="presOf" srcId="{A272CB8E-1241-47F1-9A4C-2D6C41D6CEA5}" destId="{D6C86D10-6C5B-43A3-A54B-BD6F792032EA}" srcOrd="0" destOrd="0" presId="urn:microsoft.com/office/officeart/2005/8/layout/orgChart1"/>
    <dgm:cxn modelId="{FA3F7A00-0CBB-4F37-904B-34AFB5C30861}" srcId="{4CBDFC93-0C9C-4407-9E3B-9BCD4630D159}" destId="{C929574E-3D2C-43A8-BAAE-50600CEA17B1}" srcOrd="1" destOrd="0" parTransId="{054FECBC-F48E-419F-AF84-315B5B377CE3}" sibTransId="{B0CE7234-E015-4A9D-ADDF-9BC7BFD92E4C}"/>
    <dgm:cxn modelId="{01227033-D923-4888-93BA-32C6FF2F457F}" type="presOf" srcId="{784A638E-BA83-4D7D-93B8-075A642DD24B}" destId="{18FA0D26-BFA9-471D-9F4B-6546FE7100F6}" srcOrd="0" destOrd="0" presId="urn:microsoft.com/office/officeart/2005/8/layout/orgChart1"/>
    <dgm:cxn modelId="{FDD87626-769E-4DC3-9BCB-5C623DB4ED7C}" type="presOf" srcId="{C929574E-3D2C-43A8-BAAE-50600CEA17B1}" destId="{067357E0-4C90-44B5-AA5C-CBFE6C893447}" srcOrd="1" destOrd="0" presId="urn:microsoft.com/office/officeart/2005/8/layout/orgChart1"/>
    <dgm:cxn modelId="{3A7E3477-5726-47E6-BA3E-14297FAF9F98}" type="presOf" srcId="{4CBDFC93-0C9C-4407-9E3B-9BCD4630D159}" destId="{0FBCF9A6-0791-4DB3-BECB-96105B8CA5FC}" srcOrd="1" destOrd="0" presId="urn:microsoft.com/office/officeart/2005/8/layout/orgChart1"/>
    <dgm:cxn modelId="{6BF99C26-FD4E-45E6-BC8C-453E57604ECB}" type="presOf" srcId="{A272CB8E-1241-47F1-9A4C-2D6C41D6CEA5}" destId="{FFFCC6F2-8292-4B09-AC01-D5AE83D9C109}" srcOrd="1" destOrd="0" presId="urn:microsoft.com/office/officeart/2005/8/layout/orgChart1"/>
    <dgm:cxn modelId="{E7372B85-47B7-4676-8C0C-C7C0620819AC}" type="presParOf" srcId="{87431994-4C51-4D11-A621-67701639553B}" destId="{6DCB79FB-FDA1-42D8-99DE-901CC2923F16}" srcOrd="0" destOrd="0" presId="urn:microsoft.com/office/officeart/2005/8/layout/orgChart1"/>
    <dgm:cxn modelId="{315458A8-0247-4E82-809B-4EBB10FC3155}" type="presParOf" srcId="{6DCB79FB-FDA1-42D8-99DE-901CC2923F16}" destId="{360690B8-F362-406A-BE91-D28439394F08}" srcOrd="0" destOrd="0" presId="urn:microsoft.com/office/officeart/2005/8/layout/orgChart1"/>
    <dgm:cxn modelId="{6DFB15F7-5BBE-4C6E-9D4A-75DB87301163}" type="presParOf" srcId="{360690B8-F362-406A-BE91-D28439394F08}" destId="{0EAE6CC0-EF8F-43D3-B7DB-4FE3062BE7C1}" srcOrd="0" destOrd="0" presId="urn:microsoft.com/office/officeart/2005/8/layout/orgChart1"/>
    <dgm:cxn modelId="{F414ED58-C743-4EDA-A02E-688439546D16}" type="presParOf" srcId="{360690B8-F362-406A-BE91-D28439394F08}" destId="{0FBCF9A6-0791-4DB3-BECB-96105B8CA5FC}" srcOrd="1" destOrd="0" presId="urn:microsoft.com/office/officeart/2005/8/layout/orgChart1"/>
    <dgm:cxn modelId="{AC273187-95E4-45F9-8951-06886754B8FC}" type="presParOf" srcId="{6DCB79FB-FDA1-42D8-99DE-901CC2923F16}" destId="{15E214AE-8386-4323-9091-560490CEFB2F}" srcOrd="1" destOrd="0" presId="urn:microsoft.com/office/officeart/2005/8/layout/orgChart1"/>
    <dgm:cxn modelId="{9D4CDA47-80B7-4D06-9B10-B5A3347C9BA9}" type="presParOf" srcId="{15E214AE-8386-4323-9091-560490CEFB2F}" destId="{18FA0D26-BFA9-471D-9F4B-6546FE7100F6}" srcOrd="0" destOrd="0" presId="urn:microsoft.com/office/officeart/2005/8/layout/orgChart1"/>
    <dgm:cxn modelId="{BC93F406-ACAD-4D40-800C-8CF3C01D3376}" type="presParOf" srcId="{15E214AE-8386-4323-9091-560490CEFB2F}" destId="{D67A4DE2-B595-41FF-9DB0-ED659AF59D37}" srcOrd="1" destOrd="0" presId="urn:microsoft.com/office/officeart/2005/8/layout/orgChart1"/>
    <dgm:cxn modelId="{440E427C-8F71-477D-83A8-AB81E6D711F2}" type="presParOf" srcId="{D67A4DE2-B595-41FF-9DB0-ED659AF59D37}" destId="{0514798E-7819-41B4-9A8E-90823C341487}" srcOrd="0" destOrd="0" presId="urn:microsoft.com/office/officeart/2005/8/layout/orgChart1"/>
    <dgm:cxn modelId="{0E93402E-ADE5-46AA-83C0-EBD177EE1FE7}" type="presParOf" srcId="{0514798E-7819-41B4-9A8E-90823C341487}" destId="{D6C86D10-6C5B-43A3-A54B-BD6F792032EA}" srcOrd="0" destOrd="0" presId="urn:microsoft.com/office/officeart/2005/8/layout/orgChart1"/>
    <dgm:cxn modelId="{93EE8C51-5062-42F9-8FC7-D1FEAF762C8E}" type="presParOf" srcId="{0514798E-7819-41B4-9A8E-90823C341487}" destId="{FFFCC6F2-8292-4B09-AC01-D5AE83D9C109}" srcOrd="1" destOrd="0" presId="urn:microsoft.com/office/officeart/2005/8/layout/orgChart1"/>
    <dgm:cxn modelId="{09E2D5BA-CE0F-4431-8FEC-38719CC725DD}" type="presParOf" srcId="{D67A4DE2-B595-41FF-9DB0-ED659AF59D37}" destId="{442730E1-F3EC-4C9C-80CA-66D3045352BE}" srcOrd="1" destOrd="0" presId="urn:microsoft.com/office/officeart/2005/8/layout/orgChart1"/>
    <dgm:cxn modelId="{29647DAD-51BD-4ED0-B53B-80AF74BD76D4}" type="presParOf" srcId="{D67A4DE2-B595-41FF-9DB0-ED659AF59D37}" destId="{FA96B4B2-D945-4D16-A412-288743DBCD07}" srcOrd="2" destOrd="0" presId="urn:microsoft.com/office/officeart/2005/8/layout/orgChart1"/>
    <dgm:cxn modelId="{E820202A-6080-4F63-9C13-B0D13BB8A293}" type="presParOf" srcId="{15E214AE-8386-4323-9091-560490CEFB2F}" destId="{C280C5FC-4445-4037-9B59-3A69ABFC8C5C}" srcOrd="2" destOrd="0" presId="urn:microsoft.com/office/officeart/2005/8/layout/orgChart1"/>
    <dgm:cxn modelId="{A9687FCB-DCFD-4C97-B4D5-37601E6F044D}" type="presParOf" srcId="{15E214AE-8386-4323-9091-560490CEFB2F}" destId="{C692E18A-367C-4078-93C2-CF54D579C8C3}" srcOrd="3" destOrd="0" presId="urn:microsoft.com/office/officeart/2005/8/layout/orgChart1"/>
    <dgm:cxn modelId="{9BA4F4BA-CA9E-4593-9998-197591BF7071}" type="presParOf" srcId="{C692E18A-367C-4078-93C2-CF54D579C8C3}" destId="{55609FE5-66A6-4C86-BEF7-5FB87D8F21B3}" srcOrd="0" destOrd="0" presId="urn:microsoft.com/office/officeart/2005/8/layout/orgChart1"/>
    <dgm:cxn modelId="{56AB7FD5-8F92-4F1B-ADB6-E612A5CDB758}" type="presParOf" srcId="{55609FE5-66A6-4C86-BEF7-5FB87D8F21B3}" destId="{DD15D400-AB91-41AB-BFD8-7F00F4C411A2}" srcOrd="0" destOrd="0" presId="urn:microsoft.com/office/officeart/2005/8/layout/orgChart1"/>
    <dgm:cxn modelId="{1FE05F5C-589E-4165-87E6-DECFC4EA33D3}" type="presParOf" srcId="{55609FE5-66A6-4C86-BEF7-5FB87D8F21B3}" destId="{067357E0-4C90-44B5-AA5C-CBFE6C893447}" srcOrd="1" destOrd="0" presId="urn:microsoft.com/office/officeart/2005/8/layout/orgChart1"/>
    <dgm:cxn modelId="{6DCFFA9F-539D-498D-853E-53061726C305}" type="presParOf" srcId="{C692E18A-367C-4078-93C2-CF54D579C8C3}" destId="{7C5FF68C-706A-4496-B2F9-B43C09182443}" srcOrd="1" destOrd="0" presId="urn:microsoft.com/office/officeart/2005/8/layout/orgChart1"/>
    <dgm:cxn modelId="{3452B48F-43F9-4542-A669-4208FD0E9414}" type="presParOf" srcId="{C692E18A-367C-4078-93C2-CF54D579C8C3}" destId="{5C43BC56-48AD-4B07-964A-6B243F44F1E7}" srcOrd="2" destOrd="0" presId="urn:microsoft.com/office/officeart/2005/8/layout/orgChart1"/>
    <dgm:cxn modelId="{1B4025A3-11DD-4C50-A44C-7B809317BAE6}" type="presParOf" srcId="{6DCB79FB-FDA1-42D8-99DE-901CC2923F16}" destId="{6F19EB5F-7803-437E-9837-757A8F96525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631068-3DE6-4B90-B5A8-294FB8F8B20C}" type="doc">
      <dgm:prSet loTypeId="urn:microsoft.com/office/officeart/2005/8/layout/hierarchy1" loCatId="hierarchy" qsTypeId="urn:microsoft.com/office/officeart/2005/8/quickstyle/simple4" qsCatId="simple" csTypeId="urn:microsoft.com/office/officeart/2005/8/colors/colorful3" csCatId="colorful" phldr="1"/>
      <dgm:spPr/>
      <dgm:t>
        <a:bodyPr/>
        <a:lstStyle/>
        <a:p>
          <a:pPr rtl="1"/>
          <a:endParaRPr lang="ar-SA"/>
        </a:p>
      </dgm:t>
    </dgm:pt>
    <dgm:pt modelId="{6B487179-2926-41B2-9301-DE37F0099B10}">
      <dgm:prSet phldrT="[نص]" custT="1"/>
      <dgm:spPr/>
      <dgm:t>
        <a:bodyPr/>
        <a:lstStyle/>
        <a:p>
          <a:pPr rtl="1"/>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أقسام الأسماء اللغوية</a:t>
          </a:r>
        </a:p>
      </dgm:t>
    </dgm:pt>
    <dgm:pt modelId="{7B95D6CD-5BB7-47A6-A38B-722E5D41F878}" type="parTrans" cxnId="{6770D440-F426-4FF4-90AB-FCE69AC93BD0}">
      <dgm:prSet/>
      <dgm:spPr/>
      <dgm:t>
        <a:bodyPr/>
        <a:lstStyle/>
        <a:p>
          <a:pPr rtl="1"/>
          <a:endParaRPr lang="ar-SA"/>
        </a:p>
      </dgm:t>
    </dgm:pt>
    <dgm:pt modelId="{171C8890-DC7D-4FB3-B914-88113D4B88C3}" type="sibTrans" cxnId="{6770D440-F426-4FF4-90AB-FCE69AC93BD0}">
      <dgm:prSet/>
      <dgm:spPr/>
      <dgm:t>
        <a:bodyPr/>
        <a:lstStyle/>
        <a:p>
          <a:pPr rtl="1"/>
          <a:endParaRPr lang="ar-SA"/>
        </a:p>
      </dgm:t>
    </dgm:pt>
    <dgm:pt modelId="{6D096968-5D84-4E17-A509-B42D437C4894}">
      <dgm:prSet phldrT="[نص]" custT="1"/>
      <dgm:spPr/>
      <dgm:t>
        <a:bodyPr/>
        <a:lstStyle/>
        <a:p>
          <a:pPr rtl="1"/>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المجاز المطلق</a:t>
          </a:r>
        </a:p>
      </dgm:t>
    </dgm:pt>
    <dgm:pt modelId="{E595B2E8-41D5-4E10-A562-AFF9A54F350A}" type="parTrans" cxnId="{105B9B6F-8D4E-44BD-A643-A992955D7BD9}">
      <dgm:prSet/>
      <dgm:spPr/>
      <dgm:t>
        <a:bodyPr/>
        <a:lstStyle/>
        <a:p>
          <a:pPr rtl="1"/>
          <a:endParaRPr lang="ar-SA"/>
        </a:p>
      </dgm:t>
    </dgm:pt>
    <dgm:pt modelId="{75F514B8-449A-478D-A812-266E8DF63BAD}" type="sibTrans" cxnId="{105B9B6F-8D4E-44BD-A643-A992955D7BD9}">
      <dgm:prSet/>
      <dgm:spPr/>
      <dgm:t>
        <a:bodyPr/>
        <a:lstStyle/>
        <a:p>
          <a:pPr rtl="1"/>
          <a:endParaRPr lang="ar-SA"/>
        </a:p>
      </dgm:t>
    </dgm:pt>
    <dgm:pt modelId="{F10A6BDF-D971-4494-BF94-EA820E3A49A5}">
      <dgm:prSet phldrT="[نص]" custT="1"/>
      <dgm:spPr/>
      <dgm:t>
        <a:bodyPr/>
        <a:lstStyle/>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لفظ استعمل في غير ما وضع له أصلا</a:t>
          </a:r>
        </a:p>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الحمار يطلق على الرجل البليد</a:t>
          </a:r>
        </a:p>
      </dgm:t>
    </dgm:pt>
    <dgm:pt modelId="{473FA184-9878-46A3-B96B-7C7089D5D9AA}" type="parTrans" cxnId="{D43CC247-B351-4DF4-AE3C-3E776C2D8997}">
      <dgm:prSet/>
      <dgm:spPr/>
      <dgm:t>
        <a:bodyPr/>
        <a:lstStyle/>
        <a:p>
          <a:pPr rtl="1"/>
          <a:endParaRPr lang="ar-SA"/>
        </a:p>
      </dgm:t>
    </dgm:pt>
    <dgm:pt modelId="{A23A25C3-5B2A-440D-9A7E-366B0176586A}" type="sibTrans" cxnId="{D43CC247-B351-4DF4-AE3C-3E776C2D8997}">
      <dgm:prSet/>
      <dgm:spPr/>
      <dgm:t>
        <a:bodyPr/>
        <a:lstStyle/>
        <a:p>
          <a:pPr rtl="1"/>
          <a:endParaRPr lang="ar-SA"/>
        </a:p>
      </dgm:t>
    </dgm:pt>
    <dgm:pt modelId="{BE89D9AE-33AC-4123-8834-A3694EFDE053}">
      <dgm:prSet phldrT="[نص]"/>
      <dgm:spPr/>
      <dgm:t>
        <a:bodyPr/>
        <a:lstStyle/>
        <a:p>
          <a:pPr rtl="1"/>
          <a:r>
            <a:rPr lang="ar-SA"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الوضعية (الحقيقة)</a:t>
          </a:r>
        </a:p>
      </dgm:t>
    </dgm:pt>
    <dgm:pt modelId="{B4AF7F25-05F6-471D-89D8-51D3B25C48F9}" type="parTrans" cxnId="{75F83A59-F103-4278-A11F-6A2E6FF76435}">
      <dgm:prSet/>
      <dgm:spPr/>
      <dgm:t>
        <a:bodyPr/>
        <a:lstStyle/>
        <a:p>
          <a:pPr rtl="1"/>
          <a:endParaRPr lang="ar-SA"/>
        </a:p>
      </dgm:t>
    </dgm:pt>
    <dgm:pt modelId="{DA9350EE-F76F-4EAF-A59F-5D12299F6CA0}" type="sibTrans" cxnId="{75F83A59-F103-4278-A11F-6A2E6FF76435}">
      <dgm:prSet/>
      <dgm:spPr/>
      <dgm:t>
        <a:bodyPr/>
        <a:lstStyle/>
        <a:p>
          <a:pPr rtl="1"/>
          <a:endParaRPr lang="ar-SA"/>
        </a:p>
      </dgm:t>
    </dgm:pt>
    <dgm:pt modelId="{D1650075-4798-4097-B56C-B6F9E83987D3}">
      <dgm:prSet phldrT="[نص]" custT="1"/>
      <dgm:spPr/>
      <dgm:t>
        <a:bodyPr/>
        <a:lstStyle/>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هي الأسماء الثابتة لما وضعت له</a:t>
          </a:r>
        </a:p>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الأسد الحيوان المفترس</a:t>
          </a:r>
        </a:p>
      </dgm:t>
    </dgm:pt>
    <dgm:pt modelId="{1C7A9AA5-B818-42EB-9A9D-5430191579A8}" type="parTrans" cxnId="{046DB42D-D0ED-4BE5-A258-078CD28E18FF}">
      <dgm:prSet/>
      <dgm:spPr/>
      <dgm:t>
        <a:bodyPr/>
        <a:lstStyle/>
        <a:p>
          <a:pPr rtl="1"/>
          <a:endParaRPr lang="ar-SA"/>
        </a:p>
      </dgm:t>
    </dgm:pt>
    <dgm:pt modelId="{EEF8EFD2-7275-4056-8A06-D65E901837BC}" type="sibTrans" cxnId="{046DB42D-D0ED-4BE5-A258-078CD28E18FF}">
      <dgm:prSet/>
      <dgm:spPr/>
      <dgm:t>
        <a:bodyPr/>
        <a:lstStyle/>
        <a:p>
          <a:pPr rtl="1"/>
          <a:endParaRPr lang="ar-SA"/>
        </a:p>
      </dgm:t>
    </dgm:pt>
    <dgm:pt modelId="{3B60230A-D16D-4D14-993B-7B7FD8AF0C67}">
      <dgm:prSet/>
      <dgm:spPr/>
      <dgm:t>
        <a:bodyPr/>
        <a:lstStyle/>
        <a:p>
          <a:pPr rtl="1"/>
          <a:r>
            <a:rPr lang="ar-SA"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العرفية</a:t>
          </a:r>
        </a:p>
      </dgm:t>
    </dgm:pt>
    <dgm:pt modelId="{146DBE0D-91DB-4250-8A71-87746E06411D}" type="parTrans" cxnId="{17CD291B-8BEB-4E1D-800A-2A1D6C40E701}">
      <dgm:prSet/>
      <dgm:spPr/>
      <dgm:t>
        <a:bodyPr/>
        <a:lstStyle/>
        <a:p>
          <a:pPr rtl="1"/>
          <a:endParaRPr lang="ar-SA"/>
        </a:p>
      </dgm:t>
    </dgm:pt>
    <dgm:pt modelId="{A8983817-2766-40B0-BC77-10380F9B36B7}" type="sibTrans" cxnId="{17CD291B-8BEB-4E1D-800A-2A1D6C40E701}">
      <dgm:prSet/>
      <dgm:spPr/>
      <dgm:t>
        <a:bodyPr/>
        <a:lstStyle/>
        <a:p>
          <a:pPr rtl="1"/>
          <a:endParaRPr lang="ar-SA"/>
        </a:p>
      </dgm:t>
    </dgm:pt>
    <dgm:pt modelId="{0F4A8CDB-D182-42E8-9B51-328665CF3560}">
      <dgm:prSet/>
      <dgm:spPr/>
      <dgm:t>
        <a:bodyPr/>
        <a:lstStyle/>
        <a:p>
          <a:pPr rtl="1"/>
          <a:r>
            <a:rPr lang="ar-SA"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الشرعية</a:t>
          </a:r>
        </a:p>
      </dgm:t>
    </dgm:pt>
    <dgm:pt modelId="{8146FCD0-3B50-4D58-9B56-CEFEDFC6FADA}" type="parTrans" cxnId="{C9ED82A3-34DB-4C57-8D14-9B18061FFE73}">
      <dgm:prSet/>
      <dgm:spPr/>
      <dgm:t>
        <a:bodyPr/>
        <a:lstStyle/>
        <a:p>
          <a:pPr rtl="1"/>
          <a:endParaRPr lang="ar-SA"/>
        </a:p>
      </dgm:t>
    </dgm:pt>
    <dgm:pt modelId="{EB8CD8BD-F060-40AF-9DF4-1EAFF70FFE98}" type="sibTrans" cxnId="{C9ED82A3-34DB-4C57-8D14-9B18061FFE73}">
      <dgm:prSet/>
      <dgm:spPr/>
      <dgm:t>
        <a:bodyPr/>
        <a:lstStyle/>
        <a:p>
          <a:pPr rtl="1"/>
          <a:endParaRPr lang="ar-SA"/>
        </a:p>
      </dgm:t>
    </dgm:pt>
    <dgm:pt modelId="{76B7EF9B-3C33-4B18-AECB-CFFDCCF88546}">
      <dgm:prSet custT="1"/>
      <dgm:spPr/>
      <dgm:t>
        <a:bodyPr/>
        <a:lstStyle/>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لفظ استعمل شرعيا مثل الصلاة </a:t>
          </a:r>
        </a:p>
      </dgm:t>
    </dgm:pt>
    <dgm:pt modelId="{7C85DCF6-5F24-4E03-8CAF-CAD56BB2C13E}" type="parTrans" cxnId="{DC610B85-213C-4694-9F72-4F14FE7D740E}">
      <dgm:prSet/>
      <dgm:spPr/>
      <dgm:t>
        <a:bodyPr/>
        <a:lstStyle/>
        <a:p>
          <a:pPr rtl="1"/>
          <a:endParaRPr lang="ar-SA"/>
        </a:p>
      </dgm:t>
    </dgm:pt>
    <dgm:pt modelId="{4E48F92E-9BFD-454B-8AF4-586A67954805}" type="sibTrans" cxnId="{DC610B85-213C-4694-9F72-4F14FE7D740E}">
      <dgm:prSet/>
      <dgm:spPr/>
      <dgm:t>
        <a:bodyPr/>
        <a:lstStyle/>
        <a:p>
          <a:pPr rtl="1"/>
          <a:endParaRPr lang="ar-SA"/>
        </a:p>
      </dgm:t>
    </dgm:pt>
    <dgm:pt modelId="{2E999215-DFBA-43CA-909F-4B19087BAB77}">
      <dgm:prSet custT="1"/>
      <dgm:spPr/>
      <dgm:t>
        <a:bodyPr/>
        <a:lstStyle/>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هي أسماء خُصت بالعرف</a:t>
          </a:r>
        </a:p>
        <a:p>
          <a:pPr rtl="1"/>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الدابة تطلق على الحمار وعلى الفرس في أعراف الناس</a:t>
          </a:r>
        </a:p>
      </dgm:t>
    </dgm:pt>
    <dgm:pt modelId="{86F3CE06-C26D-4C57-9413-B19D6124589E}" type="parTrans" cxnId="{AFC16B05-5FA3-4E7B-BAD8-E0F41114191B}">
      <dgm:prSet/>
      <dgm:spPr/>
      <dgm:t>
        <a:bodyPr/>
        <a:lstStyle/>
        <a:p>
          <a:pPr rtl="1"/>
          <a:endParaRPr lang="ar-SA"/>
        </a:p>
      </dgm:t>
    </dgm:pt>
    <dgm:pt modelId="{77C7CA01-3798-4AFD-AD19-0F2F61E239BC}" type="sibTrans" cxnId="{AFC16B05-5FA3-4E7B-BAD8-E0F41114191B}">
      <dgm:prSet/>
      <dgm:spPr/>
      <dgm:t>
        <a:bodyPr/>
        <a:lstStyle/>
        <a:p>
          <a:pPr rtl="1"/>
          <a:endParaRPr lang="ar-SA"/>
        </a:p>
      </dgm:t>
    </dgm:pt>
    <dgm:pt modelId="{EFC8BD2E-CCA0-4698-AF5C-C384D63D16CE}" type="pres">
      <dgm:prSet presAssocID="{0B631068-3DE6-4B90-B5A8-294FB8F8B20C}" presName="hierChild1" presStyleCnt="0">
        <dgm:presLayoutVars>
          <dgm:chPref val="1"/>
          <dgm:dir/>
          <dgm:animOne val="branch"/>
          <dgm:animLvl val="lvl"/>
          <dgm:resizeHandles/>
        </dgm:presLayoutVars>
      </dgm:prSet>
      <dgm:spPr/>
      <dgm:t>
        <a:bodyPr/>
        <a:lstStyle/>
        <a:p>
          <a:pPr rtl="1"/>
          <a:endParaRPr lang="ar-SA"/>
        </a:p>
      </dgm:t>
    </dgm:pt>
    <dgm:pt modelId="{80A295E1-EB96-4A07-9336-6A8722AB39F6}" type="pres">
      <dgm:prSet presAssocID="{6B487179-2926-41B2-9301-DE37F0099B10}" presName="hierRoot1" presStyleCnt="0"/>
      <dgm:spPr/>
    </dgm:pt>
    <dgm:pt modelId="{BA0484BA-BD32-427D-8FD4-9B625980C598}" type="pres">
      <dgm:prSet presAssocID="{6B487179-2926-41B2-9301-DE37F0099B10}" presName="composite" presStyleCnt="0"/>
      <dgm:spPr/>
    </dgm:pt>
    <dgm:pt modelId="{60C8CDE9-AABF-44F1-B04C-39A0777BC903}" type="pres">
      <dgm:prSet presAssocID="{6B487179-2926-41B2-9301-DE37F0099B10}" presName="background" presStyleLbl="node0" presStyleIdx="0" presStyleCnt="1"/>
      <dgm:spPr/>
    </dgm:pt>
    <dgm:pt modelId="{E6B0AAFE-C344-4D46-9ED7-A8D530C1E911}" type="pres">
      <dgm:prSet presAssocID="{6B487179-2926-41B2-9301-DE37F0099B10}" presName="text" presStyleLbl="fgAcc0" presStyleIdx="0" presStyleCnt="1" custScaleX="148014">
        <dgm:presLayoutVars>
          <dgm:chPref val="3"/>
        </dgm:presLayoutVars>
      </dgm:prSet>
      <dgm:spPr/>
      <dgm:t>
        <a:bodyPr/>
        <a:lstStyle/>
        <a:p>
          <a:pPr rtl="1"/>
          <a:endParaRPr lang="ar-SA"/>
        </a:p>
      </dgm:t>
    </dgm:pt>
    <dgm:pt modelId="{4CC1C527-57B4-478B-8FC2-9FB7419FB3FC}" type="pres">
      <dgm:prSet presAssocID="{6B487179-2926-41B2-9301-DE37F0099B10}" presName="hierChild2" presStyleCnt="0"/>
      <dgm:spPr/>
    </dgm:pt>
    <dgm:pt modelId="{12A999BF-5C8F-4CDC-8663-F3A84EECDA90}" type="pres">
      <dgm:prSet presAssocID="{E595B2E8-41D5-4E10-A562-AFF9A54F350A}" presName="Name10" presStyleLbl="parChTrans1D2" presStyleIdx="0" presStyleCnt="4"/>
      <dgm:spPr/>
      <dgm:t>
        <a:bodyPr/>
        <a:lstStyle/>
        <a:p>
          <a:pPr rtl="1"/>
          <a:endParaRPr lang="ar-SA"/>
        </a:p>
      </dgm:t>
    </dgm:pt>
    <dgm:pt modelId="{200CE766-E37E-4528-8052-8D4A979ADCCF}" type="pres">
      <dgm:prSet presAssocID="{6D096968-5D84-4E17-A509-B42D437C4894}" presName="hierRoot2" presStyleCnt="0"/>
      <dgm:spPr/>
    </dgm:pt>
    <dgm:pt modelId="{A5E84F57-C61E-49F2-94B4-0A8DD39CC317}" type="pres">
      <dgm:prSet presAssocID="{6D096968-5D84-4E17-A509-B42D437C4894}" presName="composite2" presStyleCnt="0"/>
      <dgm:spPr/>
    </dgm:pt>
    <dgm:pt modelId="{BB62E49B-4E63-41CE-84BC-9AC29194D40B}" type="pres">
      <dgm:prSet presAssocID="{6D096968-5D84-4E17-A509-B42D437C4894}" presName="background2" presStyleLbl="node2" presStyleIdx="0" presStyleCnt="4"/>
      <dgm:spPr/>
    </dgm:pt>
    <dgm:pt modelId="{B80AF4F3-1573-477F-9459-60523D0F6900}" type="pres">
      <dgm:prSet presAssocID="{6D096968-5D84-4E17-A509-B42D437C4894}" presName="text2" presStyleLbl="fgAcc2" presStyleIdx="0" presStyleCnt="4">
        <dgm:presLayoutVars>
          <dgm:chPref val="3"/>
        </dgm:presLayoutVars>
      </dgm:prSet>
      <dgm:spPr/>
      <dgm:t>
        <a:bodyPr/>
        <a:lstStyle/>
        <a:p>
          <a:pPr rtl="1"/>
          <a:endParaRPr lang="ar-SA"/>
        </a:p>
      </dgm:t>
    </dgm:pt>
    <dgm:pt modelId="{3981E73A-8F19-40B7-82D5-FB53CFF30535}" type="pres">
      <dgm:prSet presAssocID="{6D096968-5D84-4E17-A509-B42D437C4894}" presName="hierChild3" presStyleCnt="0"/>
      <dgm:spPr/>
    </dgm:pt>
    <dgm:pt modelId="{D5F8E2BB-9133-4D9B-A627-CF7066B1E585}" type="pres">
      <dgm:prSet presAssocID="{473FA184-9878-46A3-B96B-7C7089D5D9AA}" presName="Name17" presStyleLbl="parChTrans1D3" presStyleIdx="0" presStyleCnt="4"/>
      <dgm:spPr/>
      <dgm:t>
        <a:bodyPr/>
        <a:lstStyle/>
        <a:p>
          <a:pPr rtl="1"/>
          <a:endParaRPr lang="ar-SA"/>
        </a:p>
      </dgm:t>
    </dgm:pt>
    <dgm:pt modelId="{7173C895-F3B3-4641-85DD-ABBFA9D58AB4}" type="pres">
      <dgm:prSet presAssocID="{F10A6BDF-D971-4494-BF94-EA820E3A49A5}" presName="hierRoot3" presStyleCnt="0"/>
      <dgm:spPr/>
    </dgm:pt>
    <dgm:pt modelId="{093C4AD1-2A73-4EAA-BC61-5E2833DD55A0}" type="pres">
      <dgm:prSet presAssocID="{F10A6BDF-D971-4494-BF94-EA820E3A49A5}" presName="composite3" presStyleCnt="0"/>
      <dgm:spPr/>
    </dgm:pt>
    <dgm:pt modelId="{F6F5C644-230D-4A71-AE93-C2345BF1D990}" type="pres">
      <dgm:prSet presAssocID="{F10A6BDF-D971-4494-BF94-EA820E3A49A5}" presName="background3" presStyleLbl="node3" presStyleIdx="0" presStyleCnt="4"/>
      <dgm:spPr/>
    </dgm:pt>
    <dgm:pt modelId="{43520C7B-D701-4C0B-B645-F68484FE4589}" type="pres">
      <dgm:prSet presAssocID="{F10A6BDF-D971-4494-BF94-EA820E3A49A5}" presName="text3" presStyleLbl="fgAcc3" presStyleIdx="0" presStyleCnt="4">
        <dgm:presLayoutVars>
          <dgm:chPref val="3"/>
        </dgm:presLayoutVars>
      </dgm:prSet>
      <dgm:spPr/>
      <dgm:t>
        <a:bodyPr/>
        <a:lstStyle/>
        <a:p>
          <a:pPr rtl="1"/>
          <a:endParaRPr lang="ar-SA"/>
        </a:p>
      </dgm:t>
    </dgm:pt>
    <dgm:pt modelId="{9BBE96A4-5FDD-40A9-BFDD-622769E7423A}" type="pres">
      <dgm:prSet presAssocID="{F10A6BDF-D971-4494-BF94-EA820E3A49A5}" presName="hierChild4" presStyleCnt="0"/>
      <dgm:spPr/>
    </dgm:pt>
    <dgm:pt modelId="{00FE4853-0AB2-485B-B631-2CEDDC9B1942}" type="pres">
      <dgm:prSet presAssocID="{8146FCD0-3B50-4D58-9B56-CEFEDFC6FADA}" presName="Name10" presStyleLbl="parChTrans1D2" presStyleIdx="1" presStyleCnt="4"/>
      <dgm:spPr/>
      <dgm:t>
        <a:bodyPr/>
        <a:lstStyle/>
        <a:p>
          <a:pPr rtl="1"/>
          <a:endParaRPr lang="ar-SA"/>
        </a:p>
      </dgm:t>
    </dgm:pt>
    <dgm:pt modelId="{1A1618C6-1747-40DE-B78A-43D0C4DF36FB}" type="pres">
      <dgm:prSet presAssocID="{0F4A8CDB-D182-42E8-9B51-328665CF3560}" presName="hierRoot2" presStyleCnt="0"/>
      <dgm:spPr/>
    </dgm:pt>
    <dgm:pt modelId="{361B473E-9192-4B91-86A5-9F613D5DF17F}" type="pres">
      <dgm:prSet presAssocID="{0F4A8CDB-D182-42E8-9B51-328665CF3560}" presName="composite2" presStyleCnt="0"/>
      <dgm:spPr/>
    </dgm:pt>
    <dgm:pt modelId="{25B34829-1203-4696-A88D-8DE0F0EB7150}" type="pres">
      <dgm:prSet presAssocID="{0F4A8CDB-D182-42E8-9B51-328665CF3560}" presName="background2" presStyleLbl="node2" presStyleIdx="1" presStyleCnt="4"/>
      <dgm:spPr/>
    </dgm:pt>
    <dgm:pt modelId="{CA796327-14EA-4543-B511-7CC7C21845DE}" type="pres">
      <dgm:prSet presAssocID="{0F4A8CDB-D182-42E8-9B51-328665CF3560}" presName="text2" presStyleLbl="fgAcc2" presStyleIdx="1" presStyleCnt="4">
        <dgm:presLayoutVars>
          <dgm:chPref val="3"/>
        </dgm:presLayoutVars>
      </dgm:prSet>
      <dgm:spPr/>
      <dgm:t>
        <a:bodyPr/>
        <a:lstStyle/>
        <a:p>
          <a:pPr rtl="1"/>
          <a:endParaRPr lang="ar-SA"/>
        </a:p>
      </dgm:t>
    </dgm:pt>
    <dgm:pt modelId="{64F719B8-554F-45B1-8DA0-754CDC7D5D86}" type="pres">
      <dgm:prSet presAssocID="{0F4A8CDB-D182-42E8-9B51-328665CF3560}" presName="hierChild3" presStyleCnt="0"/>
      <dgm:spPr/>
    </dgm:pt>
    <dgm:pt modelId="{628CE505-87BD-4E33-82F0-B133C170794B}" type="pres">
      <dgm:prSet presAssocID="{7C85DCF6-5F24-4E03-8CAF-CAD56BB2C13E}" presName="Name17" presStyleLbl="parChTrans1D3" presStyleIdx="1" presStyleCnt="4"/>
      <dgm:spPr/>
      <dgm:t>
        <a:bodyPr/>
        <a:lstStyle/>
        <a:p>
          <a:pPr rtl="1"/>
          <a:endParaRPr lang="ar-SA"/>
        </a:p>
      </dgm:t>
    </dgm:pt>
    <dgm:pt modelId="{55827B18-F144-492F-BABD-36BAB5337F38}" type="pres">
      <dgm:prSet presAssocID="{76B7EF9B-3C33-4B18-AECB-CFFDCCF88546}" presName="hierRoot3" presStyleCnt="0"/>
      <dgm:spPr/>
    </dgm:pt>
    <dgm:pt modelId="{894BC6C3-BFAC-41E8-8D00-24BBF2FADB77}" type="pres">
      <dgm:prSet presAssocID="{76B7EF9B-3C33-4B18-AECB-CFFDCCF88546}" presName="composite3" presStyleCnt="0"/>
      <dgm:spPr/>
    </dgm:pt>
    <dgm:pt modelId="{85D10665-BF38-4268-A50C-DFE781F37C8F}" type="pres">
      <dgm:prSet presAssocID="{76B7EF9B-3C33-4B18-AECB-CFFDCCF88546}" presName="background3" presStyleLbl="node3" presStyleIdx="1" presStyleCnt="4"/>
      <dgm:spPr/>
    </dgm:pt>
    <dgm:pt modelId="{40B1FFCB-7C31-4801-9F9F-1698EB48C24F}" type="pres">
      <dgm:prSet presAssocID="{76B7EF9B-3C33-4B18-AECB-CFFDCCF88546}" presName="text3" presStyleLbl="fgAcc3" presStyleIdx="1" presStyleCnt="4">
        <dgm:presLayoutVars>
          <dgm:chPref val="3"/>
        </dgm:presLayoutVars>
      </dgm:prSet>
      <dgm:spPr/>
      <dgm:t>
        <a:bodyPr/>
        <a:lstStyle/>
        <a:p>
          <a:pPr rtl="1"/>
          <a:endParaRPr lang="ar-SA"/>
        </a:p>
      </dgm:t>
    </dgm:pt>
    <dgm:pt modelId="{BC664581-0BD8-4ABE-9D32-D0D3C1C9B0DD}" type="pres">
      <dgm:prSet presAssocID="{76B7EF9B-3C33-4B18-AECB-CFFDCCF88546}" presName="hierChild4" presStyleCnt="0"/>
      <dgm:spPr/>
    </dgm:pt>
    <dgm:pt modelId="{36F35ED2-5FB0-4AEF-AB0F-0B868B203191}" type="pres">
      <dgm:prSet presAssocID="{146DBE0D-91DB-4250-8A71-87746E06411D}" presName="Name10" presStyleLbl="parChTrans1D2" presStyleIdx="2" presStyleCnt="4"/>
      <dgm:spPr/>
      <dgm:t>
        <a:bodyPr/>
        <a:lstStyle/>
        <a:p>
          <a:pPr rtl="1"/>
          <a:endParaRPr lang="ar-SA"/>
        </a:p>
      </dgm:t>
    </dgm:pt>
    <dgm:pt modelId="{30160FE2-5AAF-4FA2-8081-9D1F89EE3316}" type="pres">
      <dgm:prSet presAssocID="{3B60230A-D16D-4D14-993B-7B7FD8AF0C67}" presName="hierRoot2" presStyleCnt="0"/>
      <dgm:spPr/>
    </dgm:pt>
    <dgm:pt modelId="{D82F21C3-4497-4A06-878F-13BF5A96F694}" type="pres">
      <dgm:prSet presAssocID="{3B60230A-D16D-4D14-993B-7B7FD8AF0C67}" presName="composite2" presStyleCnt="0"/>
      <dgm:spPr/>
    </dgm:pt>
    <dgm:pt modelId="{1A4DB44C-99C2-4255-AA8A-3566FD879608}" type="pres">
      <dgm:prSet presAssocID="{3B60230A-D16D-4D14-993B-7B7FD8AF0C67}" presName="background2" presStyleLbl="node2" presStyleIdx="2" presStyleCnt="4"/>
      <dgm:spPr/>
    </dgm:pt>
    <dgm:pt modelId="{BEEB4116-DC7B-4F88-902C-F7DC76CDB8D7}" type="pres">
      <dgm:prSet presAssocID="{3B60230A-D16D-4D14-993B-7B7FD8AF0C67}" presName="text2" presStyleLbl="fgAcc2" presStyleIdx="2" presStyleCnt="4">
        <dgm:presLayoutVars>
          <dgm:chPref val="3"/>
        </dgm:presLayoutVars>
      </dgm:prSet>
      <dgm:spPr/>
      <dgm:t>
        <a:bodyPr/>
        <a:lstStyle/>
        <a:p>
          <a:pPr rtl="1"/>
          <a:endParaRPr lang="ar-SA"/>
        </a:p>
      </dgm:t>
    </dgm:pt>
    <dgm:pt modelId="{54A33387-715F-4EDF-9FF6-1A119CC906AF}" type="pres">
      <dgm:prSet presAssocID="{3B60230A-D16D-4D14-993B-7B7FD8AF0C67}" presName="hierChild3" presStyleCnt="0"/>
      <dgm:spPr/>
    </dgm:pt>
    <dgm:pt modelId="{42E5222E-6532-4456-A682-9109D8BAA033}" type="pres">
      <dgm:prSet presAssocID="{86F3CE06-C26D-4C57-9413-B19D6124589E}" presName="Name17" presStyleLbl="parChTrans1D3" presStyleIdx="2" presStyleCnt="4"/>
      <dgm:spPr/>
      <dgm:t>
        <a:bodyPr/>
        <a:lstStyle/>
        <a:p>
          <a:pPr rtl="1"/>
          <a:endParaRPr lang="ar-SA"/>
        </a:p>
      </dgm:t>
    </dgm:pt>
    <dgm:pt modelId="{7C0320AD-5A2F-473E-AAA4-E03C4CA12DA2}" type="pres">
      <dgm:prSet presAssocID="{2E999215-DFBA-43CA-909F-4B19087BAB77}" presName="hierRoot3" presStyleCnt="0"/>
      <dgm:spPr/>
    </dgm:pt>
    <dgm:pt modelId="{CA96F155-6C9A-4E84-9B89-04986CBE7E06}" type="pres">
      <dgm:prSet presAssocID="{2E999215-DFBA-43CA-909F-4B19087BAB77}" presName="composite3" presStyleCnt="0"/>
      <dgm:spPr/>
    </dgm:pt>
    <dgm:pt modelId="{BA7EFBAF-9E9D-429E-8CE3-2E11146471B2}" type="pres">
      <dgm:prSet presAssocID="{2E999215-DFBA-43CA-909F-4B19087BAB77}" presName="background3" presStyleLbl="node3" presStyleIdx="2" presStyleCnt="4"/>
      <dgm:spPr/>
    </dgm:pt>
    <dgm:pt modelId="{AB29F6DA-F408-4DE3-AAE6-FE01FC99C4B7}" type="pres">
      <dgm:prSet presAssocID="{2E999215-DFBA-43CA-909F-4B19087BAB77}" presName="text3" presStyleLbl="fgAcc3" presStyleIdx="2" presStyleCnt="4">
        <dgm:presLayoutVars>
          <dgm:chPref val="3"/>
        </dgm:presLayoutVars>
      </dgm:prSet>
      <dgm:spPr/>
      <dgm:t>
        <a:bodyPr/>
        <a:lstStyle/>
        <a:p>
          <a:pPr rtl="1"/>
          <a:endParaRPr lang="ar-SA"/>
        </a:p>
      </dgm:t>
    </dgm:pt>
    <dgm:pt modelId="{C09EEB91-8486-4988-8918-F602FD9C13E4}" type="pres">
      <dgm:prSet presAssocID="{2E999215-DFBA-43CA-909F-4B19087BAB77}" presName="hierChild4" presStyleCnt="0"/>
      <dgm:spPr/>
    </dgm:pt>
    <dgm:pt modelId="{776C664F-7AF0-414A-A479-7F90FBA90B92}" type="pres">
      <dgm:prSet presAssocID="{B4AF7F25-05F6-471D-89D8-51D3B25C48F9}" presName="Name10" presStyleLbl="parChTrans1D2" presStyleIdx="3" presStyleCnt="4"/>
      <dgm:spPr/>
      <dgm:t>
        <a:bodyPr/>
        <a:lstStyle/>
        <a:p>
          <a:pPr rtl="1"/>
          <a:endParaRPr lang="ar-SA"/>
        </a:p>
      </dgm:t>
    </dgm:pt>
    <dgm:pt modelId="{751E5675-4782-4C50-AC31-14D95AF079A4}" type="pres">
      <dgm:prSet presAssocID="{BE89D9AE-33AC-4123-8834-A3694EFDE053}" presName="hierRoot2" presStyleCnt="0"/>
      <dgm:spPr/>
    </dgm:pt>
    <dgm:pt modelId="{320FF336-70B2-47B0-ACAF-A1713387B526}" type="pres">
      <dgm:prSet presAssocID="{BE89D9AE-33AC-4123-8834-A3694EFDE053}" presName="composite2" presStyleCnt="0"/>
      <dgm:spPr/>
    </dgm:pt>
    <dgm:pt modelId="{2D933748-2AAF-4A63-8B53-0AE95F6C8A25}" type="pres">
      <dgm:prSet presAssocID="{BE89D9AE-33AC-4123-8834-A3694EFDE053}" presName="background2" presStyleLbl="node2" presStyleIdx="3" presStyleCnt="4"/>
      <dgm:spPr/>
    </dgm:pt>
    <dgm:pt modelId="{C9DDB09B-5EEA-41DA-A1E5-27393B3A5CED}" type="pres">
      <dgm:prSet presAssocID="{BE89D9AE-33AC-4123-8834-A3694EFDE053}" presName="text2" presStyleLbl="fgAcc2" presStyleIdx="3" presStyleCnt="4">
        <dgm:presLayoutVars>
          <dgm:chPref val="3"/>
        </dgm:presLayoutVars>
      </dgm:prSet>
      <dgm:spPr/>
      <dgm:t>
        <a:bodyPr/>
        <a:lstStyle/>
        <a:p>
          <a:pPr rtl="1"/>
          <a:endParaRPr lang="ar-SA"/>
        </a:p>
      </dgm:t>
    </dgm:pt>
    <dgm:pt modelId="{52A66A06-1853-4455-B4CD-8ABEDCDFA305}" type="pres">
      <dgm:prSet presAssocID="{BE89D9AE-33AC-4123-8834-A3694EFDE053}" presName="hierChild3" presStyleCnt="0"/>
      <dgm:spPr/>
    </dgm:pt>
    <dgm:pt modelId="{76C8DF7B-44D5-445F-8313-6C7F26766F22}" type="pres">
      <dgm:prSet presAssocID="{1C7A9AA5-B818-42EB-9A9D-5430191579A8}" presName="Name17" presStyleLbl="parChTrans1D3" presStyleIdx="3" presStyleCnt="4"/>
      <dgm:spPr/>
      <dgm:t>
        <a:bodyPr/>
        <a:lstStyle/>
        <a:p>
          <a:pPr rtl="1"/>
          <a:endParaRPr lang="ar-SA"/>
        </a:p>
      </dgm:t>
    </dgm:pt>
    <dgm:pt modelId="{EC4D9BD8-32D9-48BD-8ED3-7BACE060598D}" type="pres">
      <dgm:prSet presAssocID="{D1650075-4798-4097-B56C-B6F9E83987D3}" presName="hierRoot3" presStyleCnt="0"/>
      <dgm:spPr/>
    </dgm:pt>
    <dgm:pt modelId="{C08F9ADB-CE99-4A13-A29E-158730A77957}" type="pres">
      <dgm:prSet presAssocID="{D1650075-4798-4097-B56C-B6F9E83987D3}" presName="composite3" presStyleCnt="0"/>
      <dgm:spPr/>
    </dgm:pt>
    <dgm:pt modelId="{5F5F2F48-C916-420D-A6A1-1A15D8D38CF8}" type="pres">
      <dgm:prSet presAssocID="{D1650075-4798-4097-B56C-B6F9E83987D3}" presName="background3" presStyleLbl="node3" presStyleIdx="3" presStyleCnt="4"/>
      <dgm:spPr/>
    </dgm:pt>
    <dgm:pt modelId="{CAB78DC6-7ED6-4937-96E4-FAE95F044BD3}" type="pres">
      <dgm:prSet presAssocID="{D1650075-4798-4097-B56C-B6F9E83987D3}" presName="text3" presStyleLbl="fgAcc3" presStyleIdx="3" presStyleCnt="4">
        <dgm:presLayoutVars>
          <dgm:chPref val="3"/>
        </dgm:presLayoutVars>
      </dgm:prSet>
      <dgm:spPr/>
      <dgm:t>
        <a:bodyPr/>
        <a:lstStyle/>
        <a:p>
          <a:pPr rtl="1"/>
          <a:endParaRPr lang="ar-SA"/>
        </a:p>
      </dgm:t>
    </dgm:pt>
    <dgm:pt modelId="{98140436-4AB9-4EF2-9E34-68FDEFBBD391}" type="pres">
      <dgm:prSet presAssocID="{D1650075-4798-4097-B56C-B6F9E83987D3}" presName="hierChild4" presStyleCnt="0"/>
      <dgm:spPr/>
    </dgm:pt>
  </dgm:ptLst>
  <dgm:cxnLst>
    <dgm:cxn modelId="{1A9BFCE3-454B-4501-B083-9AFEE4B05B8D}" type="presOf" srcId="{D1650075-4798-4097-B56C-B6F9E83987D3}" destId="{CAB78DC6-7ED6-4937-96E4-FAE95F044BD3}" srcOrd="0" destOrd="0" presId="urn:microsoft.com/office/officeart/2005/8/layout/hierarchy1"/>
    <dgm:cxn modelId="{F02B7615-6947-4D6D-A60B-F4CE6009BCF5}" type="presOf" srcId="{6D096968-5D84-4E17-A509-B42D437C4894}" destId="{B80AF4F3-1573-477F-9459-60523D0F6900}" srcOrd="0" destOrd="0" presId="urn:microsoft.com/office/officeart/2005/8/layout/hierarchy1"/>
    <dgm:cxn modelId="{A453A96C-0CD6-453C-9224-C8D68452A82E}" type="presOf" srcId="{473FA184-9878-46A3-B96B-7C7089D5D9AA}" destId="{D5F8E2BB-9133-4D9B-A627-CF7066B1E585}" srcOrd="0" destOrd="0" presId="urn:microsoft.com/office/officeart/2005/8/layout/hierarchy1"/>
    <dgm:cxn modelId="{D43CC247-B351-4DF4-AE3C-3E776C2D8997}" srcId="{6D096968-5D84-4E17-A509-B42D437C4894}" destId="{F10A6BDF-D971-4494-BF94-EA820E3A49A5}" srcOrd="0" destOrd="0" parTransId="{473FA184-9878-46A3-B96B-7C7089D5D9AA}" sibTransId="{A23A25C3-5B2A-440D-9A7E-366B0176586A}"/>
    <dgm:cxn modelId="{DC610B85-213C-4694-9F72-4F14FE7D740E}" srcId="{0F4A8CDB-D182-42E8-9B51-328665CF3560}" destId="{76B7EF9B-3C33-4B18-AECB-CFFDCCF88546}" srcOrd="0" destOrd="0" parTransId="{7C85DCF6-5F24-4E03-8CAF-CAD56BB2C13E}" sibTransId="{4E48F92E-9BFD-454B-8AF4-586A67954805}"/>
    <dgm:cxn modelId="{AC66E5D9-ACD1-44E7-AB60-14AB1F73FAD2}" type="presOf" srcId="{146DBE0D-91DB-4250-8A71-87746E06411D}" destId="{36F35ED2-5FB0-4AEF-AB0F-0B868B203191}" srcOrd="0" destOrd="0" presId="urn:microsoft.com/office/officeart/2005/8/layout/hierarchy1"/>
    <dgm:cxn modelId="{75F83A59-F103-4278-A11F-6A2E6FF76435}" srcId="{6B487179-2926-41B2-9301-DE37F0099B10}" destId="{BE89D9AE-33AC-4123-8834-A3694EFDE053}" srcOrd="3" destOrd="0" parTransId="{B4AF7F25-05F6-471D-89D8-51D3B25C48F9}" sibTransId="{DA9350EE-F76F-4EAF-A59F-5D12299F6CA0}"/>
    <dgm:cxn modelId="{C0FB31DF-DD7A-40E7-8C45-206990F27006}" type="presOf" srcId="{6B487179-2926-41B2-9301-DE37F0099B10}" destId="{E6B0AAFE-C344-4D46-9ED7-A8D530C1E911}" srcOrd="0" destOrd="0" presId="urn:microsoft.com/office/officeart/2005/8/layout/hierarchy1"/>
    <dgm:cxn modelId="{F976BCBA-6B9E-4C87-A698-3234E6D7A92B}" type="presOf" srcId="{2E999215-DFBA-43CA-909F-4B19087BAB77}" destId="{AB29F6DA-F408-4DE3-AAE6-FE01FC99C4B7}" srcOrd="0" destOrd="0" presId="urn:microsoft.com/office/officeart/2005/8/layout/hierarchy1"/>
    <dgm:cxn modelId="{90D88567-5030-492D-B05D-29F7209F3AF3}" type="presOf" srcId="{3B60230A-D16D-4D14-993B-7B7FD8AF0C67}" destId="{BEEB4116-DC7B-4F88-902C-F7DC76CDB8D7}" srcOrd="0" destOrd="0" presId="urn:microsoft.com/office/officeart/2005/8/layout/hierarchy1"/>
    <dgm:cxn modelId="{E853FBE1-2374-409E-BE6B-BB160F7CA164}" type="presOf" srcId="{7C85DCF6-5F24-4E03-8CAF-CAD56BB2C13E}" destId="{628CE505-87BD-4E33-82F0-B133C170794B}" srcOrd="0" destOrd="0" presId="urn:microsoft.com/office/officeart/2005/8/layout/hierarchy1"/>
    <dgm:cxn modelId="{C9ED82A3-34DB-4C57-8D14-9B18061FFE73}" srcId="{6B487179-2926-41B2-9301-DE37F0099B10}" destId="{0F4A8CDB-D182-42E8-9B51-328665CF3560}" srcOrd="1" destOrd="0" parTransId="{8146FCD0-3B50-4D58-9B56-CEFEDFC6FADA}" sibTransId="{EB8CD8BD-F060-40AF-9DF4-1EAFF70FFE98}"/>
    <dgm:cxn modelId="{5ECC264A-B823-4E9D-BEE1-86B4CC10AB58}" type="presOf" srcId="{86F3CE06-C26D-4C57-9413-B19D6124589E}" destId="{42E5222E-6532-4456-A682-9109D8BAA033}" srcOrd="0" destOrd="0" presId="urn:microsoft.com/office/officeart/2005/8/layout/hierarchy1"/>
    <dgm:cxn modelId="{17CD291B-8BEB-4E1D-800A-2A1D6C40E701}" srcId="{6B487179-2926-41B2-9301-DE37F0099B10}" destId="{3B60230A-D16D-4D14-993B-7B7FD8AF0C67}" srcOrd="2" destOrd="0" parTransId="{146DBE0D-91DB-4250-8A71-87746E06411D}" sibTransId="{A8983817-2766-40B0-BC77-10380F9B36B7}"/>
    <dgm:cxn modelId="{2BF4C3BF-5764-4A92-A956-8F2DFA662683}" type="presOf" srcId="{0B631068-3DE6-4B90-B5A8-294FB8F8B20C}" destId="{EFC8BD2E-CCA0-4698-AF5C-C384D63D16CE}" srcOrd="0" destOrd="0" presId="urn:microsoft.com/office/officeart/2005/8/layout/hierarchy1"/>
    <dgm:cxn modelId="{6770D440-F426-4FF4-90AB-FCE69AC93BD0}" srcId="{0B631068-3DE6-4B90-B5A8-294FB8F8B20C}" destId="{6B487179-2926-41B2-9301-DE37F0099B10}" srcOrd="0" destOrd="0" parTransId="{7B95D6CD-5BB7-47A6-A38B-722E5D41F878}" sibTransId="{171C8890-DC7D-4FB3-B914-88113D4B88C3}"/>
    <dgm:cxn modelId="{2BF9AA80-3F17-482F-8890-D894EDB09137}" type="presOf" srcId="{76B7EF9B-3C33-4B18-AECB-CFFDCCF88546}" destId="{40B1FFCB-7C31-4801-9F9F-1698EB48C24F}" srcOrd="0" destOrd="0" presId="urn:microsoft.com/office/officeart/2005/8/layout/hierarchy1"/>
    <dgm:cxn modelId="{F011C3E4-109C-4599-9573-DF0CB5F165A2}" type="presOf" srcId="{0F4A8CDB-D182-42E8-9B51-328665CF3560}" destId="{CA796327-14EA-4543-B511-7CC7C21845DE}" srcOrd="0" destOrd="0" presId="urn:microsoft.com/office/officeart/2005/8/layout/hierarchy1"/>
    <dgm:cxn modelId="{E26C2408-59D3-4511-A4CC-B94D8CB55974}" type="presOf" srcId="{B4AF7F25-05F6-471D-89D8-51D3B25C48F9}" destId="{776C664F-7AF0-414A-A479-7F90FBA90B92}" srcOrd="0" destOrd="0" presId="urn:microsoft.com/office/officeart/2005/8/layout/hierarchy1"/>
    <dgm:cxn modelId="{105B9B6F-8D4E-44BD-A643-A992955D7BD9}" srcId="{6B487179-2926-41B2-9301-DE37F0099B10}" destId="{6D096968-5D84-4E17-A509-B42D437C4894}" srcOrd="0" destOrd="0" parTransId="{E595B2E8-41D5-4E10-A562-AFF9A54F350A}" sibTransId="{75F514B8-449A-478D-A812-266E8DF63BAD}"/>
    <dgm:cxn modelId="{046DB42D-D0ED-4BE5-A258-078CD28E18FF}" srcId="{BE89D9AE-33AC-4123-8834-A3694EFDE053}" destId="{D1650075-4798-4097-B56C-B6F9E83987D3}" srcOrd="0" destOrd="0" parTransId="{1C7A9AA5-B818-42EB-9A9D-5430191579A8}" sibTransId="{EEF8EFD2-7275-4056-8A06-D65E901837BC}"/>
    <dgm:cxn modelId="{70D35840-2F30-4AD5-9ED9-C7CBBC21FDF5}" type="presOf" srcId="{F10A6BDF-D971-4494-BF94-EA820E3A49A5}" destId="{43520C7B-D701-4C0B-B645-F68484FE4589}" srcOrd="0" destOrd="0" presId="urn:microsoft.com/office/officeart/2005/8/layout/hierarchy1"/>
    <dgm:cxn modelId="{805CDDB3-F625-4E5F-B496-C6A5BF1E0D2C}" type="presOf" srcId="{E595B2E8-41D5-4E10-A562-AFF9A54F350A}" destId="{12A999BF-5C8F-4CDC-8663-F3A84EECDA90}" srcOrd="0" destOrd="0" presId="urn:microsoft.com/office/officeart/2005/8/layout/hierarchy1"/>
    <dgm:cxn modelId="{AFC16B05-5FA3-4E7B-BAD8-E0F41114191B}" srcId="{3B60230A-D16D-4D14-993B-7B7FD8AF0C67}" destId="{2E999215-DFBA-43CA-909F-4B19087BAB77}" srcOrd="0" destOrd="0" parTransId="{86F3CE06-C26D-4C57-9413-B19D6124589E}" sibTransId="{77C7CA01-3798-4AFD-AD19-0F2F61E239BC}"/>
    <dgm:cxn modelId="{3ADE9183-469E-42E4-B3F7-5EBAA0638F74}" type="presOf" srcId="{1C7A9AA5-B818-42EB-9A9D-5430191579A8}" destId="{76C8DF7B-44D5-445F-8313-6C7F26766F22}" srcOrd="0" destOrd="0" presId="urn:microsoft.com/office/officeart/2005/8/layout/hierarchy1"/>
    <dgm:cxn modelId="{54CEE600-67E7-4308-93E9-F6ED2C48385B}" type="presOf" srcId="{BE89D9AE-33AC-4123-8834-A3694EFDE053}" destId="{C9DDB09B-5EEA-41DA-A1E5-27393B3A5CED}" srcOrd="0" destOrd="0" presId="urn:microsoft.com/office/officeart/2005/8/layout/hierarchy1"/>
    <dgm:cxn modelId="{BB9E42FB-DD38-4A85-833E-E687664ECFF9}" type="presOf" srcId="{8146FCD0-3B50-4D58-9B56-CEFEDFC6FADA}" destId="{00FE4853-0AB2-485B-B631-2CEDDC9B1942}" srcOrd="0" destOrd="0" presId="urn:microsoft.com/office/officeart/2005/8/layout/hierarchy1"/>
    <dgm:cxn modelId="{F2BE626E-CC30-4E2F-91C0-0DB7D3077C6B}" type="presParOf" srcId="{EFC8BD2E-CCA0-4698-AF5C-C384D63D16CE}" destId="{80A295E1-EB96-4A07-9336-6A8722AB39F6}" srcOrd="0" destOrd="0" presId="urn:microsoft.com/office/officeart/2005/8/layout/hierarchy1"/>
    <dgm:cxn modelId="{714FB064-A83D-4749-A6D1-3752FC714C50}" type="presParOf" srcId="{80A295E1-EB96-4A07-9336-6A8722AB39F6}" destId="{BA0484BA-BD32-427D-8FD4-9B625980C598}" srcOrd="0" destOrd="0" presId="urn:microsoft.com/office/officeart/2005/8/layout/hierarchy1"/>
    <dgm:cxn modelId="{F53E755F-1740-419E-B7A4-1DF26E24FC67}" type="presParOf" srcId="{BA0484BA-BD32-427D-8FD4-9B625980C598}" destId="{60C8CDE9-AABF-44F1-B04C-39A0777BC903}" srcOrd="0" destOrd="0" presId="urn:microsoft.com/office/officeart/2005/8/layout/hierarchy1"/>
    <dgm:cxn modelId="{A8F5587F-F452-4F36-BF38-755F1B9D7315}" type="presParOf" srcId="{BA0484BA-BD32-427D-8FD4-9B625980C598}" destId="{E6B0AAFE-C344-4D46-9ED7-A8D530C1E911}" srcOrd="1" destOrd="0" presId="urn:microsoft.com/office/officeart/2005/8/layout/hierarchy1"/>
    <dgm:cxn modelId="{BD18651F-A952-4B65-88DC-3465E3C591C7}" type="presParOf" srcId="{80A295E1-EB96-4A07-9336-6A8722AB39F6}" destId="{4CC1C527-57B4-478B-8FC2-9FB7419FB3FC}" srcOrd="1" destOrd="0" presId="urn:microsoft.com/office/officeart/2005/8/layout/hierarchy1"/>
    <dgm:cxn modelId="{46C3EECB-7231-4E0F-BAD1-32D911A52A60}" type="presParOf" srcId="{4CC1C527-57B4-478B-8FC2-9FB7419FB3FC}" destId="{12A999BF-5C8F-4CDC-8663-F3A84EECDA90}" srcOrd="0" destOrd="0" presId="urn:microsoft.com/office/officeart/2005/8/layout/hierarchy1"/>
    <dgm:cxn modelId="{AB828201-EE06-4326-9F96-4AF06AAD0AED}" type="presParOf" srcId="{4CC1C527-57B4-478B-8FC2-9FB7419FB3FC}" destId="{200CE766-E37E-4528-8052-8D4A979ADCCF}" srcOrd="1" destOrd="0" presId="urn:microsoft.com/office/officeart/2005/8/layout/hierarchy1"/>
    <dgm:cxn modelId="{E33F8005-4B15-4DC7-B666-7ADF2EDB2BB6}" type="presParOf" srcId="{200CE766-E37E-4528-8052-8D4A979ADCCF}" destId="{A5E84F57-C61E-49F2-94B4-0A8DD39CC317}" srcOrd="0" destOrd="0" presId="urn:microsoft.com/office/officeart/2005/8/layout/hierarchy1"/>
    <dgm:cxn modelId="{17C8D20B-2FBF-4FE6-8E79-1B3842D1B80E}" type="presParOf" srcId="{A5E84F57-C61E-49F2-94B4-0A8DD39CC317}" destId="{BB62E49B-4E63-41CE-84BC-9AC29194D40B}" srcOrd="0" destOrd="0" presId="urn:microsoft.com/office/officeart/2005/8/layout/hierarchy1"/>
    <dgm:cxn modelId="{9CEE6120-5ABD-45D7-8428-76B6CE023C25}" type="presParOf" srcId="{A5E84F57-C61E-49F2-94B4-0A8DD39CC317}" destId="{B80AF4F3-1573-477F-9459-60523D0F6900}" srcOrd="1" destOrd="0" presId="urn:microsoft.com/office/officeart/2005/8/layout/hierarchy1"/>
    <dgm:cxn modelId="{8A738BD1-2968-4143-B1AB-D9EEC9168CF8}" type="presParOf" srcId="{200CE766-E37E-4528-8052-8D4A979ADCCF}" destId="{3981E73A-8F19-40B7-82D5-FB53CFF30535}" srcOrd="1" destOrd="0" presId="urn:microsoft.com/office/officeart/2005/8/layout/hierarchy1"/>
    <dgm:cxn modelId="{5596E348-57C2-4E1C-A94A-57D70B32241E}" type="presParOf" srcId="{3981E73A-8F19-40B7-82D5-FB53CFF30535}" destId="{D5F8E2BB-9133-4D9B-A627-CF7066B1E585}" srcOrd="0" destOrd="0" presId="urn:microsoft.com/office/officeart/2005/8/layout/hierarchy1"/>
    <dgm:cxn modelId="{CE8D60A1-256C-45EA-8BA2-8F3E9DDC5A42}" type="presParOf" srcId="{3981E73A-8F19-40B7-82D5-FB53CFF30535}" destId="{7173C895-F3B3-4641-85DD-ABBFA9D58AB4}" srcOrd="1" destOrd="0" presId="urn:microsoft.com/office/officeart/2005/8/layout/hierarchy1"/>
    <dgm:cxn modelId="{A9AB5BEC-6CA1-4E6F-BA46-5D312868FC1E}" type="presParOf" srcId="{7173C895-F3B3-4641-85DD-ABBFA9D58AB4}" destId="{093C4AD1-2A73-4EAA-BC61-5E2833DD55A0}" srcOrd="0" destOrd="0" presId="urn:microsoft.com/office/officeart/2005/8/layout/hierarchy1"/>
    <dgm:cxn modelId="{AF3EFB48-3229-42EC-AB6B-3EEB12825FB9}" type="presParOf" srcId="{093C4AD1-2A73-4EAA-BC61-5E2833DD55A0}" destId="{F6F5C644-230D-4A71-AE93-C2345BF1D990}" srcOrd="0" destOrd="0" presId="urn:microsoft.com/office/officeart/2005/8/layout/hierarchy1"/>
    <dgm:cxn modelId="{C70E25B2-E97E-4832-BA84-FFD71191D9E1}" type="presParOf" srcId="{093C4AD1-2A73-4EAA-BC61-5E2833DD55A0}" destId="{43520C7B-D701-4C0B-B645-F68484FE4589}" srcOrd="1" destOrd="0" presId="urn:microsoft.com/office/officeart/2005/8/layout/hierarchy1"/>
    <dgm:cxn modelId="{F040009C-858E-45F7-9AF4-29702E233520}" type="presParOf" srcId="{7173C895-F3B3-4641-85DD-ABBFA9D58AB4}" destId="{9BBE96A4-5FDD-40A9-BFDD-622769E7423A}" srcOrd="1" destOrd="0" presId="urn:microsoft.com/office/officeart/2005/8/layout/hierarchy1"/>
    <dgm:cxn modelId="{1AB414F7-807B-4A4F-83F2-994A4345DC9D}" type="presParOf" srcId="{4CC1C527-57B4-478B-8FC2-9FB7419FB3FC}" destId="{00FE4853-0AB2-485B-B631-2CEDDC9B1942}" srcOrd="2" destOrd="0" presId="urn:microsoft.com/office/officeart/2005/8/layout/hierarchy1"/>
    <dgm:cxn modelId="{317E7BFD-364F-4621-B0C7-12BC2A889ED9}" type="presParOf" srcId="{4CC1C527-57B4-478B-8FC2-9FB7419FB3FC}" destId="{1A1618C6-1747-40DE-B78A-43D0C4DF36FB}" srcOrd="3" destOrd="0" presId="urn:microsoft.com/office/officeart/2005/8/layout/hierarchy1"/>
    <dgm:cxn modelId="{12B2E0C3-02B4-45C1-87FF-ED816079B8EE}" type="presParOf" srcId="{1A1618C6-1747-40DE-B78A-43D0C4DF36FB}" destId="{361B473E-9192-4B91-86A5-9F613D5DF17F}" srcOrd="0" destOrd="0" presId="urn:microsoft.com/office/officeart/2005/8/layout/hierarchy1"/>
    <dgm:cxn modelId="{92EE4457-B3D0-4F97-A67F-12757379D252}" type="presParOf" srcId="{361B473E-9192-4B91-86A5-9F613D5DF17F}" destId="{25B34829-1203-4696-A88D-8DE0F0EB7150}" srcOrd="0" destOrd="0" presId="urn:microsoft.com/office/officeart/2005/8/layout/hierarchy1"/>
    <dgm:cxn modelId="{97DC6AF7-DF1A-4525-B90F-4F980D69837F}" type="presParOf" srcId="{361B473E-9192-4B91-86A5-9F613D5DF17F}" destId="{CA796327-14EA-4543-B511-7CC7C21845DE}" srcOrd="1" destOrd="0" presId="urn:microsoft.com/office/officeart/2005/8/layout/hierarchy1"/>
    <dgm:cxn modelId="{58819C7E-4631-4742-BBF4-3BE051987D65}" type="presParOf" srcId="{1A1618C6-1747-40DE-B78A-43D0C4DF36FB}" destId="{64F719B8-554F-45B1-8DA0-754CDC7D5D86}" srcOrd="1" destOrd="0" presId="urn:microsoft.com/office/officeart/2005/8/layout/hierarchy1"/>
    <dgm:cxn modelId="{8DC74E2A-8CC9-4CB3-95D1-25EC7D4191F0}" type="presParOf" srcId="{64F719B8-554F-45B1-8DA0-754CDC7D5D86}" destId="{628CE505-87BD-4E33-82F0-B133C170794B}" srcOrd="0" destOrd="0" presId="urn:microsoft.com/office/officeart/2005/8/layout/hierarchy1"/>
    <dgm:cxn modelId="{654B7752-C5B2-4F84-A860-7D37E1275E64}" type="presParOf" srcId="{64F719B8-554F-45B1-8DA0-754CDC7D5D86}" destId="{55827B18-F144-492F-BABD-36BAB5337F38}" srcOrd="1" destOrd="0" presId="urn:microsoft.com/office/officeart/2005/8/layout/hierarchy1"/>
    <dgm:cxn modelId="{40B6D19F-B826-4C0E-876F-96746DA50845}" type="presParOf" srcId="{55827B18-F144-492F-BABD-36BAB5337F38}" destId="{894BC6C3-BFAC-41E8-8D00-24BBF2FADB77}" srcOrd="0" destOrd="0" presId="urn:microsoft.com/office/officeart/2005/8/layout/hierarchy1"/>
    <dgm:cxn modelId="{6E28405D-68A1-4E92-9EE1-30645EE9B4F8}" type="presParOf" srcId="{894BC6C3-BFAC-41E8-8D00-24BBF2FADB77}" destId="{85D10665-BF38-4268-A50C-DFE781F37C8F}" srcOrd="0" destOrd="0" presId="urn:microsoft.com/office/officeart/2005/8/layout/hierarchy1"/>
    <dgm:cxn modelId="{7D94C720-7ED5-474D-ADF5-604721EB27DD}" type="presParOf" srcId="{894BC6C3-BFAC-41E8-8D00-24BBF2FADB77}" destId="{40B1FFCB-7C31-4801-9F9F-1698EB48C24F}" srcOrd="1" destOrd="0" presId="urn:microsoft.com/office/officeart/2005/8/layout/hierarchy1"/>
    <dgm:cxn modelId="{B19EAD66-A4F6-4808-B346-25BD354ED6A5}" type="presParOf" srcId="{55827B18-F144-492F-BABD-36BAB5337F38}" destId="{BC664581-0BD8-4ABE-9D32-D0D3C1C9B0DD}" srcOrd="1" destOrd="0" presId="urn:microsoft.com/office/officeart/2005/8/layout/hierarchy1"/>
    <dgm:cxn modelId="{345865EB-E1C0-4779-9C27-6FE74A429334}" type="presParOf" srcId="{4CC1C527-57B4-478B-8FC2-9FB7419FB3FC}" destId="{36F35ED2-5FB0-4AEF-AB0F-0B868B203191}" srcOrd="4" destOrd="0" presId="urn:microsoft.com/office/officeart/2005/8/layout/hierarchy1"/>
    <dgm:cxn modelId="{57355D0C-394D-49AF-BDAA-35D144C5BF2E}" type="presParOf" srcId="{4CC1C527-57B4-478B-8FC2-9FB7419FB3FC}" destId="{30160FE2-5AAF-4FA2-8081-9D1F89EE3316}" srcOrd="5" destOrd="0" presId="urn:microsoft.com/office/officeart/2005/8/layout/hierarchy1"/>
    <dgm:cxn modelId="{E149BB4E-C716-487B-9C86-BCDC32A0472D}" type="presParOf" srcId="{30160FE2-5AAF-4FA2-8081-9D1F89EE3316}" destId="{D82F21C3-4497-4A06-878F-13BF5A96F694}" srcOrd="0" destOrd="0" presId="urn:microsoft.com/office/officeart/2005/8/layout/hierarchy1"/>
    <dgm:cxn modelId="{62F574D8-F585-4E59-AF84-7D07C3D5DCCA}" type="presParOf" srcId="{D82F21C3-4497-4A06-878F-13BF5A96F694}" destId="{1A4DB44C-99C2-4255-AA8A-3566FD879608}" srcOrd="0" destOrd="0" presId="urn:microsoft.com/office/officeart/2005/8/layout/hierarchy1"/>
    <dgm:cxn modelId="{CA1FC3A6-C426-4070-804A-44B3D12185C1}" type="presParOf" srcId="{D82F21C3-4497-4A06-878F-13BF5A96F694}" destId="{BEEB4116-DC7B-4F88-902C-F7DC76CDB8D7}" srcOrd="1" destOrd="0" presId="urn:microsoft.com/office/officeart/2005/8/layout/hierarchy1"/>
    <dgm:cxn modelId="{E978EE57-C0C4-4B8C-A437-72D651BF0790}" type="presParOf" srcId="{30160FE2-5AAF-4FA2-8081-9D1F89EE3316}" destId="{54A33387-715F-4EDF-9FF6-1A119CC906AF}" srcOrd="1" destOrd="0" presId="urn:microsoft.com/office/officeart/2005/8/layout/hierarchy1"/>
    <dgm:cxn modelId="{A0189A1D-A89F-4548-8989-12D4ACF5DFF3}" type="presParOf" srcId="{54A33387-715F-4EDF-9FF6-1A119CC906AF}" destId="{42E5222E-6532-4456-A682-9109D8BAA033}" srcOrd="0" destOrd="0" presId="urn:microsoft.com/office/officeart/2005/8/layout/hierarchy1"/>
    <dgm:cxn modelId="{E54E469D-B2C6-4037-9088-FB116BB1CBFA}" type="presParOf" srcId="{54A33387-715F-4EDF-9FF6-1A119CC906AF}" destId="{7C0320AD-5A2F-473E-AAA4-E03C4CA12DA2}" srcOrd="1" destOrd="0" presId="urn:microsoft.com/office/officeart/2005/8/layout/hierarchy1"/>
    <dgm:cxn modelId="{B5A67399-081F-4C4B-A887-B338CA50C9EE}" type="presParOf" srcId="{7C0320AD-5A2F-473E-AAA4-E03C4CA12DA2}" destId="{CA96F155-6C9A-4E84-9B89-04986CBE7E06}" srcOrd="0" destOrd="0" presId="urn:microsoft.com/office/officeart/2005/8/layout/hierarchy1"/>
    <dgm:cxn modelId="{12AE2FCD-B10C-4CCE-BFB1-98EFD1A6BA9A}" type="presParOf" srcId="{CA96F155-6C9A-4E84-9B89-04986CBE7E06}" destId="{BA7EFBAF-9E9D-429E-8CE3-2E11146471B2}" srcOrd="0" destOrd="0" presId="urn:microsoft.com/office/officeart/2005/8/layout/hierarchy1"/>
    <dgm:cxn modelId="{F98EFFF7-1C43-4CCD-A415-7A8B75EF1A46}" type="presParOf" srcId="{CA96F155-6C9A-4E84-9B89-04986CBE7E06}" destId="{AB29F6DA-F408-4DE3-AAE6-FE01FC99C4B7}" srcOrd="1" destOrd="0" presId="urn:microsoft.com/office/officeart/2005/8/layout/hierarchy1"/>
    <dgm:cxn modelId="{EB2097BD-64E5-4097-93DA-F389B0810975}" type="presParOf" srcId="{7C0320AD-5A2F-473E-AAA4-E03C4CA12DA2}" destId="{C09EEB91-8486-4988-8918-F602FD9C13E4}" srcOrd="1" destOrd="0" presId="urn:microsoft.com/office/officeart/2005/8/layout/hierarchy1"/>
    <dgm:cxn modelId="{724F5992-3DFF-4077-8BB4-5F5ACA1F4DC2}" type="presParOf" srcId="{4CC1C527-57B4-478B-8FC2-9FB7419FB3FC}" destId="{776C664F-7AF0-414A-A479-7F90FBA90B92}" srcOrd="6" destOrd="0" presId="urn:microsoft.com/office/officeart/2005/8/layout/hierarchy1"/>
    <dgm:cxn modelId="{8FDB8C2F-D11F-4845-848B-AD3EF4009D08}" type="presParOf" srcId="{4CC1C527-57B4-478B-8FC2-9FB7419FB3FC}" destId="{751E5675-4782-4C50-AC31-14D95AF079A4}" srcOrd="7" destOrd="0" presId="urn:microsoft.com/office/officeart/2005/8/layout/hierarchy1"/>
    <dgm:cxn modelId="{C9B227B4-1D01-48E2-86F8-C6FBA947DAC7}" type="presParOf" srcId="{751E5675-4782-4C50-AC31-14D95AF079A4}" destId="{320FF336-70B2-47B0-ACAF-A1713387B526}" srcOrd="0" destOrd="0" presId="urn:microsoft.com/office/officeart/2005/8/layout/hierarchy1"/>
    <dgm:cxn modelId="{B8C55187-2D6C-429A-89B9-57479E89501C}" type="presParOf" srcId="{320FF336-70B2-47B0-ACAF-A1713387B526}" destId="{2D933748-2AAF-4A63-8B53-0AE95F6C8A25}" srcOrd="0" destOrd="0" presId="urn:microsoft.com/office/officeart/2005/8/layout/hierarchy1"/>
    <dgm:cxn modelId="{EF7D0C8D-2D39-44C2-B0F9-AB283DE69AE2}" type="presParOf" srcId="{320FF336-70B2-47B0-ACAF-A1713387B526}" destId="{C9DDB09B-5EEA-41DA-A1E5-27393B3A5CED}" srcOrd="1" destOrd="0" presId="urn:microsoft.com/office/officeart/2005/8/layout/hierarchy1"/>
    <dgm:cxn modelId="{961DFDBF-8AD0-47B2-9E41-B29D6BB0362C}" type="presParOf" srcId="{751E5675-4782-4C50-AC31-14D95AF079A4}" destId="{52A66A06-1853-4455-B4CD-8ABEDCDFA305}" srcOrd="1" destOrd="0" presId="urn:microsoft.com/office/officeart/2005/8/layout/hierarchy1"/>
    <dgm:cxn modelId="{B1F9E04D-5704-46B7-9389-B5ABCBBBDF44}" type="presParOf" srcId="{52A66A06-1853-4455-B4CD-8ABEDCDFA305}" destId="{76C8DF7B-44D5-445F-8313-6C7F26766F22}" srcOrd="0" destOrd="0" presId="urn:microsoft.com/office/officeart/2005/8/layout/hierarchy1"/>
    <dgm:cxn modelId="{62023985-D443-46D6-8507-7FFCA9F6B3EA}" type="presParOf" srcId="{52A66A06-1853-4455-B4CD-8ABEDCDFA305}" destId="{EC4D9BD8-32D9-48BD-8ED3-7BACE060598D}" srcOrd="1" destOrd="0" presId="urn:microsoft.com/office/officeart/2005/8/layout/hierarchy1"/>
    <dgm:cxn modelId="{0EC6AAFC-7F1F-4F92-9FE3-DFF1902AB634}" type="presParOf" srcId="{EC4D9BD8-32D9-48BD-8ED3-7BACE060598D}" destId="{C08F9ADB-CE99-4A13-A29E-158730A77957}" srcOrd="0" destOrd="0" presId="urn:microsoft.com/office/officeart/2005/8/layout/hierarchy1"/>
    <dgm:cxn modelId="{F0E0D5BE-472E-47CB-8690-C790EC4DFB74}" type="presParOf" srcId="{C08F9ADB-CE99-4A13-A29E-158730A77957}" destId="{5F5F2F48-C916-420D-A6A1-1A15D8D38CF8}" srcOrd="0" destOrd="0" presId="urn:microsoft.com/office/officeart/2005/8/layout/hierarchy1"/>
    <dgm:cxn modelId="{1E373F28-BA65-4D15-BC0F-91EAAAAED368}" type="presParOf" srcId="{C08F9ADB-CE99-4A13-A29E-158730A77957}" destId="{CAB78DC6-7ED6-4937-96E4-FAE95F044BD3}" srcOrd="1" destOrd="0" presId="urn:microsoft.com/office/officeart/2005/8/layout/hierarchy1"/>
    <dgm:cxn modelId="{063084EC-CECD-475E-95ED-53C3B4EAF806}" type="presParOf" srcId="{EC4D9BD8-32D9-48BD-8ED3-7BACE060598D}" destId="{98140436-4AB9-4EF2-9E34-68FDEFBBD391}"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3C6378-F786-40AB-858D-B40DC3364166}"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pPr rtl="1"/>
          <a:endParaRPr lang="ar-SA"/>
        </a:p>
      </dgm:t>
    </dgm:pt>
    <dgm:pt modelId="{FE0AFD25-2E09-43E4-9637-99B0EE915974}">
      <dgm:prSet phldrT="[نص]"/>
      <dgm:spPr/>
      <dgm:t>
        <a:bodyPr/>
        <a:lstStyle/>
        <a:p>
          <a:pPr rtl="1"/>
          <a:r>
            <a:rPr lang="ar-SA"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أبو بكر الباقلاني وكثير من الاشاعرة وبعض الفقهاء: </a:t>
          </a:r>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قالوا أنها لم تنقل من اللغة الى الشرع ولا يجوز ذلك بل الاسم يبقى كما هو في اللغة ولكن الشرع ضم له شروط وأفعال مخصصِة .</a:t>
          </a:r>
        </a:p>
      </dgm:t>
    </dgm:pt>
    <dgm:pt modelId="{CD2A36EC-B904-4221-8D2B-9F560D4EFDC0}" type="parTrans" cxnId="{D1C4E162-25C5-4DDA-8E4D-DE43231134FB}">
      <dgm:prSet/>
      <dgm:spPr/>
      <dgm:t>
        <a:bodyPr/>
        <a:lstStyle/>
        <a:p>
          <a:pPr rtl="1"/>
          <a:endParaRPr lang="ar-SA"/>
        </a:p>
      </dgm:t>
    </dgm:pt>
    <dgm:pt modelId="{836A7EEC-E0A7-4DA6-BF72-F0B4509C286B}" type="sibTrans" cxnId="{D1C4E162-25C5-4DDA-8E4D-DE43231134FB}">
      <dgm:prSet/>
      <dgm:spPr/>
      <dgm:t>
        <a:bodyPr/>
        <a:lstStyle/>
        <a:p>
          <a:pPr rtl="1"/>
          <a:endParaRPr lang="ar-SA"/>
        </a:p>
      </dgm:t>
    </dgm:pt>
    <dgm:pt modelId="{97F778BD-7D5F-4A79-9844-7657969067D4}">
      <dgm:prSet phldrT="[نص]"/>
      <dgm:spPr/>
      <dgm:t>
        <a:bodyPr/>
        <a:lstStyle/>
        <a:p>
          <a:pPr rtl="1"/>
          <a:r>
            <a:rPr lang="ar-SA"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الجمهور: </a:t>
          </a:r>
          <a:r>
            <a:rPr lang="ar-SA"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 الشارع نقلها من معناها اللغوي إلى الشرعي لكن ليس نقل مطلق ولكن لوجود علاقة بين المعنى اللغوي والشرعي.</a:t>
          </a:r>
        </a:p>
      </dgm:t>
    </dgm:pt>
    <dgm:pt modelId="{D54BA9EC-ED81-48AF-A198-250D1D7FD1BA}" type="parTrans" cxnId="{40D58A45-90DE-452A-86E0-466615A006BA}">
      <dgm:prSet/>
      <dgm:spPr/>
      <dgm:t>
        <a:bodyPr/>
        <a:lstStyle/>
        <a:p>
          <a:pPr rtl="1"/>
          <a:endParaRPr lang="ar-SA"/>
        </a:p>
      </dgm:t>
    </dgm:pt>
    <dgm:pt modelId="{F9D24407-E21D-4DA9-9567-3A18AFC2D560}" type="sibTrans" cxnId="{40D58A45-90DE-452A-86E0-466615A006BA}">
      <dgm:prSet/>
      <dgm:spPr/>
      <dgm:t>
        <a:bodyPr/>
        <a:lstStyle/>
        <a:p>
          <a:pPr rtl="1"/>
          <a:endParaRPr lang="ar-SA"/>
        </a:p>
      </dgm:t>
    </dgm:pt>
    <dgm:pt modelId="{3F4A2671-B2AA-4C17-8D3A-2D88F996D20D}" type="pres">
      <dgm:prSet presAssocID="{913C6378-F786-40AB-858D-B40DC3364166}" presName="compositeShape" presStyleCnt="0">
        <dgm:presLayoutVars>
          <dgm:chMax val="2"/>
          <dgm:dir/>
          <dgm:resizeHandles val="exact"/>
        </dgm:presLayoutVars>
      </dgm:prSet>
      <dgm:spPr/>
      <dgm:t>
        <a:bodyPr/>
        <a:lstStyle/>
        <a:p>
          <a:pPr rtl="1"/>
          <a:endParaRPr lang="ar-SA"/>
        </a:p>
      </dgm:t>
    </dgm:pt>
    <dgm:pt modelId="{F2121ECD-F0BF-419E-850B-63D4EBE4366E}" type="pres">
      <dgm:prSet presAssocID="{913C6378-F786-40AB-858D-B40DC3364166}" presName="ribbon" presStyleLbl="node1" presStyleIdx="0" presStyleCnt="1"/>
      <dgm:spPr/>
    </dgm:pt>
    <dgm:pt modelId="{55FAB816-4575-4702-8158-3A79132FD9C0}" type="pres">
      <dgm:prSet presAssocID="{913C6378-F786-40AB-858D-B40DC3364166}" presName="leftArrowText" presStyleLbl="node1" presStyleIdx="0" presStyleCnt="1" custScaleX="103239">
        <dgm:presLayoutVars>
          <dgm:chMax val="0"/>
          <dgm:bulletEnabled val="1"/>
        </dgm:presLayoutVars>
      </dgm:prSet>
      <dgm:spPr/>
      <dgm:t>
        <a:bodyPr/>
        <a:lstStyle/>
        <a:p>
          <a:pPr rtl="1"/>
          <a:endParaRPr lang="ar-SA"/>
        </a:p>
      </dgm:t>
    </dgm:pt>
    <dgm:pt modelId="{D8FBD6C8-C249-45B6-96D4-618D198400F7}" type="pres">
      <dgm:prSet presAssocID="{913C6378-F786-40AB-858D-B40DC3364166}" presName="rightArrowText" presStyleLbl="node1" presStyleIdx="0" presStyleCnt="1" custScaleX="97748">
        <dgm:presLayoutVars>
          <dgm:chMax val="0"/>
          <dgm:bulletEnabled val="1"/>
        </dgm:presLayoutVars>
      </dgm:prSet>
      <dgm:spPr/>
      <dgm:t>
        <a:bodyPr/>
        <a:lstStyle/>
        <a:p>
          <a:pPr rtl="1"/>
          <a:endParaRPr lang="ar-SA"/>
        </a:p>
      </dgm:t>
    </dgm:pt>
  </dgm:ptLst>
  <dgm:cxnLst>
    <dgm:cxn modelId="{02C6CDB6-293A-413F-82C7-C3DDE33170B7}" type="presOf" srcId="{913C6378-F786-40AB-858D-B40DC3364166}" destId="{3F4A2671-B2AA-4C17-8D3A-2D88F996D20D}" srcOrd="0" destOrd="0" presId="urn:microsoft.com/office/officeart/2005/8/layout/arrow6"/>
    <dgm:cxn modelId="{D1C4E162-25C5-4DDA-8E4D-DE43231134FB}" srcId="{913C6378-F786-40AB-858D-B40DC3364166}" destId="{FE0AFD25-2E09-43E4-9637-99B0EE915974}" srcOrd="0" destOrd="0" parTransId="{CD2A36EC-B904-4221-8D2B-9F560D4EFDC0}" sibTransId="{836A7EEC-E0A7-4DA6-BF72-F0B4509C286B}"/>
    <dgm:cxn modelId="{D7B6D6B2-86A5-44E2-94FD-464851E93B19}" type="presOf" srcId="{FE0AFD25-2E09-43E4-9637-99B0EE915974}" destId="{55FAB816-4575-4702-8158-3A79132FD9C0}" srcOrd="0" destOrd="0" presId="urn:microsoft.com/office/officeart/2005/8/layout/arrow6"/>
    <dgm:cxn modelId="{02B0919A-3059-428F-B535-2A4D2B684D58}" type="presOf" srcId="{97F778BD-7D5F-4A79-9844-7657969067D4}" destId="{D8FBD6C8-C249-45B6-96D4-618D198400F7}" srcOrd="0" destOrd="0" presId="urn:microsoft.com/office/officeart/2005/8/layout/arrow6"/>
    <dgm:cxn modelId="{40D58A45-90DE-452A-86E0-466615A006BA}" srcId="{913C6378-F786-40AB-858D-B40DC3364166}" destId="{97F778BD-7D5F-4A79-9844-7657969067D4}" srcOrd="1" destOrd="0" parTransId="{D54BA9EC-ED81-48AF-A198-250D1D7FD1BA}" sibTransId="{F9D24407-E21D-4DA9-9567-3A18AFC2D560}"/>
    <dgm:cxn modelId="{C955B0F8-EE1C-488D-AC05-B3E171C6FB86}" type="presParOf" srcId="{3F4A2671-B2AA-4C17-8D3A-2D88F996D20D}" destId="{F2121ECD-F0BF-419E-850B-63D4EBE4366E}" srcOrd="0" destOrd="0" presId="urn:microsoft.com/office/officeart/2005/8/layout/arrow6"/>
    <dgm:cxn modelId="{DE0E6718-34C8-4996-8083-60E49B6A606D}" type="presParOf" srcId="{3F4A2671-B2AA-4C17-8D3A-2D88F996D20D}" destId="{55FAB816-4575-4702-8158-3A79132FD9C0}" srcOrd="1" destOrd="0" presId="urn:microsoft.com/office/officeart/2005/8/layout/arrow6"/>
    <dgm:cxn modelId="{FAE3772B-8D65-44EB-83FF-5CD9A32A010B}" type="presParOf" srcId="{3F4A2671-B2AA-4C17-8D3A-2D88F996D20D}" destId="{D8FBD6C8-C249-45B6-96D4-618D198400F7}"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F3F62CC-09C6-4725-BEE9-AD50D257D88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72C7DFEC-9F84-4972-979B-8C74865DCB0C}">
      <dgm:prSet phldrT="[نص]"/>
      <dgm:spPr/>
      <dgm:t>
        <a:bodyPr/>
        <a:lstStyle/>
        <a:p>
          <a:pPr rtl="1"/>
          <a:endParaRPr lang="ar-SA" dirty="0"/>
        </a:p>
      </dgm:t>
    </dgm:pt>
    <dgm:pt modelId="{126CEEF7-E1C0-4640-B1CD-E4189F02ED80}" type="parTrans" cxnId="{BD90F565-6ECD-4312-9FDA-A2D92B3D4FE1}">
      <dgm:prSet/>
      <dgm:spPr/>
      <dgm:t>
        <a:bodyPr/>
        <a:lstStyle/>
        <a:p>
          <a:pPr rtl="1"/>
          <a:endParaRPr lang="ar-SA"/>
        </a:p>
      </dgm:t>
    </dgm:pt>
    <dgm:pt modelId="{36403052-5DD7-4251-8298-06D470AF91B2}" type="sibTrans" cxnId="{BD90F565-6ECD-4312-9FDA-A2D92B3D4FE1}">
      <dgm:prSet/>
      <dgm:spPr/>
      <dgm:t>
        <a:bodyPr/>
        <a:lstStyle/>
        <a:p>
          <a:pPr rtl="1"/>
          <a:endParaRPr lang="ar-SA"/>
        </a:p>
      </dgm:t>
    </dgm:pt>
    <dgm:pt modelId="{65FA0CA3-5081-49FA-9D72-7F7B382B7168}">
      <dgm:prSet phldrT="[نص]"/>
      <dgm:spPr/>
      <dgm:t>
        <a:bodyPr/>
        <a:lstStyle/>
        <a:p>
          <a:pPr rtl="1"/>
          <a:r>
            <a:rPr lang="ar-SA" dirty="0" smtClean="0"/>
            <a:t>وضع الاسم لمعنى إنما وضع له حتى يدل عليه ويكتفي به فكأنه قال: «متى سمعتم هذه اللفظة فافهموا ذلك المعنى» فوجب الحمل على المعنى الحقيقي</a:t>
          </a:r>
          <a:endParaRPr lang="ar-SA" dirty="0"/>
        </a:p>
      </dgm:t>
    </dgm:pt>
    <dgm:pt modelId="{41E23386-2C59-455F-AF94-8BB576FAF37F}" type="parTrans" cxnId="{B4DA781B-73AD-474D-99F9-7E0766A4907D}">
      <dgm:prSet/>
      <dgm:spPr/>
      <dgm:t>
        <a:bodyPr/>
        <a:lstStyle/>
        <a:p>
          <a:pPr rtl="1"/>
          <a:endParaRPr lang="ar-SA"/>
        </a:p>
      </dgm:t>
    </dgm:pt>
    <dgm:pt modelId="{8D14D1F7-233F-4A23-8DE9-4C8DC61DF202}" type="sibTrans" cxnId="{B4DA781B-73AD-474D-99F9-7E0766A4907D}">
      <dgm:prSet/>
      <dgm:spPr/>
      <dgm:t>
        <a:bodyPr/>
        <a:lstStyle/>
        <a:p>
          <a:pPr rtl="1"/>
          <a:endParaRPr lang="ar-SA"/>
        </a:p>
      </dgm:t>
    </dgm:pt>
    <dgm:pt modelId="{56BB5623-AAC5-431A-8411-F9182EE5BEA5}">
      <dgm:prSet phldrT="[نص]"/>
      <dgm:spPr/>
      <dgm:t>
        <a:bodyPr/>
        <a:lstStyle/>
        <a:p>
          <a:pPr rtl="1"/>
          <a:r>
            <a:rPr lang="ar-SA" dirty="0" smtClean="0"/>
            <a:t>كل لفظ أمكن به التجوز فيه مجملا لتعذرت الاستفادة في أكثر الالفاظ</a:t>
          </a:r>
          <a:endParaRPr lang="ar-SA" dirty="0"/>
        </a:p>
      </dgm:t>
    </dgm:pt>
    <dgm:pt modelId="{00E63788-7A21-41D3-BF8C-78A70E6616ED}" type="parTrans" cxnId="{87CFB000-1A33-405B-A755-CC0C46EA361F}">
      <dgm:prSet/>
      <dgm:spPr/>
      <dgm:t>
        <a:bodyPr/>
        <a:lstStyle/>
        <a:p>
          <a:pPr rtl="1"/>
          <a:endParaRPr lang="ar-SA"/>
        </a:p>
      </dgm:t>
    </dgm:pt>
    <dgm:pt modelId="{59FE1107-0315-4F85-9CF8-E6F23D05E942}" type="sibTrans" cxnId="{87CFB000-1A33-405B-A755-CC0C46EA361F}">
      <dgm:prSet/>
      <dgm:spPr/>
      <dgm:t>
        <a:bodyPr/>
        <a:lstStyle/>
        <a:p>
          <a:pPr rtl="1"/>
          <a:endParaRPr lang="ar-SA"/>
        </a:p>
      </dgm:t>
    </dgm:pt>
    <dgm:pt modelId="{D16ECC3C-8632-4506-AB95-115D7C426CE0}">
      <dgm:prSet/>
      <dgm:spPr/>
      <dgm:t>
        <a:bodyPr/>
        <a:lstStyle/>
        <a:p>
          <a:pPr rtl="1"/>
          <a:r>
            <a:rPr lang="ar-SA" dirty="0" smtClean="0"/>
            <a:t>كل لفظ احتمل فيه الحقيقة والمجاز اختل به المقصود من اللفظ ولم نفهم </a:t>
          </a:r>
          <a:r>
            <a:rPr lang="ar-SA" dirty="0" err="1" smtClean="0"/>
            <a:t>مقصوده</a:t>
          </a:r>
          <a:endParaRPr lang="ar-SA" dirty="0"/>
        </a:p>
      </dgm:t>
    </dgm:pt>
    <dgm:pt modelId="{74DF3588-F257-4F49-A471-AA901548A4AD}" type="parTrans" cxnId="{84992D15-856C-4D9A-9412-AEF3A8868836}">
      <dgm:prSet/>
      <dgm:spPr/>
      <dgm:t>
        <a:bodyPr/>
        <a:lstStyle/>
        <a:p>
          <a:pPr rtl="1"/>
          <a:endParaRPr lang="ar-SA"/>
        </a:p>
      </dgm:t>
    </dgm:pt>
    <dgm:pt modelId="{1A01B37D-2AF5-4496-A130-508BCBC5D338}" type="sibTrans" cxnId="{84992D15-856C-4D9A-9412-AEF3A8868836}">
      <dgm:prSet/>
      <dgm:spPr/>
      <dgm:t>
        <a:bodyPr/>
        <a:lstStyle/>
        <a:p>
          <a:pPr rtl="1"/>
          <a:endParaRPr lang="ar-SA"/>
        </a:p>
      </dgm:t>
    </dgm:pt>
    <dgm:pt modelId="{2ED4D62C-027E-4AF5-9C80-0926A33AEAAA}" type="pres">
      <dgm:prSet presAssocID="{AF3F62CC-09C6-4725-BEE9-AD50D257D887}" presName="hierChild1" presStyleCnt="0">
        <dgm:presLayoutVars>
          <dgm:chPref val="1"/>
          <dgm:dir/>
          <dgm:animOne val="branch"/>
          <dgm:animLvl val="lvl"/>
          <dgm:resizeHandles/>
        </dgm:presLayoutVars>
      </dgm:prSet>
      <dgm:spPr/>
    </dgm:pt>
    <dgm:pt modelId="{61CA4FCB-B6A6-48BF-BA1D-440F1B729203}" type="pres">
      <dgm:prSet presAssocID="{72C7DFEC-9F84-4972-979B-8C74865DCB0C}" presName="hierRoot1" presStyleCnt="0"/>
      <dgm:spPr/>
    </dgm:pt>
    <dgm:pt modelId="{93977325-CFCE-4CB0-A4C2-77BFA8ECF00F}" type="pres">
      <dgm:prSet presAssocID="{72C7DFEC-9F84-4972-979B-8C74865DCB0C}" presName="composite" presStyleCnt="0"/>
      <dgm:spPr/>
    </dgm:pt>
    <dgm:pt modelId="{AEC037F6-2C6A-4DF5-9E69-2846BE542B21}" type="pres">
      <dgm:prSet presAssocID="{72C7DFEC-9F84-4972-979B-8C74865DCB0C}" presName="background" presStyleLbl="node0" presStyleIdx="0" presStyleCnt="1"/>
      <dgm:spPr/>
    </dgm:pt>
    <dgm:pt modelId="{EF9E3C8F-CD40-43CC-B3B2-487501991043}" type="pres">
      <dgm:prSet presAssocID="{72C7DFEC-9F84-4972-979B-8C74865DCB0C}" presName="text" presStyleLbl="fgAcc0" presStyleIdx="0" presStyleCnt="1" custScaleX="171111" custLinFactNeighborX="-20000" custLinFactNeighborY="-6999">
        <dgm:presLayoutVars>
          <dgm:chPref val="3"/>
        </dgm:presLayoutVars>
      </dgm:prSet>
      <dgm:spPr/>
      <dgm:t>
        <a:bodyPr/>
        <a:lstStyle/>
        <a:p>
          <a:pPr rtl="1"/>
          <a:endParaRPr lang="ar-SA"/>
        </a:p>
      </dgm:t>
    </dgm:pt>
    <dgm:pt modelId="{73C46132-753D-446A-9FEB-F0EE9C0C8696}" type="pres">
      <dgm:prSet presAssocID="{72C7DFEC-9F84-4972-979B-8C74865DCB0C}" presName="hierChild2" presStyleCnt="0"/>
      <dgm:spPr/>
    </dgm:pt>
    <dgm:pt modelId="{F290488E-0662-4D87-9765-A73E3A0B7709}" type="pres">
      <dgm:prSet presAssocID="{41E23386-2C59-455F-AF94-8BB576FAF37F}" presName="Name10" presStyleLbl="parChTrans1D2" presStyleIdx="0" presStyleCnt="3"/>
      <dgm:spPr/>
    </dgm:pt>
    <dgm:pt modelId="{4CE76DEC-C5F8-484B-87C0-5575BF69CC60}" type="pres">
      <dgm:prSet presAssocID="{65FA0CA3-5081-49FA-9D72-7F7B382B7168}" presName="hierRoot2" presStyleCnt="0"/>
      <dgm:spPr/>
    </dgm:pt>
    <dgm:pt modelId="{0150D595-4C14-416F-AC32-1B7AE079A301}" type="pres">
      <dgm:prSet presAssocID="{65FA0CA3-5081-49FA-9D72-7F7B382B7168}" presName="composite2" presStyleCnt="0"/>
      <dgm:spPr/>
    </dgm:pt>
    <dgm:pt modelId="{C2C82089-E071-4E6B-A703-44CEB9FC7E1A}" type="pres">
      <dgm:prSet presAssocID="{65FA0CA3-5081-49FA-9D72-7F7B382B7168}" presName="background2" presStyleLbl="node2" presStyleIdx="0" presStyleCnt="3"/>
      <dgm:spPr/>
    </dgm:pt>
    <dgm:pt modelId="{DDC1E661-2AEB-412B-B097-648BC14D9CFF}" type="pres">
      <dgm:prSet presAssocID="{65FA0CA3-5081-49FA-9D72-7F7B382B7168}" presName="text2" presStyleLbl="fgAcc2" presStyleIdx="0" presStyleCnt="3">
        <dgm:presLayoutVars>
          <dgm:chPref val="3"/>
        </dgm:presLayoutVars>
      </dgm:prSet>
      <dgm:spPr/>
      <dgm:t>
        <a:bodyPr/>
        <a:lstStyle/>
        <a:p>
          <a:pPr rtl="1"/>
          <a:endParaRPr lang="ar-SA"/>
        </a:p>
      </dgm:t>
    </dgm:pt>
    <dgm:pt modelId="{14EF5C6B-6A92-4034-B41C-AB5ADAAF77D1}" type="pres">
      <dgm:prSet presAssocID="{65FA0CA3-5081-49FA-9D72-7F7B382B7168}" presName="hierChild3" presStyleCnt="0"/>
      <dgm:spPr/>
    </dgm:pt>
    <dgm:pt modelId="{8A0ACB74-AD77-439E-964A-FF7B692093E1}" type="pres">
      <dgm:prSet presAssocID="{00E63788-7A21-41D3-BF8C-78A70E6616ED}" presName="Name10" presStyleLbl="parChTrans1D2" presStyleIdx="1" presStyleCnt="3"/>
      <dgm:spPr/>
    </dgm:pt>
    <dgm:pt modelId="{DAE2DA9A-F921-4D87-90A3-2C835D43FE7A}" type="pres">
      <dgm:prSet presAssocID="{56BB5623-AAC5-431A-8411-F9182EE5BEA5}" presName="hierRoot2" presStyleCnt="0"/>
      <dgm:spPr/>
    </dgm:pt>
    <dgm:pt modelId="{4FE1ED40-6109-486F-8CA5-46458C19CB68}" type="pres">
      <dgm:prSet presAssocID="{56BB5623-AAC5-431A-8411-F9182EE5BEA5}" presName="composite2" presStyleCnt="0"/>
      <dgm:spPr/>
    </dgm:pt>
    <dgm:pt modelId="{BB68DE7B-E315-4C53-911E-82213260717D}" type="pres">
      <dgm:prSet presAssocID="{56BB5623-AAC5-431A-8411-F9182EE5BEA5}" presName="background2" presStyleLbl="node2" presStyleIdx="1" presStyleCnt="3"/>
      <dgm:spPr/>
    </dgm:pt>
    <dgm:pt modelId="{0A4574C0-EF6F-41C1-8E86-9B8301F2BD63}" type="pres">
      <dgm:prSet presAssocID="{56BB5623-AAC5-431A-8411-F9182EE5BEA5}" presName="text2" presStyleLbl="fgAcc2" presStyleIdx="1" presStyleCnt="3">
        <dgm:presLayoutVars>
          <dgm:chPref val="3"/>
        </dgm:presLayoutVars>
      </dgm:prSet>
      <dgm:spPr/>
    </dgm:pt>
    <dgm:pt modelId="{FC3A1AAF-97B8-4F48-A172-FEDCB88BFB41}" type="pres">
      <dgm:prSet presAssocID="{56BB5623-AAC5-431A-8411-F9182EE5BEA5}" presName="hierChild3" presStyleCnt="0"/>
      <dgm:spPr/>
    </dgm:pt>
    <dgm:pt modelId="{D637C8CC-12A6-4910-8B98-7201DF202017}" type="pres">
      <dgm:prSet presAssocID="{74DF3588-F257-4F49-A471-AA901548A4AD}" presName="Name10" presStyleLbl="parChTrans1D2" presStyleIdx="2" presStyleCnt="3"/>
      <dgm:spPr/>
    </dgm:pt>
    <dgm:pt modelId="{44161FF0-A3D7-44AA-A409-96A367B6D645}" type="pres">
      <dgm:prSet presAssocID="{D16ECC3C-8632-4506-AB95-115D7C426CE0}" presName="hierRoot2" presStyleCnt="0"/>
      <dgm:spPr/>
    </dgm:pt>
    <dgm:pt modelId="{507BE30C-FC33-479E-B86A-07E2351A1B3D}" type="pres">
      <dgm:prSet presAssocID="{D16ECC3C-8632-4506-AB95-115D7C426CE0}" presName="composite2" presStyleCnt="0"/>
      <dgm:spPr/>
    </dgm:pt>
    <dgm:pt modelId="{08C76BD9-69CC-4800-B8B9-95928C6B5CFE}" type="pres">
      <dgm:prSet presAssocID="{D16ECC3C-8632-4506-AB95-115D7C426CE0}" presName="background2" presStyleLbl="node2" presStyleIdx="2" presStyleCnt="3"/>
      <dgm:spPr/>
    </dgm:pt>
    <dgm:pt modelId="{F0F0B7CE-CD6A-4FE2-B844-6857C2AB5C13}" type="pres">
      <dgm:prSet presAssocID="{D16ECC3C-8632-4506-AB95-115D7C426CE0}" presName="text2" presStyleLbl="fgAcc2" presStyleIdx="2" presStyleCnt="3">
        <dgm:presLayoutVars>
          <dgm:chPref val="3"/>
        </dgm:presLayoutVars>
      </dgm:prSet>
      <dgm:spPr/>
      <dgm:t>
        <a:bodyPr/>
        <a:lstStyle/>
        <a:p>
          <a:pPr rtl="1"/>
          <a:endParaRPr lang="ar-SA"/>
        </a:p>
      </dgm:t>
    </dgm:pt>
    <dgm:pt modelId="{04A90BC9-7B19-47BF-A7AC-9904F09D8C12}" type="pres">
      <dgm:prSet presAssocID="{D16ECC3C-8632-4506-AB95-115D7C426CE0}" presName="hierChild3" presStyleCnt="0"/>
      <dgm:spPr/>
    </dgm:pt>
  </dgm:ptLst>
  <dgm:cxnLst>
    <dgm:cxn modelId="{F5AEEA35-4A95-4AA9-A600-D806BB6C2B91}" type="presOf" srcId="{74DF3588-F257-4F49-A471-AA901548A4AD}" destId="{D637C8CC-12A6-4910-8B98-7201DF202017}" srcOrd="0" destOrd="0" presId="urn:microsoft.com/office/officeart/2005/8/layout/hierarchy1"/>
    <dgm:cxn modelId="{8FB91403-E684-49D4-9A30-D8F895D84E4B}" type="presOf" srcId="{56BB5623-AAC5-431A-8411-F9182EE5BEA5}" destId="{0A4574C0-EF6F-41C1-8E86-9B8301F2BD63}" srcOrd="0" destOrd="0" presId="urn:microsoft.com/office/officeart/2005/8/layout/hierarchy1"/>
    <dgm:cxn modelId="{D026A551-5E37-440C-83D9-603227C89D8C}" type="presOf" srcId="{D16ECC3C-8632-4506-AB95-115D7C426CE0}" destId="{F0F0B7CE-CD6A-4FE2-B844-6857C2AB5C13}" srcOrd="0" destOrd="0" presId="urn:microsoft.com/office/officeart/2005/8/layout/hierarchy1"/>
    <dgm:cxn modelId="{87CFB000-1A33-405B-A755-CC0C46EA361F}" srcId="{72C7DFEC-9F84-4972-979B-8C74865DCB0C}" destId="{56BB5623-AAC5-431A-8411-F9182EE5BEA5}" srcOrd="1" destOrd="0" parTransId="{00E63788-7A21-41D3-BF8C-78A70E6616ED}" sibTransId="{59FE1107-0315-4F85-9CF8-E6F23D05E942}"/>
    <dgm:cxn modelId="{03FF0ACF-A7B5-46F8-B29D-EF4D0C03189E}" type="presOf" srcId="{65FA0CA3-5081-49FA-9D72-7F7B382B7168}" destId="{DDC1E661-2AEB-412B-B097-648BC14D9CFF}" srcOrd="0" destOrd="0" presId="urn:microsoft.com/office/officeart/2005/8/layout/hierarchy1"/>
    <dgm:cxn modelId="{B4DA781B-73AD-474D-99F9-7E0766A4907D}" srcId="{72C7DFEC-9F84-4972-979B-8C74865DCB0C}" destId="{65FA0CA3-5081-49FA-9D72-7F7B382B7168}" srcOrd="0" destOrd="0" parTransId="{41E23386-2C59-455F-AF94-8BB576FAF37F}" sibTransId="{8D14D1F7-233F-4A23-8DE9-4C8DC61DF202}"/>
    <dgm:cxn modelId="{57372978-CBB3-4AEC-9295-340DF32C221D}" type="presOf" srcId="{41E23386-2C59-455F-AF94-8BB576FAF37F}" destId="{F290488E-0662-4D87-9765-A73E3A0B7709}" srcOrd="0" destOrd="0" presId="urn:microsoft.com/office/officeart/2005/8/layout/hierarchy1"/>
    <dgm:cxn modelId="{84992D15-856C-4D9A-9412-AEF3A8868836}" srcId="{72C7DFEC-9F84-4972-979B-8C74865DCB0C}" destId="{D16ECC3C-8632-4506-AB95-115D7C426CE0}" srcOrd="2" destOrd="0" parTransId="{74DF3588-F257-4F49-A471-AA901548A4AD}" sibTransId="{1A01B37D-2AF5-4496-A130-508BCBC5D338}"/>
    <dgm:cxn modelId="{87705A7F-67FC-4550-9392-8FA1AA15EFCB}" type="presOf" srcId="{72C7DFEC-9F84-4972-979B-8C74865DCB0C}" destId="{EF9E3C8F-CD40-43CC-B3B2-487501991043}" srcOrd="0" destOrd="0" presId="urn:microsoft.com/office/officeart/2005/8/layout/hierarchy1"/>
    <dgm:cxn modelId="{FF7132F2-14E5-420F-9E75-609F21F30E55}" type="presOf" srcId="{00E63788-7A21-41D3-BF8C-78A70E6616ED}" destId="{8A0ACB74-AD77-439E-964A-FF7B692093E1}" srcOrd="0" destOrd="0" presId="urn:microsoft.com/office/officeart/2005/8/layout/hierarchy1"/>
    <dgm:cxn modelId="{BD90F565-6ECD-4312-9FDA-A2D92B3D4FE1}" srcId="{AF3F62CC-09C6-4725-BEE9-AD50D257D887}" destId="{72C7DFEC-9F84-4972-979B-8C74865DCB0C}" srcOrd="0" destOrd="0" parTransId="{126CEEF7-E1C0-4640-B1CD-E4189F02ED80}" sibTransId="{36403052-5DD7-4251-8298-06D470AF91B2}"/>
    <dgm:cxn modelId="{06D0FB04-5ACE-40A3-9F38-D9E0F47DDE0B}" type="presOf" srcId="{AF3F62CC-09C6-4725-BEE9-AD50D257D887}" destId="{2ED4D62C-027E-4AF5-9C80-0926A33AEAAA}" srcOrd="0" destOrd="0" presId="urn:microsoft.com/office/officeart/2005/8/layout/hierarchy1"/>
    <dgm:cxn modelId="{F6333F19-A39F-4166-9D9B-5A609BD3F141}" type="presParOf" srcId="{2ED4D62C-027E-4AF5-9C80-0926A33AEAAA}" destId="{61CA4FCB-B6A6-48BF-BA1D-440F1B729203}" srcOrd="0" destOrd="0" presId="urn:microsoft.com/office/officeart/2005/8/layout/hierarchy1"/>
    <dgm:cxn modelId="{28C0496F-3F02-4C95-9841-7EA60A660B82}" type="presParOf" srcId="{61CA4FCB-B6A6-48BF-BA1D-440F1B729203}" destId="{93977325-CFCE-4CB0-A4C2-77BFA8ECF00F}" srcOrd="0" destOrd="0" presId="urn:microsoft.com/office/officeart/2005/8/layout/hierarchy1"/>
    <dgm:cxn modelId="{A8B566C3-EA8D-4D8B-A8B2-E7265EA2B139}" type="presParOf" srcId="{93977325-CFCE-4CB0-A4C2-77BFA8ECF00F}" destId="{AEC037F6-2C6A-4DF5-9E69-2846BE542B21}" srcOrd="0" destOrd="0" presId="urn:microsoft.com/office/officeart/2005/8/layout/hierarchy1"/>
    <dgm:cxn modelId="{78B6D891-BA20-40CD-B8B1-A5E4CA71DCC6}" type="presParOf" srcId="{93977325-CFCE-4CB0-A4C2-77BFA8ECF00F}" destId="{EF9E3C8F-CD40-43CC-B3B2-487501991043}" srcOrd="1" destOrd="0" presId="urn:microsoft.com/office/officeart/2005/8/layout/hierarchy1"/>
    <dgm:cxn modelId="{3BD7275C-9958-45E7-A57A-0F121474BE33}" type="presParOf" srcId="{61CA4FCB-B6A6-48BF-BA1D-440F1B729203}" destId="{73C46132-753D-446A-9FEB-F0EE9C0C8696}" srcOrd="1" destOrd="0" presId="urn:microsoft.com/office/officeart/2005/8/layout/hierarchy1"/>
    <dgm:cxn modelId="{6C5D5F9C-1FC5-40DD-ADC1-36ED6E2681D7}" type="presParOf" srcId="{73C46132-753D-446A-9FEB-F0EE9C0C8696}" destId="{F290488E-0662-4D87-9765-A73E3A0B7709}" srcOrd="0" destOrd="0" presId="urn:microsoft.com/office/officeart/2005/8/layout/hierarchy1"/>
    <dgm:cxn modelId="{7AC1D16C-8A4F-4E15-9398-3AD7F57B34E6}" type="presParOf" srcId="{73C46132-753D-446A-9FEB-F0EE9C0C8696}" destId="{4CE76DEC-C5F8-484B-87C0-5575BF69CC60}" srcOrd="1" destOrd="0" presId="urn:microsoft.com/office/officeart/2005/8/layout/hierarchy1"/>
    <dgm:cxn modelId="{23319C48-F0BB-4307-95D1-52C507565102}" type="presParOf" srcId="{4CE76DEC-C5F8-484B-87C0-5575BF69CC60}" destId="{0150D595-4C14-416F-AC32-1B7AE079A301}" srcOrd="0" destOrd="0" presId="urn:microsoft.com/office/officeart/2005/8/layout/hierarchy1"/>
    <dgm:cxn modelId="{CCFFA7D9-57CF-4A4D-860A-EB4DE54ECF9E}" type="presParOf" srcId="{0150D595-4C14-416F-AC32-1B7AE079A301}" destId="{C2C82089-E071-4E6B-A703-44CEB9FC7E1A}" srcOrd="0" destOrd="0" presId="urn:microsoft.com/office/officeart/2005/8/layout/hierarchy1"/>
    <dgm:cxn modelId="{A05C00EF-B94D-49C9-A308-6305F0F887AD}" type="presParOf" srcId="{0150D595-4C14-416F-AC32-1B7AE079A301}" destId="{DDC1E661-2AEB-412B-B097-648BC14D9CFF}" srcOrd="1" destOrd="0" presId="urn:microsoft.com/office/officeart/2005/8/layout/hierarchy1"/>
    <dgm:cxn modelId="{3A79F560-E27A-4059-9812-B94260CA35D2}" type="presParOf" srcId="{4CE76DEC-C5F8-484B-87C0-5575BF69CC60}" destId="{14EF5C6B-6A92-4034-B41C-AB5ADAAF77D1}" srcOrd="1" destOrd="0" presId="urn:microsoft.com/office/officeart/2005/8/layout/hierarchy1"/>
    <dgm:cxn modelId="{DB78B595-8919-4C8A-9162-9E8DD2BCBB7B}" type="presParOf" srcId="{73C46132-753D-446A-9FEB-F0EE9C0C8696}" destId="{8A0ACB74-AD77-439E-964A-FF7B692093E1}" srcOrd="2" destOrd="0" presId="urn:microsoft.com/office/officeart/2005/8/layout/hierarchy1"/>
    <dgm:cxn modelId="{1E4C829D-5311-4FFA-9C79-D2889E17E625}" type="presParOf" srcId="{73C46132-753D-446A-9FEB-F0EE9C0C8696}" destId="{DAE2DA9A-F921-4D87-90A3-2C835D43FE7A}" srcOrd="3" destOrd="0" presId="urn:microsoft.com/office/officeart/2005/8/layout/hierarchy1"/>
    <dgm:cxn modelId="{1EDD9C7B-A28B-41CA-91EB-CDB7F9BB4BCD}" type="presParOf" srcId="{DAE2DA9A-F921-4D87-90A3-2C835D43FE7A}" destId="{4FE1ED40-6109-486F-8CA5-46458C19CB68}" srcOrd="0" destOrd="0" presId="urn:microsoft.com/office/officeart/2005/8/layout/hierarchy1"/>
    <dgm:cxn modelId="{2F16A4D0-8B41-4B6B-996F-B2EB92EA8398}" type="presParOf" srcId="{4FE1ED40-6109-486F-8CA5-46458C19CB68}" destId="{BB68DE7B-E315-4C53-911E-82213260717D}" srcOrd="0" destOrd="0" presId="urn:microsoft.com/office/officeart/2005/8/layout/hierarchy1"/>
    <dgm:cxn modelId="{C46CDEAC-D284-4E08-82AA-231A26783220}" type="presParOf" srcId="{4FE1ED40-6109-486F-8CA5-46458C19CB68}" destId="{0A4574C0-EF6F-41C1-8E86-9B8301F2BD63}" srcOrd="1" destOrd="0" presId="urn:microsoft.com/office/officeart/2005/8/layout/hierarchy1"/>
    <dgm:cxn modelId="{DFDFD7F6-26B4-41A2-B6C6-DDA0C8DF3402}" type="presParOf" srcId="{DAE2DA9A-F921-4D87-90A3-2C835D43FE7A}" destId="{FC3A1AAF-97B8-4F48-A172-FEDCB88BFB41}" srcOrd="1" destOrd="0" presId="urn:microsoft.com/office/officeart/2005/8/layout/hierarchy1"/>
    <dgm:cxn modelId="{40F86EF2-B545-4B37-86DC-5A07BE975EF3}" type="presParOf" srcId="{73C46132-753D-446A-9FEB-F0EE9C0C8696}" destId="{D637C8CC-12A6-4910-8B98-7201DF202017}" srcOrd="4" destOrd="0" presId="urn:microsoft.com/office/officeart/2005/8/layout/hierarchy1"/>
    <dgm:cxn modelId="{0E1C79C1-7475-4D7E-AAF3-E01E01A91BB5}" type="presParOf" srcId="{73C46132-753D-446A-9FEB-F0EE9C0C8696}" destId="{44161FF0-A3D7-44AA-A409-96A367B6D645}" srcOrd="5" destOrd="0" presId="urn:microsoft.com/office/officeart/2005/8/layout/hierarchy1"/>
    <dgm:cxn modelId="{E1BADCEF-5FF6-425E-92C2-D73D7695415C}" type="presParOf" srcId="{44161FF0-A3D7-44AA-A409-96A367B6D645}" destId="{507BE30C-FC33-479E-B86A-07E2351A1B3D}" srcOrd="0" destOrd="0" presId="urn:microsoft.com/office/officeart/2005/8/layout/hierarchy1"/>
    <dgm:cxn modelId="{423DF902-1C58-49AB-939A-C67AE7160B29}" type="presParOf" srcId="{507BE30C-FC33-479E-B86A-07E2351A1B3D}" destId="{08C76BD9-69CC-4800-B8B9-95928C6B5CFE}" srcOrd="0" destOrd="0" presId="urn:microsoft.com/office/officeart/2005/8/layout/hierarchy1"/>
    <dgm:cxn modelId="{EF15ABBD-4E9C-407B-B791-A7324F84E215}" type="presParOf" srcId="{507BE30C-FC33-479E-B86A-07E2351A1B3D}" destId="{F0F0B7CE-CD6A-4FE2-B844-6857C2AB5C13}" srcOrd="1" destOrd="0" presId="urn:microsoft.com/office/officeart/2005/8/layout/hierarchy1"/>
    <dgm:cxn modelId="{EE07B36E-FE5B-41D9-AA34-5BE3853BCBF3}" type="presParOf" srcId="{44161FF0-A3D7-44AA-A409-96A367B6D645}" destId="{04A90BC9-7B19-47BF-A7AC-9904F09D8C12}"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C52E92C-65D4-4A54-A1CC-4AF47712E91F}" type="doc">
      <dgm:prSet loTypeId="urn:microsoft.com/office/officeart/2005/8/layout/radial4" loCatId="relationship" qsTypeId="urn:microsoft.com/office/officeart/2005/8/quickstyle/simple1" qsCatId="simple" csTypeId="urn:microsoft.com/office/officeart/2005/8/colors/colorful2" csCatId="colorful" phldr="1"/>
      <dgm:spPr/>
      <dgm:t>
        <a:bodyPr/>
        <a:lstStyle/>
        <a:p>
          <a:pPr rtl="1"/>
          <a:endParaRPr lang="ar-SA"/>
        </a:p>
      </dgm:t>
    </dgm:pt>
    <dgm:pt modelId="{C1830208-EE1E-4B41-8C0E-F65D31295092}">
      <dgm:prSet phldrT="[نص]"/>
      <dgm:spPr/>
      <dgm:t>
        <a:bodyPr/>
        <a:lstStyle/>
        <a:p>
          <a:pPr rtl="1"/>
          <a:r>
            <a:rPr lang="ar-SA" dirty="0" smtClean="0"/>
            <a:t>أعرف الحقيقة من المجاز ب ثلاثة أمور:</a:t>
          </a:r>
          <a:endParaRPr lang="ar-SA" dirty="0"/>
        </a:p>
      </dgm:t>
    </dgm:pt>
    <dgm:pt modelId="{045DF4D2-5BFC-48BF-A57D-584E59C724B3}" type="parTrans" cxnId="{CCE81DC4-0771-4A20-9AA4-2C9693B872CF}">
      <dgm:prSet/>
      <dgm:spPr/>
      <dgm:t>
        <a:bodyPr/>
        <a:lstStyle/>
        <a:p>
          <a:pPr rtl="1"/>
          <a:endParaRPr lang="ar-SA"/>
        </a:p>
      </dgm:t>
    </dgm:pt>
    <dgm:pt modelId="{61496F7C-C42A-4EA0-91BD-D34457BF485B}" type="sibTrans" cxnId="{CCE81DC4-0771-4A20-9AA4-2C9693B872CF}">
      <dgm:prSet/>
      <dgm:spPr/>
      <dgm:t>
        <a:bodyPr/>
        <a:lstStyle/>
        <a:p>
          <a:pPr rtl="1"/>
          <a:endParaRPr lang="ar-SA"/>
        </a:p>
      </dgm:t>
    </dgm:pt>
    <dgm:pt modelId="{D40785D0-31E2-46C0-8118-E947769F6423}">
      <dgm:prSet phldrT="[نص]"/>
      <dgm:spPr/>
      <dgm:t>
        <a:bodyPr/>
        <a:lstStyle/>
        <a:p>
          <a:pPr rtl="1"/>
          <a:r>
            <a:rPr lang="ar-SA" dirty="0" smtClean="0"/>
            <a:t>أن يصح الاشتقاق من أحد اللفظين فالذي صح الاشتقاق منه حقيقة والذي لا يصح مجاز.</a:t>
          </a:r>
        </a:p>
        <a:p>
          <a:pPr rtl="1"/>
          <a:r>
            <a:rPr lang="ar-SA" dirty="0" smtClean="0"/>
            <a:t>كالأمر في الكلام حقيقة </a:t>
          </a:r>
          <a:r>
            <a:rPr lang="ar-SA" dirty="0" err="1" smtClean="0"/>
            <a:t>لانه</a:t>
          </a:r>
          <a:r>
            <a:rPr lang="ar-SA" dirty="0" smtClean="0"/>
            <a:t> يصح منه أمر يأمر أمرا </a:t>
          </a:r>
        </a:p>
        <a:p>
          <a:pPr rtl="1"/>
          <a:r>
            <a:rPr lang="ar-SA" dirty="0" smtClean="0"/>
            <a:t>وليس بحقيقة في قوله تعالى : «وما أمر فرعون برشيد» </a:t>
          </a:r>
          <a:r>
            <a:rPr lang="ar-SA" dirty="0" err="1" smtClean="0"/>
            <a:t>لانه</a:t>
          </a:r>
          <a:r>
            <a:rPr lang="ar-SA" dirty="0" smtClean="0"/>
            <a:t> لم يراد منه أمر يأمر.</a:t>
          </a:r>
          <a:endParaRPr lang="ar-SA" dirty="0"/>
        </a:p>
      </dgm:t>
    </dgm:pt>
    <dgm:pt modelId="{5D58E869-C0F3-4492-8D85-5BBD90AF8D00}" type="parTrans" cxnId="{8C7D8208-143B-444B-9CC2-DB19964757E0}">
      <dgm:prSet/>
      <dgm:spPr/>
      <dgm:t>
        <a:bodyPr/>
        <a:lstStyle/>
        <a:p>
          <a:pPr rtl="1"/>
          <a:endParaRPr lang="ar-SA"/>
        </a:p>
      </dgm:t>
    </dgm:pt>
    <dgm:pt modelId="{697F6A1F-DE43-4165-BD78-6C85184E5DF3}" type="sibTrans" cxnId="{8C7D8208-143B-444B-9CC2-DB19964757E0}">
      <dgm:prSet/>
      <dgm:spPr/>
      <dgm:t>
        <a:bodyPr/>
        <a:lstStyle/>
        <a:p>
          <a:pPr rtl="1"/>
          <a:endParaRPr lang="ar-SA"/>
        </a:p>
      </dgm:t>
    </dgm:pt>
    <dgm:pt modelId="{7179144F-8D71-4009-B190-C5BCDF84A552}">
      <dgm:prSet phldrT="[نص]"/>
      <dgm:spPr/>
      <dgm:t>
        <a:bodyPr/>
        <a:lstStyle/>
        <a:p>
          <a:pPr rtl="1"/>
          <a:r>
            <a:rPr lang="ar-SA" dirty="0" smtClean="0"/>
            <a:t>اذا ارادوا معنى اقتصروا على لفظ مطلق فهو حقيقة واذا </a:t>
          </a:r>
          <a:r>
            <a:rPr lang="ar-SA" dirty="0" err="1" smtClean="0"/>
            <a:t>ارادوامعنى</a:t>
          </a:r>
          <a:r>
            <a:rPr lang="ar-SA" dirty="0" smtClean="0"/>
            <a:t> لم </a:t>
          </a:r>
          <a:r>
            <a:rPr lang="ar-SA" dirty="0" err="1" smtClean="0"/>
            <a:t>يقتصروا</a:t>
          </a:r>
          <a:r>
            <a:rPr lang="ar-SA" dirty="0" smtClean="0"/>
            <a:t> عليه بل لابد من قرينة ليفهم المعنى المجاز</a:t>
          </a:r>
          <a:endParaRPr lang="ar-SA" dirty="0"/>
        </a:p>
      </dgm:t>
    </dgm:pt>
    <dgm:pt modelId="{26FCDB8C-3549-454F-913B-B20D38ABE715}" type="parTrans" cxnId="{923D427D-83EE-41AE-8A84-3BCD9D05524B}">
      <dgm:prSet/>
      <dgm:spPr/>
      <dgm:t>
        <a:bodyPr/>
        <a:lstStyle/>
        <a:p>
          <a:pPr rtl="1"/>
          <a:endParaRPr lang="ar-SA"/>
        </a:p>
      </dgm:t>
    </dgm:pt>
    <dgm:pt modelId="{ACCB2E7D-30C3-48F0-A486-6256B33A5296}" type="sibTrans" cxnId="{923D427D-83EE-41AE-8A84-3BCD9D05524B}">
      <dgm:prSet/>
      <dgm:spPr/>
      <dgm:t>
        <a:bodyPr/>
        <a:lstStyle/>
        <a:p>
          <a:pPr rtl="1"/>
          <a:endParaRPr lang="ar-SA"/>
        </a:p>
      </dgm:t>
    </dgm:pt>
    <dgm:pt modelId="{5253322B-4C11-42B7-9233-577A14082FA4}">
      <dgm:prSet phldrT="[نص]"/>
      <dgm:spPr/>
      <dgm:t>
        <a:bodyPr/>
        <a:lstStyle/>
        <a:p>
          <a:pPr rtl="1"/>
          <a:r>
            <a:rPr lang="ar-SA" dirty="0" smtClean="0"/>
            <a:t>اللفظ له معنيان ولكن يسبق إلى الفهم أحد المعنيين بغير قرينة وأما المعنى الاخر فلا فهم الى الاذهان الا بقرينة</a:t>
          </a:r>
        </a:p>
        <a:p>
          <a:pPr rtl="1"/>
          <a:r>
            <a:rPr lang="ar-SA" dirty="0" smtClean="0"/>
            <a:t>فالمعنى الذي يفهم مباشرة هو الحقيقة .</a:t>
          </a:r>
          <a:endParaRPr lang="ar-SA" dirty="0"/>
        </a:p>
      </dgm:t>
    </dgm:pt>
    <dgm:pt modelId="{B9174984-B95F-4EF4-BD52-F698F5C4E3CA}" type="parTrans" cxnId="{6C975460-4377-4C01-AF93-4C642B939A3B}">
      <dgm:prSet/>
      <dgm:spPr/>
      <dgm:t>
        <a:bodyPr/>
        <a:lstStyle/>
        <a:p>
          <a:pPr rtl="1"/>
          <a:endParaRPr lang="ar-SA"/>
        </a:p>
      </dgm:t>
    </dgm:pt>
    <dgm:pt modelId="{28F4F90C-BEBF-4C1E-A879-E0DB10571529}" type="sibTrans" cxnId="{6C975460-4377-4C01-AF93-4C642B939A3B}">
      <dgm:prSet/>
      <dgm:spPr/>
      <dgm:t>
        <a:bodyPr/>
        <a:lstStyle/>
        <a:p>
          <a:pPr rtl="1"/>
          <a:endParaRPr lang="ar-SA"/>
        </a:p>
      </dgm:t>
    </dgm:pt>
    <dgm:pt modelId="{3BA8D417-4DEA-4DA6-9DFD-0E776EBD0919}" type="pres">
      <dgm:prSet presAssocID="{AC52E92C-65D4-4A54-A1CC-4AF47712E91F}" presName="cycle" presStyleCnt="0">
        <dgm:presLayoutVars>
          <dgm:chMax val="1"/>
          <dgm:dir/>
          <dgm:animLvl val="ctr"/>
          <dgm:resizeHandles val="exact"/>
        </dgm:presLayoutVars>
      </dgm:prSet>
      <dgm:spPr/>
    </dgm:pt>
    <dgm:pt modelId="{2C06871A-746A-4FCD-902B-9433EB063911}" type="pres">
      <dgm:prSet presAssocID="{C1830208-EE1E-4B41-8C0E-F65D31295092}" presName="centerShape" presStyleLbl="node0" presStyleIdx="0" presStyleCnt="1" custScaleY="48451"/>
      <dgm:spPr/>
      <dgm:t>
        <a:bodyPr/>
        <a:lstStyle/>
        <a:p>
          <a:pPr rtl="1"/>
          <a:endParaRPr lang="ar-SA"/>
        </a:p>
      </dgm:t>
    </dgm:pt>
    <dgm:pt modelId="{DBBC5130-5BD5-44A7-90E8-513032746AB4}" type="pres">
      <dgm:prSet presAssocID="{5D58E869-C0F3-4492-8D85-5BBD90AF8D00}" presName="parTrans" presStyleLbl="bgSibTrans2D1" presStyleIdx="0" presStyleCnt="3"/>
      <dgm:spPr/>
    </dgm:pt>
    <dgm:pt modelId="{D5C079A9-E774-4AB8-ABD0-A401C2C2DDD1}" type="pres">
      <dgm:prSet presAssocID="{D40785D0-31E2-46C0-8118-E947769F6423}" presName="node" presStyleLbl="node1" presStyleIdx="0" presStyleCnt="3" custScaleX="108844" custScaleY="135825">
        <dgm:presLayoutVars>
          <dgm:bulletEnabled val="1"/>
        </dgm:presLayoutVars>
      </dgm:prSet>
      <dgm:spPr/>
      <dgm:t>
        <a:bodyPr/>
        <a:lstStyle/>
        <a:p>
          <a:pPr rtl="1"/>
          <a:endParaRPr lang="ar-SA"/>
        </a:p>
      </dgm:t>
    </dgm:pt>
    <dgm:pt modelId="{18C32F63-E808-4238-A4D7-C8FEA3982843}" type="pres">
      <dgm:prSet presAssocID="{26FCDB8C-3549-454F-913B-B20D38ABE715}" presName="parTrans" presStyleLbl="bgSibTrans2D1" presStyleIdx="1" presStyleCnt="3"/>
      <dgm:spPr/>
    </dgm:pt>
    <dgm:pt modelId="{54B5C11F-361B-4B4F-BD8F-F259E86A861D}" type="pres">
      <dgm:prSet presAssocID="{7179144F-8D71-4009-B190-C5BCDF84A552}" presName="node" presStyleLbl="node1" presStyleIdx="1" presStyleCnt="3" custScaleX="94083" custScaleY="80871">
        <dgm:presLayoutVars>
          <dgm:bulletEnabled val="1"/>
        </dgm:presLayoutVars>
      </dgm:prSet>
      <dgm:spPr/>
      <dgm:t>
        <a:bodyPr/>
        <a:lstStyle/>
        <a:p>
          <a:pPr rtl="1"/>
          <a:endParaRPr lang="ar-SA"/>
        </a:p>
      </dgm:t>
    </dgm:pt>
    <dgm:pt modelId="{0F01AC35-C2A0-461C-9AA6-3DFCCC53CB92}" type="pres">
      <dgm:prSet presAssocID="{B9174984-B95F-4EF4-BD52-F698F5C4E3CA}" presName="parTrans" presStyleLbl="bgSibTrans2D1" presStyleIdx="2" presStyleCnt="3"/>
      <dgm:spPr/>
    </dgm:pt>
    <dgm:pt modelId="{E34DFB68-6833-48D2-B962-32E8EB09BA28}" type="pres">
      <dgm:prSet presAssocID="{5253322B-4C11-42B7-9233-577A14082FA4}" presName="node" presStyleLbl="node1" presStyleIdx="2" presStyleCnt="3">
        <dgm:presLayoutVars>
          <dgm:bulletEnabled val="1"/>
        </dgm:presLayoutVars>
      </dgm:prSet>
      <dgm:spPr/>
      <dgm:t>
        <a:bodyPr/>
        <a:lstStyle/>
        <a:p>
          <a:pPr rtl="1"/>
          <a:endParaRPr lang="ar-SA"/>
        </a:p>
      </dgm:t>
    </dgm:pt>
  </dgm:ptLst>
  <dgm:cxnLst>
    <dgm:cxn modelId="{66E0522B-89CC-4256-9087-882F4E7B8DEB}" type="presOf" srcId="{5D58E869-C0F3-4492-8D85-5BBD90AF8D00}" destId="{DBBC5130-5BD5-44A7-90E8-513032746AB4}" srcOrd="0" destOrd="0" presId="urn:microsoft.com/office/officeart/2005/8/layout/radial4"/>
    <dgm:cxn modelId="{6C975460-4377-4C01-AF93-4C642B939A3B}" srcId="{C1830208-EE1E-4B41-8C0E-F65D31295092}" destId="{5253322B-4C11-42B7-9233-577A14082FA4}" srcOrd="2" destOrd="0" parTransId="{B9174984-B95F-4EF4-BD52-F698F5C4E3CA}" sibTransId="{28F4F90C-BEBF-4C1E-A879-E0DB10571529}"/>
    <dgm:cxn modelId="{80ABE1F4-F9C3-461E-B3DD-C26633DB2517}" type="presOf" srcId="{D40785D0-31E2-46C0-8118-E947769F6423}" destId="{D5C079A9-E774-4AB8-ABD0-A401C2C2DDD1}" srcOrd="0" destOrd="0" presId="urn:microsoft.com/office/officeart/2005/8/layout/radial4"/>
    <dgm:cxn modelId="{923D427D-83EE-41AE-8A84-3BCD9D05524B}" srcId="{C1830208-EE1E-4B41-8C0E-F65D31295092}" destId="{7179144F-8D71-4009-B190-C5BCDF84A552}" srcOrd="1" destOrd="0" parTransId="{26FCDB8C-3549-454F-913B-B20D38ABE715}" sibTransId="{ACCB2E7D-30C3-48F0-A486-6256B33A5296}"/>
    <dgm:cxn modelId="{372C459F-2C45-4E62-9562-E3CB5659DF71}" type="presOf" srcId="{7179144F-8D71-4009-B190-C5BCDF84A552}" destId="{54B5C11F-361B-4B4F-BD8F-F259E86A861D}" srcOrd="0" destOrd="0" presId="urn:microsoft.com/office/officeart/2005/8/layout/radial4"/>
    <dgm:cxn modelId="{145B6744-BC2E-48A2-A2F3-1E110D541DD0}" type="presOf" srcId="{C1830208-EE1E-4B41-8C0E-F65D31295092}" destId="{2C06871A-746A-4FCD-902B-9433EB063911}" srcOrd="0" destOrd="0" presId="urn:microsoft.com/office/officeart/2005/8/layout/radial4"/>
    <dgm:cxn modelId="{715CE94F-52A1-42ED-90C9-419B29248DA8}" type="presOf" srcId="{B9174984-B95F-4EF4-BD52-F698F5C4E3CA}" destId="{0F01AC35-C2A0-461C-9AA6-3DFCCC53CB92}" srcOrd="0" destOrd="0" presId="urn:microsoft.com/office/officeart/2005/8/layout/radial4"/>
    <dgm:cxn modelId="{850E85E0-3BE6-4254-8826-E3CAAD46B3DD}" type="presOf" srcId="{AC52E92C-65D4-4A54-A1CC-4AF47712E91F}" destId="{3BA8D417-4DEA-4DA6-9DFD-0E776EBD0919}" srcOrd="0" destOrd="0" presId="urn:microsoft.com/office/officeart/2005/8/layout/radial4"/>
    <dgm:cxn modelId="{C6AA4249-CDCF-4AEA-B32F-E3ECE286ECC6}" type="presOf" srcId="{26FCDB8C-3549-454F-913B-B20D38ABE715}" destId="{18C32F63-E808-4238-A4D7-C8FEA3982843}" srcOrd="0" destOrd="0" presId="urn:microsoft.com/office/officeart/2005/8/layout/radial4"/>
    <dgm:cxn modelId="{8C7D8208-143B-444B-9CC2-DB19964757E0}" srcId="{C1830208-EE1E-4B41-8C0E-F65D31295092}" destId="{D40785D0-31E2-46C0-8118-E947769F6423}" srcOrd="0" destOrd="0" parTransId="{5D58E869-C0F3-4492-8D85-5BBD90AF8D00}" sibTransId="{697F6A1F-DE43-4165-BD78-6C85184E5DF3}"/>
    <dgm:cxn modelId="{DA5FAC3F-7BA1-4DD6-94EA-D4ABA299E0E9}" type="presOf" srcId="{5253322B-4C11-42B7-9233-577A14082FA4}" destId="{E34DFB68-6833-48D2-B962-32E8EB09BA28}" srcOrd="0" destOrd="0" presId="urn:microsoft.com/office/officeart/2005/8/layout/radial4"/>
    <dgm:cxn modelId="{CCE81DC4-0771-4A20-9AA4-2C9693B872CF}" srcId="{AC52E92C-65D4-4A54-A1CC-4AF47712E91F}" destId="{C1830208-EE1E-4B41-8C0E-F65D31295092}" srcOrd="0" destOrd="0" parTransId="{045DF4D2-5BFC-48BF-A57D-584E59C724B3}" sibTransId="{61496F7C-C42A-4EA0-91BD-D34457BF485B}"/>
    <dgm:cxn modelId="{F327F979-DD73-4975-B8B7-EC5F547658AE}" type="presParOf" srcId="{3BA8D417-4DEA-4DA6-9DFD-0E776EBD0919}" destId="{2C06871A-746A-4FCD-902B-9433EB063911}" srcOrd="0" destOrd="0" presId="urn:microsoft.com/office/officeart/2005/8/layout/radial4"/>
    <dgm:cxn modelId="{3BDA069B-26E0-47C2-A3FB-6D2365C67EBF}" type="presParOf" srcId="{3BA8D417-4DEA-4DA6-9DFD-0E776EBD0919}" destId="{DBBC5130-5BD5-44A7-90E8-513032746AB4}" srcOrd="1" destOrd="0" presId="urn:microsoft.com/office/officeart/2005/8/layout/radial4"/>
    <dgm:cxn modelId="{032A7B84-4FD1-48CF-88DA-0C146C1820E7}" type="presParOf" srcId="{3BA8D417-4DEA-4DA6-9DFD-0E776EBD0919}" destId="{D5C079A9-E774-4AB8-ABD0-A401C2C2DDD1}" srcOrd="2" destOrd="0" presId="urn:microsoft.com/office/officeart/2005/8/layout/radial4"/>
    <dgm:cxn modelId="{C0BD58AB-9818-4359-93A8-83E9686B0CAC}" type="presParOf" srcId="{3BA8D417-4DEA-4DA6-9DFD-0E776EBD0919}" destId="{18C32F63-E808-4238-A4D7-C8FEA3982843}" srcOrd="3" destOrd="0" presId="urn:microsoft.com/office/officeart/2005/8/layout/radial4"/>
    <dgm:cxn modelId="{477E62C7-AC47-4430-8755-24A5114F87A2}" type="presParOf" srcId="{3BA8D417-4DEA-4DA6-9DFD-0E776EBD0919}" destId="{54B5C11F-361B-4B4F-BD8F-F259E86A861D}" srcOrd="4" destOrd="0" presId="urn:microsoft.com/office/officeart/2005/8/layout/radial4"/>
    <dgm:cxn modelId="{A2EFA2F3-8E98-4F6B-B624-06CB33B7E1F2}" type="presParOf" srcId="{3BA8D417-4DEA-4DA6-9DFD-0E776EBD0919}" destId="{0F01AC35-C2A0-461C-9AA6-3DFCCC53CB92}" srcOrd="5" destOrd="0" presId="urn:microsoft.com/office/officeart/2005/8/layout/radial4"/>
    <dgm:cxn modelId="{E89B4D78-1ED3-472B-A0F1-5879CD8012D4}" type="presParOf" srcId="{3BA8D417-4DEA-4DA6-9DFD-0E776EBD0919}" destId="{E34DFB68-6833-48D2-B962-32E8EB09BA28}"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6731E25-550E-461B-BDD6-B9878D6B748E}"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pPr rtl="1"/>
          <a:endParaRPr lang="ar-SA"/>
        </a:p>
      </dgm:t>
    </dgm:pt>
    <dgm:pt modelId="{3741A9E7-CEA4-42DD-8A04-E63E63E15ECB}">
      <dgm:prSet phldrT="[نص]"/>
      <dgm:spPr/>
      <dgm:t>
        <a:bodyPr/>
        <a:lstStyle/>
        <a:p>
          <a:pPr rtl="1"/>
          <a:r>
            <a:rPr lang="ar-SA" dirty="0" smtClean="0"/>
            <a:t>أقسام الكلام</a:t>
          </a:r>
          <a:endParaRPr lang="ar-SA" dirty="0"/>
        </a:p>
      </dgm:t>
    </dgm:pt>
    <dgm:pt modelId="{FFFC7ACB-032B-498E-824C-72B0DD4E2F10}" type="parTrans" cxnId="{7DF71AD7-900D-4C1B-8D97-E695B2B9E3BE}">
      <dgm:prSet/>
      <dgm:spPr/>
      <dgm:t>
        <a:bodyPr/>
        <a:lstStyle/>
        <a:p>
          <a:pPr rtl="1"/>
          <a:endParaRPr lang="ar-SA"/>
        </a:p>
      </dgm:t>
    </dgm:pt>
    <dgm:pt modelId="{0E259047-A8B6-4D48-81E9-82E68E101ECF}" type="sibTrans" cxnId="{7DF71AD7-900D-4C1B-8D97-E695B2B9E3BE}">
      <dgm:prSet/>
      <dgm:spPr/>
      <dgm:t>
        <a:bodyPr/>
        <a:lstStyle/>
        <a:p>
          <a:pPr rtl="1"/>
          <a:endParaRPr lang="ar-SA"/>
        </a:p>
      </dgm:t>
    </dgm:pt>
    <dgm:pt modelId="{4411F5AF-E1BC-4821-92D7-F692114271FE}">
      <dgm:prSet phldrT="[نص]"/>
      <dgm:spPr/>
      <dgm:t>
        <a:bodyPr/>
        <a:lstStyle/>
        <a:p>
          <a:pPr rtl="1"/>
          <a:r>
            <a:rPr lang="ar-SA" dirty="0" smtClean="0"/>
            <a:t>غير مفيد</a:t>
          </a:r>
          <a:endParaRPr lang="ar-SA" dirty="0"/>
        </a:p>
      </dgm:t>
    </dgm:pt>
    <dgm:pt modelId="{58C2DB8C-2B44-49B4-B6E8-6740CF8F570E}" type="parTrans" cxnId="{114C824C-6EB9-4BF6-AFF7-31DEEA4DFC5F}">
      <dgm:prSet/>
      <dgm:spPr/>
      <dgm:t>
        <a:bodyPr/>
        <a:lstStyle/>
        <a:p>
          <a:pPr rtl="1"/>
          <a:endParaRPr lang="ar-SA"/>
        </a:p>
      </dgm:t>
    </dgm:pt>
    <dgm:pt modelId="{D0CC784A-C4FE-46B6-B7B5-0F639F9F6150}" type="sibTrans" cxnId="{114C824C-6EB9-4BF6-AFF7-31DEEA4DFC5F}">
      <dgm:prSet/>
      <dgm:spPr/>
      <dgm:t>
        <a:bodyPr/>
        <a:lstStyle/>
        <a:p>
          <a:pPr rtl="1"/>
          <a:endParaRPr lang="ar-SA"/>
        </a:p>
      </dgm:t>
    </dgm:pt>
    <dgm:pt modelId="{727BB5C3-4EB8-4B60-8EA6-F8F7B42289D4}">
      <dgm:prSet phldrT="[نص]"/>
      <dgm:spPr/>
      <dgm:t>
        <a:bodyPr/>
        <a:lstStyle/>
        <a:p>
          <a:pPr rtl="1"/>
          <a:r>
            <a:rPr lang="ar-SA" dirty="0" smtClean="0"/>
            <a:t>مفيد</a:t>
          </a:r>
          <a:endParaRPr lang="ar-SA" dirty="0"/>
        </a:p>
      </dgm:t>
    </dgm:pt>
    <dgm:pt modelId="{CBC9C1DB-C8BC-4753-86C7-AD629282517A}" type="parTrans" cxnId="{CDBC97CC-8FE5-4675-AE97-44E8337A06F1}">
      <dgm:prSet/>
      <dgm:spPr/>
      <dgm:t>
        <a:bodyPr/>
        <a:lstStyle/>
        <a:p>
          <a:pPr rtl="1"/>
          <a:endParaRPr lang="ar-SA"/>
        </a:p>
      </dgm:t>
    </dgm:pt>
    <dgm:pt modelId="{0963D117-6A06-454C-ABC8-A553B607AF71}" type="sibTrans" cxnId="{CDBC97CC-8FE5-4675-AE97-44E8337A06F1}">
      <dgm:prSet/>
      <dgm:spPr/>
      <dgm:t>
        <a:bodyPr/>
        <a:lstStyle/>
        <a:p>
          <a:pPr rtl="1"/>
          <a:endParaRPr lang="ar-SA"/>
        </a:p>
      </dgm:t>
    </dgm:pt>
    <dgm:pt modelId="{898AC486-2211-447C-999E-166391239742}">
      <dgm:prSet/>
      <dgm:spPr/>
      <dgm:t>
        <a:bodyPr/>
        <a:lstStyle/>
        <a:p>
          <a:pPr rtl="1"/>
          <a:r>
            <a:rPr lang="ar-SA" dirty="0" smtClean="0"/>
            <a:t>نص</a:t>
          </a:r>
          <a:endParaRPr lang="ar-SA" dirty="0"/>
        </a:p>
      </dgm:t>
    </dgm:pt>
    <dgm:pt modelId="{1D6DB030-3627-4D0E-BDB2-345081035CA0}" type="parTrans" cxnId="{2300210F-D6C1-4973-B185-9A7DFAA6B8DE}">
      <dgm:prSet/>
      <dgm:spPr/>
      <dgm:t>
        <a:bodyPr/>
        <a:lstStyle/>
        <a:p>
          <a:pPr rtl="1"/>
          <a:endParaRPr lang="ar-SA"/>
        </a:p>
      </dgm:t>
    </dgm:pt>
    <dgm:pt modelId="{93A6F790-F666-4D49-861D-ACE8C0BB3E49}" type="sibTrans" cxnId="{2300210F-D6C1-4973-B185-9A7DFAA6B8DE}">
      <dgm:prSet/>
      <dgm:spPr/>
      <dgm:t>
        <a:bodyPr/>
        <a:lstStyle/>
        <a:p>
          <a:pPr rtl="1"/>
          <a:endParaRPr lang="ar-SA"/>
        </a:p>
      </dgm:t>
    </dgm:pt>
    <dgm:pt modelId="{96D08E4D-004E-4251-8DAF-6A795E749122}">
      <dgm:prSet/>
      <dgm:spPr/>
      <dgm:t>
        <a:bodyPr/>
        <a:lstStyle/>
        <a:p>
          <a:pPr rtl="1"/>
          <a:r>
            <a:rPr lang="ar-SA" dirty="0" smtClean="0"/>
            <a:t>ظاهر</a:t>
          </a:r>
          <a:endParaRPr lang="ar-SA" dirty="0"/>
        </a:p>
      </dgm:t>
    </dgm:pt>
    <dgm:pt modelId="{51FF8D15-AFEA-4853-9E20-51E09395ABA2}" type="parTrans" cxnId="{A7265FD5-95DF-410A-B40E-E421FF45DDDF}">
      <dgm:prSet/>
      <dgm:spPr/>
      <dgm:t>
        <a:bodyPr/>
        <a:lstStyle/>
        <a:p>
          <a:pPr rtl="1"/>
          <a:endParaRPr lang="ar-SA"/>
        </a:p>
      </dgm:t>
    </dgm:pt>
    <dgm:pt modelId="{0A8AAA8F-431C-4604-B4A1-E3039B25B584}" type="sibTrans" cxnId="{A7265FD5-95DF-410A-B40E-E421FF45DDDF}">
      <dgm:prSet/>
      <dgm:spPr/>
      <dgm:t>
        <a:bodyPr/>
        <a:lstStyle/>
        <a:p>
          <a:pPr rtl="1"/>
          <a:endParaRPr lang="ar-SA"/>
        </a:p>
      </dgm:t>
    </dgm:pt>
    <dgm:pt modelId="{F7F85245-7A7D-4B90-8FF3-F2963C2FF679}">
      <dgm:prSet/>
      <dgm:spPr/>
      <dgm:t>
        <a:bodyPr/>
        <a:lstStyle/>
        <a:p>
          <a:pPr rtl="1"/>
          <a:r>
            <a:rPr lang="ar-SA" dirty="0" smtClean="0"/>
            <a:t>مجمل</a:t>
          </a:r>
          <a:endParaRPr lang="ar-SA" dirty="0"/>
        </a:p>
      </dgm:t>
    </dgm:pt>
    <dgm:pt modelId="{B590568C-522B-4551-9AC7-2478A794C4BB}" type="parTrans" cxnId="{262BEF32-3E95-4339-ADCD-04A869ED67EE}">
      <dgm:prSet/>
      <dgm:spPr/>
      <dgm:t>
        <a:bodyPr/>
        <a:lstStyle/>
        <a:p>
          <a:pPr rtl="1"/>
          <a:endParaRPr lang="ar-SA"/>
        </a:p>
      </dgm:t>
    </dgm:pt>
    <dgm:pt modelId="{1E5FF16C-FB21-4C18-93D2-3B926BB6FB8D}" type="sibTrans" cxnId="{262BEF32-3E95-4339-ADCD-04A869ED67EE}">
      <dgm:prSet/>
      <dgm:spPr/>
      <dgm:t>
        <a:bodyPr/>
        <a:lstStyle/>
        <a:p>
          <a:pPr rtl="1"/>
          <a:endParaRPr lang="ar-SA"/>
        </a:p>
      </dgm:t>
    </dgm:pt>
    <dgm:pt modelId="{4EC0A2C3-1C1A-4AE3-82B0-EFAA180CC131}" type="pres">
      <dgm:prSet presAssocID="{A6731E25-550E-461B-BDD6-B9878D6B748E}" presName="hierChild1" presStyleCnt="0">
        <dgm:presLayoutVars>
          <dgm:orgChart val="1"/>
          <dgm:chPref val="1"/>
          <dgm:dir/>
          <dgm:animOne val="branch"/>
          <dgm:animLvl val="lvl"/>
          <dgm:resizeHandles/>
        </dgm:presLayoutVars>
      </dgm:prSet>
      <dgm:spPr/>
    </dgm:pt>
    <dgm:pt modelId="{12447452-1EF3-486E-B194-34FD33402F1A}" type="pres">
      <dgm:prSet presAssocID="{3741A9E7-CEA4-42DD-8A04-E63E63E15ECB}" presName="hierRoot1" presStyleCnt="0">
        <dgm:presLayoutVars>
          <dgm:hierBranch val="init"/>
        </dgm:presLayoutVars>
      </dgm:prSet>
      <dgm:spPr/>
    </dgm:pt>
    <dgm:pt modelId="{84FBFB7F-E209-42AE-AFE3-CD041C6691C2}" type="pres">
      <dgm:prSet presAssocID="{3741A9E7-CEA4-42DD-8A04-E63E63E15ECB}" presName="rootComposite1" presStyleCnt="0"/>
      <dgm:spPr/>
    </dgm:pt>
    <dgm:pt modelId="{B776DD11-33F6-47F3-9B09-A034037E101E}" type="pres">
      <dgm:prSet presAssocID="{3741A9E7-CEA4-42DD-8A04-E63E63E15ECB}" presName="rootText1" presStyleLbl="node0" presStyleIdx="0" presStyleCnt="1">
        <dgm:presLayoutVars>
          <dgm:chPref val="3"/>
        </dgm:presLayoutVars>
      </dgm:prSet>
      <dgm:spPr/>
    </dgm:pt>
    <dgm:pt modelId="{432C34E5-5821-421F-BC17-EBF7B46F7011}" type="pres">
      <dgm:prSet presAssocID="{3741A9E7-CEA4-42DD-8A04-E63E63E15ECB}" presName="rootConnector1" presStyleLbl="node1" presStyleIdx="0" presStyleCnt="0"/>
      <dgm:spPr/>
    </dgm:pt>
    <dgm:pt modelId="{E904DB44-A013-4A25-B2F1-E5841EB0877C}" type="pres">
      <dgm:prSet presAssocID="{3741A9E7-CEA4-42DD-8A04-E63E63E15ECB}" presName="hierChild2" presStyleCnt="0"/>
      <dgm:spPr/>
    </dgm:pt>
    <dgm:pt modelId="{630D4069-8DA0-44DC-89FF-B14076F70599}" type="pres">
      <dgm:prSet presAssocID="{58C2DB8C-2B44-49B4-B6E8-6740CF8F570E}" presName="Name37" presStyleLbl="parChTrans1D2" presStyleIdx="0" presStyleCnt="2"/>
      <dgm:spPr/>
    </dgm:pt>
    <dgm:pt modelId="{D954BFF3-D152-45A0-BC23-93556DE923BB}" type="pres">
      <dgm:prSet presAssocID="{4411F5AF-E1BC-4821-92D7-F692114271FE}" presName="hierRoot2" presStyleCnt="0">
        <dgm:presLayoutVars>
          <dgm:hierBranch val="init"/>
        </dgm:presLayoutVars>
      </dgm:prSet>
      <dgm:spPr/>
    </dgm:pt>
    <dgm:pt modelId="{34CB1C8E-A677-4A23-A281-F06E82330E4E}" type="pres">
      <dgm:prSet presAssocID="{4411F5AF-E1BC-4821-92D7-F692114271FE}" presName="rootComposite" presStyleCnt="0"/>
      <dgm:spPr/>
    </dgm:pt>
    <dgm:pt modelId="{AEF83D22-A576-4C6A-9E3F-9E8C0C51D6DB}" type="pres">
      <dgm:prSet presAssocID="{4411F5AF-E1BC-4821-92D7-F692114271FE}" presName="rootText" presStyleLbl="node2" presStyleIdx="0" presStyleCnt="2">
        <dgm:presLayoutVars>
          <dgm:chPref val="3"/>
        </dgm:presLayoutVars>
      </dgm:prSet>
      <dgm:spPr/>
    </dgm:pt>
    <dgm:pt modelId="{058DEF06-AFBB-4466-9671-C5A542DF6068}" type="pres">
      <dgm:prSet presAssocID="{4411F5AF-E1BC-4821-92D7-F692114271FE}" presName="rootConnector" presStyleLbl="node2" presStyleIdx="0" presStyleCnt="2"/>
      <dgm:spPr/>
    </dgm:pt>
    <dgm:pt modelId="{F036CC60-D9CF-4AF2-93EE-690D52DDD6DF}" type="pres">
      <dgm:prSet presAssocID="{4411F5AF-E1BC-4821-92D7-F692114271FE}" presName="hierChild4" presStyleCnt="0"/>
      <dgm:spPr/>
    </dgm:pt>
    <dgm:pt modelId="{81F7A8BC-B5CE-4DD3-806C-D9A7132AFAE3}" type="pres">
      <dgm:prSet presAssocID="{4411F5AF-E1BC-4821-92D7-F692114271FE}" presName="hierChild5" presStyleCnt="0"/>
      <dgm:spPr/>
    </dgm:pt>
    <dgm:pt modelId="{72E28A9C-6571-469A-AA5A-17D318DC5136}" type="pres">
      <dgm:prSet presAssocID="{CBC9C1DB-C8BC-4753-86C7-AD629282517A}" presName="Name37" presStyleLbl="parChTrans1D2" presStyleIdx="1" presStyleCnt="2"/>
      <dgm:spPr/>
    </dgm:pt>
    <dgm:pt modelId="{37DF8FAA-1EEF-4C4B-8CAF-DC0AB31A57A8}" type="pres">
      <dgm:prSet presAssocID="{727BB5C3-4EB8-4B60-8EA6-F8F7B42289D4}" presName="hierRoot2" presStyleCnt="0">
        <dgm:presLayoutVars>
          <dgm:hierBranch val="init"/>
        </dgm:presLayoutVars>
      </dgm:prSet>
      <dgm:spPr/>
    </dgm:pt>
    <dgm:pt modelId="{94CD4837-9A94-458F-A21D-7EF03D16BEDA}" type="pres">
      <dgm:prSet presAssocID="{727BB5C3-4EB8-4B60-8EA6-F8F7B42289D4}" presName="rootComposite" presStyleCnt="0"/>
      <dgm:spPr/>
    </dgm:pt>
    <dgm:pt modelId="{C4E2D7E2-C62D-4954-A5E9-098F07538CA9}" type="pres">
      <dgm:prSet presAssocID="{727BB5C3-4EB8-4B60-8EA6-F8F7B42289D4}" presName="rootText" presStyleLbl="node2" presStyleIdx="1" presStyleCnt="2">
        <dgm:presLayoutVars>
          <dgm:chPref val="3"/>
        </dgm:presLayoutVars>
      </dgm:prSet>
      <dgm:spPr/>
    </dgm:pt>
    <dgm:pt modelId="{0CCED08B-8924-47E9-8ED8-B50F32B0431A}" type="pres">
      <dgm:prSet presAssocID="{727BB5C3-4EB8-4B60-8EA6-F8F7B42289D4}" presName="rootConnector" presStyleLbl="node2" presStyleIdx="1" presStyleCnt="2"/>
      <dgm:spPr/>
    </dgm:pt>
    <dgm:pt modelId="{11AC5B67-9BF2-40DE-A197-E0101106DBA3}" type="pres">
      <dgm:prSet presAssocID="{727BB5C3-4EB8-4B60-8EA6-F8F7B42289D4}" presName="hierChild4" presStyleCnt="0"/>
      <dgm:spPr/>
    </dgm:pt>
    <dgm:pt modelId="{3B782219-4C58-4C5A-9E7A-E7849D2CB49E}" type="pres">
      <dgm:prSet presAssocID="{1D6DB030-3627-4D0E-BDB2-345081035CA0}" presName="Name37" presStyleLbl="parChTrans1D3" presStyleIdx="0" presStyleCnt="3"/>
      <dgm:spPr/>
    </dgm:pt>
    <dgm:pt modelId="{CFC0FE54-795A-466E-BCCC-C45212D1D43C}" type="pres">
      <dgm:prSet presAssocID="{898AC486-2211-447C-999E-166391239742}" presName="hierRoot2" presStyleCnt="0">
        <dgm:presLayoutVars>
          <dgm:hierBranch val="init"/>
        </dgm:presLayoutVars>
      </dgm:prSet>
      <dgm:spPr/>
    </dgm:pt>
    <dgm:pt modelId="{4B68C0CA-100A-4926-98F1-3570C6277EC2}" type="pres">
      <dgm:prSet presAssocID="{898AC486-2211-447C-999E-166391239742}" presName="rootComposite" presStyleCnt="0"/>
      <dgm:spPr/>
    </dgm:pt>
    <dgm:pt modelId="{99A203E6-5159-4747-A4D3-735F88D55447}" type="pres">
      <dgm:prSet presAssocID="{898AC486-2211-447C-999E-166391239742}" presName="rootText" presStyleLbl="node3" presStyleIdx="0" presStyleCnt="3">
        <dgm:presLayoutVars>
          <dgm:chPref val="3"/>
        </dgm:presLayoutVars>
      </dgm:prSet>
      <dgm:spPr/>
    </dgm:pt>
    <dgm:pt modelId="{1680BDAC-BC5C-427D-83FC-575DB06CCA2A}" type="pres">
      <dgm:prSet presAssocID="{898AC486-2211-447C-999E-166391239742}" presName="rootConnector" presStyleLbl="node3" presStyleIdx="0" presStyleCnt="3"/>
      <dgm:spPr/>
    </dgm:pt>
    <dgm:pt modelId="{A81FB206-7C2A-46E0-9D72-386FEF70F8F7}" type="pres">
      <dgm:prSet presAssocID="{898AC486-2211-447C-999E-166391239742}" presName="hierChild4" presStyleCnt="0"/>
      <dgm:spPr/>
    </dgm:pt>
    <dgm:pt modelId="{399D2710-7C39-4F27-9297-29C991BA1134}" type="pres">
      <dgm:prSet presAssocID="{898AC486-2211-447C-999E-166391239742}" presName="hierChild5" presStyleCnt="0"/>
      <dgm:spPr/>
    </dgm:pt>
    <dgm:pt modelId="{E137CCE6-5203-4606-9F16-EC67B2A72D36}" type="pres">
      <dgm:prSet presAssocID="{51FF8D15-AFEA-4853-9E20-51E09395ABA2}" presName="Name37" presStyleLbl="parChTrans1D3" presStyleIdx="1" presStyleCnt="3"/>
      <dgm:spPr/>
    </dgm:pt>
    <dgm:pt modelId="{46E6C3AD-DA92-4A13-A7BF-963AD4AF6EBF}" type="pres">
      <dgm:prSet presAssocID="{96D08E4D-004E-4251-8DAF-6A795E749122}" presName="hierRoot2" presStyleCnt="0">
        <dgm:presLayoutVars>
          <dgm:hierBranch val="init"/>
        </dgm:presLayoutVars>
      </dgm:prSet>
      <dgm:spPr/>
    </dgm:pt>
    <dgm:pt modelId="{CF9CC604-F07A-4FB4-8514-CE24A9235569}" type="pres">
      <dgm:prSet presAssocID="{96D08E4D-004E-4251-8DAF-6A795E749122}" presName="rootComposite" presStyleCnt="0"/>
      <dgm:spPr/>
    </dgm:pt>
    <dgm:pt modelId="{D374A505-3027-4F43-9589-5158E5BA2101}" type="pres">
      <dgm:prSet presAssocID="{96D08E4D-004E-4251-8DAF-6A795E749122}" presName="rootText" presStyleLbl="node3" presStyleIdx="1" presStyleCnt="3">
        <dgm:presLayoutVars>
          <dgm:chPref val="3"/>
        </dgm:presLayoutVars>
      </dgm:prSet>
      <dgm:spPr/>
    </dgm:pt>
    <dgm:pt modelId="{792CFE25-6082-4FA1-9B5D-DB180E926353}" type="pres">
      <dgm:prSet presAssocID="{96D08E4D-004E-4251-8DAF-6A795E749122}" presName="rootConnector" presStyleLbl="node3" presStyleIdx="1" presStyleCnt="3"/>
      <dgm:spPr/>
    </dgm:pt>
    <dgm:pt modelId="{20E0F0B4-C8D1-47E3-AFA4-4F85F1BC5F2B}" type="pres">
      <dgm:prSet presAssocID="{96D08E4D-004E-4251-8DAF-6A795E749122}" presName="hierChild4" presStyleCnt="0"/>
      <dgm:spPr/>
    </dgm:pt>
    <dgm:pt modelId="{8D5E8DB4-9FDC-46B3-9C52-9C680818A628}" type="pres">
      <dgm:prSet presAssocID="{96D08E4D-004E-4251-8DAF-6A795E749122}" presName="hierChild5" presStyleCnt="0"/>
      <dgm:spPr/>
    </dgm:pt>
    <dgm:pt modelId="{F0D28DC2-1A96-4F0F-ADEA-55AF38A8E565}" type="pres">
      <dgm:prSet presAssocID="{B590568C-522B-4551-9AC7-2478A794C4BB}" presName="Name37" presStyleLbl="parChTrans1D3" presStyleIdx="2" presStyleCnt="3"/>
      <dgm:spPr/>
    </dgm:pt>
    <dgm:pt modelId="{45846483-6559-4D05-898D-E059A429C9D2}" type="pres">
      <dgm:prSet presAssocID="{F7F85245-7A7D-4B90-8FF3-F2963C2FF679}" presName="hierRoot2" presStyleCnt="0">
        <dgm:presLayoutVars>
          <dgm:hierBranch val="init"/>
        </dgm:presLayoutVars>
      </dgm:prSet>
      <dgm:spPr/>
    </dgm:pt>
    <dgm:pt modelId="{848B785C-CB9E-4EB7-B92C-3238CB23EDB1}" type="pres">
      <dgm:prSet presAssocID="{F7F85245-7A7D-4B90-8FF3-F2963C2FF679}" presName="rootComposite" presStyleCnt="0"/>
      <dgm:spPr/>
    </dgm:pt>
    <dgm:pt modelId="{95BE11AC-6E3B-4777-B157-8B4E1F1DFC67}" type="pres">
      <dgm:prSet presAssocID="{F7F85245-7A7D-4B90-8FF3-F2963C2FF679}" presName="rootText" presStyleLbl="node3" presStyleIdx="2" presStyleCnt="3">
        <dgm:presLayoutVars>
          <dgm:chPref val="3"/>
        </dgm:presLayoutVars>
      </dgm:prSet>
      <dgm:spPr/>
    </dgm:pt>
    <dgm:pt modelId="{1008F71C-D310-4CDE-ACA4-8CB25F168BFA}" type="pres">
      <dgm:prSet presAssocID="{F7F85245-7A7D-4B90-8FF3-F2963C2FF679}" presName="rootConnector" presStyleLbl="node3" presStyleIdx="2" presStyleCnt="3"/>
      <dgm:spPr/>
    </dgm:pt>
    <dgm:pt modelId="{788D141B-B7AF-45EE-AC8E-6D2119215F9F}" type="pres">
      <dgm:prSet presAssocID="{F7F85245-7A7D-4B90-8FF3-F2963C2FF679}" presName="hierChild4" presStyleCnt="0"/>
      <dgm:spPr/>
    </dgm:pt>
    <dgm:pt modelId="{08276C1F-65E3-45F0-95AA-22F33143E655}" type="pres">
      <dgm:prSet presAssocID="{F7F85245-7A7D-4B90-8FF3-F2963C2FF679}" presName="hierChild5" presStyleCnt="0"/>
      <dgm:spPr/>
    </dgm:pt>
    <dgm:pt modelId="{6B40FC70-159F-434A-AEF8-416D97AD2FE8}" type="pres">
      <dgm:prSet presAssocID="{727BB5C3-4EB8-4B60-8EA6-F8F7B42289D4}" presName="hierChild5" presStyleCnt="0"/>
      <dgm:spPr/>
    </dgm:pt>
    <dgm:pt modelId="{4AA7D81E-F249-4C7D-8040-8B49E944F32D}" type="pres">
      <dgm:prSet presAssocID="{3741A9E7-CEA4-42DD-8A04-E63E63E15ECB}" presName="hierChild3" presStyleCnt="0"/>
      <dgm:spPr/>
    </dgm:pt>
  </dgm:ptLst>
  <dgm:cxnLst>
    <dgm:cxn modelId="{A7265FD5-95DF-410A-B40E-E421FF45DDDF}" srcId="{727BB5C3-4EB8-4B60-8EA6-F8F7B42289D4}" destId="{96D08E4D-004E-4251-8DAF-6A795E749122}" srcOrd="1" destOrd="0" parTransId="{51FF8D15-AFEA-4853-9E20-51E09395ABA2}" sibTransId="{0A8AAA8F-431C-4604-B4A1-E3039B25B584}"/>
    <dgm:cxn modelId="{4881F99F-D80B-417D-9015-07F987016346}" type="presOf" srcId="{96D08E4D-004E-4251-8DAF-6A795E749122}" destId="{D374A505-3027-4F43-9589-5158E5BA2101}" srcOrd="0" destOrd="0" presId="urn:microsoft.com/office/officeart/2005/8/layout/orgChart1"/>
    <dgm:cxn modelId="{A52627CA-6D42-40CC-9298-5ECE5028253C}" type="presOf" srcId="{727BB5C3-4EB8-4B60-8EA6-F8F7B42289D4}" destId="{C4E2D7E2-C62D-4954-A5E9-098F07538CA9}" srcOrd="0" destOrd="0" presId="urn:microsoft.com/office/officeart/2005/8/layout/orgChart1"/>
    <dgm:cxn modelId="{F7989191-24B6-489E-A96C-34E2F7869E85}" type="presOf" srcId="{96D08E4D-004E-4251-8DAF-6A795E749122}" destId="{792CFE25-6082-4FA1-9B5D-DB180E926353}" srcOrd="1" destOrd="0" presId="urn:microsoft.com/office/officeart/2005/8/layout/orgChart1"/>
    <dgm:cxn modelId="{84F47E9E-7224-4874-89CC-5AAFD08BFF40}" type="presOf" srcId="{4411F5AF-E1BC-4821-92D7-F692114271FE}" destId="{058DEF06-AFBB-4466-9671-C5A542DF6068}" srcOrd="1" destOrd="0" presId="urn:microsoft.com/office/officeart/2005/8/layout/orgChart1"/>
    <dgm:cxn modelId="{4FFEE6E2-F74C-4569-B8CC-05DF30D0AD3B}" type="presOf" srcId="{A6731E25-550E-461B-BDD6-B9878D6B748E}" destId="{4EC0A2C3-1C1A-4AE3-82B0-EFAA180CC131}" srcOrd="0" destOrd="0" presId="urn:microsoft.com/office/officeart/2005/8/layout/orgChart1"/>
    <dgm:cxn modelId="{0F347CF9-AA40-4533-BB26-220B7BA65DD7}" type="presOf" srcId="{58C2DB8C-2B44-49B4-B6E8-6740CF8F570E}" destId="{630D4069-8DA0-44DC-89FF-B14076F70599}" srcOrd="0" destOrd="0" presId="urn:microsoft.com/office/officeart/2005/8/layout/orgChart1"/>
    <dgm:cxn modelId="{6B6FF260-C74C-4BF5-A1FA-CBB83EA11D55}" type="presOf" srcId="{3741A9E7-CEA4-42DD-8A04-E63E63E15ECB}" destId="{B776DD11-33F6-47F3-9B09-A034037E101E}" srcOrd="0" destOrd="0" presId="urn:microsoft.com/office/officeart/2005/8/layout/orgChart1"/>
    <dgm:cxn modelId="{CD20CA1A-750B-4C4D-A7DA-DBA2D84447C7}" type="presOf" srcId="{727BB5C3-4EB8-4B60-8EA6-F8F7B42289D4}" destId="{0CCED08B-8924-47E9-8ED8-B50F32B0431A}" srcOrd="1" destOrd="0" presId="urn:microsoft.com/office/officeart/2005/8/layout/orgChart1"/>
    <dgm:cxn modelId="{936C61C2-064D-42AA-8A4F-C854CEAD5CA9}" type="presOf" srcId="{51FF8D15-AFEA-4853-9E20-51E09395ABA2}" destId="{E137CCE6-5203-4606-9F16-EC67B2A72D36}" srcOrd="0" destOrd="0" presId="urn:microsoft.com/office/officeart/2005/8/layout/orgChart1"/>
    <dgm:cxn modelId="{114C824C-6EB9-4BF6-AFF7-31DEEA4DFC5F}" srcId="{3741A9E7-CEA4-42DD-8A04-E63E63E15ECB}" destId="{4411F5AF-E1BC-4821-92D7-F692114271FE}" srcOrd="0" destOrd="0" parTransId="{58C2DB8C-2B44-49B4-B6E8-6740CF8F570E}" sibTransId="{D0CC784A-C4FE-46B6-B7B5-0F639F9F6150}"/>
    <dgm:cxn modelId="{9CC0D3F2-2761-4B33-864C-907D0B556C1B}" type="presOf" srcId="{CBC9C1DB-C8BC-4753-86C7-AD629282517A}" destId="{72E28A9C-6571-469A-AA5A-17D318DC5136}" srcOrd="0" destOrd="0" presId="urn:microsoft.com/office/officeart/2005/8/layout/orgChart1"/>
    <dgm:cxn modelId="{A05F864E-D444-4D6A-A9C6-0DEB79B075C4}" type="presOf" srcId="{F7F85245-7A7D-4B90-8FF3-F2963C2FF679}" destId="{1008F71C-D310-4CDE-ACA4-8CB25F168BFA}" srcOrd="1" destOrd="0" presId="urn:microsoft.com/office/officeart/2005/8/layout/orgChart1"/>
    <dgm:cxn modelId="{BACBA8F2-6222-4712-B5DE-014C4DCC4050}" type="presOf" srcId="{4411F5AF-E1BC-4821-92D7-F692114271FE}" destId="{AEF83D22-A576-4C6A-9E3F-9E8C0C51D6DB}" srcOrd="0" destOrd="0" presId="urn:microsoft.com/office/officeart/2005/8/layout/orgChart1"/>
    <dgm:cxn modelId="{CDBC97CC-8FE5-4675-AE97-44E8337A06F1}" srcId="{3741A9E7-CEA4-42DD-8A04-E63E63E15ECB}" destId="{727BB5C3-4EB8-4B60-8EA6-F8F7B42289D4}" srcOrd="1" destOrd="0" parTransId="{CBC9C1DB-C8BC-4753-86C7-AD629282517A}" sibTransId="{0963D117-6A06-454C-ABC8-A553B607AF71}"/>
    <dgm:cxn modelId="{B6895E8A-75CB-4A70-BE76-872565AEB797}" type="presOf" srcId="{B590568C-522B-4551-9AC7-2478A794C4BB}" destId="{F0D28DC2-1A96-4F0F-ADEA-55AF38A8E565}" srcOrd="0" destOrd="0" presId="urn:microsoft.com/office/officeart/2005/8/layout/orgChart1"/>
    <dgm:cxn modelId="{A34B1AAA-EA07-4B2A-9669-BBAB0945E385}" type="presOf" srcId="{3741A9E7-CEA4-42DD-8A04-E63E63E15ECB}" destId="{432C34E5-5821-421F-BC17-EBF7B46F7011}" srcOrd="1" destOrd="0" presId="urn:microsoft.com/office/officeart/2005/8/layout/orgChart1"/>
    <dgm:cxn modelId="{7DF71AD7-900D-4C1B-8D97-E695B2B9E3BE}" srcId="{A6731E25-550E-461B-BDD6-B9878D6B748E}" destId="{3741A9E7-CEA4-42DD-8A04-E63E63E15ECB}" srcOrd="0" destOrd="0" parTransId="{FFFC7ACB-032B-498E-824C-72B0DD4E2F10}" sibTransId="{0E259047-A8B6-4D48-81E9-82E68E101ECF}"/>
    <dgm:cxn modelId="{2300210F-D6C1-4973-B185-9A7DFAA6B8DE}" srcId="{727BB5C3-4EB8-4B60-8EA6-F8F7B42289D4}" destId="{898AC486-2211-447C-999E-166391239742}" srcOrd="0" destOrd="0" parTransId="{1D6DB030-3627-4D0E-BDB2-345081035CA0}" sibTransId="{93A6F790-F666-4D49-861D-ACE8C0BB3E49}"/>
    <dgm:cxn modelId="{A6D3442B-9E46-4979-8898-F992D8DB243D}" type="presOf" srcId="{1D6DB030-3627-4D0E-BDB2-345081035CA0}" destId="{3B782219-4C58-4C5A-9E7A-E7849D2CB49E}" srcOrd="0" destOrd="0" presId="urn:microsoft.com/office/officeart/2005/8/layout/orgChart1"/>
    <dgm:cxn modelId="{7C415868-A5FC-4DA3-AD4C-41867A885F23}" type="presOf" srcId="{F7F85245-7A7D-4B90-8FF3-F2963C2FF679}" destId="{95BE11AC-6E3B-4777-B157-8B4E1F1DFC67}" srcOrd="0" destOrd="0" presId="urn:microsoft.com/office/officeart/2005/8/layout/orgChart1"/>
    <dgm:cxn modelId="{A1BEFF6C-4379-4C66-B31C-4F32A7913DBA}" type="presOf" srcId="{898AC486-2211-447C-999E-166391239742}" destId="{1680BDAC-BC5C-427D-83FC-575DB06CCA2A}" srcOrd="1" destOrd="0" presId="urn:microsoft.com/office/officeart/2005/8/layout/orgChart1"/>
    <dgm:cxn modelId="{262BEF32-3E95-4339-ADCD-04A869ED67EE}" srcId="{727BB5C3-4EB8-4B60-8EA6-F8F7B42289D4}" destId="{F7F85245-7A7D-4B90-8FF3-F2963C2FF679}" srcOrd="2" destOrd="0" parTransId="{B590568C-522B-4551-9AC7-2478A794C4BB}" sibTransId="{1E5FF16C-FB21-4C18-93D2-3B926BB6FB8D}"/>
    <dgm:cxn modelId="{A184E7BC-CD7C-4370-9E86-B406638BFD86}" type="presOf" srcId="{898AC486-2211-447C-999E-166391239742}" destId="{99A203E6-5159-4747-A4D3-735F88D55447}" srcOrd="0" destOrd="0" presId="urn:microsoft.com/office/officeart/2005/8/layout/orgChart1"/>
    <dgm:cxn modelId="{8DB530B0-DC39-4947-A59C-523E484BFD5A}" type="presParOf" srcId="{4EC0A2C3-1C1A-4AE3-82B0-EFAA180CC131}" destId="{12447452-1EF3-486E-B194-34FD33402F1A}" srcOrd="0" destOrd="0" presId="urn:microsoft.com/office/officeart/2005/8/layout/orgChart1"/>
    <dgm:cxn modelId="{8035691C-4840-4993-A285-A11E3A3E2152}" type="presParOf" srcId="{12447452-1EF3-486E-B194-34FD33402F1A}" destId="{84FBFB7F-E209-42AE-AFE3-CD041C6691C2}" srcOrd="0" destOrd="0" presId="urn:microsoft.com/office/officeart/2005/8/layout/orgChart1"/>
    <dgm:cxn modelId="{E42239A7-AFC2-442B-9117-D6AFBBBE3516}" type="presParOf" srcId="{84FBFB7F-E209-42AE-AFE3-CD041C6691C2}" destId="{B776DD11-33F6-47F3-9B09-A034037E101E}" srcOrd="0" destOrd="0" presId="urn:microsoft.com/office/officeart/2005/8/layout/orgChart1"/>
    <dgm:cxn modelId="{DFAFD48A-70CD-4DD7-8D9A-D5454080310C}" type="presParOf" srcId="{84FBFB7F-E209-42AE-AFE3-CD041C6691C2}" destId="{432C34E5-5821-421F-BC17-EBF7B46F7011}" srcOrd="1" destOrd="0" presId="urn:microsoft.com/office/officeart/2005/8/layout/orgChart1"/>
    <dgm:cxn modelId="{092920EB-F515-4BD9-9F2F-BBCD63F09565}" type="presParOf" srcId="{12447452-1EF3-486E-B194-34FD33402F1A}" destId="{E904DB44-A013-4A25-B2F1-E5841EB0877C}" srcOrd="1" destOrd="0" presId="urn:microsoft.com/office/officeart/2005/8/layout/orgChart1"/>
    <dgm:cxn modelId="{4E8B997C-7B18-41A2-B2C0-C08220208315}" type="presParOf" srcId="{E904DB44-A013-4A25-B2F1-E5841EB0877C}" destId="{630D4069-8DA0-44DC-89FF-B14076F70599}" srcOrd="0" destOrd="0" presId="urn:microsoft.com/office/officeart/2005/8/layout/orgChart1"/>
    <dgm:cxn modelId="{9E67FAB4-3D5A-4939-B4EB-F7502D3391A6}" type="presParOf" srcId="{E904DB44-A013-4A25-B2F1-E5841EB0877C}" destId="{D954BFF3-D152-45A0-BC23-93556DE923BB}" srcOrd="1" destOrd="0" presId="urn:microsoft.com/office/officeart/2005/8/layout/orgChart1"/>
    <dgm:cxn modelId="{2F18FA8B-CCE9-4CF0-98A8-F30024188E62}" type="presParOf" srcId="{D954BFF3-D152-45A0-BC23-93556DE923BB}" destId="{34CB1C8E-A677-4A23-A281-F06E82330E4E}" srcOrd="0" destOrd="0" presId="urn:microsoft.com/office/officeart/2005/8/layout/orgChart1"/>
    <dgm:cxn modelId="{C4BB0396-FD7B-4FF7-8625-9E9D2BF13FC8}" type="presParOf" srcId="{34CB1C8E-A677-4A23-A281-F06E82330E4E}" destId="{AEF83D22-A576-4C6A-9E3F-9E8C0C51D6DB}" srcOrd="0" destOrd="0" presId="urn:microsoft.com/office/officeart/2005/8/layout/orgChart1"/>
    <dgm:cxn modelId="{6F551A71-2C83-4E68-B404-67670A32CAFB}" type="presParOf" srcId="{34CB1C8E-A677-4A23-A281-F06E82330E4E}" destId="{058DEF06-AFBB-4466-9671-C5A542DF6068}" srcOrd="1" destOrd="0" presId="urn:microsoft.com/office/officeart/2005/8/layout/orgChart1"/>
    <dgm:cxn modelId="{BCAE8DE4-76D8-4759-8260-1668DCE42361}" type="presParOf" srcId="{D954BFF3-D152-45A0-BC23-93556DE923BB}" destId="{F036CC60-D9CF-4AF2-93EE-690D52DDD6DF}" srcOrd="1" destOrd="0" presId="urn:microsoft.com/office/officeart/2005/8/layout/orgChart1"/>
    <dgm:cxn modelId="{B80FAEBE-EA1F-4A66-B8BE-0A729B60D53E}" type="presParOf" srcId="{D954BFF3-D152-45A0-BC23-93556DE923BB}" destId="{81F7A8BC-B5CE-4DD3-806C-D9A7132AFAE3}" srcOrd="2" destOrd="0" presId="urn:microsoft.com/office/officeart/2005/8/layout/orgChart1"/>
    <dgm:cxn modelId="{A7462547-B8F7-4B05-A452-00FF9B277554}" type="presParOf" srcId="{E904DB44-A013-4A25-B2F1-E5841EB0877C}" destId="{72E28A9C-6571-469A-AA5A-17D318DC5136}" srcOrd="2" destOrd="0" presId="urn:microsoft.com/office/officeart/2005/8/layout/orgChart1"/>
    <dgm:cxn modelId="{370F86E4-9A61-4FB0-A468-AAD377BC2902}" type="presParOf" srcId="{E904DB44-A013-4A25-B2F1-E5841EB0877C}" destId="{37DF8FAA-1EEF-4C4B-8CAF-DC0AB31A57A8}" srcOrd="3" destOrd="0" presId="urn:microsoft.com/office/officeart/2005/8/layout/orgChart1"/>
    <dgm:cxn modelId="{8C8DCC48-ADEF-483D-B9B5-F7B65585F398}" type="presParOf" srcId="{37DF8FAA-1EEF-4C4B-8CAF-DC0AB31A57A8}" destId="{94CD4837-9A94-458F-A21D-7EF03D16BEDA}" srcOrd="0" destOrd="0" presId="urn:microsoft.com/office/officeart/2005/8/layout/orgChart1"/>
    <dgm:cxn modelId="{83A1F95E-6990-4DD0-9793-BB3E9AD006E6}" type="presParOf" srcId="{94CD4837-9A94-458F-A21D-7EF03D16BEDA}" destId="{C4E2D7E2-C62D-4954-A5E9-098F07538CA9}" srcOrd="0" destOrd="0" presId="urn:microsoft.com/office/officeart/2005/8/layout/orgChart1"/>
    <dgm:cxn modelId="{D9A6357D-987A-462C-906D-7D8B8B22BBC7}" type="presParOf" srcId="{94CD4837-9A94-458F-A21D-7EF03D16BEDA}" destId="{0CCED08B-8924-47E9-8ED8-B50F32B0431A}" srcOrd="1" destOrd="0" presId="urn:microsoft.com/office/officeart/2005/8/layout/orgChart1"/>
    <dgm:cxn modelId="{FF57F112-E754-4588-96D8-8A81C92A0375}" type="presParOf" srcId="{37DF8FAA-1EEF-4C4B-8CAF-DC0AB31A57A8}" destId="{11AC5B67-9BF2-40DE-A197-E0101106DBA3}" srcOrd="1" destOrd="0" presId="urn:microsoft.com/office/officeart/2005/8/layout/orgChart1"/>
    <dgm:cxn modelId="{BCEEA65A-B133-4315-8510-6629D1CA9D83}" type="presParOf" srcId="{11AC5B67-9BF2-40DE-A197-E0101106DBA3}" destId="{3B782219-4C58-4C5A-9E7A-E7849D2CB49E}" srcOrd="0" destOrd="0" presId="urn:microsoft.com/office/officeart/2005/8/layout/orgChart1"/>
    <dgm:cxn modelId="{7FCD7945-1415-401D-909A-ADFD93163C00}" type="presParOf" srcId="{11AC5B67-9BF2-40DE-A197-E0101106DBA3}" destId="{CFC0FE54-795A-466E-BCCC-C45212D1D43C}" srcOrd="1" destOrd="0" presId="urn:microsoft.com/office/officeart/2005/8/layout/orgChart1"/>
    <dgm:cxn modelId="{F1C03BA6-4939-44EA-8EA2-77708616270E}" type="presParOf" srcId="{CFC0FE54-795A-466E-BCCC-C45212D1D43C}" destId="{4B68C0CA-100A-4926-98F1-3570C6277EC2}" srcOrd="0" destOrd="0" presId="urn:microsoft.com/office/officeart/2005/8/layout/orgChart1"/>
    <dgm:cxn modelId="{B8B26B19-F31F-4195-8CD2-1BD1493BB495}" type="presParOf" srcId="{4B68C0CA-100A-4926-98F1-3570C6277EC2}" destId="{99A203E6-5159-4747-A4D3-735F88D55447}" srcOrd="0" destOrd="0" presId="urn:microsoft.com/office/officeart/2005/8/layout/orgChart1"/>
    <dgm:cxn modelId="{7F0B523D-4AFF-4B61-A357-6D8B1ED6150A}" type="presParOf" srcId="{4B68C0CA-100A-4926-98F1-3570C6277EC2}" destId="{1680BDAC-BC5C-427D-83FC-575DB06CCA2A}" srcOrd="1" destOrd="0" presId="urn:microsoft.com/office/officeart/2005/8/layout/orgChart1"/>
    <dgm:cxn modelId="{0C2636AB-D33A-4659-8ED0-2B30BDABC480}" type="presParOf" srcId="{CFC0FE54-795A-466E-BCCC-C45212D1D43C}" destId="{A81FB206-7C2A-46E0-9D72-386FEF70F8F7}" srcOrd="1" destOrd="0" presId="urn:microsoft.com/office/officeart/2005/8/layout/orgChart1"/>
    <dgm:cxn modelId="{42A701BC-5F1F-4DD2-87E6-39C178A6054D}" type="presParOf" srcId="{CFC0FE54-795A-466E-BCCC-C45212D1D43C}" destId="{399D2710-7C39-4F27-9297-29C991BA1134}" srcOrd="2" destOrd="0" presId="urn:microsoft.com/office/officeart/2005/8/layout/orgChart1"/>
    <dgm:cxn modelId="{BE30CDC2-685D-4151-825C-617C9D758C1C}" type="presParOf" srcId="{11AC5B67-9BF2-40DE-A197-E0101106DBA3}" destId="{E137CCE6-5203-4606-9F16-EC67B2A72D36}" srcOrd="2" destOrd="0" presId="urn:microsoft.com/office/officeart/2005/8/layout/orgChart1"/>
    <dgm:cxn modelId="{CCD09BC3-04BC-4E70-967C-0191D313F0D5}" type="presParOf" srcId="{11AC5B67-9BF2-40DE-A197-E0101106DBA3}" destId="{46E6C3AD-DA92-4A13-A7BF-963AD4AF6EBF}" srcOrd="3" destOrd="0" presId="urn:microsoft.com/office/officeart/2005/8/layout/orgChart1"/>
    <dgm:cxn modelId="{8351418D-1C04-44E3-9C16-B3C008DFF7ED}" type="presParOf" srcId="{46E6C3AD-DA92-4A13-A7BF-963AD4AF6EBF}" destId="{CF9CC604-F07A-4FB4-8514-CE24A9235569}" srcOrd="0" destOrd="0" presId="urn:microsoft.com/office/officeart/2005/8/layout/orgChart1"/>
    <dgm:cxn modelId="{24EC4AEF-388B-4C8F-82A2-F3F38040E0EC}" type="presParOf" srcId="{CF9CC604-F07A-4FB4-8514-CE24A9235569}" destId="{D374A505-3027-4F43-9589-5158E5BA2101}" srcOrd="0" destOrd="0" presId="urn:microsoft.com/office/officeart/2005/8/layout/orgChart1"/>
    <dgm:cxn modelId="{F6520018-4483-4568-82DC-AE8CB863639C}" type="presParOf" srcId="{CF9CC604-F07A-4FB4-8514-CE24A9235569}" destId="{792CFE25-6082-4FA1-9B5D-DB180E926353}" srcOrd="1" destOrd="0" presId="urn:microsoft.com/office/officeart/2005/8/layout/orgChart1"/>
    <dgm:cxn modelId="{A2AF609D-6A12-4161-85D7-EE7EF3B2BDA5}" type="presParOf" srcId="{46E6C3AD-DA92-4A13-A7BF-963AD4AF6EBF}" destId="{20E0F0B4-C8D1-47E3-AFA4-4F85F1BC5F2B}" srcOrd="1" destOrd="0" presId="urn:microsoft.com/office/officeart/2005/8/layout/orgChart1"/>
    <dgm:cxn modelId="{79261B7A-591B-44FC-9CA2-D15624DCD2CD}" type="presParOf" srcId="{46E6C3AD-DA92-4A13-A7BF-963AD4AF6EBF}" destId="{8D5E8DB4-9FDC-46B3-9C52-9C680818A628}" srcOrd="2" destOrd="0" presId="urn:microsoft.com/office/officeart/2005/8/layout/orgChart1"/>
    <dgm:cxn modelId="{6282EB73-45B6-47C5-BF15-12667DBDBC3B}" type="presParOf" srcId="{11AC5B67-9BF2-40DE-A197-E0101106DBA3}" destId="{F0D28DC2-1A96-4F0F-ADEA-55AF38A8E565}" srcOrd="4" destOrd="0" presId="urn:microsoft.com/office/officeart/2005/8/layout/orgChart1"/>
    <dgm:cxn modelId="{7237E65D-3AE9-4FC0-8A20-94DE6D765F37}" type="presParOf" srcId="{11AC5B67-9BF2-40DE-A197-E0101106DBA3}" destId="{45846483-6559-4D05-898D-E059A429C9D2}" srcOrd="5" destOrd="0" presId="urn:microsoft.com/office/officeart/2005/8/layout/orgChart1"/>
    <dgm:cxn modelId="{45B0AB0A-BD17-4014-B7FB-24600545FD93}" type="presParOf" srcId="{45846483-6559-4D05-898D-E059A429C9D2}" destId="{848B785C-CB9E-4EB7-B92C-3238CB23EDB1}" srcOrd="0" destOrd="0" presId="urn:microsoft.com/office/officeart/2005/8/layout/orgChart1"/>
    <dgm:cxn modelId="{51A97C72-7D29-43A3-B1EF-12DAD82DEBD9}" type="presParOf" srcId="{848B785C-CB9E-4EB7-B92C-3238CB23EDB1}" destId="{95BE11AC-6E3B-4777-B157-8B4E1F1DFC67}" srcOrd="0" destOrd="0" presId="urn:microsoft.com/office/officeart/2005/8/layout/orgChart1"/>
    <dgm:cxn modelId="{30BD5301-D46F-4D57-97C2-2EC52342BED5}" type="presParOf" srcId="{848B785C-CB9E-4EB7-B92C-3238CB23EDB1}" destId="{1008F71C-D310-4CDE-ACA4-8CB25F168BFA}" srcOrd="1" destOrd="0" presId="urn:microsoft.com/office/officeart/2005/8/layout/orgChart1"/>
    <dgm:cxn modelId="{C34B6A88-0097-4ECD-B71C-B8ADB7C3D572}" type="presParOf" srcId="{45846483-6559-4D05-898D-E059A429C9D2}" destId="{788D141B-B7AF-45EE-AC8E-6D2119215F9F}" srcOrd="1" destOrd="0" presId="urn:microsoft.com/office/officeart/2005/8/layout/orgChart1"/>
    <dgm:cxn modelId="{7B4F94E4-4882-4EC9-8F4A-33C99845AA3B}" type="presParOf" srcId="{45846483-6559-4D05-898D-E059A429C9D2}" destId="{08276C1F-65E3-45F0-95AA-22F33143E655}" srcOrd="2" destOrd="0" presId="urn:microsoft.com/office/officeart/2005/8/layout/orgChart1"/>
    <dgm:cxn modelId="{F5AFCFBC-3750-4E73-BAD5-74FEFD2D4768}" type="presParOf" srcId="{37DF8FAA-1EEF-4C4B-8CAF-DC0AB31A57A8}" destId="{6B40FC70-159F-434A-AEF8-416D97AD2FE8}" srcOrd="2" destOrd="0" presId="urn:microsoft.com/office/officeart/2005/8/layout/orgChart1"/>
    <dgm:cxn modelId="{006D8B90-B7E4-4231-9F89-0194A37859C3}" type="presParOf" srcId="{12447452-1EF3-486E-B194-34FD33402F1A}" destId="{4AA7D81E-F249-4C7D-8040-8B49E944F32D}"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9F6EC8-2131-420F-ABA0-4EA5AEFC675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BEEF4B01-DD5D-4CFE-AF7C-F340245B31F6}">
      <dgm:prSet phldrT="[نص]"/>
      <dgm:spPr/>
      <dgm:t>
        <a:bodyPr/>
        <a:lstStyle/>
        <a:p>
          <a:pPr rtl="1"/>
          <a:r>
            <a:rPr lang="ar-SA" dirty="0" smtClean="0"/>
            <a:t>تعريف النص</a:t>
          </a:r>
          <a:endParaRPr lang="ar-SA" dirty="0"/>
        </a:p>
      </dgm:t>
    </dgm:pt>
    <dgm:pt modelId="{4A38CD61-EC5B-430A-9971-0D9D4586B777}" type="parTrans" cxnId="{BF214FB1-774E-47FE-9490-EC1FF6333C2D}">
      <dgm:prSet/>
      <dgm:spPr/>
      <dgm:t>
        <a:bodyPr/>
        <a:lstStyle/>
        <a:p>
          <a:pPr rtl="1"/>
          <a:endParaRPr lang="ar-SA"/>
        </a:p>
      </dgm:t>
    </dgm:pt>
    <dgm:pt modelId="{E6C4B8CD-5FF0-4832-A857-512B1E5AF172}" type="sibTrans" cxnId="{BF214FB1-774E-47FE-9490-EC1FF6333C2D}">
      <dgm:prSet/>
      <dgm:spPr/>
      <dgm:t>
        <a:bodyPr/>
        <a:lstStyle/>
        <a:p>
          <a:pPr rtl="1"/>
          <a:endParaRPr lang="ar-SA"/>
        </a:p>
      </dgm:t>
    </dgm:pt>
    <dgm:pt modelId="{A6686AAB-A0E8-41C6-9595-3EF04B0EA8CC}">
      <dgm:prSet phldrT="[نص]"/>
      <dgm:spPr/>
      <dgm:t>
        <a:bodyPr/>
        <a:lstStyle/>
        <a:p>
          <a:pPr rtl="1"/>
          <a:r>
            <a:rPr lang="ar-SA" dirty="0" smtClean="0"/>
            <a:t>هو الظاهر </a:t>
          </a:r>
          <a:endParaRPr lang="ar-SA" dirty="0"/>
        </a:p>
      </dgm:t>
    </dgm:pt>
    <dgm:pt modelId="{BA222981-4A96-41FB-A72D-0761788C144A}" type="parTrans" cxnId="{C97822F1-FB8F-4F53-990F-C118994ACCC8}">
      <dgm:prSet/>
      <dgm:spPr/>
      <dgm:t>
        <a:bodyPr/>
        <a:lstStyle/>
        <a:p>
          <a:pPr rtl="1"/>
          <a:endParaRPr lang="ar-SA"/>
        </a:p>
      </dgm:t>
    </dgm:pt>
    <dgm:pt modelId="{29EEDD6F-559E-4B1A-B0A2-10E82E402B43}" type="sibTrans" cxnId="{C97822F1-FB8F-4F53-990F-C118994ACCC8}">
      <dgm:prSet/>
      <dgm:spPr/>
      <dgm:t>
        <a:bodyPr/>
        <a:lstStyle/>
        <a:p>
          <a:pPr rtl="1"/>
          <a:endParaRPr lang="ar-SA"/>
        </a:p>
      </dgm:t>
    </dgm:pt>
    <dgm:pt modelId="{97A3F669-14D3-4C28-9812-34255EB38AE4}">
      <dgm:prSet phldrT="[نص]"/>
      <dgm:spPr/>
      <dgm:t>
        <a:bodyPr/>
        <a:lstStyle/>
        <a:p>
          <a:pPr rtl="1"/>
          <a:r>
            <a:rPr lang="ar-SA" dirty="0" smtClean="0"/>
            <a:t>هو الصريح في معناه</a:t>
          </a:r>
          <a:endParaRPr lang="ar-SA" dirty="0"/>
        </a:p>
      </dgm:t>
    </dgm:pt>
    <dgm:pt modelId="{E07C66F2-1352-4A2B-B106-AC40AE86F496}" type="parTrans" cxnId="{813394BA-80E0-4101-A9BA-81B51A6DEF9C}">
      <dgm:prSet/>
      <dgm:spPr/>
      <dgm:t>
        <a:bodyPr/>
        <a:lstStyle/>
        <a:p>
          <a:pPr rtl="1"/>
          <a:endParaRPr lang="ar-SA"/>
        </a:p>
      </dgm:t>
    </dgm:pt>
    <dgm:pt modelId="{DD81E625-634F-4D02-A894-B0B92DB0F083}" type="sibTrans" cxnId="{813394BA-80E0-4101-A9BA-81B51A6DEF9C}">
      <dgm:prSet/>
      <dgm:spPr/>
      <dgm:t>
        <a:bodyPr/>
        <a:lstStyle/>
        <a:p>
          <a:pPr rtl="1"/>
          <a:endParaRPr lang="ar-SA"/>
        </a:p>
      </dgm:t>
    </dgm:pt>
    <dgm:pt modelId="{C5FA5F64-282B-4D85-A1B1-F661401DD491}">
      <dgm:prSet phldrT="[نص]"/>
      <dgm:spPr/>
      <dgm:t>
        <a:bodyPr/>
        <a:lstStyle/>
        <a:p>
          <a:pPr rtl="1"/>
          <a:r>
            <a:rPr lang="ar-SA" dirty="0" smtClean="0"/>
            <a:t>ما يفيد بنفسه من غير احتمال، كقوله تعالى: «تلك عشرة كاملة».</a:t>
          </a:r>
          <a:endParaRPr lang="ar-SA" dirty="0"/>
        </a:p>
      </dgm:t>
    </dgm:pt>
    <dgm:pt modelId="{5F409138-BBB9-4BB6-8294-D051CED45A36}" type="parTrans" cxnId="{49FD9583-D5E0-4033-98AC-ED0F5EB67D35}">
      <dgm:prSet/>
      <dgm:spPr/>
      <dgm:t>
        <a:bodyPr/>
        <a:lstStyle/>
        <a:p>
          <a:pPr rtl="1"/>
          <a:endParaRPr lang="ar-SA"/>
        </a:p>
      </dgm:t>
    </dgm:pt>
    <dgm:pt modelId="{03A7C354-70A8-411F-8075-9898C256B339}" type="sibTrans" cxnId="{49FD9583-D5E0-4033-98AC-ED0F5EB67D35}">
      <dgm:prSet/>
      <dgm:spPr/>
      <dgm:t>
        <a:bodyPr/>
        <a:lstStyle/>
        <a:p>
          <a:pPr rtl="1"/>
          <a:endParaRPr lang="ar-SA"/>
        </a:p>
      </dgm:t>
    </dgm:pt>
    <dgm:pt modelId="{3CC955BB-10BB-4F76-B3A8-B590107AE48E}">
      <dgm:prSet/>
      <dgm:spPr/>
      <dgm:t>
        <a:bodyPr/>
        <a:lstStyle/>
        <a:p>
          <a:pPr rtl="1"/>
          <a:r>
            <a:rPr lang="ar-SA" dirty="0" smtClean="0"/>
            <a:t>هو ما لا يتطرق إليه احتمال يعضده دليل فإن تطرق إليه احتمال لا دليل عليه فلا يخرج عن كونه نص</a:t>
          </a:r>
          <a:endParaRPr lang="ar-SA" dirty="0"/>
        </a:p>
      </dgm:t>
    </dgm:pt>
    <dgm:pt modelId="{E62B76D4-40C9-4808-BBE8-52B3D3DC790E}" type="parTrans" cxnId="{0B4ACC5D-4857-48A3-AB57-9836FCC722A3}">
      <dgm:prSet/>
      <dgm:spPr/>
      <dgm:t>
        <a:bodyPr/>
        <a:lstStyle/>
        <a:p>
          <a:pPr rtl="1"/>
          <a:endParaRPr lang="ar-SA"/>
        </a:p>
      </dgm:t>
    </dgm:pt>
    <dgm:pt modelId="{47520954-8358-4967-B297-AF802DB77657}" type="sibTrans" cxnId="{0B4ACC5D-4857-48A3-AB57-9836FCC722A3}">
      <dgm:prSet/>
      <dgm:spPr/>
      <dgm:t>
        <a:bodyPr/>
        <a:lstStyle/>
        <a:p>
          <a:pPr rtl="1"/>
          <a:endParaRPr lang="ar-SA"/>
        </a:p>
      </dgm:t>
    </dgm:pt>
    <dgm:pt modelId="{232F79D6-9179-4AC2-A811-DB299F2C27F3}" type="pres">
      <dgm:prSet presAssocID="{6A9F6EC8-2131-420F-ABA0-4EA5AEFC6755}" presName="hierChild1" presStyleCnt="0">
        <dgm:presLayoutVars>
          <dgm:orgChart val="1"/>
          <dgm:chPref val="1"/>
          <dgm:dir/>
          <dgm:animOne val="branch"/>
          <dgm:animLvl val="lvl"/>
          <dgm:resizeHandles/>
        </dgm:presLayoutVars>
      </dgm:prSet>
      <dgm:spPr/>
    </dgm:pt>
    <dgm:pt modelId="{C9FBBC25-F493-46A6-B693-7804C13E8261}" type="pres">
      <dgm:prSet presAssocID="{BEEF4B01-DD5D-4CFE-AF7C-F340245B31F6}" presName="hierRoot1" presStyleCnt="0">
        <dgm:presLayoutVars>
          <dgm:hierBranch val="init"/>
        </dgm:presLayoutVars>
      </dgm:prSet>
      <dgm:spPr/>
    </dgm:pt>
    <dgm:pt modelId="{1B155430-51B7-454B-A514-F5F9D015A1F3}" type="pres">
      <dgm:prSet presAssocID="{BEEF4B01-DD5D-4CFE-AF7C-F340245B31F6}" presName="rootComposite1" presStyleCnt="0"/>
      <dgm:spPr/>
    </dgm:pt>
    <dgm:pt modelId="{56CF3B75-F00B-4E2D-AA5E-B551AD50E588}" type="pres">
      <dgm:prSet presAssocID="{BEEF4B01-DD5D-4CFE-AF7C-F340245B31F6}" presName="rootText1" presStyleLbl="node0" presStyleIdx="0" presStyleCnt="1">
        <dgm:presLayoutVars>
          <dgm:chPref val="3"/>
        </dgm:presLayoutVars>
      </dgm:prSet>
      <dgm:spPr/>
    </dgm:pt>
    <dgm:pt modelId="{AB566097-FD3F-4E07-9212-E87373F29C3E}" type="pres">
      <dgm:prSet presAssocID="{BEEF4B01-DD5D-4CFE-AF7C-F340245B31F6}" presName="rootConnector1" presStyleLbl="node1" presStyleIdx="0" presStyleCnt="0"/>
      <dgm:spPr/>
    </dgm:pt>
    <dgm:pt modelId="{EC72711A-AB4E-415B-B44C-9DA0C8250068}" type="pres">
      <dgm:prSet presAssocID="{BEEF4B01-DD5D-4CFE-AF7C-F340245B31F6}" presName="hierChild2" presStyleCnt="0"/>
      <dgm:spPr/>
    </dgm:pt>
    <dgm:pt modelId="{2B59105E-64D9-4F21-A13C-E9BA57B90FDA}" type="pres">
      <dgm:prSet presAssocID="{BA222981-4A96-41FB-A72D-0761788C144A}" presName="Name37" presStyleLbl="parChTrans1D2" presStyleIdx="0" presStyleCnt="4"/>
      <dgm:spPr/>
    </dgm:pt>
    <dgm:pt modelId="{E41DEFA6-80F1-49D3-B172-3F7BBDD77E31}" type="pres">
      <dgm:prSet presAssocID="{A6686AAB-A0E8-41C6-9595-3EF04B0EA8CC}" presName="hierRoot2" presStyleCnt="0">
        <dgm:presLayoutVars>
          <dgm:hierBranch val="init"/>
        </dgm:presLayoutVars>
      </dgm:prSet>
      <dgm:spPr/>
    </dgm:pt>
    <dgm:pt modelId="{28F5EB1C-BAA3-4F2C-B474-049FC029A4C7}" type="pres">
      <dgm:prSet presAssocID="{A6686AAB-A0E8-41C6-9595-3EF04B0EA8CC}" presName="rootComposite" presStyleCnt="0"/>
      <dgm:spPr/>
    </dgm:pt>
    <dgm:pt modelId="{AF5084C5-8B33-4A65-B505-03697C955EA3}" type="pres">
      <dgm:prSet presAssocID="{A6686AAB-A0E8-41C6-9595-3EF04B0EA8CC}" presName="rootText" presStyleLbl="node2" presStyleIdx="0" presStyleCnt="4">
        <dgm:presLayoutVars>
          <dgm:chPref val="3"/>
        </dgm:presLayoutVars>
      </dgm:prSet>
      <dgm:spPr/>
    </dgm:pt>
    <dgm:pt modelId="{5E274441-FC91-4E8B-9C56-FB7A4EF81070}" type="pres">
      <dgm:prSet presAssocID="{A6686AAB-A0E8-41C6-9595-3EF04B0EA8CC}" presName="rootConnector" presStyleLbl="node2" presStyleIdx="0" presStyleCnt="4"/>
      <dgm:spPr/>
    </dgm:pt>
    <dgm:pt modelId="{66A9C2A1-E098-494B-960F-681A20B6F5BD}" type="pres">
      <dgm:prSet presAssocID="{A6686AAB-A0E8-41C6-9595-3EF04B0EA8CC}" presName="hierChild4" presStyleCnt="0"/>
      <dgm:spPr/>
    </dgm:pt>
    <dgm:pt modelId="{CE663535-117D-4C85-908F-D00185299D71}" type="pres">
      <dgm:prSet presAssocID="{A6686AAB-A0E8-41C6-9595-3EF04B0EA8CC}" presName="hierChild5" presStyleCnt="0"/>
      <dgm:spPr/>
    </dgm:pt>
    <dgm:pt modelId="{63B2BFF3-99B1-4DF0-ACD6-25F0726BE6AD}" type="pres">
      <dgm:prSet presAssocID="{E62B76D4-40C9-4808-BBE8-52B3D3DC790E}" presName="Name37" presStyleLbl="parChTrans1D2" presStyleIdx="1" presStyleCnt="4"/>
      <dgm:spPr/>
    </dgm:pt>
    <dgm:pt modelId="{2C9C8E7A-AB99-45CC-ABD9-D2AC41A3E14A}" type="pres">
      <dgm:prSet presAssocID="{3CC955BB-10BB-4F76-B3A8-B590107AE48E}" presName="hierRoot2" presStyleCnt="0">
        <dgm:presLayoutVars>
          <dgm:hierBranch val="init"/>
        </dgm:presLayoutVars>
      </dgm:prSet>
      <dgm:spPr/>
    </dgm:pt>
    <dgm:pt modelId="{29BBD4CA-95C9-43C2-AA58-1F1A8640B552}" type="pres">
      <dgm:prSet presAssocID="{3CC955BB-10BB-4F76-B3A8-B590107AE48E}" presName="rootComposite" presStyleCnt="0"/>
      <dgm:spPr/>
    </dgm:pt>
    <dgm:pt modelId="{D851B9B1-3D9E-4FCC-844B-F6A4A7636C5C}" type="pres">
      <dgm:prSet presAssocID="{3CC955BB-10BB-4F76-B3A8-B590107AE48E}" presName="rootText" presStyleLbl="node2" presStyleIdx="1" presStyleCnt="4">
        <dgm:presLayoutVars>
          <dgm:chPref val="3"/>
        </dgm:presLayoutVars>
      </dgm:prSet>
      <dgm:spPr/>
      <dgm:t>
        <a:bodyPr/>
        <a:lstStyle/>
        <a:p>
          <a:pPr rtl="1"/>
          <a:endParaRPr lang="ar-SA"/>
        </a:p>
      </dgm:t>
    </dgm:pt>
    <dgm:pt modelId="{83D5FE06-8431-4F52-AC21-980E79F35C72}" type="pres">
      <dgm:prSet presAssocID="{3CC955BB-10BB-4F76-B3A8-B590107AE48E}" presName="rootConnector" presStyleLbl="node2" presStyleIdx="1" presStyleCnt="4"/>
      <dgm:spPr/>
    </dgm:pt>
    <dgm:pt modelId="{53FD66B3-733B-43B9-87DE-80D74DCF777E}" type="pres">
      <dgm:prSet presAssocID="{3CC955BB-10BB-4F76-B3A8-B590107AE48E}" presName="hierChild4" presStyleCnt="0"/>
      <dgm:spPr/>
    </dgm:pt>
    <dgm:pt modelId="{72F90EA9-986C-41FD-843D-0FF4C0984633}" type="pres">
      <dgm:prSet presAssocID="{3CC955BB-10BB-4F76-B3A8-B590107AE48E}" presName="hierChild5" presStyleCnt="0"/>
      <dgm:spPr/>
    </dgm:pt>
    <dgm:pt modelId="{1C94896A-FAC6-448C-A8E8-597A4E4583CD}" type="pres">
      <dgm:prSet presAssocID="{E07C66F2-1352-4A2B-B106-AC40AE86F496}" presName="Name37" presStyleLbl="parChTrans1D2" presStyleIdx="2" presStyleCnt="4"/>
      <dgm:spPr/>
    </dgm:pt>
    <dgm:pt modelId="{F8E1F6D8-F04F-4503-B90D-BE991ACA8C6D}" type="pres">
      <dgm:prSet presAssocID="{97A3F669-14D3-4C28-9812-34255EB38AE4}" presName="hierRoot2" presStyleCnt="0">
        <dgm:presLayoutVars>
          <dgm:hierBranch val="init"/>
        </dgm:presLayoutVars>
      </dgm:prSet>
      <dgm:spPr/>
    </dgm:pt>
    <dgm:pt modelId="{467BBDEF-76D1-4CAD-8E83-A116D28B3DA4}" type="pres">
      <dgm:prSet presAssocID="{97A3F669-14D3-4C28-9812-34255EB38AE4}" presName="rootComposite" presStyleCnt="0"/>
      <dgm:spPr/>
    </dgm:pt>
    <dgm:pt modelId="{9BADE404-028A-401F-999B-08469CCF683B}" type="pres">
      <dgm:prSet presAssocID="{97A3F669-14D3-4C28-9812-34255EB38AE4}" presName="rootText" presStyleLbl="node2" presStyleIdx="2" presStyleCnt="4">
        <dgm:presLayoutVars>
          <dgm:chPref val="3"/>
        </dgm:presLayoutVars>
      </dgm:prSet>
      <dgm:spPr/>
    </dgm:pt>
    <dgm:pt modelId="{87F8B0A8-AC42-4DF1-B50D-0FB91EBBE4FD}" type="pres">
      <dgm:prSet presAssocID="{97A3F669-14D3-4C28-9812-34255EB38AE4}" presName="rootConnector" presStyleLbl="node2" presStyleIdx="2" presStyleCnt="4"/>
      <dgm:spPr/>
    </dgm:pt>
    <dgm:pt modelId="{75139BDD-5789-4877-8850-36D9E9D4C99C}" type="pres">
      <dgm:prSet presAssocID="{97A3F669-14D3-4C28-9812-34255EB38AE4}" presName="hierChild4" presStyleCnt="0"/>
      <dgm:spPr/>
    </dgm:pt>
    <dgm:pt modelId="{239F6A22-377C-4DA2-A223-997229A066CF}" type="pres">
      <dgm:prSet presAssocID="{97A3F669-14D3-4C28-9812-34255EB38AE4}" presName="hierChild5" presStyleCnt="0"/>
      <dgm:spPr/>
    </dgm:pt>
    <dgm:pt modelId="{9739FA10-3D41-455A-BA7C-541FBBBD93EB}" type="pres">
      <dgm:prSet presAssocID="{5F409138-BBB9-4BB6-8294-D051CED45A36}" presName="Name37" presStyleLbl="parChTrans1D2" presStyleIdx="3" presStyleCnt="4"/>
      <dgm:spPr/>
    </dgm:pt>
    <dgm:pt modelId="{08BECAB8-F254-4FC5-AE15-BA0B18BDD889}" type="pres">
      <dgm:prSet presAssocID="{C5FA5F64-282B-4D85-A1B1-F661401DD491}" presName="hierRoot2" presStyleCnt="0">
        <dgm:presLayoutVars>
          <dgm:hierBranch val="init"/>
        </dgm:presLayoutVars>
      </dgm:prSet>
      <dgm:spPr/>
    </dgm:pt>
    <dgm:pt modelId="{C88102D4-7D5E-4E38-BE9E-0A8DA8DB35E3}" type="pres">
      <dgm:prSet presAssocID="{C5FA5F64-282B-4D85-A1B1-F661401DD491}" presName="rootComposite" presStyleCnt="0"/>
      <dgm:spPr/>
    </dgm:pt>
    <dgm:pt modelId="{FDD9A7CF-C887-4B57-841C-DD6518CB77AC}" type="pres">
      <dgm:prSet presAssocID="{C5FA5F64-282B-4D85-A1B1-F661401DD491}" presName="rootText" presStyleLbl="node2" presStyleIdx="3" presStyleCnt="4">
        <dgm:presLayoutVars>
          <dgm:chPref val="3"/>
        </dgm:presLayoutVars>
      </dgm:prSet>
      <dgm:spPr/>
    </dgm:pt>
    <dgm:pt modelId="{7E42E38D-72B9-4227-91FB-1CEE8EE5B92A}" type="pres">
      <dgm:prSet presAssocID="{C5FA5F64-282B-4D85-A1B1-F661401DD491}" presName="rootConnector" presStyleLbl="node2" presStyleIdx="3" presStyleCnt="4"/>
      <dgm:spPr/>
    </dgm:pt>
    <dgm:pt modelId="{8D5ACBB4-8677-4187-AD56-050D6DFAF5E2}" type="pres">
      <dgm:prSet presAssocID="{C5FA5F64-282B-4D85-A1B1-F661401DD491}" presName="hierChild4" presStyleCnt="0"/>
      <dgm:spPr/>
    </dgm:pt>
    <dgm:pt modelId="{D5B413FE-FF3F-4D99-96F2-05B6490661A5}" type="pres">
      <dgm:prSet presAssocID="{C5FA5F64-282B-4D85-A1B1-F661401DD491}" presName="hierChild5" presStyleCnt="0"/>
      <dgm:spPr/>
    </dgm:pt>
    <dgm:pt modelId="{974E1BE5-4DA4-49BD-839C-5583B746BBEF}" type="pres">
      <dgm:prSet presAssocID="{BEEF4B01-DD5D-4CFE-AF7C-F340245B31F6}" presName="hierChild3" presStyleCnt="0"/>
      <dgm:spPr/>
    </dgm:pt>
  </dgm:ptLst>
  <dgm:cxnLst>
    <dgm:cxn modelId="{5D922D72-1FB4-4649-BBA3-8D9BD065E368}" type="presOf" srcId="{BEEF4B01-DD5D-4CFE-AF7C-F340245B31F6}" destId="{AB566097-FD3F-4E07-9212-E87373F29C3E}" srcOrd="1" destOrd="0" presId="urn:microsoft.com/office/officeart/2005/8/layout/orgChart1"/>
    <dgm:cxn modelId="{C7038D8C-510D-4E65-953F-461BAFD279FF}" type="presOf" srcId="{E07C66F2-1352-4A2B-B106-AC40AE86F496}" destId="{1C94896A-FAC6-448C-A8E8-597A4E4583CD}" srcOrd="0" destOrd="0" presId="urn:microsoft.com/office/officeart/2005/8/layout/orgChart1"/>
    <dgm:cxn modelId="{D4A8FED2-0BD9-474C-AD93-A64B87411E65}" type="presOf" srcId="{C5FA5F64-282B-4D85-A1B1-F661401DD491}" destId="{FDD9A7CF-C887-4B57-841C-DD6518CB77AC}" srcOrd="0" destOrd="0" presId="urn:microsoft.com/office/officeart/2005/8/layout/orgChart1"/>
    <dgm:cxn modelId="{71C1071D-5E15-4D2A-B320-1D202F4B39D0}" type="presOf" srcId="{97A3F669-14D3-4C28-9812-34255EB38AE4}" destId="{87F8B0A8-AC42-4DF1-B50D-0FB91EBBE4FD}" srcOrd="1" destOrd="0" presId="urn:microsoft.com/office/officeart/2005/8/layout/orgChart1"/>
    <dgm:cxn modelId="{7D582C32-5C5E-4D08-9A30-BB7FA7E8CBF1}" type="presOf" srcId="{A6686AAB-A0E8-41C6-9595-3EF04B0EA8CC}" destId="{AF5084C5-8B33-4A65-B505-03697C955EA3}" srcOrd="0" destOrd="0" presId="urn:microsoft.com/office/officeart/2005/8/layout/orgChart1"/>
    <dgm:cxn modelId="{2770DD7E-8921-415D-802F-1A6B407659FD}" type="presOf" srcId="{97A3F669-14D3-4C28-9812-34255EB38AE4}" destId="{9BADE404-028A-401F-999B-08469CCF683B}" srcOrd="0" destOrd="0" presId="urn:microsoft.com/office/officeart/2005/8/layout/orgChart1"/>
    <dgm:cxn modelId="{C97822F1-FB8F-4F53-990F-C118994ACCC8}" srcId="{BEEF4B01-DD5D-4CFE-AF7C-F340245B31F6}" destId="{A6686AAB-A0E8-41C6-9595-3EF04B0EA8CC}" srcOrd="0" destOrd="0" parTransId="{BA222981-4A96-41FB-A72D-0761788C144A}" sibTransId="{29EEDD6F-559E-4B1A-B0A2-10E82E402B43}"/>
    <dgm:cxn modelId="{89ED1FB9-6FB1-431C-A5DC-F14FE30A783D}" type="presOf" srcId="{3CC955BB-10BB-4F76-B3A8-B590107AE48E}" destId="{D851B9B1-3D9E-4FCC-844B-F6A4A7636C5C}" srcOrd="0" destOrd="0" presId="urn:microsoft.com/office/officeart/2005/8/layout/orgChart1"/>
    <dgm:cxn modelId="{909E3D4E-3FB2-46FF-A088-7AC466276BC2}" type="presOf" srcId="{3CC955BB-10BB-4F76-B3A8-B590107AE48E}" destId="{83D5FE06-8431-4F52-AC21-980E79F35C72}" srcOrd="1" destOrd="0" presId="urn:microsoft.com/office/officeart/2005/8/layout/orgChart1"/>
    <dgm:cxn modelId="{49FD9583-D5E0-4033-98AC-ED0F5EB67D35}" srcId="{BEEF4B01-DD5D-4CFE-AF7C-F340245B31F6}" destId="{C5FA5F64-282B-4D85-A1B1-F661401DD491}" srcOrd="3" destOrd="0" parTransId="{5F409138-BBB9-4BB6-8294-D051CED45A36}" sibTransId="{03A7C354-70A8-411F-8075-9898C256B339}"/>
    <dgm:cxn modelId="{7729457C-4631-47B7-ADC0-0064F0CDB787}" type="presOf" srcId="{5F409138-BBB9-4BB6-8294-D051CED45A36}" destId="{9739FA10-3D41-455A-BA7C-541FBBBD93EB}" srcOrd="0" destOrd="0" presId="urn:microsoft.com/office/officeart/2005/8/layout/orgChart1"/>
    <dgm:cxn modelId="{503F47F6-FA7C-4C03-B75E-E23B08E9CA1B}" type="presOf" srcId="{6A9F6EC8-2131-420F-ABA0-4EA5AEFC6755}" destId="{232F79D6-9179-4AC2-A811-DB299F2C27F3}" srcOrd="0" destOrd="0" presId="urn:microsoft.com/office/officeart/2005/8/layout/orgChart1"/>
    <dgm:cxn modelId="{FEC872B6-FBE5-430A-A229-759E895A2969}" type="presOf" srcId="{E62B76D4-40C9-4808-BBE8-52B3D3DC790E}" destId="{63B2BFF3-99B1-4DF0-ACD6-25F0726BE6AD}" srcOrd="0" destOrd="0" presId="urn:microsoft.com/office/officeart/2005/8/layout/orgChart1"/>
    <dgm:cxn modelId="{225FDB99-27A5-4A0F-8645-4DE1DD36847A}" type="presOf" srcId="{C5FA5F64-282B-4D85-A1B1-F661401DD491}" destId="{7E42E38D-72B9-4227-91FB-1CEE8EE5B92A}" srcOrd="1" destOrd="0" presId="urn:microsoft.com/office/officeart/2005/8/layout/orgChart1"/>
    <dgm:cxn modelId="{65E6EB4A-1F8D-4699-A727-84F98B59EC33}" type="presOf" srcId="{BEEF4B01-DD5D-4CFE-AF7C-F340245B31F6}" destId="{56CF3B75-F00B-4E2D-AA5E-B551AD50E588}" srcOrd="0" destOrd="0" presId="urn:microsoft.com/office/officeart/2005/8/layout/orgChart1"/>
    <dgm:cxn modelId="{BF214FB1-774E-47FE-9490-EC1FF6333C2D}" srcId="{6A9F6EC8-2131-420F-ABA0-4EA5AEFC6755}" destId="{BEEF4B01-DD5D-4CFE-AF7C-F340245B31F6}" srcOrd="0" destOrd="0" parTransId="{4A38CD61-EC5B-430A-9971-0D9D4586B777}" sibTransId="{E6C4B8CD-5FF0-4832-A857-512B1E5AF172}"/>
    <dgm:cxn modelId="{813394BA-80E0-4101-A9BA-81B51A6DEF9C}" srcId="{BEEF4B01-DD5D-4CFE-AF7C-F340245B31F6}" destId="{97A3F669-14D3-4C28-9812-34255EB38AE4}" srcOrd="2" destOrd="0" parTransId="{E07C66F2-1352-4A2B-B106-AC40AE86F496}" sibTransId="{DD81E625-634F-4D02-A894-B0B92DB0F083}"/>
    <dgm:cxn modelId="{0F8D1427-05BF-453C-9A75-DA513CBF4C31}" type="presOf" srcId="{A6686AAB-A0E8-41C6-9595-3EF04B0EA8CC}" destId="{5E274441-FC91-4E8B-9C56-FB7A4EF81070}" srcOrd="1" destOrd="0" presId="urn:microsoft.com/office/officeart/2005/8/layout/orgChart1"/>
    <dgm:cxn modelId="{14017192-5D27-40AD-95C4-F522BDC4B296}" type="presOf" srcId="{BA222981-4A96-41FB-A72D-0761788C144A}" destId="{2B59105E-64D9-4F21-A13C-E9BA57B90FDA}" srcOrd="0" destOrd="0" presId="urn:microsoft.com/office/officeart/2005/8/layout/orgChart1"/>
    <dgm:cxn modelId="{0B4ACC5D-4857-48A3-AB57-9836FCC722A3}" srcId="{BEEF4B01-DD5D-4CFE-AF7C-F340245B31F6}" destId="{3CC955BB-10BB-4F76-B3A8-B590107AE48E}" srcOrd="1" destOrd="0" parTransId="{E62B76D4-40C9-4808-BBE8-52B3D3DC790E}" sibTransId="{47520954-8358-4967-B297-AF802DB77657}"/>
    <dgm:cxn modelId="{2CEA403D-E931-4317-907B-497603A37EC8}" type="presParOf" srcId="{232F79D6-9179-4AC2-A811-DB299F2C27F3}" destId="{C9FBBC25-F493-46A6-B693-7804C13E8261}" srcOrd="0" destOrd="0" presId="urn:microsoft.com/office/officeart/2005/8/layout/orgChart1"/>
    <dgm:cxn modelId="{523C5CA4-CF9D-40B6-9F9D-5CFC1037CFED}" type="presParOf" srcId="{C9FBBC25-F493-46A6-B693-7804C13E8261}" destId="{1B155430-51B7-454B-A514-F5F9D015A1F3}" srcOrd="0" destOrd="0" presId="urn:microsoft.com/office/officeart/2005/8/layout/orgChart1"/>
    <dgm:cxn modelId="{FBC17D88-3848-498E-919F-1D7A34D21B9B}" type="presParOf" srcId="{1B155430-51B7-454B-A514-F5F9D015A1F3}" destId="{56CF3B75-F00B-4E2D-AA5E-B551AD50E588}" srcOrd="0" destOrd="0" presId="urn:microsoft.com/office/officeart/2005/8/layout/orgChart1"/>
    <dgm:cxn modelId="{29F15CA0-450E-4FFE-9E41-8F6952963934}" type="presParOf" srcId="{1B155430-51B7-454B-A514-F5F9D015A1F3}" destId="{AB566097-FD3F-4E07-9212-E87373F29C3E}" srcOrd="1" destOrd="0" presId="urn:microsoft.com/office/officeart/2005/8/layout/orgChart1"/>
    <dgm:cxn modelId="{99CF0C29-6A47-4E08-9001-1AC7EB8032E4}" type="presParOf" srcId="{C9FBBC25-F493-46A6-B693-7804C13E8261}" destId="{EC72711A-AB4E-415B-B44C-9DA0C8250068}" srcOrd="1" destOrd="0" presId="urn:microsoft.com/office/officeart/2005/8/layout/orgChart1"/>
    <dgm:cxn modelId="{B7F28168-28C6-4BD4-B132-A54A01B7B864}" type="presParOf" srcId="{EC72711A-AB4E-415B-B44C-9DA0C8250068}" destId="{2B59105E-64D9-4F21-A13C-E9BA57B90FDA}" srcOrd="0" destOrd="0" presId="urn:microsoft.com/office/officeart/2005/8/layout/orgChart1"/>
    <dgm:cxn modelId="{4398E063-7C0F-416A-9CD2-60E73BF9ECF3}" type="presParOf" srcId="{EC72711A-AB4E-415B-B44C-9DA0C8250068}" destId="{E41DEFA6-80F1-49D3-B172-3F7BBDD77E31}" srcOrd="1" destOrd="0" presId="urn:microsoft.com/office/officeart/2005/8/layout/orgChart1"/>
    <dgm:cxn modelId="{A90F9882-CB39-4E3B-8404-F00D893CAB16}" type="presParOf" srcId="{E41DEFA6-80F1-49D3-B172-3F7BBDD77E31}" destId="{28F5EB1C-BAA3-4F2C-B474-049FC029A4C7}" srcOrd="0" destOrd="0" presId="urn:microsoft.com/office/officeart/2005/8/layout/orgChart1"/>
    <dgm:cxn modelId="{8AF1EAC7-12E9-42AB-8C1C-5339F81251F5}" type="presParOf" srcId="{28F5EB1C-BAA3-4F2C-B474-049FC029A4C7}" destId="{AF5084C5-8B33-4A65-B505-03697C955EA3}" srcOrd="0" destOrd="0" presId="urn:microsoft.com/office/officeart/2005/8/layout/orgChart1"/>
    <dgm:cxn modelId="{47899264-D7D6-4D41-987E-C1F95E68ADEB}" type="presParOf" srcId="{28F5EB1C-BAA3-4F2C-B474-049FC029A4C7}" destId="{5E274441-FC91-4E8B-9C56-FB7A4EF81070}" srcOrd="1" destOrd="0" presId="urn:microsoft.com/office/officeart/2005/8/layout/orgChart1"/>
    <dgm:cxn modelId="{5E77EDBE-1641-49E0-9E9F-99C4E2062595}" type="presParOf" srcId="{E41DEFA6-80F1-49D3-B172-3F7BBDD77E31}" destId="{66A9C2A1-E098-494B-960F-681A20B6F5BD}" srcOrd="1" destOrd="0" presId="urn:microsoft.com/office/officeart/2005/8/layout/orgChart1"/>
    <dgm:cxn modelId="{801DA86C-6908-4091-A8FF-03678546A9AD}" type="presParOf" srcId="{E41DEFA6-80F1-49D3-B172-3F7BBDD77E31}" destId="{CE663535-117D-4C85-908F-D00185299D71}" srcOrd="2" destOrd="0" presId="urn:microsoft.com/office/officeart/2005/8/layout/orgChart1"/>
    <dgm:cxn modelId="{7F26F0DB-564E-4E11-AC46-AF6308CC3B3F}" type="presParOf" srcId="{EC72711A-AB4E-415B-B44C-9DA0C8250068}" destId="{63B2BFF3-99B1-4DF0-ACD6-25F0726BE6AD}" srcOrd="2" destOrd="0" presId="urn:microsoft.com/office/officeart/2005/8/layout/orgChart1"/>
    <dgm:cxn modelId="{3ECBBA76-1313-4F93-ACC6-E1E4936D743D}" type="presParOf" srcId="{EC72711A-AB4E-415B-B44C-9DA0C8250068}" destId="{2C9C8E7A-AB99-45CC-ABD9-D2AC41A3E14A}" srcOrd="3" destOrd="0" presId="urn:microsoft.com/office/officeart/2005/8/layout/orgChart1"/>
    <dgm:cxn modelId="{6B10FB9C-1B0E-43DF-A550-C345D5994CAE}" type="presParOf" srcId="{2C9C8E7A-AB99-45CC-ABD9-D2AC41A3E14A}" destId="{29BBD4CA-95C9-43C2-AA58-1F1A8640B552}" srcOrd="0" destOrd="0" presId="urn:microsoft.com/office/officeart/2005/8/layout/orgChart1"/>
    <dgm:cxn modelId="{6DB35AFD-D194-4231-84E6-885EDF74C962}" type="presParOf" srcId="{29BBD4CA-95C9-43C2-AA58-1F1A8640B552}" destId="{D851B9B1-3D9E-4FCC-844B-F6A4A7636C5C}" srcOrd="0" destOrd="0" presId="urn:microsoft.com/office/officeart/2005/8/layout/orgChart1"/>
    <dgm:cxn modelId="{296CAD82-5957-4474-9D14-9D06DB437FF6}" type="presParOf" srcId="{29BBD4CA-95C9-43C2-AA58-1F1A8640B552}" destId="{83D5FE06-8431-4F52-AC21-980E79F35C72}" srcOrd="1" destOrd="0" presId="urn:microsoft.com/office/officeart/2005/8/layout/orgChart1"/>
    <dgm:cxn modelId="{47EAA674-7F01-48CC-8CB0-DE15BDD43C57}" type="presParOf" srcId="{2C9C8E7A-AB99-45CC-ABD9-D2AC41A3E14A}" destId="{53FD66B3-733B-43B9-87DE-80D74DCF777E}" srcOrd="1" destOrd="0" presId="urn:microsoft.com/office/officeart/2005/8/layout/orgChart1"/>
    <dgm:cxn modelId="{1D5691C2-97E6-4023-8A15-C512B7B66A62}" type="presParOf" srcId="{2C9C8E7A-AB99-45CC-ABD9-D2AC41A3E14A}" destId="{72F90EA9-986C-41FD-843D-0FF4C0984633}" srcOrd="2" destOrd="0" presId="urn:microsoft.com/office/officeart/2005/8/layout/orgChart1"/>
    <dgm:cxn modelId="{F946C1AE-01CC-41BE-8609-99A90A7A248B}" type="presParOf" srcId="{EC72711A-AB4E-415B-B44C-9DA0C8250068}" destId="{1C94896A-FAC6-448C-A8E8-597A4E4583CD}" srcOrd="4" destOrd="0" presId="urn:microsoft.com/office/officeart/2005/8/layout/orgChart1"/>
    <dgm:cxn modelId="{D9F6838F-1A8B-45DD-9D82-3B54CB9E8649}" type="presParOf" srcId="{EC72711A-AB4E-415B-B44C-9DA0C8250068}" destId="{F8E1F6D8-F04F-4503-B90D-BE991ACA8C6D}" srcOrd="5" destOrd="0" presId="urn:microsoft.com/office/officeart/2005/8/layout/orgChart1"/>
    <dgm:cxn modelId="{FFC96096-F13D-4059-AD0A-A964CB3BBF89}" type="presParOf" srcId="{F8E1F6D8-F04F-4503-B90D-BE991ACA8C6D}" destId="{467BBDEF-76D1-4CAD-8E83-A116D28B3DA4}" srcOrd="0" destOrd="0" presId="urn:microsoft.com/office/officeart/2005/8/layout/orgChart1"/>
    <dgm:cxn modelId="{9CC045BD-081B-4954-BD0E-F48653A4321A}" type="presParOf" srcId="{467BBDEF-76D1-4CAD-8E83-A116D28B3DA4}" destId="{9BADE404-028A-401F-999B-08469CCF683B}" srcOrd="0" destOrd="0" presId="urn:microsoft.com/office/officeart/2005/8/layout/orgChart1"/>
    <dgm:cxn modelId="{9D204ABA-9788-4BFE-AFFE-D5A17AD1308A}" type="presParOf" srcId="{467BBDEF-76D1-4CAD-8E83-A116D28B3DA4}" destId="{87F8B0A8-AC42-4DF1-B50D-0FB91EBBE4FD}" srcOrd="1" destOrd="0" presId="urn:microsoft.com/office/officeart/2005/8/layout/orgChart1"/>
    <dgm:cxn modelId="{80D8C655-A200-41F2-AD02-B69BBB689559}" type="presParOf" srcId="{F8E1F6D8-F04F-4503-B90D-BE991ACA8C6D}" destId="{75139BDD-5789-4877-8850-36D9E9D4C99C}" srcOrd="1" destOrd="0" presId="urn:microsoft.com/office/officeart/2005/8/layout/orgChart1"/>
    <dgm:cxn modelId="{204B497E-2E67-46C3-8484-495B720F52E2}" type="presParOf" srcId="{F8E1F6D8-F04F-4503-B90D-BE991ACA8C6D}" destId="{239F6A22-377C-4DA2-A223-997229A066CF}" srcOrd="2" destOrd="0" presId="urn:microsoft.com/office/officeart/2005/8/layout/orgChart1"/>
    <dgm:cxn modelId="{CD9706EF-2E77-47E1-B57E-8B0FF316C57B}" type="presParOf" srcId="{EC72711A-AB4E-415B-B44C-9DA0C8250068}" destId="{9739FA10-3D41-455A-BA7C-541FBBBD93EB}" srcOrd="6" destOrd="0" presId="urn:microsoft.com/office/officeart/2005/8/layout/orgChart1"/>
    <dgm:cxn modelId="{75F41F0F-690C-4C84-938F-C2A285497C27}" type="presParOf" srcId="{EC72711A-AB4E-415B-B44C-9DA0C8250068}" destId="{08BECAB8-F254-4FC5-AE15-BA0B18BDD889}" srcOrd="7" destOrd="0" presId="urn:microsoft.com/office/officeart/2005/8/layout/orgChart1"/>
    <dgm:cxn modelId="{C6DD3A65-3979-469B-B25B-A8B5200CAC68}" type="presParOf" srcId="{08BECAB8-F254-4FC5-AE15-BA0B18BDD889}" destId="{C88102D4-7D5E-4E38-BE9E-0A8DA8DB35E3}" srcOrd="0" destOrd="0" presId="urn:microsoft.com/office/officeart/2005/8/layout/orgChart1"/>
    <dgm:cxn modelId="{9C5E5C35-B83D-4ABA-B565-75765A2E04D6}" type="presParOf" srcId="{C88102D4-7D5E-4E38-BE9E-0A8DA8DB35E3}" destId="{FDD9A7CF-C887-4B57-841C-DD6518CB77AC}" srcOrd="0" destOrd="0" presId="urn:microsoft.com/office/officeart/2005/8/layout/orgChart1"/>
    <dgm:cxn modelId="{30210535-DB29-4651-8E1C-F9B47F66F124}" type="presParOf" srcId="{C88102D4-7D5E-4E38-BE9E-0A8DA8DB35E3}" destId="{7E42E38D-72B9-4227-91FB-1CEE8EE5B92A}" srcOrd="1" destOrd="0" presId="urn:microsoft.com/office/officeart/2005/8/layout/orgChart1"/>
    <dgm:cxn modelId="{DEDDC9CE-E679-4A72-968D-5AF52B07451C}" type="presParOf" srcId="{08BECAB8-F254-4FC5-AE15-BA0B18BDD889}" destId="{8D5ACBB4-8677-4187-AD56-050D6DFAF5E2}" srcOrd="1" destOrd="0" presId="urn:microsoft.com/office/officeart/2005/8/layout/orgChart1"/>
    <dgm:cxn modelId="{29ED5B30-6019-4847-AF24-827438E8EF26}" type="presParOf" srcId="{08BECAB8-F254-4FC5-AE15-BA0B18BDD889}" destId="{D5B413FE-FF3F-4D99-96F2-05B6490661A5}" srcOrd="2" destOrd="0" presId="urn:microsoft.com/office/officeart/2005/8/layout/orgChart1"/>
    <dgm:cxn modelId="{E17AB58A-0B2C-411D-8123-547CB558040D}" type="presParOf" srcId="{C9FBBC25-F493-46A6-B693-7804C13E8261}" destId="{974E1BE5-4DA4-49BD-839C-5583B746BBE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03E88-9B7A-425B-8F00-065555F09C8F}">
      <dsp:nvSpPr>
        <dsp:cNvPr id="0" name=""/>
        <dsp:cNvSpPr/>
      </dsp:nvSpPr>
      <dsp:spPr>
        <a:xfrm>
          <a:off x="9224164" y="2387380"/>
          <a:ext cx="283439" cy="1321296"/>
        </a:xfrm>
        <a:custGeom>
          <a:avLst/>
          <a:gdLst/>
          <a:ahLst/>
          <a:cxnLst/>
          <a:rect l="0" t="0" r="0" b="0"/>
          <a:pathLst>
            <a:path>
              <a:moveTo>
                <a:pt x="0" y="0"/>
              </a:moveTo>
              <a:lnTo>
                <a:pt x="0" y="1321296"/>
              </a:lnTo>
              <a:lnTo>
                <a:pt x="283439" y="132129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666BF84-C77B-4313-9F9F-3E7C857CE643}">
      <dsp:nvSpPr>
        <dsp:cNvPr id="0" name=""/>
        <dsp:cNvSpPr/>
      </dsp:nvSpPr>
      <dsp:spPr>
        <a:xfrm>
          <a:off x="5464948" y="1243798"/>
          <a:ext cx="4515055" cy="596479"/>
        </a:xfrm>
        <a:custGeom>
          <a:avLst/>
          <a:gdLst/>
          <a:ahLst/>
          <a:cxnLst/>
          <a:rect l="0" t="0" r="0" b="0"/>
          <a:pathLst>
            <a:path>
              <a:moveTo>
                <a:pt x="0" y="0"/>
              </a:moveTo>
              <a:lnTo>
                <a:pt x="0" y="294878"/>
              </a:lnTo>
              <a:lnTo>
                <a:pt x="4515055" y="294878"/>
              </a:lnTo>
              <a:lnTo>
                <a:pt x="4515055" y="5964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8DBA5B-D1B0-41FD-AB3C-D4FD42152BC9}">
      <dsp:nvSpPr>
        <dsp:cNvPr id="0" name=""/>
        <dsp:cNvSpPr/>
      </dsp:nvSpPr>
      <dsp:spPr>
        <a:xfrm>
          <a:off x="6391719" y="2449136"/>
          <a:ext cx="264585" cy="1321296"/>
        </a:xfrm>
        <a:custGeom>
          <a:avLst/>
          <a:gdLst/>
          <a:ahLst/>
          <a:cxnLst/>
          <a:rect l="0" t="0" r="0" b="0"/>
          <a:pathLst>
            <a:path>
              <a:moveTo>
                <a:pt x="0" y="0"/>
              </a:moveTo>
              <a:lnTo>
                <a:pt x="0" y="1321296"/>
              </a:lnTo>
              <a:lnTo>
                <a:pt x="264585" y="132129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AF374D-7DA4-4084-B807-E0ADCCFADC77}">
      <dsp:nvSpPr>
        <dsp:cNvPr id="0" name=""/>
        <dsp:cNvSpPr/>
      </dsp:nvSpPr>
      <dsp:spPr>
        <a:xfrm>
          <a:off x="5464948" y="1243798"/>
          <a:ext cx="1632332" cy="596479"/>
        </a:xfrm>
        <a:custGeom>
          <a:avLst/>
          <a:gdLst/>
          <a:ahLst/>
          <a:cxnLst/>
          <a:rect l="0" t="0" r="0" b="0"/>
          <a:pathLst>
            <a:path>
              <a:moveTo>
                <a:pt x="0" y="0"/>
              </a:moveTo>
              <a:lnTo>
                <a:pt x="0" y="294878"/>
              </a:lnTo>
              <a:lnTo>
                <a:pt x="1632332" y="294878"/>
              </a:lnTo>
              <a:lnTo>
                <a:pt x="1632332" y="5964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996417-A65E-4B84-B1F3-B6C8EE1DBF50}">
      <dsp:nvSpPr>
        <dsp:cNvPr id="0" name=""/>
        <dsp:cNvSpPr/>
      </dsp:nvSpPr>
      <dsp:spPr>
        <a:xfrm>
          <a:off x="334191" y="3276468"/>
          <a:ext cx="493646" cy="1720787"/>
        </a:xfrm>
        <a:custGeom>
          <a:avLst/>
          <a:gdLst/>
          <a:ahLst/>
          <a:cxnLst/>
          <a:rect l="0" t="0" r="0" b="0"/>
          <a:pathLst>
            <a:path>
              <a:moveTo>
                <a:pt x="0" y="0"/>
              </a:moveTo>
              <a:lnTo>
                <a:pt x="0" y="1720787"/>
              </a:lnTo>
              <a:lnTo>
                <a:pt x="493646" y="172078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D4C762-DDCA-4444-85D7-A8839A47500A}">
      <dsp:nvSpPr>
        <dsp:cNvPr id="0" name=""/>
        <dsp:cNvSpPr/>
      </dsp:nvSpPr>
      <dsp:spPr>
        <a:xfrm>
          <a:off x="1650581" y="1243798"/>
          <a:ext cx="3814366" cy="596479"/>
        </a:xfrm>
        <a:custGeom>
          <a:avLst/>
          <a:gdLst/>
          <a:ahLst/>
          <a:cxnLst/>
          <a:rect l="0" t="0" r="0" b="0"/>
          <a:pathLst>
            <a:path>
              <a:moveTo>
                <a:pt x="3814366" y="0"/>
              </a:moveTo>
              <a:lnTo>
                <a:pt x="3814366" y="294878"/>
              </a:lnTo>
              <a:lnTo>
                <a:pt x="0" y="294878"/>
              </a:lnTo>
              <a:lnTo>
                <a:pt x="0" y="5964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0B986A-7F76-471E-9C1F-A648A377AA0C}">
      <dsp:nvSpPr>
        <dsp:cNvPr id="0" name=""/>
        <dsp:cNvSpPr/>
      </dsp:nvSpPr>
      <dsp:spPr>
        <a:xfrm>
          <a:off x="3826153" y="749877"/>
          <a:ext cx="3277589" cy="49392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a:t>هل اللغات توقيفية أم اصطلاحية؟</a:t>
          </a:r>
        </a:p>
      </dsp:txBody>
      <dsp:txXfrm>
        <a:off x="3826153" y="749877"/>
        <a:ext cx="3277589" cy="493920"/>
      </dsp:txXfrm>
    </dsp:sp>
    <dsp:sp modelId="{D158083E-4A8F-4DDF-B6B8-92062F031AB6}">
      <dsp:nvSpPr>
        <dsp:cNvPr id="0" name=""/>
        <dsp:cNvSpPr/>
      </dsp:nvSpPr>
      <dsp:spPr>
        <a:xfrm>
          <a:off x="5094" y="1840277"/>
          <a:ext cx="3290975" cy="14361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a:t>يجوز أن تكون توقيفية ويجوز أن تكون اصطلاحية ، ويجوز أن يكون بعضها توقيفية وبعضها اصطلاحية</a:t>
          </a:r>
        </a:p>
        <a:p>
          <a:pPr lvl="0" algn="ctr" defTabSz="800100" rtl="1">
            <a:lnSpc>
              <a:spcPct val="90000"/>
            </a:lnSpc>
            <a:spcBef>
              <a:spcPct val="0"/>
            </a:spcBef>
            <a:spcAft>
              <a:spcPct val="35000"/>
            </a:spcAft>
          </a:pPr>
          <a:r>
            <a:rPr lang="ar-SA" sz="1800" kern="1200" dirty="0"/>
            <a:t>وأن يكون بعضها ثبت قياسا</a:t>
          </a:r>
        </a:p>
      </dsp:txBody>
      <dsp:txXfrm>
        <a:off x="5094" y="1840277"/>
        <a:ext cx="3290975" cy="1436191"/>
      </dsp:txXfrm>
    </dsp:sp>
    <dsp:sp modelId="{8C8856CB-FA4C-4303-99F8-6C8B4A38EA28}">
      <dsp:nvSpPr>
        <dsp:cNvPr id="0" name=""/>
        <dsp:cNvSpPr/>
      </dsp:nvSpPr>
      <dsp:spPr>
        <a:xfrm>
          <a:off x="827838" y="3879669"/>
          <a:ext cx="5225266" cy="22351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a:t>لان ذلك متصور عقلا وواقع ، أما العقل ففي التوفيق فان الله سبحانه قادر على أن يخلق لخلقه العلم بأن هذه الأسماء قصدت للدلالة على الأسماء ، وفي الاصطلاح فبأن تجمع دواعي العقلاء للاشتغال بما هو مهمهم وحاجتهم من تعريف الأمور فيبدأ واحد ويتبعه آخر إلى أن يتم الاصطلاح ، وأما الواقع فلا يطمع أي انسان في معرفته يقيننا </a:t>
          </a:r>
          <a:r>
            <a:rPr lang="ar-SA" sz="1800" kern="1200" dirty="0" err="1"/>
            <a:t>لانه</a:t>
          </a:r>
          <a:r>
            <a:rPr lang="ar-SA" sz="1800" kern="1200" dirty="0"/>
            <a:t> لم يرد به نص ولا مجال للعقل في معرفته ولأنه لا يرتبط به تعبد عملي فالخوض فيه فضول فلا حاجة إلى التطويل فيه.</a:t>
          </a:r>
        </a:p>
      </dsp:txBody>
      <dsp:txXfrm>
        <a:off x="827838" y="3879669"/>
        <a:ext cx="5225266" cy="2235173"/>
      </dsp:txXfrm>
    </dsp:sp>
    <dsp:sp modelId="{B4ED9934-7692-4298-BA09-0B77C7721C57}">
      <dsp:nvSpPr>
        <dsp:cNvPr id="0" name=""/>
        <dsp:cNvSpPr/>
      </dsp:nvSpPr>
      <dsp:spPr>
        <a:xfrm>
          <a:off x="6215329" y="1840277"/>
          <a:ext cx="1763901" cy="60885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a:t>أنها اصطلاحية</a:t>
          </a:r>
        </a:p>
      </dsp:txBody>
      <dsp:txXfrm>
        <a:off x="6215329" y="1840277"/>
        <a:ext cx="1763901" cy="608858"/>
      </dsp:txXfrm>
    </dsp:sp>
    <dsp:sp modelId="{E7B1AC21-D516-4235-B723-7C51623201A9}">
      <dsp:nvSpPr>
        <dsp:cNvPr id="0" name=""/>
        <dsp:cNvSpPr/>
      </dsp:nvSpPr>
      <dsp:spPr>
        <a:xfrm>
          <a:off x="6656304" y="3052336"/>
          <a:ext cx="2248099" cy="14361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r" defTabSz="800100" rtl="1">
            <a:lnSpc>
              <a:spcPct val="90000"/>
            </a:lnSpc>
            <a:spcBef>
              <a:spcPct val="0"/>
            </a:spcBef>
            <a:spcAft>
              <a:spcPct val="35000"/>
            </a:spcAft>
          </a:pPr>
          <a:r>
            <a:rPr lang="ar-SA" sz="1800" kern="1200" dirty="0"/>
            <a:t>هي من وضع أصحاب اللغات</a:t>
          </a:r>
        </a:p>
        <a:p>
          <a:pPr lvl="0" algn="r" defTabSz="800100" rtl="1">
            <a:lnSpc>
              <a:spcPct val="90000"/>
            </a:lnSpc>
            <a:spcBef>
              <a:spcPct val="0"/>
            </a:spcBef>
            <a:spcAft>
              <a:spcPct val="35000"/>
            </a:spcAft>
          </a:pPr>
          <a:r>
            <a:rPr lang="ar-SA" sz="1800" kern="1200" dirty="0"/>
            <a:t>لأنه  لا يفهم التوقيف مالم يكن لفظ صاحب التوقيف معروف للمخاطب باصطلاح سابق </a:t>
          </a:r>
        </a:p>
        <a:p>
          <a:pPr lvl="0" algn="ctr" defTabSz="800100" rtl="1">
            <a:lnSpc>
              <a:spcPct val="90000"/>
            </a:lnSpc>
            <a:spcBef>
              <a:spcPct val="0"/>
            </a:spcBef>
            <a:spcAft>
              <a:spcPct val="35000"/>
            </a:spcAft>
          </a:pPr>
          <a:endParaRPr lang="ar-SA" sz="1800" kern="1200" dirty="0"/>
        </a:p>
      </dsp:txBody>
      <dsp:txXfrm>
        <a:off x="6656304" y="3052336"/>
        <a:ext cx="2248099" cy="1436191"/>
      </dsp:txXfrm>
    </dsp:sp>
    <dsp:sp modelId="{93CFDE07-362D-478E-908B-F1739AD5F90C}">
      <dsp:nvSpPr>
        <dsp:cNvPr id="0" name=""/>
        <dsp:cNvSpPr/>
      </dsp:nvSpPr>
      <dsp:spPr>
        <a:xfrm>
          <a:off x="9035205" y="1840277"/>
          <a:ext cx="1889597" cy="54710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a:t>أنها توقيفية</a:t>
          </a:r>
        </a:p>
      </dsp:txBody>
      <dsp:txXfrm>
        <a:off x="9035205" y="1840277"/>
        <a:ext cx="1889597" cy="547102"/>
      </dsp:txXfrm>
    </dsp:sp>
    <dsp:sp modelId="{436AC18A-12C3-4DD4-866B-E0B69BEC22E1}">
      <dsp:nvSpPr>
        <dsp:cNvPr id="0" name=""/>
        <dsp:cNvSpPr/>
      </dsp:nvSpPr>
      <dsp:spPr>
        <a:xfrm>
          <a:off x="9507604" y="2990580"/>
          <a:ext cx="2679301" cy="14361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a:t>لان الاصطلاح لا يتم إلا بخطابات يخاطب الناس بعضهم بعض وهذا لا يكون إلا عن طريق لفظ يعلمونه قبل الاجتماع لوضع تلك الاصطلاحات وهذا لا يكون فلذا هي توقيفية.</a:t>
          </a:r>
        </a:p>
      </dsp:txBody>
      <dsp:txXfrm>
        <a:off x="9507604" y="2990580"/>
        <a:ext cx="2679301" cy="14361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80C5FC-4445-4037-9B59-3A69ABFC8C5C}">
      <dsp:nvSpPr>
        <dsp:cNvPr id="0" name=""/>
        <dsp:cNvSpPr/>
      </dsp:nvSpPr>
      <dsp:spPr>
        <a:xfrm>
          <a:off x="6096000" y="1786812"/>
          <a:ext cx="3019179" cy="1290786"/>
        </a:xfrm>
        <a:custGeom>
          <a:avLst/>
          <a:gdLst/>
          <a:ahLst/>
          <a:cxnLst/>
          <a:rect l="0" t="0" r="0" b="0"/>
          <a:pathLst>
            <a:path>
              <a:moveTo>
                <a:pt x="0" y="0"/>
              </a:moveTo>
              <a:lnTo>
                <a:pt x="0" y="645393"/>
              </a:lnTo>
              <a:lnTo>
                <a:pt x="3019179" y="645393"/>
              </a:lnTo>
              <a:lnTo>
                <a:pt x="3019179" y="129078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8FA0D26-BFA9-471D-9F4B-6546FE7100F6}">
      <dsp:nvSpPr>
        <dsp:cNvPr id="0" name=""/>
        <dsp:cNvSpPr/>
      </dsp:nvSpPr>
      <dsp:spPr>
        <a:xfrm>
          <a:off x="2377306" y="1786812"/>
          <a:ext cx="3718693" cy="1290786"/>
        </a:xfrm>
        <a:custGeom>
          <a:avLst/>
          <a:gdLst/>
          <a:ahLst/>
          <a:cxnLst/>
          <a:rect l="0" t="0" r="0" b="0"/>
          <a:pathLst>
            <a:path>
              <a:moveTo>
                <a:pt x="3718693" y="0"/>
              </a:moveTo>
              <a:lnTo>
                <a:pt x="3718693" y="645393"/>
              </a:lnTo>
              <a:lnTo>
                <a:pt x="0" y="645393"/>
              </a:lnTo>
              <a:lnTo>
                <a:pt x="0" y="129078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AE6CC0-EF8F-43D3-B7DB-4FE3062BE7C1}">
      <dsp:nvSpPr>
        <dsp:cNvPr id="0" name=""/>
        <dsp:cNvSpPr/>
      </dsp:nvSpPr>
      <dsp:spPr>
        <a:xfrm>
          <a:off x="3561940" y="707100"/>
          <a:ext cx="5068118" cy="10797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rtl="1">
            <a:lnSpc>
              <a:spcPct val="90000"/>
            </a:lnSpc>
            <a:spcBef>
              <a:spcPct val="0"/>
            </a:spcBef>
            <a:spcAft>
              <a:spcPct val="35000"/>
            </a:spcAft>
          </a:pPr>
          <a:r>
            <a:rPr lang="ar-SA" sz="3700" kern="1200" dirty="0" smtClean="0"/>
            <a:t>هل يجري القياس في اللغة؟</a:t>
          </a:r>
          <a:endParaRPr lang="ar-SA" sz="3700" kern="1200" dirty="0"/>
        </a:p>
      </dsp:txBody>
      <dsp:txXfrm>
        <a:off x="3561940" y="707100"/>
        <a:ext cx="5068118" cy="1079712"/>
      </dsp:txXfrm>
    </dsp:sp>
    <dsp:sp modelId="{D6C86D10-6C5B-43A3-A54B-BD6F792032EA}">
      <dsp:nvSpPr>
        <dsp:cNvPr id="0" name=""/>
        <dsp:cNvSpPr/>
      </dsp:nvSpPr>
      <dsp:spPr>
        <a:xfrm>
          <a:off x="3519" y="3077598"/>
          <a:ext cx="4747573" cy="124201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rtl="1">
            <a:lnSpc>
              <a:spcPct val="90000"/>
            </a:lnSpc>
            <a:spcBef>
              <a:spcPct val="0"/>
            </a:spcBef>
            <a:spcAft>
              <a:spcPct val="35000"/>
            </a:spcAft>
          </a:pPr>
          <a:r>
            <a:rPr lang="ar-SA" sz="3700" kern="1200" dirty="0" smtClean="0"/>
            <a:t>لا يجوز أن تثبت به قياسا وبه قال الحنفية وبعض الشافعية، </a:t>
          </a:r>
          <a:endParaRPr lang="ar-SA" sz="3700" kern="1200" dirty="0"/>
        </a:p>
      </dsp:txBody>
      <dsp:txXfrm>
        <a:off x="3519" y="3077598"/>
        <a:ext cx="4747573" cy="1242013"/>
      </dsp:txXfrm>
    </dsp:sp>
    <dsp:sp modelId="{DD15D400-AB91-41AB-BFD8-7F00F4C411A2}">
      <dsp:nvSpPr>
        <dsp:cNvPr id="0" name=""/>
        <dsp:cNvSpPr/>
      </dsp:nvSpPr>
      <dsp:spPr>
        <a:xfrm>
          <a:off x="6041879" y="3077598"/>
          <a:ext cx="6146601" cy="30733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rtl="1">
            <a:lnSpc>
              <a:spcPct val="90000"/>
            </a:lnSpc>
            <a:spcBef>
              <a:spcPct val="0"/>
            </a:spcBef>
            <a:spcAft>
              <a:spcPct val="35000"/>
            </a:spcAft>
          </a:pPr>
          <a:r>
            <a:rPr lang="ar-SA" sz="3700" kern="1200" dirty="0" smtClean="0"/>
            <a:t>يجوز أن تثبت قياسا، مثل تسمية النبيذ خمر لعلمنا أن </a:t>
          </a:r>
          <a:r>
            <a:rPr lang="ar-SA" sz="3700" kern="1200" dirty="0" err="1" smtClean="0"/>
            <a:t>مسكرالعنب</a:t>
          </a:r>
          <a:r>
            <a:rPr lang="ar-SA" sz="3700" kern="1200" dirty="0" smtClean="0"/>
            <a:t> إنما سمي خمر </a:t>
          </a:r>
          <a:r>
            <a:rPr lang="ar-SA" sz="3700" kern="1200" dirty="0" err="1" smtClean="0"/>
            <a:t>لانه</a:t>
          </a:r>
          <a:r>
            <a:rPr lang="ar-SA" sz="3700" kern="1200" dirty="0" smtClean="0"/>
            <a:t> يخامر العقل وهذا المعنى وجد في النبيذ فيسمى به ويدخل في عموم قوله عليه السلام: ((إنما سميت الخمر لعينها)). وبهذا القول قال بعض الشافعية.</a:t>
          </a:r>
          <a:endParaRPr lang="ar-SA" sz="3700" kern="1200" dirty="0"/>
        </a:p>
      </dsp:txBody>
      <dsp:txXfrm>
        <a:off x="6041879" y="3077598"/>
        <a:ext cx="6146601" cy="30733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C8DF7B-44D5-445F-8313-6C7F26766F22}">
      <dsp:nvSpPr>
        <dsp:cNvPr id="0" name=""/>
        <dsp:cNvSpPr/>
      </dsp:nvSpPr>
      <dsp:spPr>
        <a:xfrm>
          <a:off x="10584180" y="4104126"/>
          <a:ext cx="91440" cy="741717"/>
        </a:xfrm>
        <a:custGeom>
          <a:avLst/>
          <a:gdLst/>
          <a:ahLst/>
          <a:cxnLst/>
          <a:rect l="0" t="0" r="0" b="0"/>
          <a:pathLst>
            <a:path>
              <a:moveTo>
                <a:pt x="45720" y="0"/>
              </a:moveTo>
              <a:lnTo>
                <a:pt x="45720" y="741717"/>
              </a:lnTo>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76C664F-7AF0-414A-A479-7F90FBA90B92}">
      <dsp:nvSpPr>
        <dsp:cNvPr id="0" name=""/>
        <dsp:cNvSpPr/>
      </dsp:nvSpPr>
      <dsp:spPr>
        <a:xfrm>
          <a:off x="5954315" y="1742955"/>
          <a:ext cx="4675584" cy="741717"/>
        </a:xfrm>
        <a:custGeom>
          <a:avLst/>
          <a:gdLst/>
          <a:ahLst/>
          <a:cxnLst/>
          <a:rect l="0" t="0" r="0" b="0"/>
          <a:pathLst>
            <a:path>
              <a:moveTo>
                <a:pt x="0" y="0"/>
              </a:moveTo>
              <a:lnTo>
                <a:pt x="0" y="505459"/>
              </a:lnTo>
              <a:lnTo>
                <a:pt x="4675584" y="505459"/>
              </a:lnTo>
              <a:lnTo>
                <a:pt x="4675584" y="741717"/>
              </a:lnTo>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E5222E-6532-4456-A682-9109D8BAA033}">
      <dsp:nvSpPr>
        <dsp:cNvPr id="0" name=""/>
        <dsp:cNvSpPr/>
      </dsp:nvSpPr>
      <dsp:spPr>
        <a:xfrm>
          <a:off x="7467123" y="4104126"/>
          <a:ext cx="91440" cy="741717"/>
        </a:xfrm>
        <a:custGeom>
          <a:avLst/>
          <a:gdLst/>
          <a:ahLst/>
          <a:cxnLst/>
          <a:rect l="0" t="0" r="0" b="0"/>
          <a:pathLst>
            <a:path>
              <a:moveTo>
                <a:pt x="45720" y="0"/>
              </a:moveTo>
              <a:lnTo>
                <a:pt x="45720" y="741717"/>
              </a:lnTo>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6F35ED2-5FB0-4AEF-AB0F-0B868B203191}">
      <dsp:nvSpPr>
        <dsp:cNvPr id="0" name=""/>
        <dsp:cNvSpPr/>
      </dsp:nvSpPr>
      <dsp:spPr>
        <a:xfrm>
          <a:off x="5954315" y="1742955"/>
          <a:ext cx="1558528" cy="741717"/>
        </a:xfrm>
        <a:custGeom>
          <a:avLst/>
          <a:gdLst/>
          <a:ahLst/>
          <a:cxnLst/>
          <a:rect l="0" t="0" r="0" b="0"/>
          <a:pathLst>
            <a:path>
              <a:moveTo>
                <a:pt x="0" y="0"/>
              </a:moveTo>
              <a:lnTo>
                <a:pt x="0" y="505459"/>
              </a:lnTo>
              <a:lnTo>
                <a:pt x="1558528" y="505459"/>
              </a:lnTo>
              <a:lnTo>
                <a:pt x="1558528" y="741717"/>
              </a:lnTo>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28CE505-87BD-4E33-82F0-B133C170794B}">
      <dsp:nvSpPr>
        <dsp:cNvPr id="0" name=""/>
        <dsp:cNvSpPr/>
      </dsp:nvSpPr>
      <dsp:spPr>
        <a:xfrm>
          <a:off x="4350067" y="4104126"/>
          <a:ext cx="91440" cy="741717"/>
        </a:xfrm>
        <a:custGeom>
          <a:avLst/>
          <a:gdLst/>
          <a:ahLst/>
          <a:cxnLst/>
          <a:rect l="0" t="0" r="0" b="0"/>
          <a:pathLst>
            <a:path>
              <a:moveTo>
                <a:pt x="45720" y="0"/>
              </a:moveTo>
              <a:lnTo>
                <a:pt x="45720" y="741717"/>
              </a:lnTo>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FE4853-0AB2-485B-B631-2CEDDC9B1942}">
      <dsp:nvSpPr>
        <dsp:cNvPr id="0" name=""/>
        <dsp:cNvSpPr/>
      </dsp:nvSpPr>
      <dsp:spPr>
        <a:xfrm>
          <a:off x="4395787" y="1742955"/>
          <a:ext cx="1558528" cy="741717"/>
        </a:xfrm>
        <a:custGeom>
          <a:avLst/>
          <a:gdLst/>
          <a:ahLst/>
          <a:cxnLst/>
          <a:rect l="0" t="0" r="0" b="0"/>
          <a:pathLst>
            <a:path>
              <a:moveTo>
                <a:pt x="1558528" y="0"/>
              </a:moveTo>
              <a:lnTo>
                <a:pt x="1558528" y="505459"/>
              </a:lnTo>
              <a:lnTo>
                <a:pt x="0" y="505459"/>
              </a:lnTo>
              <a:lnTo>
                <a:pt x="0" y="741717"/>
              </a:lnTo>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5F8E2BB-9133-4D9B-A627-CF7066B1E585}">
      <dsp:nvSpPr>
        <dsp:cNvPr id="0" name=""/>
        <dsp:cNvSpPr/>
      </dsp:nvSpPr>
      <dsp:spPr>
        <a:xfrm>
          <a:off x="1233011" y="4104126"/>
          <a:ext cx="91440" cy="741717"/>
        </a:xfrm>
        <a:custGeom>
          <a:avLst/>
          <a:gdLst/>
          <a:ahLst/>
          <a:cxnLst/>
          <a:rect l="0" t="0" r="0" b="0"/>
          <a:pathLst>
            <a:path>
              <a:moveTo>
                <a:pt x="45720" y="0"/>
              </a:moveTo>
              <a:lnTo>
                <a:pt x="45720" y="741717"/>
              </a:lnTo>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2A999BF-5C8F-4CDC-8663-F3A84EECDA90}">
      <dsp:nvSpPr>
        <dsp:cNvPr id="0" name=""/>
        <dsp:cNvSpPr/>
      </dsp:nvSpPr>
      <dsp:spPr>
        <a:xfrm>
          <a:off x="1278731" y="1742955"/>
          <a:ext cx="4675584" cy="741717"/>
        </a:xfrm>
        <a:custGeom>
          <a:avLst/>
          <a:gdLst/>
          <a:ahLst/>
          <a:cxnLst/>
          <a:rect l="0" t="0" r="0" b="0"/>
          <a:pathLst>
            <a:path>
              <a:moveTo>
                <a:pt x="4675584" y="0"/>
              </a:moveTo>
              <a:lnTo>
                <a:pt x="4675584" y="505459"/>
              </a:lnTo>
              <a:lnTo>
                <a:pt x="0" y="505459"/>
              </a:lnTo>
              <a:lnTo>
                <a:pt x="0" y="741717"/>
              </a:lnTo>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0C8CDE9-AABF-44F1-B04C-39A0777BC903}">
      <dsp:nvSpPr>
        <dsp:cNvPr id="0" name=""/>
        <dsp:cNvSpPr/>
      </dsp:nvSpPr>
      <dsp:spPr>
        <a:xfrm>
          <a:off x="4066901" y="123503"/>
          <a:ext cx="3774828" cy="1619452"/>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6B0AAFE-C344-4D46-9ED7-A8D530C1E911}">
      <dsp:nvSpPr>
        <dsp:cNvPr id="0" name=""/>
        <dsp:cNvSpPr/>
      </dsp:nvSpPr>
      <dsp:spPr>
        <a:xfrm>
          <a:off x="4350269" y="392703"/>
          <a:ext cx="3774828" cy="1619452"/>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أقسام الأسماء اللغوية</a:t>
          </a:r>
        </a:p>
      </dsp:txBody>
      <dsp:txXfrm>
        <a:off x="4397701" y="440135"/>
        <a:ext cx="3679964" cy="1524588"/>
      </dsp:txXfrm>
    </dsp:sp>
    <dsp:sp modelId="{BB62E49B-4E63-41CE-84BC-9AC29194D40B}">
      <dsp:nvSpPr>
        <dsp:cNvPr id="0" name=""/>
        <dsp:cNvSpPr/>
      </dsp:nvSpPr>
      <dsp:spPr>
        <a:xfrm>
          <a:off x="3571" y="2484673"/>
          <a:ext cx="2550318" cy="16194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B80AF4F3-1573-477F-9459-60523D0F6900}">
      <dsp:nvSpPr>
        <dsp:cNvPr id="0" name=""/>
        <dsp:cNvSpPr/>
      </dsp:nvSpPr>
      <dsp:spPr>
        <a:xfrm>
          <a:off x="286940" y="2753873"/>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المجاز المطلق</a:t>
          </a:r>
        </a:p>
      </dsp:txBody>
      <dsp:txXfrm>
        <a:off x="334372" y="2801305"/>
        <a:ext cx="2455454" cy="1524588"/>
      </dsp:txXfrm>
    </dsp:sp>
    <dsp:sp modelId="{F6F5C644-230D-4A71-AE93-C2345BF1D990}">
      <dsp:nvSpPr>
        <dsp:cNvPr id="0" name=""/>
        <dsp:cNvSpPr/>
      </dsp:nvSpPr>
      <dsp:spPr>
        <a:xfrm>
          <a:off x="3571" y="4845843"/>
          <a:ext cx="2550318" cy="16194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3520C7B-D701-4C0B-B645-F68484FE4589}">
      <dsp:nvSpPr>
        <dsp:cNvPr id="0" name=""/>
        <dsp:cNvSpPr/>
      </dsp:nvSpPr>
      <dsp:spPr>
        <a:xfrm>
          <a:off x="286940" y="5115044"/>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لفظ استعمل في غير ما وضع له أصلا</a:t>
          </a:r>
        </a:p>
        <a:p>
          <a:pPr lvl="0" algn="ctr" defTabSz="889000" rtl="1">
            <a:lnSpc>
              <a:spcPct val="90000"/>
            </a:lnSpc>
            <a:spcBef>
              <a:spcPct val="0"/>
            </a:spcBef>
            <a:spcAft>
              <a:spcPct val="35000"/>
            </a:spcAft>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الحمار يطلق على الرجل البليد</a:t>
          </a:r>
        </a:p>
      </dsp:txBody>
      <dsp:txXfrm>
        <a:off x="334372" y="5162476"/>
        <a:ext cx="2455454" cy="1524588"/>
      </dsp:txXfrm>
    </dsp:sp>
    <dsp:sp modelId="{25B34829-1203-4696-A88D-8DE0F0EB7150}">
      <dsp:nvSpPr>
        <dsp:cNvPr id="0" name=""/>
        <dsp:cNvSpPr/>
      </dsp:nvSpPr>
      <dsp:spPr>
        <a:xfrm>
          <a:off x="3120628" y="2484673"/>
          <a:ext cx="2550318" cy="16194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A796327-14EA-4543-B511-7CC7C21845DE}">
      <dsp:nvSpPr>
        <dsp:cNvPr id="0" name=""/>
        <dsp:cNvSpPr/>
      </dsp:nvSpPr>
      <dsp:spPr>
        <a:xfrm>
          <a:off x="3403996" y="2753873"/>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الشرعية</a:t>
          </a:r>
        </a:p>
      </dsp:txBody>
      <dsp:txXfrm>
        <a:off x="3451428" y="2801305"/>
        <a:ext cx="2455454" cy="1524588"/>
      </dsp:txXfrm>
    </dsp:sp>
    <dsp:sp modelId="{85D10665-BF38-4268-A50C-DFE781F37C8F}">
      <dsp:nvSpPr>
        <dsp:cNvPr id="0" name=""/>
        <dsp:cNvSpPr/>
      </dsp:nvSpPr>
      <dsp:spPr>
        <a:xfrm>
          <a:off x="3120628" y="4845843"/>
          <a:ext cx="2550318" cy="16194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0B1FFCB-7C31-4801-9F9F-1698EB48C24F}">
      <dsp:nvSpPr>
        <dsp:cNvPr id="0" name=""/>
        <dsp:cNvSpPr/>
      </dsp:nvSpPr>
      <dsp:spPr>
        <a:xfrm>
          <a:off x="3403996" y="5115044"/>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لفظ استعمل شرعيا مثل الصلاة </a:t>
          </a:r>
        </a:p>
      </dsp:txBody>
      <dsp:txXfrm>
        <a:off x="3451428" y="5162476"/>
        <a:ext cx="2455454" cy="1524588"/>
      </dsp:txXfrm>
    </dsp:sp>
    <dsp:sp modelId="{1A4DB44C-99C2-4255-AA8A-3566FD879608}">
      <dsp:nvSpPr>
        <dsp:cNvPr id="0" name=""/>
        <dsp:cNvSpPr/>
      </dsp:nvSpPr>
      <dsp:spPr>
        <a:xfrm>
          <a:off x="6237684" y="2484673"/>
          <a:ext cx="2550318" cy="16194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BEEB4116-DC7B-4F88-902C-F7DC76CDB8D7}">
      <dsp:nvSpPr>
        <dsp:cNvPr id="0" name=""/>
        <dsp:cNvSpPr/>
      </dsp:nvSpPr>
      <dsp:spPr>
        <a:xfrm>
          <a:off x="6521053" y="2753873"/>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العرفية</a:t>
          </a:r>
        </a:p>
      </dsp:txBody>
      <dsp:txXfrm>
        <a:off x="6568485" y="2801305"/>
        <a:ext cx="2455454" cy="1524588"/>
      </dsp:txXfrm>
    </dsp:sp>
    <dsp:sp modelId="{BA7EFBAF-9E9D-429E-8CE3-2E11146471B2}">
      <dsp:nvSpPr>
        <dsp:cNvPr id="0" name=""/>
        <dsp:cNvSpPr/>
      </dsp:nvSpPr>
      <dsp:spPr>
        <a:xfrm>
          <a:off x="6237684" y="4845843"/>
          <a:ext cx="2550318" cy="16194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AB29F6DA-F408-4DE3-AAE6-FE01FC99C4B7}">
      <dsp:nvSpPr>
        <dsp:cNvPr id="0" name=""/>
        <dsp:cNvSpPr/>
      </dsp:nvSpPr>
      <dsp:spPr>
        <a:xfrm>
          <a:off x="6521053" y="5115044"/>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هي أسماء خُصت بالعرف</a:t>
          </a:r>
        </a:p>
        <a:p>
          <a:pPr lvl="0" algn="ctr" defTabSz="889000" rtl="1">
            <a:lnSpc>
              <a:spcPct val="90000"/>
            </a:lnSpc>
            <a:spcBef>
              <a:spcPct val="0"/>
            </a:spcBef>
            <a:spcAft>
              <a:spcPct val="35000"/>
            </a:spcAft>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الدابة تطلق على الحمار وعلى الفرس في أعراف الناس</a:t>
          </a:r>
        </a:p>
      </dsp:txBody>
      <dsp:txXfrm>
        <a:off x="6568485" y="5162476"/>
        <a:ext cx="2455454" cy="1524588"/>
      </dsp:txXfrm>
    </dsp:sp>
    <dsp:sp modelId="{2D933748-2AAF-4A63-8B53-0AE95F6C8A25}">
      <dsp:nvSpPr>
        <dsp:cNvPr id="0" name=""/>
        <dsp:cNvSpPr/>
      </dsp:nvSpPr>
      <dsp:spPr>
        <a:xfrm>
          <a:off x="9354740" y="2484673"/>
          <a:ext cx="2550318" cy="16194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9DDB09B-5EEA-41DA-A1E5-27393B3A5CED}">
      <dsp:nvSpPr>
        <dsp:cNvPr id="0" name=""/>
        <dsp:cNvSpPr/>
      </dsp:nvSpPr>
      <dsp:spPr>
        <a:xfrm>
          <a:off x="9638109" y="2753873"/>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الأسماء الوضعية (الحقيقة)</a:t>
          </a:r>
        </a:p>
      </dsp:txBody>
      <dsp:txXfrm>
        <a:off x="9685541" y="2801305"/>
        <a:ext cx="2455454" cy="1524588"/>
      </dsp:txXfrm>
    </dsp:sp>
    <dsp:sp modelId="{5F5F2F48-C916-420D-A6A1-1A15D8D38CF8}">
      <dsp:nvSpPr>
        <dsp:cNvPr id="0" name=""/>
        <dsp:cNvSpPr/>
      </dsp:nvSpPr>
      <dsp:spPr>
        <a:xfrm>
          <a:off x="9354740" y="4845843"/>
          <a:ext cx="2550318" cy="16194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AB78DC6-7ED6-4937-96E4-FAE95F044BD3}">
      <dsp:nvSpPr>
        <dsp:cNvPr id="0" name=""/>
        <dsp:cNvSpPr/>
      </dsp:nvSpPr>
      <dsp:spPr>
        <a:xfrm>
          <a:off x="9638109" y="5115044"/>
          <a:ext cx="2550318" cy="161945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هي الأسماء الثابتة لما وضعت له</a:t>
          </a:r>
        </a:p>
        <a:p>
          <a:pPr lvl="0" algn="ctr" defTabSz="889000" rtl="1">
            <a:lnSpc>
              <a:spcPct val="90000"/>
            </a:lnSpc>
            <a:spcBef>
              <a:spcPct val="0"/>
            </a:spcBef>
            <a:spcAft>
              <a:spcPct val="35000"/>
            </a:spcAft>
          </a:pPr>
          <a:r>
            <a:rPr lang="ar-SA" sz="2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الأسد الحيوان المفترس</a:t>
          </a:r>
        </a:p>
      </dsp:txBody>
      <dsp:txXfrm>
        <a:off x="9685541" y="5162476"/>
        <a:ext cx="2455454" cy="15245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37C8CC-12A6-4910-8B98-7201DF202017}">
      <dsp:nvSpPr>
        <dsp:cNvPr id="0" name=""/>
        <dsp:cNvSpPr/>
      </dsp:nvSpPr>
      <dsp:spPr>
        <a:xfrm>
          <a:off x="3479800" y="2154662"/>
          <a:ext cx="3251199" cy="766443"/>
        </a:xfrm>
        <a:custGeom>
          <a:avLst/>
          <a:gdLst/>
          <a:ahLst/>
          <a:cxnLst/>
          <a:rect l="0" t="0" r="0" b="0"/>
          <a:pathLst>
            <a:path>
              <a:moveTo>
                <a:pt x="0" y="0"/>
              </a:moveTo>
              <a:lnTo>
                <a:pt x="0" y="554670"/>
              </a:lnTo>
              <a:lnTo>
                <a:pt x="3251199" y="554670"/>
              </a:lnTo>
              <a:lnTo>
                <a:pt x="3251199" y="76644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0ACB74-AD77-439E-964A-FF7B692093E1}">
      <dsp:nvSpPr>
        <dsp:cNvPr id="0" name=""/>
        <dsp:cNvSpPr/>
      </dsp:nvSpPr>
      <dsp:spPr>
        <a:xfrm>
          <a:off x="3479800" y="2154662"/>
          <a:ext cx="457200" cy="766443"/>
        </a:xfrm>
        <a:custGeom>
          <a:avLst/>
          <a:gdLst/>
          <a:ahLst/>
          <a:cxnLst/>
          <a:rect l="0" t="0" r="0" b="0"/>
          <a:pathLst>
            <a:path>
              <a:moveTo>
                <a:pt x="0" y="0"/>
              </a:moveTo>
              <a:lnTo>
                <a:pt x="0" y="554670"/>
              </a:lnTo>
              <a:lnTo>
                <a:pt x="457200" y="554670"/>
              </a:lnTo>
              <a:lnTo>
                <a:pt x="457200" y="76644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90488E-0662-4D87-9765-A73E3A0B7709}">
      <dsp:nvSpPr>
        <dsp:cNvPr id="0" name=""/>
        <dsp:cNvSpPr/>
      </dsp:nvSpPr>
      <dsp:spPr>
        <a:xfrm>
          <a:off x="1143000" y="2154662"/>
          <a:ext cx="2336799" cy="766443"/>
        </a:xfrm>
        <a:custGeom>
          <a:avLst/>
          <a:gdLst/>
          <a:ahLst/>
          <a:cxnLst/>
          <a:rect l="0" t="0" r="0" b="0"/>
          <a:pathLst>
            <a:path>
              <a:moveTo>
                <a:pt x="2336799" y="0"/>
              </a:moveTo>
              <a:lnTo>
                <a:pt x="2336799" y="554670"/>
              </a:lnTo>
              <a:lnTo>
                <a:pt x="0" y="554670"/>
              </a:lnTo>
              <a:lnTo>
                <a:pt x="0" y="76644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C037F6-2C6A-4DF5-9E69-2846BE542B21}">
      <dsp:nvSpPr>
        <dsp:cNvPr id="0" name=""/>
        <dsp:cNvSpPr/>
      </dsp:nvSpPr>
      <dsp:spPr>
        <a:xfrm>
          <a:off x="1524001" y="703052"/>
          <a:ext cx="3911597" cy="1451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9E3C8F-CD40-43CC-B3B2-487501991043}">
      <dsp:nvSpPr>
        <dsp:cNvPr id="0" name=""/>
        <dsp:cNvSpPr/>
      </dsp:nvSpPr>
      <dsp:spPr>
        <a:xfrm>
          <a:off x="1778001" y="944352"/>
          <a:ext cx="3911597" cy="14516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endParaRPr lang="ar-SA" sz="1600" kern="1200" dirty="0"/>
        </a:p>
      </dsp:txBody>
      <dsp:txXfrm>
        <a:off x="1820517" y="986868"/>
        <a:ext cx="3826565" cy="1366577"/>
      </dsp:txXfrm>
    </dsp:sp>
    <dsp:sp modelId="{C2C82089-E071-4E6B-A703-44CEB9FC7E1A}">
      <dsp:nvSpPr>
        <dsp:cNvPr id="0" name=""/>
        <dsp:cNvSpPr/>
      </dsp:nvSpPr>
      <dsp:spPr>
        <a:xfrm>
          <a:off x="0" y="2921106"/>
          <a:ext cx="2285999" cy="1451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C1E661-2AEB-412B-B097-648BC14D9CFF}">
      <dsp:nvSpPr>
        <dsp:cNvPr id="0" name=""/>
        <dsp:cNvSpPr/>
      </dsp:nvSpPr>
      <dsp:spPr>
        <a:xfrm>
          <a:off x="254000" y="3162406"/>
          <a:ext cx="2285999" cy="14516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ar-SA" sz="1600" kern="1200" dirty="0" smtClean="0"/>
            <a:t>وضع الاسم لمعنى إنما وضع له حتى يدل عليه ويكتفي به فكأنه قال: «متى سمعتم هذه اللفظة فافهموا ذلك المعنى» فوجب الحمل على المعنى الحقيقي</a:t>
          </a:r>
          <a:endParaRPr lang="ar-SA" sz="1600" kern="1200" dirty="0"/>
        </a:p>
      </dsp:txBody>
      <dsp:txXfrm>
        <a:off x="296516" y="3204922"/>
        <a:ext cx="2200967" cy="1366577"/>
      </dsp:txXfrm>
    </dsp:sp>
    <dsp:sp modelId="{BB68DE7B-E315-4C53-911E-82213260717D}">
      <dsp:nvSpPr>
        <dsp:cNvPr id="0" name=""/>
        <dsp:cNvSpPr/>
      </dsp:nvSpPr>
      <dsp:spPr>
        <a:xfrm>
          <a:off x="2794000" y="2921106"/>
          <a:ext cx="2285999" cy="1451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4574C0-EF6F-41C1-8E86-9B8301F2BD63}">
      <dsp:nvSpPr>
        <dsp:cNvPr id="0" name=""/>
        <dsp:cNvSpPr/>
      </dsp:nvSpPr>
      <dsp:spPr>
        <a:xfrm>
          <a:off x="3048000" y="3162406"/>
          <a:ext cx="2285999" cy="14516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ar-SA" sz="1600" kern="1200" dirty="0" smtClean="0"/>
            <a:t>كل لفظ أمكن به التجوز فيه مجملا لتعذرت الاستفادة في أكثر الالفاظ</a:t>
          </a:r>
          <a:endParaRPr lang="ar-SA" sz="1600" kern="1200" dirty="0"/>
        </a:p>
      </dsp:txBody>
      <dsp:txXfrm>
        <a:off x="3090516" y="3204922"/>
        <a:ext cx="2200967" cy="1366577"/>
      </dsp:txXfrm>
    </dsp:sp>
    <dsp:sp modelId="{08C76BD9-69CC-4800-B8B9-95928C6B5CFE}">
      <dsp:nvSpPr>
        <dsp:cNvPr id="0" name=""/>
        <dsp:cNvSpPr/>
      </dsp:nvSpPr>
      <dsp:spPr>
        <a:xfrm>
          <a:off x="5587999" y="2921106"/>
          <a:ext cx="2285999" cy="1451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F0B7CE-CD6A-4FE2-B844-6857C2AB5C13}">
      <dsp:nvSpPr>
        <dsp:cNvPr id="0" name=""/>
        <dsp:cNvSpPr/>
      </dsp:nvSpPr>
      <dsp:spPr>
        <a:xfrm>
          <a:off x="5841999" y="3162406"/>
          <a:ext cx="2285999" cy="14516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ar-SA" sz="1600" kern="1200" dirty="0" smtClean="0"/>
            <a:t>كل لفظ احتمل فيه الحقيقة والمجاز اختل به المقصود من اللفظ ولم نفهم </a:t>
          </a:r>
          <a:r>
            <a:rPr lang="ar-SA" sz="1600" kern="1200" dirty="0" err="1" smtClean="0"/>
            <a:t>مقصوده</a:t>
          </a:r>
          <a:endParaRPr lang="ar-SA" sz="1600" kern="1200" dirty="0"/>
        </a:p>
      </dsp:txBody>
      <dsp:txXfrm>
        <a:off x="5884515" y="3204922"/>
        <a:ext cx="2200967" cy="13665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06871A-746A-4FCD-902B-9433EB063911}">
      <dsp:nvSpPr>
        <dsp:cNvPr id="0" name=""/>
        <dsp:cNvSpPr/>
      </dsp:nvSpPr>
      <dsp:spPr>
        <a:xfrm>
          <a:off x="4596214" y="4823536"/>
          <a:ext cx="3131105" cy="151705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rtl="1">
            <a:lnSpc>
              <a:spcPct val="90000"/>
            </a:lnSpc>
            <a:spcBef>
              <a:spcPct val="0"/>
            </a:spcBef>
            <a:spcAft>
              <a:spcPct val="35000"/>
            </a:spcAft>
          </a:pPr>
          <a:r>
            <a:rPr lang="ar-SA" sz="2600" kern="1200" dirty="0" smtClean="0"/>
            <a:t>أعرف الحقيقة من المجاز ب ثلاثة أمور:</a:t>
          </a:r>
          <a:endParaRPr lang="ar-SA" sz="2600" kern="1200" dirty="0"/>
        </a:p>
      </dsp:txBody>
      <dsp:txXfrm>
        <a:off x="5054754" y="5045703"/>
        <a:ext cx="2214025" cy="1072717"/>
      </dsp:txXfrm>
    </dsp:sp>
    <dsp:sp modelId="{DBBC5130-5BD5-44A7-90E8-513032746AB4}">
      <dsp:nvSpPr>
        <dsp:cNvPr id="0" name=""/>
        <dsp:cNvSpPr/>
      </dsp:nvSpPr>
      <dsp:spPr>
        <a:xfrm rot="12900000">
          <a:off x="2543622" y="3599916"/>
          <a:ext cx="2849121" cy="892365"/>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5C079A9-E774-4AB8-ABD0-A401C2C2DDD1}">
      <dsp:nvSpPr>
        <dsp:cNvPr id="0" name=""/>
        <dsp:cNvSpPr/>
      </dsp:nvSpPr>
      <dsp:spPr>
        <a:xfrm>
          <a:off x="1182441" y="1612931"/>
          <a:ext cx="3237619" cy="323214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rtl="1">
            <a:lnSpc>
              <a:spcPct val="90000"/>
            </a:lnSpc>
            <a:spcBef>
              <a:spcPct val="0"/>
            </a:spcBef>
            <a:spcAft>
              <a:spcPct val="35000"/>
            </a:spcAft>
          </a:pPr>
          <a:r>
            <a:rPr lang="ar-SA" sz="2300" kern="1200" dirty="0" smtClean="0"/>
            <a:t>أن يصح الاشتقاق من أحد اللفظين فالذي صح الاشتقاق منه حقيقة والذي لا يصح مجاز.</a:t>
          </a:r>
        </a:p>
        <a:p>
          <a:pPr lvl="0" algn="ctr" defTabSz="1022350" rtl="1">
            <a:lnSpc>
              <a:spcPct val="90000"/>
            </a:lnSpc>
            <a:spcBef>
              <a:spcPct val="0"/>
            </a:spcBef>
            <a:spcAft>
              <a:spcPct val="35000"/>
            </a:spcAft>
          </a:pPr>
          <a:r>
            <a:rPr lang="ar-SA" sz="2300" kern="1200" dirty="0" smtClean="0"/>
            <a:t>كالأمر في الكلام حقيقة </a:t>
          </a:r>
          <a:r>
            <a:rPr lang="ar-SA" sz="2300" kern="1200" dirty="0" err="1" smtClean="0"/>
            <a:t>لانه</a:t>
          </a:r>
          <a:r>
            <a:rPr lang="ar-SA" sz="2300" kern="1200" dirty="0" smtClean="0"/>
            <a:t> يصح منه أمر يأمر أمرا </a:t>
          </a:r>
        </a:p>
        <a:p>
          <a:pPr lvl="0" algn="ctr" defTabSz="1022350" rtl="1">
            <a:lnSpc>
              <a:spcPct val="90000"/>
            </a:lnSpc>
            <a:spcBef>
              <a:spcPct val="0"/>
            </a:spcBef>
            <a:spcAft>
              <a:spcPct val="35000"/>
            </a:spcAft>
          </a:pPr>
          <a:r>
            <a:rPr lang="ar-SA" sz="2300" kern="1200" dirty="0" smtClean="0"/>
            <a:t>وليس بحقيقة في قوله تعالى : «وما أمر فرعون برشيد» </a:t>
          </a:r>
          <a:r>
            <a:rPr lang="ar-SA" sz="2300" kern="1200" dirty="0" err="1" smtClean="0"/>
            <a:t>لانه</a:t>
          </a:r>
          <a:r>
            <a:rPr lang="ar-SA" sz="2300" kern="1200" dirty="0" smtClean="0"/>
            <a:t> لم يراد منه أمر يأمر.</a:t>
          </a:r>
          <a:endParaRPr lang="ar-SA" sz="2300" kern="1200" dirty="0"/>
        </a:p>
      </dsp:txBody>
      <dsp:txXfrm>
        <a:off x="1277107" y="1707597"/>
        <a:ext cx="3048287" cy="3042814"/>
      </dsp:txXfrm>
    </dsp:sp>
    <dsp:sp modelId="{18C32F63-E808-4238-A4D7-C8FEA3982843}">
      <dsp:nvSpPr>
        <dsp:cNvPr id="0" name=""/>
        <dsp:cNvSpPr/>
      </dsp:nvSpPr>
      <dsp:spPr>
        <a:xfrm rot="16200000">
          <a:off x="4581771" y="2613443"/>
          <a:ext cx="3159991" cy="892365"/>
        </a:xfrm>
        <a:prstGeom prst="leftArrow">
          <a:avLst>
            <a:gd name="adj1" fmla="val 60000"/>
            <a:gd name="adj2" fmla="val 50000"/>
          </a:avLst>
        </a:prstGeom>
        <a:solidFill>
          <a:schemeClr val="accent2">
            <a:hueOff val="-727682"/>
            <a:satOff val="-41964"/>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4B5C11F-361B-4B4F-BD8F-F259E86A861D}">
      <dsp:nvSpPr>
        <dsp:cNvPr id="0" name=""/>
        <dsp:cNvSpPr/>
      </dsp:nvSpPr>
      <dsp:spPr>
        <a:xfrm>
          <a:off x="4762494" y="517411"/>
          <a:ext cx="2798546" cy="1924438"/>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rtl="1">
            <a:lnSpc>
              <a:spcPct val="90000"/>
            </a:lnSpc>
            <a:spcBef>
              <a:spcPct val="0"/>
            </a:spcBef>
            <a:spcAft>
              <a:spcPct val="35000"/>
            </a:spcAft>
          </a:pPr>
          <a:r>
            <a:rPr lang="ar-SA" sz="2300" kern="1200" dirty="0" smtClean="0"/>
            <a:t>اذا ارادوا معنى اقتصروا على لفظ مطلق فهو حقيقة واذا </a:t>
          </a:r>
          <a:r>
            <a:rPr lang="ar-SA" sz="2300" kern="1200" dirty="0" err="1" smtClean="0"/>
            <a:t>ارادوامعنى</a:t>
          </a:r>
          <a:r>
            <a:rPr lang="ar-SA" sz="2300" kern="1200" dirty="0" smtClean="0"/>
            <a:t> لم </a:t>
          </a:r>
          <a:r>
            <a:rPr lang="ar-SA" sz="2300" kern="1200" dirty="0" err="1" smtClean="0"/>
            <a:t>يقتصروا</a:t>
          </a:r>
          <a:r>
            <a:rPr lang="ar-SA" sz="2300" kern="1200" dirty="0" smtClean="0"/>
            <a:t> عليه بل لابد من قرينة ليفهم المعنى المجاز</a:t>
          </a:r>
          <a:endParaRPr lang="ar-SA" sz="2300" kern="1200" dirty="0"/>
        </a:p>
      </dsp:txBody>
      <dsp:txXfrm>
        <a:off x="4818859" y="573776"/>
        <a:ext cx="2685816" cy="1811708"/>
      </dsp:txXfrm>
    </dsp:sp>
    <dsp:sp modelId="{0F01AC35-C2A0-461C-9AA6-3DFCCC53CB92}">
      <dsp:nvSpPr>
        <dsp:cNvPr id="0" name=""/>
        <dsp:cNvSpPr/>
      </dsp:nvSpPr>
      <dsp:spPr>
        <a:xfrm rot="19500000">
          <a:off x="6930790" y="3599916"/>
          <a:ext cx="2849121" cy="892365"/>
        </a:xfrm>
        <a:prstGeom prst="lef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34DFB68-6833-48D2-B962-32E8EB09BA28}">
      <dsp:nvSpPr>
        <dsp:cNvPr id="0" name=""/>
        <dsp:cNvSpPr/>
      </dsp:nvSpPr>
      <dsp:spPr>
        <a:xfrm>
          <a:off x="8035007" y="2039184"/>
          <a:ext cx="2974550" cy="2379640"/>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rtl="1">
            <a:lnSpc>
              <a:spcPct val="90000"/>
            </a:lnSpc>
            <a:spcBef>
              <a:spcPct val="0"/>
            </a:spcBef>
            <a:spcAft>
              <a:spcPct val="35000"/>
            </a:spcAft>
          </a:pPr>
          <a:r>
            <a:rPr lang="ar-SA" sz="2300" kern="1200" dirty="0" smtClean="0"/>
            <a:t>اللفظ له معنيان ولكن يسبق إلى الفهم أحد المعنيين بغير قرينة وأما المعنى الاخر فلا فهم الى الاذهان الا بقرينة</a:t>
          </a:r>
        </a:p>
        <a:p>
          <a:pPr lvl="0" algn="ctr" defTabSz="1022350" rtl="1">
            <a:lnSpc>
              <a:spcPct val="90000"/>
            </a:lnSpc>
            <a:spcBef>
              <a:spcPct val="0"/>
            </a:spcBef>
            <a:spcAft>
              <a:spcPct val="35000"/>
            </a:spcAft>
          </a:pPr>
          <a:r>
            <a:rPr lang="ar-SA" sz="2300" kern="1200" dirty="0" smtClean="0"/>
            <a:t>فالمعنى الذي يفهم مباشرة هو الحقيقة .</a:t>
          </a:r>
          <a:endParaRPr lang="ar-SA" sz="2300" kern="1200" dirty="0"/>
        </a:p>
      </dsp:txBody>
      <dsp:txXfrm>
        <a:off x="8104704" y="2108881"/>
        <a:ext cx="2835156" cy="22402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D28DC2-1A96-4F0F-ADEA-55AF38A8E565}">
      <dsp:nvSpPr>
        <dsp:cNvPr id="0" name=""/>
        <dsp:cNvSpPr/>
      </dsp:nvSpPr>
      <dsp:spPr>
        <a:xfrm>
          <a:off x="6260008" y="2485950"/>
          <a:ext cx="307516" cy="3854201"/>
        </a:xfrm>
        <a:custGeom>
          <a:avLst/>
          <a:gdLst/>
          <a:ahLst/>
          <a:cxnLst/>
          <a:rect l="0" t="0" r="0" b="0"/>
          <a:pathLst>
            <a:path>
              <a:moveTo>
                <a:pt x="0" y="0"/>
              </a:moveTo>
              <a:lnTo>
                <a:pt x="0" y="3854201"/>
              </a:lnTo>
              <a:lnTo>
                <a:pt x="307516" y="385420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37CCE6-5203-4606-9F16-EC67B2A72D36}">
      <dsp:nvSpPr>
        <dsp:cNvPr id="0" name=""/>
        <dsp:cNvSpPr/>
      </dsp:nvSpPr>
      <dsp:spPr>
        <a:xfrm>
          <a:off x="6260008" y="2485950"/>
          <a:ext cx="307516" cy="2398625"/>
        </a:xfrm>
        <a:custGeom>
          <a:avLst/>
          <a:gdLst/>
          <a:ahLst/>
          <a:cxnLst/>
          <a:rect l="0" t="0" r="0" b="0"/>
          <a:pathLst>
            <a:path>
              <a:moveTo>
                <a:pt x="0" y="0"/>
              </a:moveTo>
              <a:lnTo>
                <a:pt x="0" y="2398625"/>
              </a:lnTo>
              <a:lnTo>
                <a:pt x="307516" y="239862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782219-4C58-4C5A-9E7A-E7849D2CB49E}">
      <dsp:nvSpPr>
        <dsp:cNvPr id="0" name=""/>
        <dsp:cNvSpPr/>
      </dsp:nvSpPr>
      <dsp:spPr>
        <a:xfrm>
          <a:off x="6260008" y="2485950"/>
          <a:ext cx="307516" cy="943049"/>
        </a:xfrm>
        <a:custGeom>
          <a:avLst/>
          <a:gdLst/>
          <a:ahLst/>
          <a:cxnLst/>
          <a:rect l="0" t="0" r="0" b="0"/>
          <a:pathLst>
            <a:path>
              <a:moveTo>
                <a:pt x="0" y="0"/>
              </a:moveTo>
              <a:lnTo>
                <a:pt x="0" y="943049"/>
              </a:lnTo>
              <a:lnTo>
                <a:pt x="307516" y="943049"/>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28A9C-6571-469A-AA5A-17D318DC5136}">
      <dsp:nvSpPr>
        <dsp:cNvPr id="0" name=""/>
        <dsp:cNvSpPr/>
      </dsp:nvSpPr>
      <dsp:spPr>
        <a:xfrm>
          <a:off x="5839736" y="1030374"/>
          <a:ext cx="1240314" cy="430522"/>
        </a:xfrm>
        <a:custGeom>
          <a:avLst/>
          <a:gdLst/>
          <a:ahLst/>
          <a:cxnLst/>
          <a:rect l="0" t="0" r="0" b="0"/>
          <a:pathLst>
            <a:path>
              <a:moveTo>
                <a:pt x="0" y="0"/>
              </a:moveTo>
              <a:lnTo>
                <a:pt x="0" y="215261"/>
              </a:lnTo>
              <a:lnTo>
                <a:pt x="1240314" y="215261"/>
              </a:lnTo>
              <a:lnTo>
                <a:pt x="1240314" y="43052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0D4069-8DA0-44DC-89FF-B14076F70599}">
      <dsp:nvSpPr>
        <dsp:cNvPr id="0" name=""/>
        <dsp:cNvSpPr/>
      </dsp:nvSpPr>
      <dsp:spPr>
        <a:xfrm>
          <a:off x="4599421" y="1030374"/>
          <a:ext cx="1240314" cy="430522"/>
        </a:xfrm>
        <a:custGeom>
          <a:avLst/>
          <a:gdLst/>
          <a:ahLst/>
          <a:cxnLst/>
          <a:rect l="0" t="0" r="0" b="0"/>
          <a:pathLst>
            <a:path>
              <a:moveTo>
                <a:pt x="1240314" y="0"/>
              </a:moveTo>
              <a:lnTo>
                <a:pt x="1240314" y="215261"/>
              </a:lnTo>
              <a:lnTo>
                <a:pt x="0" y="215261"/>
              </a:lnTo>
              <a:lnTo>
                <a:pt x="0" y="43052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76DD11-33F6-47F3-9B09-A034037E101E}">
      <dsp:nvSpPr>
        <dsp:cNvPr id="0" name=""/>
        <dsp:cNvSpPr/>
      </dsp:nvSpPr>
      <dsp:spPr>
        <a:xfrm>
          <a:off x="4814682" y="5320"/>
          <a:ext cx="2050107" cy="10250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rtl="1">
            <a:lnSpc>
              <a:spcPct val="90000"/>
            </a:lnSpc>
            <a:spcBef>
              <a:spcPct val="0"/>
            </a:spcBef>
            <a:spcAft>
              <a:spcPct val="35000"/>
            </a:spcAft>
          </a:pPr>
          <a:r>
            <a:rPr lang="ar-SA" sz="4300" kern="1200" dirty="0" smtClean="0"/>
            <a:t>أقسام الكلام</a:t>
          </a:r>
          <a:endParaRPr lang="ar-SA" sz="4300" kern="1200" dirty="0"/>
        </a:p>
      </dsp:txBody>
      <dsp:txXfrm>
        <a:off x="4814682" y="5320"/>
        <a:ext cx="2050107" cy="1025053"/>
      </dsp:txXfrm>
    </dsp:sp>
    <dsp:sp modelId="{AEF83D22-A576-4C6A-9E3F-9E8C0C51D6DB}">
      <dsp:nvSpPr>
        <dsp:cNvPr id="0" name=""/>
        <dsp:cNvSpPr/>
      </dsp:nvSpPr>
      <dsp:spPr>
        <a:xfrm>
          <a:off x="3574367" y="1460896"/>
          <a:ext cx="2050107" cy="102505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rtl="1">
            <a:lnSpc>
              <a:spcPct val="90000"/>
            </a:lnSpc>
            <a:spcBef>
              <a:spcPct val="0"/>
            </a:spcBef>
            <a:spcAft>
              <a:spcPct val="35000"/>
            </a:spcAft>
          </a:pPr>
          <a:r>
            <a:rPr lang="ar-SA" sz="4300" kern="1200" dirty="0" smtClean="0"/>
            <a:t>غير مفيد</a:t>
          </a:r>
          <a:endParaRPr lang="ar-SA" sz="4300" kern="1200" dirty="0"/>
        </a:p>
      </dsp:txBody>
      <dsp:txXfrm>
        <a:off x="3574367" y="1460896"/>
        <a:ext cx="2050107" cy="1025053"/>
      </dsp:txXfrm>
    </dsp:sp>
    <dsp:sp modelId="{C4E2D7E2-C62D-4954-A5E9-098F07538CA9}">
      <dsp:nvSpPr>
        <dsp:cNvPr id="0" name=""/>
        <dsp:cNvSpPr/>
      </dsp:nvSpPr>
      <dsp:spPr>
        <a:xfrm>
          <a:off x="6054997" y="1460896"/>
          <a:ext cx="2050107" cy="102505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rtl="1">
            <a:lnSpc>
              <a:spcPct val="90000"/>
            </a:lnSpc>
            <a:spcBef>
              <a:spcPct val="0"/>
            </a:spcBef>
            <a:spcAft>
              <a:spcPct val="35000"/>
            </a:spcAft>
          </a:pPr>
          <a:r>
            <a:rPr lang="ar-SA" sz="4300" kern="1200" dirty="0" smtClean="0"/>
            <a:t>مفيد</a:t>
          </a:r>
          <a:endParaRPr lang="ar-SA" sz="4300" kern="1200" dirty="0"/>
        </a:p>
      </dsp:txBody>
      <dsp:txXfrm>
        <a:off x="6054997" y="1460896"/>
        <a:ext cx="2050107" cy="1025053"/>
      </dsp:txXfrm>
    </dsp:sp>
    <dsp:sp modelId="{99A203E6-5159-4747-A4D3-735F88D55447}">
      <dsp:nvSpPr>
        <dsp:cNvPr id="0" name=""/>
        <dsp:cNvSpPr/>
      </dsp:nvSpPr>
      <dsp:spPr>
        <a:xfrm>
          <a:off x="6567524" y="2916473"/>
          <a:ext cx="2050107" cy="102505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rtl="1">
            <a:lnSpc>
              <a:spcPct val="90000"/>
            </a:lnSpc>
            <a:spcBef>
              <a:spcPct val="0"/>
            </a:spcBef>
            <a:spcAft>
              <a:spcPct val="35000"/>
            </a:spcAft>
          </a:pPr>
          <a:r>
            <a:rPr lang="ar-SA" sz="4300" kern="1200" dirty="0" smtClean="0"/>
            <a:t>نص</a:t>
          </a:r>
          <a:endParaRPr lang="ar-SA" sz="4300" kern="1200" dirty="0"/>
        </a:p>
      </dsp:txBody>
      <dsp:txXfrm>
        <a:off x="6567524" y="2916473"/>
        <a:ext cx="2050107" cy="1025053"/>
      </dsp:txXfrm>
    </dsp:sp>
    <dsp:sp modelId="{D374A505-3027-4F43-9589-5158E5BA2101}">
      <dsp:nvSpPr>
        <dsp:cNvPr id="0" name=""/>
        <dsp:cNvSpPr/>
      </dsp:nvSpPr>
      <dsp:spPr>
        <a:xfrm>
          <a:off x="6567524" y="4372049"/>
          <a:ext cx="2050107" cy="102505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rtl="1">
            <a:lnSpc>
              <a:spcPct val="90000"/>
            </a:lnSpc>
            <a:spcBef>
              <a:spcPct val="0"/>
            </a:spcBef>
            <a:spcAft>
              <a:spcPct val="35000"/>
            </a:spcAft>
          </a:pPr>
          <a:r>
            <a:rPr lang="ar-SA" sz="4300" kern="1200" dirty="0" smtClean="0"/>
            <a:t>ظاهر</a:t>
          </a:r>
          <a:endParaRPr lang="ar-SA" sz="4300" kern="1200" dirty="0"/>
        </a:p>
      </dsp:txBody>
      <dsp:txXfrm>
        <a:off x="6567524" y="4372049"/>
        <a:ext cx="2050107" cy="1025053"/>
      </dsp:txXfrm>
    </dsp:sp>
    <dsp:sp modelId="{95BE11AC-6E3B-4777-B157-8B4E1F1DFC67}">
      <dsp:nvSpPr>
        <dsp:cNvPr id="0" name=""/>
        <dsp:cNvSpPr/>
      </dsp:nvSpPr>
      <dsp:spPr>
        <a:xfrm>
          <a:off x="6567524" y="5827625"/>
          <a:ext cx="2050107" cy="102505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rtl="1">
            <a:lnSpc>
              <a:spcPct val="90000"/>
            </a:lnSpc>
            <a:spcBef>
              <a:spcPct val="0"/>
            </a:spcBef>
            <a:spcAft>
              <a:spcPct val="35000"/>
            </a:spcAft>
          </a:pPr>
          <a:r>
            <a:rPr lang="ar-SA" sz="4300" kern="1200" dirty="0" smtClean="0"/>
            <a:t>مجمل</a:t>
          </a:r>
          <a:endParaRPr lang="ar-SA" sz="4300" kern="1200" dirty="0"/>
        </a:p>
      </dsp:txBody>
      <dsp:txXfrm>
        <a:off x="6567524" y="5827625"/>
        <a:ext cx="2050107" cy="102505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39FA10-3D41-455A-BA7C-541FBBBD93EB}">
      <dsp:nvSpPr>
        <dsp:cNvPr id="0" name=""/>
        <dsp:cNvSpPr/>
      </dsp:nvSpPr>
      <dsp:spPr>
        <a:xfrm>
          <a:off x="6096000" y="3152793"/>
          <a:ext cx="4774424" cy="552412"/>
        </a:xfrm>
        <a:custGeom>
          <a:avLst/>
          <a:gdLst/>
          <a:ahLst/>
          <a:cxnLst/>
          <a:rect l="0" t="0" r="0" b="0"/>
          <a:pathLst>
            <a:path>
              <a:moveTo>
                <a:pt x="0" y="0"/>
              </a:moveTo>
              <a:lnTo>
                <a:pt x="0" y="276206"/>
              </a:lnTo>
              <a:lnTo>
                <a:pt x="4774424" y="276206"/>
              </a:lnTo>
              <a:lnTo>
                <a:pt x="4774424" y="5524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C94896A-FAC6-448C-A8E8-597A4E4583CD}">
      <dsp:nvSpPr>
        <dsp:cNvPr id="0" name=""/>
        <dsp:cNvSpPr/>
      </dsp:nvSpPr>
      <dsp:spPr>
        <a:xfrm>
          <a:off x="6096000" y="3152793"/>
          <a:ext cx="1591474" cy="552412"/>
        </a:xfrm>
        <a:custGeom>
          <a:avLst/>
          <a:gdLst/>
          <a:ahLst/>
          <a:cxnLst/>
          <a:rect l="0" t="0" r="0" b="0"/>
          <a:pathLst>
            <a:path>
              <a:moveTo>
                <a:pt x="0" y="0"/>
              </a:moveTo>
              <a:lnTo>
                <a:pt x="0" y="276206"/>
              </a:lnTo>
              <a:lnTo>
                <a:pt x="1591474" y="276206"/>
              </a:lnTo>
              <a:lnTo>
                <a:pt x="1591474" y="5524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B2BFF3-99B1-4DF0-ACD6-25F0726BE6AD}">
      <dsp:nvSpPr>
        <dsp:cNvPr id="0" name=""/>
        <dsp:cNvSpPr/>
      </dsp:nvSpPr>
      <dsp:spPr>
        <a:xfrm>
          <a:off x="4504525" y="3152793"/>
          <a:ext cx="1591474" cy="552412"/>
        </a:xfrm>
        <a:custGeom>
          <a:avLst/>
          <a:gdLst/>
          <a:ahLst/>
          <a:cxnLst/>
          <a:rect l="0" t="0" r="0" b="0"/>
          <a:pathLst>
            <a:path>
              <a:moveTo>
                <a:pt x="1591474" y="0"/>
              </a:moveTo>
              <a:lnTo>
                <a:pt x="1591474" y="276206"/>
              </a:lnTo>
              <a:lnTo>
                <a:pt x="0" y="276206"/>
              </a:lnTo>
              <a:lnTo>
                <a:pt x="0" y="5524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59105E-64D9-4F21-A13C-E9BA57B90FDA}">
      <dsp:nvSpPr>
        <dsp:cNvPr id="0" name=""/>
        <dsp:cNvSpPr/>
      </dsp:nvSpPr>
      <dsp:spPr>
        <a:xfrm>
          <a:off x="1321575" y="3152793"/>
          <a:ext cx="4774424" cy="552412"/>
        </a:xfrm>
        <a:custGeom>
          <a:avLst/>
          <a:gdLst/>
          <a:ahLst/>
          <a:cxnLst/>
          <a:rect l="0" t="0" r="0" b="0"/>
          <a:pathLst>
            <a:path>
              <a:moveTo>
                <a:pt x="4774424" y="0"/>
              </a:moveTo>
              <a:lnTo>
                <a:pt x="4774424" y="276206"/>
              </a:lnTo>
              <a:lnTo>
                <a:pt x="0" y="276206"/>
              </a:lnTo>
              <a:lnTo>
                <a:pt x="0" y="5524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CF3B75-F00B-4E2D-AA5E-B551AD50E588}">
      <dsp:nvSpPr>
        <dsp:cNvPr id="0" name=""/>
        <dsp:cNvSpPr/>
      </dsp:nvSpPr>
      <dsp:spPr>
        <a:xfrm>
          <a:off x="4780731" y="1837525"/>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A" sz="2300" kern="1200" dirty="0" smtClean="0"/>
            <a:t>تعريف النص</a:t>
          </a:r>
          <a:endParaRPr lang="ar-SA" sz="2300" kern="1200" dirty="0"/>
        </a:p>
      </dsp:txBody>
      <dsp:txXfrm>
        <a:off x="4780731" y="1837525"/>
        <a:ext cx="2630537" cy="1315268"/>
      </dsp:txXfrm>
    </dsp:sp>
    <dsp:sp modelId="{AF5084C5-8B33-4A65-B505-03697C955EA3}">
      <dsp:nvSpPr>
        <dsp:cNvPr id="0" name=""/>
        <dsp:cNvSpPr/>
      </dsp:nvSpPr>
      <dsp:spPr>
        <a:xfrm>
          <a:off x="6306" y="3705206"/>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A" sz="2300" kern="1200" dirty="0" smtClean="0"/>
            <a:t>هو الظاهر </a:t>
          </a:r>
          <a:endParaRPr lang="ar-SA" sz="2300" kern="1200" dirty="0"/>
        </a:p>
      </dsp:txBody>
      <dsp:txXfrm>
        <a:off x="6306" y="3705206"/>
        <a:ext cx="2630537" cy="1315268"/>
      </dsp:txXfrm>
    </dsp:sp>
    <dsp:sp modelId="{D851B9B1-3D9E-4FCC-844B-F6A4A7636C5C}">
      <dsp:nvSpPr>
        <dsp:cNvPr id="0" name=""/>
        <dsp:cNvSpPr/>
      </dsp:nvSpPr>
      <dsp:spPr>
        <a:xfrm>
          <a:off x="3189256" y="3705206"/>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A" sz="2300" kern="1200" dirty="0" smtClean="0"/>
            <a:t>هو ما لا يتطرق إليه احتمال يعضده دليل فإن تطرق إليه احتمال لا دليل عليه فلا يخرج عن كونه نص</a:t>
          </a:r>
          <a:endParaRPr lang="ar-SA" sz="2300" kern="1200" dirty="0"/>
        </a:p>
      </dsp:txBody>
      <dsp:txXfrm>
        <a:off x="3189256" y="3705206"/>
        <a:ext cx="2630537" cy="1315268"/>
      </dsp:txXfrm>
    </dsp:sp>
    <dsp:sp modelId="{9BADE404-028A-401F-999B-08469CCF683B}">
      <dsp:nvSpPr>
        <dsp:cNvPr id="0" name=""/>
        <dsp:cNvSpPr/>
      </dsp:nvSpPr>
      <dsp:spPr>
        <a:xfrm>
          <a:off x="6372206" y="3705206"/>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A" sz="2300" kern="1200" dirty="0" smtClean="0"/>
            <a:t>هو الصريح في معناه</a:t>
          </a:r>
          <a:endParaRPr lang="ar-SA" sz="2300" kern="1200" dirty="0"/>
        </a:p>
      </dsp:txBody>
      <dsp:txXfrm>
        <a:off x="6372206" y="3705206"/>
        <a:ext cx="2630537" cy="1315268"/>
      </dsp:txXfrm>
    </dsp:sp>
    <dsp:sp modelId="{FDD9A7CF-C887-4B57-841C-DD6518CB77AC}">
      <dsp:nvSpPr>
        <dsp:cNvPr id="0" name=""/>
        <dsp:cNvSpPr/>
      </dsp:nvSpPr>
      <dsp:spPr>
        <a:xfrm>
          <a:off x="9555156" y="3705206"/>
          <a:ext cx="2630537" cy="13152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A" sz="2300" kern="1200" dirty="0" smtClean="0"/>
            <a:t>ما يفيد بنفسه من غير احتمال، كقوله تعالى: «تلك عشرة كاملة».</a:t>
          </a:r>
          <a:endParaRPr lang="ar-SA" sz="2300" kern="1200" dirty="0"/>
        </a:p>
      </dsp:txBody>
      <dsp:txXfrm>
        <a:off x="9555156" y="3705206"/>
        <a:ext cx="2630537" cy="131526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35B8F15A-F2ED-4D69-B73E-46BA26026C9B}"/>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xmlns="" id="{144B565D-0A81-414F-89E1-41D6392C3D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xmlns="" id="{8A3373B1-17CA-44B6-9343-334B0B0D0F88}"/>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5" name="عنصر نائب للتذييل 4">
            <a:extLst>
              <a:ext uri="{FF2B5EF4-FFF2-40B4-BE49-F238E27FC236}">
                <a16:creationId xmlns:a16="http://schemas.microsoft.com/office/drawing/2014/main" xmlns="" id="{48CA1EDC-650C-42DD-8B7D-FC268BC0EFBB}"/>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xmlns="" id="{A505DE58-D8FC-4598-98ED-618AF53AFAF9}"/>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758256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4FA0BD42-0B2F-4146-B860-D4D60CCF03FC}"/>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xmlns="" id="{C2D81B91-69FC-4F66-929E-444AFD075456}"/>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xmlns="" id="{C1379F9F-D841-4B70-B65F-628B266CAD35}"/>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5" name="عنصر نائب للتذييل 4">
            <a:extLst>
              <a:ext uri="{FF2B5EF4-FFF2-40B4-BE49-F238E27FC236}">
                <a16:creationId xmlns:a16="http://schemas.microsoft.com/office/drawing/2014/main" xmlns="" id="{446077C3-B8A3-45BE-B2EF-BEC47D544D1B}"/>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xmlns="" id="{7BF80D77-732A-48E0-A340-2732BE5CCCB4}"/>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2699491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xmlns="" id="{5F191A27-181F-4ADE-BFF3-DF24E0E76B8F}"/>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xmlns="" id="{9C72A6A0-ACC9-4EB8-AA6C-08D219EB510E}"/>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xmlns="" id="{083CD392-342C-45F9-907F-E438B90A717A}"/>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5" name="عنصر نائب للتذييل 4">
            <a:extLst>
              <a:ext uri="{FF2B5EF4-FFF2-40B4-BE49-F238E27FC236}">
                <a16:creationId xmlns:a16="http://schemas.microsoft.com/office/drawing/2014/main" xmlns="" id="{D5E91014-D97F-4660-AC5B-429BF5EF9282}"/>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xmlns="" id="{02C6256E-65B3-4CC1-B871-89035D97AD33}"/>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2651741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84245838-9250-4B76-A507-B426F7136B0D}"/>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xmlns="" id="{4866FE57-0C16-470D-AB39-C72281ED7637}"/>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xmlns="" id="{C7A690F1-CCEE-4936-A74C-28CEB1432ED4}"/>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5" name="عنصر نائب للتذييل 4">
            <a:extLst>
              <a:ext uri="{FF2B5EF4-FFF2-40B4-BE49-F238E27FC236}">
                <a16:creationId xmlns:a16="http://schemas.microsoft.com/office/drawing/2014/main" xmlns="" id="{8DA52448-607A-4454-BC8A-48060CA9E4CA}"/>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xmlns="" id="{81B5DE88-0391-4233-A237-8E90A85D5EF8}"/>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292470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A36FBA45-9623-4C83-84EC-85AF33D2AB5F}"/>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xmlns="" id="{5C13DCC8-CB36-449C-9475-AA85ADB3D9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xmlns="" id="{685C44EF-7F79-4683-8EE7-D60A0ABFDF47}"/>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5" name="عنصر نائب للتذييل 4">
            <a:extLst>
              <a:ext uri="{FF2B5EF4-FFF2-40B4-BE49-F238E27FC236}">
                <a16:creationId xmlns:a16="http://schemas.microsoft.com/office/drawing/2014/main" xmlns="" id="{B9A872DE-ADFA-4B03-96DE-A666291BB947}"/>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xmlns="" id="{B70561A1-60BC-4B85-8566-799169A01CB4}"/>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164743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47AAEEF1-0277-4257-8F02-787CF8D5B37F}"/>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xmlns="" id="{C35B75F7-7A21-4819-BAC4-352A1EB46DDD}"/>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xmlns="" id="{F7614207-B2FA-471D-8DAC-592D8B341FCB}"/>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xmlns="" id="{49CCD5CD-D54D-43D5-A4F2-E0F2B6795A41}"/>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6" name="عنصر نائب للتذييل 5">
            <a:extLst>
              <a:ext uri="{FF2B5EF4-FFF2-40B4-BE49-F238E27FC236}">
                <a16:creationId xmlns:a16="http://schemas.microsoft.com/office/drawing/2014/main" xmlns="" id="{71305AAB-2D60-41E9-B72C-14E0CE962472}"/>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xmlns="" id="{2EFD006D-476A-40AA-888A-44F06FF69D02}"/>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1441381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F90733E5-FE34-41DB-B5B4-484FB59EBAF6}"/>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xmlns="" id="{2D9B18AA-D658-4936-923C-9A12C6588D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xmlns="" id="{16921BAB-EA8B-44C1-A05B-AEFA41E09198}"/>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xmlns="" id="{68B02D66-9454-4E5A-A136-EB181A5AC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xmlns="" id="{63BA3654-9FD0-4708-9ABD-36334B7CE9D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xmlns="" id="{7D1D1FAA-6422-49C4-B685-A4154C0820CB}"/>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8" name="عنصر نائب للتذييل 7">
            <a:extLst>
              <a:ext uri="{FF2B5EF4-FFF2-40B4-BE49-F238E27FC236}">
                <a16:creationId xmlns:a16="http://schemas.microsoft.com/office/drawing/2014/main" xmlns="" id="{6A9D7975-30D3-415C-8713-4B9013EA5E68}"/>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xmlns="" id="{0070EB1B-196B-4F43-8156-30D8B9660551}"/>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714369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75FEF926-886C-4685-A993-FD2EE7572CCE}"/>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xmlns="" id="{AE327DD0-7D93-40C1-B17E-405BD362B183}"/>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4" name="عنصر نائب للتذييل 3">
            <a:extLst>
              <a:ext uri="{FF2B5EF4-FFF2-40B4-BE49-F238E27FC236}">
                <a16:creationId xmlns:a16="http://schemas.microsoft.com/office/drawing/2014/main" xmlns="" id="{057AE3B4-21BE-41E0-BA02-BA7F1EF19618}"/>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xmlns="" id="{E277087C-8CED-49C9-862A-D95D3CB11321}"/>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58802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xmlns="" id="{656C0ECC-2338-41A7-9744-9685A0F12A8F}"/>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3" name="عنصر نائب للتذييل 2">
            <a:extLst>
              <a:ext uri="{FF2B5EF4-FFF2-40B4-BE49-F238E27FC236}">
                <a16:creationId xmlns:a16="http://schemas.microsoft.com/office/drawing/2014/main" xmlns="" id="{4B4B7CE7-A9FD-47B9-B4ED-EB0E4F4CDF25}"/>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xmlns="" id="{C87255AF-1A37-4710-BA7F-5C91B3FF054D}"/>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3147508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2BF3ACE2-F7FB-4237-A254-973082490B1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xmlns="" id="{13DBBB11-29E7-405D-9CF3-4748B6846C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xmlns="" id="{33E5402A-0795-4A9F-AE5C-1AA6BB23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xmlns="" id="{64B5A9D9-D3B9-4A5E-91C9-076C9DD961E1}"/>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6" name="عنصر نائب للتذييل 5">
            <a:extLst>
              <a:ext uri="{FF2B5EF4-FFF2-40B4-BE49-F238E27FC236}">
                <a16:creationId xmlns:a16="http://schemas.microsoft.com/office/drawing/2014/main" xmlns="" id="{1A5C18B0-BCB4-4B5E-A911-FEFD1E071418}"/>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xmlns="" id="{15422829-DE77-4B05-BF29-C1A71ACA119D}"/>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805045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C109789-CB76-45E0-918A-331D128C10F5}"/>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xmlns="" id="{E2D30D21-6AAB-4157-B0CB-E34B2BF66F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xmlns="" id="{7F6E3B46-8217-4D53-A7E5-52583BDE1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xmlns="" id="{4DFAB91A-87C6-4A31-9C94-AFEBACA33478}"/>
              </a:ext>
            </a:extLst>
          </p:cNvPr>
          <p:cNvSpPr>
            <a:spLocks noGrp="1"/>
          </p:cNvSpPr>
          <p:nvPr>
            <p:ph type="dt" sz="half" idx="10"/>
          </p:nvPr>
        </p:nvSpPr>
        <p:spPr/>
        <p:txBody>
          <a:bodyPr/>
          <a:lstStyle/>
          <a:p>
            <a:fld id="{C2268022-7E49-446C-A566-7C4F91D786CF}" type="datetimeFigureOut">
              <a:rPr lang="ar-SA" smtClean="0"/>
              <a:t>15/03/41</a:t>
            </a:fld>
            <a:endParaRPr lang="ar-SA"/>
          </a:p>
        </p:txBody>
      </p:sp>
      <p:sp>
        <p:nvSpPr>
          <p:cNvPr id="6" name="عنصر نائب للتذييل 5">
            <a:extLst>
              <a:ext uri="{FF2B5EF4-FFF2-40B4-BE49-F238E27FC236}">
                <a16:creationId xmlns:a16="http://schemas.microsoft.com/office/drawing/2014/main" xmlns="" id="{F1291FD1-CE0E-4775-BE88-C04608F943D8}"/>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xmlns="" id="{9DFD03DF-95ED-4FDC-B0CF-20ACDB94E6E4}"/>
              </a:ext>
            </a:extLst>
          </p:cNvPr>
          <p:cNvSpPr>
            <a:spLocks noGrp="1"/>
          </p:cNvSpPr>
          <p:nvPr>
            <p:ph type="sldNum" sz="quarter" idx="12"/>
          </p:nvPr>
        </p:nvSpPr>
        <p:spPr/>
        <p:txBody>
          <a:bodyPr/>
          <a:lstStyle/>
          <a:p>
            <a:fld id="{96D2CED3-D07C-4E5D-A7D1-F4FB2799239C}" type="slidenum">
              <a:rPr lang="ar-SA" smtClean="0"/>
              <a:t>‹#›</a:t>
            </a:fld>
            <a:endParaRPr lang="ar-SA"/>
          </a:p>
        </p:txBody>
      </p:sp>
    </p:spTree>
    <p:extLst>
      <p:ext uri="{BB962C8B-B14F-4D97-AF65-F5344CB8AC3E}">
        <p14:creationId xmlns:p14="http://schemas.microsoft.com/office/powerpoint/2010/main" val="2275222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xmlns="" id="{430A50D3-7331-4942-BD3E-3767A27928C9}"/>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xmlns="" id="{DA22433E-DE79-439E-847D-BD9C9AA3F999}"/>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xmlns="" id="{CED7962A-FEC2-4DD8-A108-0B0B390C58E0}"/>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2268022-7E49-446C-A566-7C4F91D786CF}" type="datetimeFigureOut">
              <a:rPr lang="ar-SA" smtClean="0"/>
              <a:t>15/03/41</a:t>
            </a:fld>
            <a:endParaRPr lang="ar-SA"/>
          </a:p>
        </p:txBody>
      </p:sp>
      <p:sp>
        <p:nvSpPr>
          <p:cNvPr id="5" name="عنصر نائب للتذييل 4">
            <a:extLst>
              <a:ext uri="{FF2B5EF4-FFF2-40B4-BE49-F238E27FC236}">
                <a16:creationId xmlns:a16="http://schemas.microsoft.com/office/drawing/2014/main" xmlns="" id="{24F335F2-5AFC-4BB4-A127-DA4577B513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xmlns="" id="{3927D96B-A0A5-48F2-B072-2BD92D8C5B91}"/>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6D2CED3-D07C-4E5D-A7D1-F4FB2799239C}" type="slidenum">
              <a:rPr lang="ar-SA" smtClean="0"/>
              <a:t>‹#›</a:t>
            </a:fld>
            <a:endParaRPr lang="ar-SA"/>
          </a:p>
        </p:txBody>
      </p:sp>
    </p:spTree>
    <p:extLst>
      <p:ext uri="{BB962C8B-B14F-4D97-AF65-F5344CB8AC3E}">
        <p14:creationId xmlns:p14="http://schemas.microsoft.com/office/powerpoint/2010/main" val="1528798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ربع نص 2">
            <a:extLst>
              <a:ext uri="{FF2B5EF4-FFF2-40B4-BE49-F238E27FC236}">
                <a16:creationId xmlns:a16="http://schemas.microsoft.com/office/drawing/2014/main" xmlns="" id="{19213CD9-3DDF-42E4-8FDD-5B0664B13D07}"/>
              </a:ext>
            </a:extLst>
          </p:cNvPr>
          <p:cNvSpPr txBox="1"/>
          <p:nvPr/>
        </p:nvSpPr>
        <p:spPr>
          <a:xfrm>
            <a:off x="1423851" y="444137"/>
            <a:ext cx="9953898" cy="923330"/>
          </a:xfrm>
          <a:prstGeom prst="rect">
            <a:avLst/>
          </a:prstGeom>
          <a:noFill/>
        </p:spPr>
        <p:txBody>
          <a:bodyPr wrap="square" rtlCol="1">
            <a:spAutoFit/>
          </a:bodyPr>
          <a:lstStyle/>
          <a:p>
            <a:pPr algn="ctr"/>
            <a:r>
              <a:rPr lang="ar-SA" dirty="0"/>
              <a:t>تقاسيم الكلام والأسماء</a:t>
            </a:r>
          </a:p>
          <a:p>
            <a:endParaRPr lang="ar-SA" dirty="0"/>
          </a:p>
          <a:p>
            <a:endParaRPr lang="ar-SA" dirty="0"/>
          </a:p>
        </p:txBody>
      </p:sp>
      <p:graphicFrame>
        <p:nvGraphicFramePr>
          <p:cNvPr id="4" name="رسم تخطيطي 3">
            <a:extLst>
              <a:ext uri="{FF2B5EF4-FFF2-40B4-BE49-F238E27FC236}">
                <a16:creationId xmlns:a16="http://schemas.microsoft.com/office/drawing/2014/main" xmlns="" id="{A268A23A-1F88-4A71-9EDB-DBD08CF2AF31}"/>
              </a:ext>
            </a:extLst>
          </p:cNvPr>
          <p:cNvGraphicFramePr/>
          <p:nvPr>
            <p:extLst>
              <p:ext uri="{D42A27DB-BD31-4B8C-83A1-F6EECF244321}">
                <p14:modId xmlns:p14="http://schemas.microsoft.com/office/powerpoint/2010/main" val="2142500136"/>
              </p:ext>
            </p:extLst>
          </p:nvPr>
        </p:nvGraphicFramePr>
        <p:xfrm>
          <a:off x="0" y="0"/>
          <a:ext cx="12192000" cy="6857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9211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xmlns="" id="{1AC1B26A-4E65-444C-872E-AF5307772D51}"/>
              </a:ext>
            </a:extLst>
          </p:cNvPr>
          <p:cNvSpPr txBox="1"/>
          <p:nvPr/>
        </p:nvSpPr>
        <p:spPr>
          <a:xfrm>
            <a:off x="0" y="104503"/>
            <a:ext cx="12192000" cy="6247864"/>
          </a:xfrm>
          <a:prstGeom prst="rect">
            <a:avLst/>
          </a:prstGeom>
          <a:noFill/>
        </p:spPr>
        <p:txBody>
          <a:bodyPr wrap="square" rtlCol="1">
            <a:spAutoFit/>
          </a:bodyPr>
          <a:lstStyle/>
          <a:p>
            <a:r>
              <a:rPr lang="ar-SA" sz="40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المذهب الأول: القائلين بنقلها من معناها اللغوي إلى الشرعي:-</a:t>
            </a:r>
          </a:p>
          <a:p>
            <a:pPr marL="285750" indent="-285750">
              <a:buFont typeface="Wingdings" panose="05000000000000000000" pitchFamily="2" charset="2"/>
              <a:buChar char="q"/>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الشارع لما شرع عبادات لم تكن معروفة لهم ، افتقرت تلك العبادات إلى أسماء حتى نعرفها بها وتخصيصها بهذه الأسماء تعني نقلها من اللغة إلى الشرع ،وفي اللغة لا يوجد الا عن طريق النقل أو التخصيص فالنقل أسهل في ذلك ، وإنكار أن الركوع والسجود والقيام والقعود الذي هو ركن الصلاة منها بعيد جدا، وأيضا تسليم أن الشرع يتصرف في ألفاظ اللغة بالنقل تارة وبالتخصيص تارة على مثال تصرف أهل العرف أسهل وأولى مما ذكروه إذ للشرع عرف في الاستعمال كما للعرب استعمال.</a:t>
            </a:r>
          </a:p>
          <a:p>
            <a:pPr marL="285750" indent="-285750">
              <a:buFont typeface="Wingdings" panose="05000000000000000000" pitchFamily="2" charset="2"/>
              <a:buChar char="q"/>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الله تعالى سمى الصلاة إيمانا بقوله تعالى: ((وما كان الله ليضيع إيمانكم)) ، دلت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الاية</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على أنه سبحانه وتعالى أراد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بالايمان</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الصلاة نحو بيت المقدس، والايمان باللغة التصديق وليس الصلاة ولكن الله تعالى أراد بمعنى الايمان الصلاة.</a:t>
            </a:r>
          </a:p>
        </p:txBody>
      </p:sp>
    </p:spTree>
    <p:extLst>
      <p:ext uri="{BB962C8B-B14F-4D97-AF65-F5344CB8AC3E}">
        <p14:creationId xmlns:p14="http://schemas.microsoft.com/office/powerpoint/2010/main" val="798723019"/>
      </p:ext>
    </p:extLst>
  </p:cSld>
  <p:clrMapOvr>
    <a:masterClrMapping/>
  </p:clrMapOvr>
  <mc:AlternateContent xmlns:mc="http://schemas.openxmlformats.org/markup-compatibility/2006" xmlns:p14="http://schemas.microsoft.com/office/powerpoint/2010/main">
    <mc:Choice Requires="p14">
      <p:transition spd="slow" p14:dur="1250">
        <p14:flip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ربع نص 2">
            <a:extLst>
              <a:ext uri="{FF2B5EF4-FFF2-40B4-BE49-F238E27FC236}">
                <a16:creationId xmlns:a16="http://schemas.microsoft.com/office/drawing/2014/main" xmlns="" id="{74478EAD-0FF1-4BB2-8836-E5E2F2CD30A3}"/>
              </a:ext>
            </a:extLst>
          </p:cNvPr>
          <p:cNvSpPr txBox="1"/>
          <p:nvPr/>
        </p:nvSpPr>
        <p:spPr>
          <a:xfrm>
            <a:off x="91440" y="0"/>
            <a:ext cx="11991703" cy="5509200"/>
          </a:xfrm>
          <a:prstGeom prst="rect">
            <a:avLst/>
          </a:prstGeom>
          <a:noFill/>
        </p:spPr>
        <p:txBody>
          <a:bodyPr wrap="square" rtlCol="1">
            <a:spAutoFit/>
          </a:bodyPr>
          <a:lstStyle/>
          <a:p>
            <a:pPr algn="ctr"/>
            <a:r>
              <a:rPr lang="ar-SA"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ثمرة هذا الخلاف</a:t>
            </a:r>
          </a:p>
          <a:p>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أنه عند إطلاق هذه الالفاظ في لسان الشارع الحكيم وكلام الفقهاء ، فإنه يجب حمله على الحقيقة الشرعية دون اللغوية وكذلك معناها واضح لا إجمال فيه ، فكل لفظ يحمل على المقصود الشرعي منه ولا يجوز أن يعدل عنه إلا بدليل لان عادة الشارع استعمال هذه الأسماء لبيان الاحكام الشرعية منها.</a:t>
            </a:r>
          </a:p>
          <a:p>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والقاضي أبا بكر الباقلاني ذهب الى الوقف وقال يجوز أن يراد بها </a:t>
            </a:r>
            <a:r>
              <a:rPr lang="ar-SA" sz="44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ماهو</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معناها في اللغة ويجوز أن يراد بها ما هو معناها في الشرع ويجوز أن يراد بها الامران ولسبب ذلك كله قال يكون مجمل </a:t>
            </a:r>
            <a:r>
              <a:rPr lang="ar-SA" sz="44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لانها</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ألفاظ مشتركة بين اللغة والشرع.</a:t>
            </a:r>
          </a:p>
        </p:txBody>
      </p:sp>
    </p:spTree>
    <p:extLst>
      <p:ext uri="{BB962C8B-B14F-4D97-AF65-F5344CB8AC3E}">
        <p14:creationId xmlns:p14="http://schemas.microsoft.com/office/powerpoint/2010/main" val="314162578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xmlns="" id="{E7B4F1E7-D105-4718-9EAF-6860DCD7729C}"/>
              </a:ext>
            </a:extLst>
          </p:cNvPr>
          <p:cNvSpPr txBox="1"/>
          <p:nvPr/>
        </p:nvSpPr>
        <p:spPr>
          <a:xfrm>
            <a:off x="0" y="0"/>
            <a:ext cx="12192000" cy="5693866"/>
          </a:xfrm>
          <a:prstGeom prst="rect">
            <a:avLst/>
          </a:prstGeom>
          <a:noFill/>
        </p:spPr>
        <p:txBody>
          <a:bodyPr wrap="square" rtlCol="1">
            <a:spAutoFit/>
          </a:bodyPr>
          <a:lstStyle/>
          <a:p>
            <a:r>
              <a:rPr lang="ar-SA" sz="28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القسم الرابع:-المجاز المطلق</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ويعني: اللفظ المستعمل في غير موضوعه على وجه صحيح.</a:t>
            </a:r>
          </a:p>
          <a:p>
            <a:r>
              <a:rPr lang="ar-SA" sz="28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الأمور التي يصح بها المجاز:-</a:t>
            </a:r>
          </a:p>
          <a:p>
            <a:pPr marL="285750" indent="-285750">
              <a:buFont typeface="Wingdings" panose="05000000000000000000" pitchFamily="2" charset="2"/>
              <a:buChar char="v"/>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اشتراكهما في المعنى المشهور في الحقيقة كاستعارة لفظ الأسد على الرجل الشجاع لاشتراكهما في الشجاعة ،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ولايصح</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يطلق لفظ الأسد على الرجل الابخر مع انه موجود في الأسد وذلك بسبب أنه غير مشهور به. </a:t>
            </a:r>
          </a:p>
          <a:p>
            <a:pPr marL="285750" indent="-285750">
              <a:buFont typeface="Wingdings" panose="05000000000000000000" pitchFamily="2" charset="2"/>
              <a:buChar char="v"/>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كون اللفظ المجاز بسبب المجاورة فانه يطلق عليه بسبب مجاورته ، مثل:- الرواية والعذرة والغائط كما ذكرنا ، وأيضا الظعينة في الأصل اسم للجمل الذي تظعن (تركب)عليه المرأة ولكن اطلق على المرأة مجازا بسبب كثرة مجاورتها بالجمل أثناء السفر.</a:t>
            </a:r>
          </a:p>
          <a:p>
            <a:pPr marL="285750" indent="-285750">
              <a:buFont typeface="Wingdings" panose="05000000000000000000" pitchFamily="2" charset="2"/>
              <a:buChar char="v"/>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اطلاق العرب اسم الشيء على ما يتصل به وهي 3أنواع:-</a:t>
            </a:r>
          </a:p>
          <a:p>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1- اطلاقه على ما أعد له مثل الخمر فالمحرم هو شرب الخمر ، وكذلك الزوجة محللة والمحلل هو وطؤها فقط .</a:t>
            </a:r>
          </a:p>
          <a:p>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2-اطلاق السبب على المسبب مثل:- سال الوادي ، </a:t>
            </a:r>
            <a:r>
              <a:rPr lang="ar-SA" sz="2800" b="1" dirty="0" err="1">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فالاصل</a:t>
            </a:r>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هو سال الماء في الوادي.</a:t>
            </a:r>
          </a:p>
          <a:p>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3-اطلاق المسبب على السبب مثل اطلاق لفظ الموت على المرض الشديد .</a:t>
            </a:r>
          </a:p>
          <a:p>
            <a:pPr marL="285750" indent="-285750">
              <a:buFont typeface="Wingdings" panose="05000000000000000000" pitchFamily="2" charset="2"/>
              <a:buChar char="v"/>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حذف المضاف وإقامة المضاف إليه مقامه ، مثل:- (واسأل القرية) فالمراد هو اسأل أهل القرية ، وأيضا: (واشربوا في قلوبهم العجل) فالمراد حب العجل.</a:t>
            </a:r>
          </a:p>
        </p:txBody>
      </p:sp>
    </p:spTree>
    <p:extLst>
      <p:ext uri="{BB962C8B-B14F-4D97-AF65-F5344CB8AC3E}">
        <p14:creationId xmlns:p14="http://schemas.microsoft.com/office/powerpoint/2010/main" val="33649724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invX="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xmlns="" id="{3010CE3E-4DA3-43D3-B3AE-D404857FC890}"/>
              </a:ext>
            </a:extLst>
          </p:cNvPr>
          <p:cNvSpPr txBox="1"/>
          <p:nvPr/>
        </p:nvSpPr>
        <p:spPr>
          <a:xfrm>
            <a:off x="0" y="0"/>
            <a:ext cx="12192000" cy="4524315"/>
          </a:xfrm>
          <a:prstGeom prst="rect">
            <a:avLst/>
          </a:prstGeom>
          <a:noFill/>
        </p:spPr>
        <p:txBody>
          <a:bodyPr wrap="square" rtlCol="1">
            <a:spAutoFit/>
          </a:bodyPr>
          <a:lstStyle/>
          <a:p>
            <a:r>
              <a:rPr lang="ar-SA" sz="36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هل المجاز يستلزم الحقيقة؟</a:t>
            </a:r>
          </a:p>
          <a:p>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نعم كل مجاز يستلزم وجود حقيقة في شيء آخر.</a:t>
            </a:r>
          </a:p>
          <a:p>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أن المجاز عبارة عن استعمال اللفظ في غير ما وضع له فهذا يدل على أن للفظ استعمال في ما وضع له .</a:t>
            </a:r>
          </a:p>
          <a:p>
            <a:endPar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36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هل تستلزم الحقيقة المجاز؟</a:t>
            </a:r>
          </a:p>
          <a:p>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 يلزم أن يكون لكل حقيقة مجاز.</a:t>
            </a:r>
          </a:p>
          <a:p>
            <a:r>
              <a:rPr lang="ar-SA" sz="36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كون اللفظ استعمل في ما وضع له لا يلزم أن يستعمل فيما عداه من المعاني.</a:t>
            </a:r>
          </a:p>
        </p:txBody>
      </p:sp>
    </p:spTree>
    <p:extLst>
      <p:ext uri="{BB962C8B-B14F-4D97-AF65-F5344CB8AC3E}">
        <p14:creationId xmlns:p14="http://schemas.microsoft.com/office/powerpoint/2010/main" val="1550174545"/>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2" name="رسم تخطيطي 1"/>
          <p:cNvGraphicFramePr/>
          <p:nvPr>
            <p:extLst>
              <p:ext uri="{D42A27DB-BD31-4B8C-83A1-F6EECF244321}">
                <p14:modId xmlns:p14="http://schemas.microsoft.com/office/powerpoint/2010/main" val="48594659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مربع نص 2"/>
          <p:cNvSpPr txBox="1"/>
          <p:nvPr/>
        </p:nvSpPr>
        <p:spPr>
          <a:xfrm>
            <a:off x="3797300" y="1130300"/>
            <a:ext cx="3949700" cy="1754326"/>
          </a:xfrm>
          <a:prstGeom prst="rect">
            <a:avLst/>
          </a:prstGeom>
          <a:noFill/>
        </p:spPr>
        <p:txBody>
          <a:bodyPr wrap="square" rtlCol="1">
            <a:spAutoFit/>
          </a:bodyPr>
          <a:lstStyle/>
          <a:p>
            <a:endParaRPr lang="ar-SA" b="1" dirty="0" smtClean="0"/>
          </a:p>
          <a:p>
            <a:endParaRPr lang="ar-SA" b="1" dirty="0"/>
          </a:p>
          <a:p>
            <a:r>
              <a:rPr lang="ar-SA" b="1" dirty="0" smtClean="0"/>
              <a:t> </a:t>
            </a:r>
            <a:r>
              <a:rPr lang="ar-SA" b="1" dirty="0"/>
              <a:t>أنه إذا دار اللفظ بين الحقيقة </a:t>
            </a:r>
            <a:r>
              <a:rPr lang="ar-SA" b="1" dirty="0" smtClean="0"/>
              <a:t>والمجاز فإنه </a:t>
            </a:r>
            <a:r>
              <a:rPr lang="ar-SA" b="1" dirty="0"/>
              <a:t>يحمل على </a:t>
            </a:r>
            <a:r>
              <a:rPr lang="ar-SA" b="1" dirty="0" smtClean="0"/>
              <a:t>الحقيقة إذا تجرد عن القرائن ولا يحمل على المجمل إلا اذا دل عليه الدليل على أنه أريد به المجاز</a:t>
            </a:r>
            <a:endParaRPr lang="ar-SA" b="1" dirty="0"/>
          </a:p>
        </p:txBody>
      </p:sp>
    </p:spTree>
    <p:extLst>
      <p:ext uri="{BB962C8B-B14F-4D97-AF65-F5344CB8AC3E}">
        <p14:creationId xmlns:p14="http://schemas.microsoft.com/office/powerpoint/2010/main" val="614151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152400"/>
            <a:ext cx="12192000" cy="5078313"/>
          </a:xfrm>
          <a:prstGeom prst="rect">
            <a:avLst/>
          </a:prstGeom>
          <a:noFill/>
        </p:spPr>
        <p:txBody>
          <a:bodyPr wrap="square" rtlCol="1">
            <a:spAutoFit/>
          </a:bodyPr>
          <a:lstStyle/>
          <a:p>
            <a:r>
              <a:rPr lang="ar-SA" sz="36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 الحكم إذا غلب المجاز بالعرف؟</a:t>
            </a:r>
          </a:p>
          <a:p>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إذا تعارف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الناس </a:t>
            </a:r>
            <a:r>
              <a:rPr lang="ar-SA" sz="3600" dirty="0" err="1"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واعتادواعلى</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التخاطب بالمجاز دون الحقيقة، وانتشر ذلك بينهم، فإن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اللفظ يحمل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على المجاز، وتكون الحقيقة - على ذلك - كالمتروكة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المنسية التي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المتخاطبين. فلو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قال شخص: " رأيت راوية "، فإنه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الناس أن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المقصود بذلك هو: وعاء الماء، ولا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أذهانهم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الحقيقة، وهو</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الجمل الذي يستقى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عليه. كذلك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لو قال: " رأيت غائطا "، فإنه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أذهان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الناس ذلك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الشيء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المستقذر</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الخارج من الإنسان، ولا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تنقدح</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أذهانهم الحقيقة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وهو: المكان المطمئن المنخفض من الأرض.</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ففي هذين المثالين صار الوضع الأول - وهو الحقيقة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منسيا متروكا</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والمجاز معروفا سابقا إلى الفهم، ولا يمكن صرفه </a:t>
            </a:r>
            <a:r>
              <a:rPr lang="ar-SA" sz="36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إلى الحقيقة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إلا بدليل.</a:t>
            </a:r>
            <a:endPar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820703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6" name="رسم تخطيطي 5"/>
          <p:cNvGraphicFramePr/>
          <p:nvPr>
            <p:extLst>
              <p:ext uri="{D42A27DB-BD31-4B8C-83A1-F6EECF244321}">
                <p14:modId xmlns:p14="http://schemas.microsoft.com/office/powerpoint/2010/main" val="18512489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89648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279400"/>
            <a:ext cx="12192000" cy="646331"/>
          </a:xfrm>
          <a:prstGeom prst="rect">
            <a:avLst/>
          </a:prstGeom>
          <a:noFill/>
        </p:spPr>
        <p:txBody>
          <a:bodyPr wrap="square" rtlCol="1">
            <a:spAutoFit/>
          </a:bodyPr>
          <a:lstStyle/>
          <a:p>
            <a:r>
              <a:rPr lang="ar-SA" dirty="0" smtClean="0"/>
              <a:t>المقصود بالكلام عند أهل اللغة</a:t>
            </a:r>
          </a:p>
          <a:p>
            <a:endParaRPr lang="ar-SA" dirty="0"/>
          </a:p>
        </p:txBody>
      </p:sp>
    </p:spTree>
    <p:extLst>
      <p:ext uri="{BB962C8B-B14F-4D97-AF65-F5344CB8AC3E}">
        <p14:creationId xmlns:p14="http://schemas.microsoft.com/office/powerpoint/2010/main" val="2230242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2" name="رسم تخطيطي 1"/>
          <p:cNvGraphicFramePr/>
          <p:nvPr>
            <p:extLst>
              <p:ext uri="{D42A27DB-BD31-4B8C-83A1-F6EECF244321}">
                <p14:modId xmlns:p14="http://schemas.microsoft.com/office/powerpoint/2010/main" val="127327833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16837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2" name="رسم تخطيطي 1"/>
          <p:cNvGraphicFramePr/>
          <p:nvPr>
            <p:extLst>
              <p:ext uri="{D42A27DB-BD31-4B8C-83A1-F6EECF244321}">
                <p14:modId xmlns:p14="http://schemas.microsoft.com/office/powerpoint/2010/main" val="190011869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452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ربع نص 2"/>
          <p:cNvSpPr txBox="1"/>
          <p:nvPr/>
        </p:nvSpPr>
        <p:spPr>
          <a:xfrm>
            <a:off x="203200" y="215900"/>
            <a:ext cx="11823700" cy="6740307"/>
          </a:xfrm>
          <a:prstGeom prst="rect">
            <a:avLst/>
          </a:prstGeom>
          <a:noFill/>
        </p:spPr>
        <p:txBody>
          <a:bodyPr wrap="square" rtlCol="1">
            <a:spAutoFit/>
          </a:bodyPr>
          <a:lstStyle/>
          <a:p>
            <a:r>
              <a:rPr lang="ar-SA" sz="2400" u="sng" dirty="0"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الراجح في المسألة : </a:t>
            </a:r>
            <a:r>
              <a:rPr lang="ar-SA" sz="2400" b="1" u="sng" dirty="0"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أنها توقيفية</a:t>
            </a:r>
          </a:p>
          <a:p>
            <a:r>
              <a:rPr lang="ar-SA" sz="2400" b="1" u="sng" dirty="0" err="1"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a:t>
            </a:r>
            <a:r>
              <a:rPr lang="ar-SA" sz="2400" u="sng" dirty="0" err="1"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2400" dirty="0" err="1"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قوله</a:t>
            </a:r>
            <a:r>
              <a:rPr lang="ar-SA" sz="24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تعالى: (وعلم آدم الأسماء كلها) .</a:t>
            </a:r>
          </a:p>
          <a:p>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اللغات لو لم تكن </a:t>
            </a:r>
            <a:r>
              <a:rPr lang="ar-SA" sz="2400" dirty="0" err="1"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توفيفية</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لكانت </a:t>
            </a:r>
            <a:r>
              <a:rPr lang="ar-SA" sz="2400" dirty="0" err="1"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مصطلحة</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ولا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ثالث لهما، وإذا كانت اصطلاحية تكون بوضع آدم - عليه السلام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وإذا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كان </a:t>
            </a:r>
            <a:r>
              <a:rPr lang="ar-SA" sz="2400" dirty="0" err="1">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كلذلك</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لم يحتج إلى تعليم من عند الله، ولكن هذه الآية</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على أن آدم والملائكة لا يعلمون إلا بتعليم الله تعالى، وأن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الله قد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علمهم جميع الأسماء، ثم تناقلت ذرية آدم تلك الأسماء،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فلم يكونوا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بحاجة إلى اصطلاح فقد أوقفوا عليها</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r>
              <a:rPr lang="ar-SA" sz="2400" b="1" u="sng" dirty="0"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الاعتراض على الدليل:</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هذا الدليل ليس صريحا بأن اللغات توقيفية؛</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حيث إنه يتطرق إليه عدة احتمالات:</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الاحتمال الأول: أن المراد بالتعليم هو الإلهام، فيكون الله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قد ألهم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آدم الحاجة إلى الوضع، فوضع آدم اللغات بتدبيره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وفكره، ونسب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ذلك إلى تعليم الله تعالى؛ لأنه الهادي والمرشد والملهم</a:t>
            </a: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ومحرك الداعية</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الاحتمال الثاني: يحتمل أنه كان موضوع قبل آدم بوضع خلق آخرين ، فعلمه ما تواضع عليه غيره.</a:t>
            </a:r>
            <a:endPar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الاحتمال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الثالث: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المراد أنه علمه الأسماء الموجودة في زمان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آدم -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عليه السلام - مثل: السماء، والأرض، والجنة، والنار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دون </a:t>
            </a:r>
            <a:r>
              <a:rPr lang="ar-SA" sz="2400" dirty="0" err="1"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الأسامي</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التي حدثت مسمياتها بعد آدم من الحرف </a:t>
            </a:r>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والصناعات والآلات</a:t>
            </a:r>
            <a:r>
              <a:rPr lang="ar-SA" sz="2400" b="1"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r>
              <a:rPr lang="ar-SA" sz="2400" b="1" u="sng" dirty="0"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الاعتراض:</a:t>
            </a:r>
          </a:p>
          <a:p>
            <a:r>
              <a:rPr lang="ar-SA" sz="2400"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هذا الكلام والتأويل يحتاج إلى دليل والله أعلم .</a:t>
            </a:r>
            <a:endParaRPr lang="ar-SA" sz="2400"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endParaRPr lang="ar-SA" sz="24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259421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ستطيل 1"/>
          <p:cNvSpPr/>
          <p:nvPr/>
        </p:nvSpPr>
        <p:spPr>
          <a:xfrm>
            <a:off x="1943100" y="393700"/>
            <a:ext cx="8315264" cy="1754326"/>
          </a:xfrm>
          <a:prstGeom prst="rect">
            <a:avLst/>
          </a:prstGeom>
          <a:noFill/>
        </p:spPr>
        <p:txBody>
          <a:bodyPr wrap="square" lIns="91440" tIns="45720" rIns="91440" bIns="45720">
            <a:spAutoFit/>
          </a:bodyPr>
          <a:lstStyle/>
          <a:p>
            <a:pPr algn="ctr"/>
            <a:r>
              <a:rPr lang="ar-SA"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حكم النص</a:t>
            </a:r>
          </a:p>
          <a:p>
            <a:pPr algn="ctr"/>
            <a:r>
              <a:rPr lang="ar-SA"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يجب العمل به ولا يعدل عنه إلا بنسخ</a:t>
            </a:r>
            <a:endParaRPr lang="ar-SA"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453783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ستطيل 2"/>
          <p:cNvSpPr/>
          <p:nvPr/>
        </p:nvSpPr>
        <p:spPr>
          <a:xfrm>
            <a:off x="0" y="1"/>
            <a:ext cx="12192000" cy="6494085"/>
          </a:xfrm>
          <a:prstGeom prst="rect">
            <a:avLst/>
          </a:prstGeom>
          <a:noFill/>
        </p:spPr>
        <p:txBody>
          <a:bodyPr wrap="square" lIns="91440" tIns="45720" rIns="91440" bIns="45720">
            <a:spAutoFit/>
          </a:bodyPr>
          <a:lstStyle/>
          <a:p>
            <a:pPr algn="ctr"/>
            <a:r>
              <a:rPr lang="ar-SA" sz="32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حكم اطلاق النص على الظاهر</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وهذا لا مانع منه من جهة اللغة؛ وذلك لأن النص عند بعض </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أهل اللغة </a:t>
            </a:r>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هو: الظهور، ومنه قول العرب: " نصت الظبية رأسها " </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إذا رفعته </a:t>
            </a:r>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وأظهرته، ومنه تسمية الكرسي الذي تجلس عليه </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العروس: منصة</a:t>
            </a:r>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لأنها تظهر عليه</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a:t>
            </a:r>
          </a:p>
          <a:p>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قول ابن قدامه والاصوب عنده:</a:t>
            </a:r>
          </a:p>
          <a:p>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هو تحديد النص بما ذكرناه أولا. وهو اللفظ الذي يفيد معناه من غير احتمال.</a:t>
            </a:r>
          </a:p>
          <a:p>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دليله:</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أنا لو أطلقنا اسم النص على الظاهر لثبت أن لهذين </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اللفظين وهما</a:t>
            </a:r>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 النص " و " الظاهر " معنى واحد، وهو معنى </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الظاهر، وهو</a:t>
            </a:r>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ما احتمل معنيين هو في أحدهما أظهر، وهذا هو </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الترادف الذي </a:t>
            </a:r>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هو على خلاف الأصل</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a:t>
            </a:r>
          </a:p>
          <a:p>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أنا لو أطلقنا اسم النص على الظاهر لثبت أن الذي يحتمل </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معنيين هو </a:t>
            </a:r>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في أحدهما أظهر هما: النص والظاهر، وهذا هو </a:t>
            </a:r>
            <a:r>
              <a:rPr lang="ar-SA" sz="32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الاشتراك، والاشتراك </a:t>
            </a:r>
            <a:r>
              <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خلاف الأصل.</a:t>
            </a:r>
          </a:p>
          <a:p>
            <a:endParaRPr lang="ar-SA" sz="32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860320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0"/>
            <a:ext cx="12192000" cy="5262979"/>
          </a:xfrm>
          <a:prstGeom prst="rect">
            <a:avLst/>
          </a:prstGeom>
          <a:noFill/>
        </p:spPr>
        <p:txBody>
          <a:bodyPr wrap="square" rtlCol="1">
            <a:spAutoFit/>
          </a:bodyPr>
          <a:lstStyle/>
          <a:p>
            <a:r>
              <a:rPr lang="ar-SA"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ثانيا: الظاهر:</a:t>
            </a:r>
          </a:p>
          <a:p>
            <a:r>
              <a:rPr lang="ar-SA"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تعريف الظاهر:- </a:t>
            </a:r>
          </a:p>
          <a:p>
            <a:r>
              <a:rPr lang="ar-SA"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1-هو </a:t>
            </a:r>
            <a:r>
              <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اللفظ الذي يحتمل معنيين هو </a:t>
            </a:r>
            <a:r>
              <a:rPr lang="ar-SA"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 أحدهما </a:t>
            </a:r>
            <a:r>
              <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أظهر</a:t>
            </a:r>
            <a:r>
              <a:rPr lang="ar-SA"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r>
              <a:rPr lang="ar-SA"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2-ماسبق إلى الفهم منه عند الاطلاق معنى مع تجويز غيره.</a:t>
            </a:r>
          </a:p>
          <a:p>
            <a:r>
              <a:rPr lang="ar-SA"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حكم الظاهر:</a:t>
            </a:r>
          </a:p>
          <a:p>
            <a:r>
              <a:rPr lang="ar-SA" sz="48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يجب العمل بما دل عليه ولا يعدل عنه إلا بتأويل.</a:t>
            </a:r>
          </a:p>
          <a:p>
            <a:endParaRPr lang="ar-SA" sz="4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72193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993913" y="0"/>
            <a:ext cx="11198087" cy="6986528"/>
          </a:xfrm>
          <a:prstGeom prst="rect">
            <a:avLst/>
          </a:prstGeom>
          <a:noFill/>
        </p:spPr>
        <p:txBody>
          <a:bodyPr wrap="square" rtlCol="1">
            <a:spAutoFit/>
          </a:bodyPr>
          <a:lstStyle/>
          <a:p>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تعريف التأويل:</a:t>
            </a:r>
          </a:p>
          <a:p>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صرف اللفظ عن الاحتمال الظاهر إلى احتمال مرجوح به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لاعتضاده</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بدليل يصير به أغلب على الظن من المعنى الذي دل عليه الظاهر</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أنواع التأويل ثلاثة هي:-</a:t>
            </a:r>
          </a:p>
          <a:p>
            <a:pPr marL="285750" indent="-285750">
              <a:buFont typeface="Arial" panose="020B0604020202020204" pitchFamily="34" charset="0"/>
              <a:buChar char="•"/>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التأويل القريب، وهو: ما إذا كان المعنى </a:t>
            </a:r>
            <a:r>
              <a:rPr lang="ar-SA" sz="2800" dirty="0" err="1"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المأول</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إليه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اللفظ قريبا جدا، فهذا يكفيه أدنى دليل</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مثاله: قوله تعالى: (يا أيها الذين آمنوا إذا قمتم إلى الصلاة فاغسلوا وجوهكم) ، فإن القيام إلى الصلاة - في هذه الآية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مصروف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عن معناه الظاهر إلى معنى آخر قريب محتمل،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وهو العزم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على أداء الصلاة، أي: إذا عزمتم على أداء الصلاة،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والذي رجح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هذا الاحتمال: أن الشارع لا يطلب الوضوء من المكلفين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بعد الشروع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 الصلاة؛ لأن الوضوء شرط لصحتها، والشرط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يوجد قبل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المشروط، وهو معنى قريب يتبادر فهمه إلى أي سامع</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pPr marL="285750" indent="-285750">
              <a:buFont typeface="Arial" panose="020B0604020202020204" pitchFamily="34" charset="0"/>
              <a:buChar char="•"/>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التأويل البعيد، وهو ما إذا كان المعنى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المأول</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إليه اللفظ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بعيدا جدا، فهذا يحتاج إلى دليل في غاية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القوة. مثاله</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قوله تعالى: (وامسحوا برءوسكم وأرجلكم إلى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الكعبين) فقد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أول بعضهم ذلك بأن المراد مسح الرجلين بدلا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 غسلهما</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وقد استدل هو على هذا التأويل بقراءة الجر في قوله</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وأرجلكم) ، وأن ذلك كان عطفا على قوله: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برءوسكم) فقالوا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ذلك نظرا إلى تلك القراءة، ولكن ما ثبت من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الأحاديث الصحيحة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التي أمرت بغسل الرجلين وما ثبت في اللغة جعل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هذا التأويل بعيد جدا</a:t>
            </a:r>
          </a:p>
          <a:p>
            <a:pPr marL="285750" indent="-285750">
              <a:buFont typeface="Arial" panose="020B0604020202020204" pitchFamily="34" charset="0"/>
              <a:buChar char="•"/>
            </a:pP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التأويل المتوسط: وهو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 إذا كان المعنى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المأول</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إليه متوسطا،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فهذا يحتاج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إلى دليل متوسط في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القوة.</a:t>
            </a:r>
            <a:endPar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endPar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42754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165100"/>
            <a:ext cx="12192000" cy="2800767"/>
          </a:xfrm>
          <a:prstGeom prst="rect">
            <a:avLst/>
          </a:prstGeom>
          <a:noFill/>
        </p:spPr>
        <p:txBody>
          <a:bodyPr wrap="square" rtlCol="1">
            <a:spAutoFit/>
          </a:bodyPr>
          <a:lstStyle/>
          <a:p>
            <a:r>
              <a:rPr lang="ar-SA" sz="44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شروط التأويل:</a:t>
            </a:r>
          </a:p>
          <a:p>
            <a:pPr marL="285750" indent="-285750">
              <a:buFont typeface="Wingdings" panose="05000000000000000000" pitchFamily="2" charset="2"/>
              <a:buChar char="v"/>
            </a:pPr>
            <a:r>
              <a:rPr lang="ar-SA" sz="4400" b="1"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يكون المتأول من أهل </a:t>
            </a:r>
            <a:r>
              <a:rPr lang="ar-SA" sz="4400" b="1"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الاجتهاد.</a:t>
            </a:r>
          </a:p>
          <a:p>
            <a:pPr marL="285750" indent="-285750">
              <a:buFont typeface="Wingdings" panose="05000000000000000000" pitchFamily="2" charset="2"/>
              <a:buChar char="v"/>
            </a:pPr>
            <a:r>
              <a:rPr lang="ar-SA" sz="4400" b="1"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يكون المعنى الذي أول إليه اللفظ من </a:t>
            </a:r>
            <a:r>
              <a:rPr lang="ar-SA" sz="4400" b="1"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المعاني التي </a:t>
            </a:r>
            <a:r>
              <a:rPr lang="ar-SA" sz="4400" b="1"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يحتملها </a:t>
            </a:r>
            <a:r>
              <a:rPr lang="ar-SA" sz="4400" b="1" dirty="0" smtClean="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اللفظ.</a:t>
            </a:r>
          </a:p>
          <a:p>
            <a:pPr marL="285750" indent="-285750">
              <a:buFont typeface="Wingdings" panose="05000000000000000000" pitchFamily="2" charset="2"/>
              <a:buChar char="v"/>
            </a:pPr>
            <a:r>
              <a:rPr lang="ar-SA" sz="4400" b="1" dirty="0">
                <a:solidFill>
                  <a:srgbClr val="00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يقوم التأويل على دليل صحيح</a:t>
            </a:r>
            <a:endParaRPr lang="ar-SA" sz="44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459405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1917029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137945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1079500" y="292100"/>
            <a:ext cx="10820400" cy="369332"/>
          </a:xfrm>
          <a:prstGeom prst="rect">
            <a:avLst/>
          </a:prstGeom>
          <a:noFill/>
        </p:spPr>
        <p:txBody>
          <a:bodyPr wrap="square" rtlCol="1">
            <a:spAutoFit/>
          </a:bodyPr>
          <a:lstStyle/>
          <a:p>
            <a:endParaRPr lang="ar-SA" dirty="0"/>
          </a:p>
        </p:txBody>
      </p:sp>
      <p:graphicFrame>
        <p:nvGraphicFramePr>
          <p:cNvPr id="3" name="رسم تخطيطي 2"/>
          <p:cNvGraphicFramePr/>
          <p:nvPr>
            <p:extLst>
              <p:ext uri="{D42A27DB-BD31-4B8C-83A1-F6EECF244321}">
                <p14:modId xmlns:p14="http://schemas.microsoft.com/office/powerpoint/2010/main" val="285757653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81422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215900"/>
            <a:ext cx="12192000" cy="6555641"/>
          </a:xfrm>
          <a:prstGeom prst="rect">
            <a:avLst/>
          </a:prstGeom>
          <a:noFill/>
        </p:spPr>
        <p:txBody>
          <a:bodyPr wrap="square" rtlCol="1">
            <a:spAutoFit/>
          </a:bodyPr>
          <a:lstStyle/>
          <a:p>
            <a:r>
              <a:rPr lang="ar-SA" sz="2800" b="1" dirty="0"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القائلين بعدم الجواز:-</a:t>
            </a:r>
          </a:p>
          <a:p>
            <a:pPr lvl="0"/>
            <a:r>
              <a:rPr lang="ar-SA" sz="28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a:t>
            </a:r>
          </a:p>
          <a:p>
            <a:pPr marL="285750" lvl="0" indent="-285750">
              <a:buFont typeface="Wingdings" panose="05000000000000000000" pitchFamily="2" charset="2"/>
              <a:buChar char="q"/>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رأينا أن أهل اللغة خصوا مسكر العنب باسم الخمر فوضعه لغيره اختراع من عندنا فلا يكون من لغتهم ، وإن علمنا أنهم وصفوه لكل مسكر فاسم الخمر ثابت للنبيذ توقيفا من جهتهم لا بقياسنا وان سكتوا عن الامرين فلم ينقل عنهم شيء فيحتمل الامرين ولابد من ترجيح أحد الامرين بدليل لانا ان رجحنا بلا دليل كان تحكم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p>
          <a:p>
            <a:pPr lvl="0"/>
            <a:r>
              <a:rPr lang="ar-SA" sz="2800" b="1" u="sng"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a:t>
            </a:r>
          </a:p>
          <a:p>
            <a:pPr lvl="0"/>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إذا تحققنا أن العرب وضعوا ذلك الاسم لمعنى فانا نفهم أنهم وضعوا ذلك الاسم لكل شيء فيه المعنى ، فالقياس في اللغة كذلك </a:t>
            </a:r>
            <a:r>
              <a:rPr lang="ar-SA" sz="2800" dirty="0" err="1"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توسيع مجرى الحكم ، وإذا جاز قياس التصريف فسموا فاعل الضرب ضاربا ومفعوله مضروبا ، فلم لا يجوز فيما نحن فيه.</a:t>
            </a:r>
            <a:endPar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marL="285750" lvl="0" indent="-285750">
              <a:buFont typeface="Wingdings" panose="05000000000000000000" pitchFamily="2" charset="2"/>
              <a:buChar char="q"/>
            </a:pP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رأينا من أهل اللغة يضعون الاسم لمعان ويخصصونها بالمحل كما يسمون الفرس أدهم لسواده وكميتا لحمرته والقارورة من الزجاج </a:t>
            </a:r>
            <a:r>
              <a:rPr lang="ar-SA" sz="28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يقر فيها المائعات ولا يتجاوزون بهذه الاسماء محلها وان كان المعنى عاما في غيره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فاذا </a:t>
            </a:r>
            <a:r>
              <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 ليس على قياس التصريف الذي عرف منهم لا سبيل إلى إثباته </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ووضعه.</a:t>
            </a:r>
          </a:p>
          <a:p>
            <a:pPr lvl="0"/>
            <a:r>
              <a:rPr lang="ar-SA" sz="2800" b="1" u="sng"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a:t>
            </a:r>
          </a:p>
          <a:p>
            <a:pPr lvl="0"/>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فيما استشهدوا به من الاسماء وضع الاسم لشيئين: الجنس والصفة ومتى كانت العلة ذات وصفين لم يثبت الحكم </a:t>
            </a:r>
            <a:r>
              <a:rPr lang="ar-SA" sz="2800" dirty="0" err="1"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بدونهما</a:t>
            </a:r>
            <a:r>
              <a:rPr lang="ar-SA" sz="2800"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 </a:t>
            </a:r>
          </a:p>
          <a:p>
            <a:pPr lvl="0"/>
            <a:endPar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endParaRPr lang="ar-SA" sz="28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731846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3302000" y="1219200"/>
            <a:ext cx="6502400" cy="2585323"/>
          </a:xfrm>
          <a:prstGeom prst="rect">
            <a:avLst/>
          </a:prstGeom>
          <a:noFill/>
        </p:spPr>
        <p:txBody>
          <a:bodyPr wrap="square" rtlCol="1">
            <a:spAutoFit/>
          </a:bodyPr>
          <a:lstStyle/>
          <a:p>
            <a:r>
              <a:rPr lang="ar-SA" sz="54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الراجح </a:t>
            </a:r>
          </a:p>
          <a:p>
            <a:endParaRPr lang="ar-SA"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5400" b="1" dirty="0" smtClean="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يجوز أن تثبت الاسماء بالقياس</a:t>
            </a:r>
            <a:endParaRPr lang="ar-SA"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273156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6" name="رسم تخطيطي 5">
            <a:extLst>
              <a:ext uri="{FF2B5EF4-FFF2-40B4-BE49-F238E27FC236}">
                <a16:creationId xmlns:a16="http://schemas.microsoft.com/office/drawing/2014/main" xmlns="" id="{F06CE35F-B09A-4DCE-89F7-5E23786981BA}"/>
              </a:ext>
            </a:extLst>
          </p:cNvPr>
          <p:cNvGraphicFramePr/>
          <p:nvPr>
            <p:extLst>
              <p:ext uri="{D42A27DB-BD31-4B8C-83A1-F6EECF244321}">
                <p14:modId xmlns:p14="http://schemas.microsoft.com/office/powerpoint/2010/main" val="160723267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10196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xmlns="" id="{56CF146B-4774-45AF-82FD-D30CE17A46C0}"/>
              </a:ext>
            </a:extLst>
          </p:cNvPr>
          <p:cNvSpPr txBox="1"/>
          <p:nvPr/>
        </p:nvSpPr>
        <p:spPr>
          <a:xfrm>
            <a:off x="0" y="104503"/>
            <a:ext cx="12191999" cy="6555641"/>
          </a:xfrm>
          <a:prstGeom prst="rect">
            <a:avLst/>
          </a:prstGeom>
          <a:noFill/>
        </p:spPr>
        <p:txBody>
          <a:bodyPr wrap="square" rtlCol="1">
            <a:spAutoFit/>
          </a:bodyPr>
          <a:lstStyle/>
          <a:p>
            <a:r>
              <a:rPr lang="ar-SA" sz="28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أولا:- الأسماء الحقيقة:-</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تعني:- اللفظ المستعمل في موضوعه الأصلي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حكمها:- وجوب العمل بها عند استعمال اللفظ في حقيقته.</a:t>
            </a:r>
          </a:p>
          <a:p>
            <a:r>
              <a:rPr lang="ar-SA" sz="28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ثانيا: الأسماء العرفية:- </a:t>
            </a:r>
          </a:p>
          <a:p>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يصير الاسم عرفيا باعتبارين هما:-</a:t>
            </a:r>
          </a:p>
          <a:p>
            <a:pPr marL="342900" indent="-342900">
              <a:buFont typeface="+mj-lt"/>
              <a:buAutoNum type="arabicParenR"/>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يكون للاسم معنيان فيستعملونه لمعنى واحد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ويتعارفونه</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فيما بينهم بهذا المعنى،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الدابة تعارفوا عليه انها ذواتى الأربع فقط مثل الفرس، مع ان لها معاني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آخرى</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اللغة لكن تعارفوا على هذا المعنى. </a:t>
            </a:r>
          </a:p>
          <a:p>
            <a:pPr marL="342900" indent="-342900">
              <a:buFont typeface="+mj-lt"/>
              <a:buAutoNum type="arabicParenR"/>
            </a:pP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يشيع استعمال هذا الاسم ويكثر استعماله بين الناس في اللفظ المجازي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مثل:   - الغائط حقيقته اللغوية المطمئن من الأرض لكنه استعمل في اعراف الناس على الخارج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المستقذر</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من الانسان.</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-العذرة حقيقتها اللغوية فناء الدار لكنه استعمل في اعراف الناس على الخارج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المستقذر</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من الانسان.</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-الرواية حقيقته اللغوية الجمل الذي يسقى عليه الماء لكنه استعمل في اعراف الناس على أنه وعاء الماء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ففي كل هذه الأمثلة اصلها اللغوي صار منسي وغير مستعمل واصبح المجاز هو الذي يعرف ويفهم به بعرف الاستعمال وليس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باصلها</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اللغوي. </a:t>
            </a:r>
          </a:p>
          <a:p>
            <a:r>
              <a:rPr lang="ar-SA" sz="2800" b="1" u="sng"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وتنقسم الأسماء العرفية إلى قسمين</a:t>
            </a:r>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*عرفية عامة .     *عرفية خاصة.</a:t>
            </a:r>
          </a:p>
          <a:p>
            <a:endPar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964549272"/>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xmlns="" id="{EF2FEC99-6B3F-43AB-80A6-DCCA562F35A4}"/>
              </a:ext>
            </a:extLst>
          </p:cNvPr>
          <p:cNvSpPr txBox="1"/>
          <p:nvPr/>
        </p:nvSpPr>
        <p:spPr>
          <a:xfrm>
            <a:off x="0" y="0"/>
            <a:ext cx="12096206" cy="3416320"/>
          </a:xfrm>
          <a:prstGeom prst="rect">
            <a:avLst/>
          </a:prstGeom>
          <a:noFill/>
        </p:spPr>
        <p:txBody>
          <a:bodyPr wrap="square" rtlCol="1">
            <a:spAutoFit/>
          </a:bodyPr>
          <a:lstStyle/>
          <a:p>
            <a:r>
              <a:rPr lang="ar-SA" sz="36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ثالثا: الأسماء الشرعية:-</a:t>
            </a:r>
          </a:p>
          <a:p>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وهي الأسماء المنقولة من اللغة إلى الشرع.</a:t>
            </a:r>
          </a:p>
          <a:p>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 الصلاة ، اصلها اللغوي الدعاء ولكن في الشرع تعني الصلاة التي امرنا الله بها .</a:t>
            </a:r>
          </a:p>
          <a:p>
            <a:endPar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36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هل استعمال الشارع لهذا اللفظ ينقلها من معناها اللغوي إلى الشرعي ؟!</a:t>
            </a:r>
          </a:p>
          <a:p>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انقسم العلماء في هذه المسألة إلى قسمين:-</a:t>
            </a:r>
          </a:p>
        </p:txBody>
      </p:sp>
      <p:graphicFrame>
        <p:nvGraphicFramePr>
          <p:cNvPr id="3" name="رسم تخطيطي 2">
            <a:extLst>
              <a:ext uri="{FF2B5EF4-FFF2-40B4-BE49-F238E27FC236}">
                <a16:creationId xmlns:a16="http://schemas.microsoft.com/office/drawing/2014/main" xmlns="" id="{B1FC4783-019A-4329-B2B0-670BA3FCEEAB}"/>
              </a:ext>
            </a:extLst>
          </p:cNvPr>
          <p:cNvGraphicFramePr/>
          <p:nvPr>
            <p:extLst>
              <p:ext uri="{D42A27DB-BD31-4B8C-83A1-F6EECF244321}">
                <p14:modId xmlns:p14="http://schemas.microsoft.com/office/powerpoint/2010/main" val="2941216814"/>
              </p:ext>
            </p:extLst>
          </p:nvPr>
        </p:nvGraphicFramePr>
        <p:xfrm>
          <a:off x="95795" y="2743200"/>
          <a:ext cx="11895908" cy="4114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4847921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xmlns="" id="{72F67C00-B6CC-47CE-938F-96DBB9F3D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xmlns="" id="{CAD51788-AB7E-43D0-BCB3-FD250EC3D652}"/>
              </a:ext>
            </a:extLst>
          </p:cNvPr>
          <p:cNvSpPr txBox="1"/>
          <p:nvPr/>
        </p:nvSpPr>
        <p:spPr>
          <a:xfrm>
            <a:off x="104503" y="130629"/>
            <a:ext cx="12087497" cy="6494085"/>
          </a:xfrm>
          <a:prstGeom prst="rect">
            <a:avLst/>
          </a:prstGeom>
          <a:noFill/>
        </p:spPr>
        <p:txBody>
          <a:bodyPr wrap="square" rtlCol="1">
            <a:spAutoFit/>
          </a:bodyPr>
          <a:lstStyle/>
          <a:p>
            <a:r>
              <a:rPr lang="ar-SA" sz="32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المذهب الثاني: القائلين بعد نقل اللفظ من معناه اللغوي إلى الشرعي:-</a:t>
            </a:r>
          </a:p>
          <a:p>
            <a:pPr marL="285750" indent="-285750">
              <a:buFont typeface="Wingdings" panose="05000000000000000000" pitchFamily="2" charset="2"/>
              <a:buChar char="q"/>
            </a:pPr>
            <a:r>
              <a:rPr lang="ar-SA" sz="3200" b="1" dirty="0">
                <a:solidFill>
                  <a:schemeClr val="accent5">
                    <a:lumMod val="50000"/>
                  </a:schemeClr>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القرآن عربي وأن النبي صلى الله عليه وسلم مبعوث بلسان قومه ، فلو كانت تلك الالفاظ لغير مدلولاتها اللغوية لما كانت من لسان أهل اللغة ، وتكون كما لو قال: (أكرم العلماء) وأراد به الجهال فإنه سيكون بغير لسانهم وإن كان اللفظ المنقول إليه عربيا .</a:t>
            </a:r>
          </a:p>
          <a:p>
            <a:r>
              <a:rPr lang="ar-SA" sz="32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أ-أن استعمال هذه الأسماء لا يخرجها عن كونها عربية بدليل أن هذه الأسماء الشرعية هي مجازات منقولة عن اللغة فلابد من وجود علاقة بين المعنى اللغوي والشرعي، فثبت أن مجازات أهل اللغة عربية مع أنها لم توضع للمعنى الحقيقي منها، فكذلك في الشرعية.</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ب-أن استعمال الشرع لهذه الأسماء لا تسلبها ولا تخرجها عن القران ولا يخرج القران عن كونه خطابا بلسان العرب، فكما وجد في القرآن بعض الالفاظ الاعجمية ومع هذا لم يخرجها عن كونه عربي.</a:t>
            </a:r>
          </a:p>
          <a:p>
            <a:pPr marL="285750" indent="-285750">
              <a:buFont typeface="Wingdings" panose="05000000000000000000" pitchFamily="2" charset="2"/>
              <a:buChar char="q"/>
            </a:pPr>
            <a:r>
              <a:rPr lang="ar-SA" sz="3200" b="1" dirty="0">
                <a:solidFill>
                  <a:schemeClr val="accent5">
                    <a:lumMod val="50000"/>
                  </a:schemeClr>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أنه لو لزم ذلك أي نقل الالفاظ من معناها اللغوي إلى الشرعي للزم النبي صلى الله عليه وسلم أن يوقف الامة على نقلها توقيفا .</a:t>
            </a:r>
          </a:p>
          <a:p>
            <a:r>
              <a:rPr lang="ar-SA" sz="32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 </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إن ذلك يجب في التوقيف إذا لم يعلم منه مقصود الشارع من هذه الأسماء فيبينها بالقرائن والتكرار وبالفعل أو القول ، فإذا علمنا المقصود من الاسم فلا حاجة إلى بيانه وتوضيحه.</a:t>
            </a:r>
          </a:p>
        </p:txBody>
      </p:sp>
    </p:spTree>
    <p:extLst>
      <p:ext uri="{BB962C8B-B14F-4D97-AF65-F5344CB8AC3E}">
        <p14:creationId xmlns:p14="http://schemas.microsoft.com/office/powerpoint/2010/main" val="1064892481"/>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TotalTime>
  <Words>2569</Words>
  <Application>Microsoft Office PowerPoint</Application>
  <PresentationFormat>ملء الشاشة</PresentationFormat>
  <Paragraphs>153</Paragraphs>
  <Slides>26</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26</vt:i4>
      </vt:variant>
    </vt:vector>
  </HeadingPairs>
  <TitlesOfParts>
    <vt:vector size="33" baseType="lpstr">
      <vt:lpstr>Arial</vt:lpstr>
      <vt:lpstr>Calibri</vt:lpstr>
      <vt:lpstr>Calibri Light</vt:lpstr>
      <vt:lpstr>Times New Roman</vt:lpstr>
      <vt:lpstr>Traditional Arabic</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TOSHIBA</cp:lastModifiedBy>
  <cp:revision>30</cp:revision>
  <dcterms:created xsi:type="dcterms:W3CDTF">2019-10-22T19:33:41Z</dcterms:created>
  <dcterms:modified xsi:type="dcterms:W3CDTF">2019-11-12T21:00:39Z</dcterms:modified>
</cp:coreProperties>
</file>