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92B17B-F6FD-494E-BCFD-4778239F486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C039585-4935-4EE5-A3F5-55C1922A703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cs typeface="Arial" charset="0"/>
            </a:rPr>
            <a:t>أركان القراءة الصحيحة</a:t>
          </a:r>
          <a:endParaRPr kumimoji="0" lang="en-US" sz="2800" b="1" i="0" u="none" strike="noStrike" cap="none" normalizeH="0" baseline="0" dirty="0" smtClean="0">
            <a:ln>
              <a:noFill/>
            </a:ln>
            <a:solidFill>
              <a:srgbClr val="FFC000"/>
            </a:solidFill>
            <a:effectLst/>
            <a:latin typeface="Arial" charset="0"/>
            <a:cs typeface="Arial" charset="0"/>
          </a:endParaRPr>
        </a:p>
      </dgm:t>
    </dgm:pt>
    <dgm:pt modelId="{5A83C32E-51FE-414C-A172-41A65925D5DD}" type="parTrans" cxnId="{754615F6-85DC-4974-8A32-E81AFBFA477E}">
      <dgm:prSet/>
      <dgm:spPr/>
      <dgm:t>
        <a:bodyPr/>
        <a:lstStyle/>
        <a:p>
          <a:endParaRPr lang="en-US"/>
        </a:p>
      </dgm:t>
    </dgm:pt>
    <dgm:pt modelId="{D3FD9F71-88D8-43B1-A2A1-273FAF252057}" type="sibTrans" cxnId="{754615F6-85DC-4974-8A32-E81AFBFA477E}">
      <dgm:prSet/>
      <dgm:spPr/>
      <dgm:t>
        <a:bodyPr/>
        <a:lstStyle/>
        <a:p>
          <a:endParaRPr lang="en-US"/>
        </a:p>
      </dgm:t>
    </dgm:pt>
    <dgm:pt modelId="{1A8BC23F-1AB4-4226-AA10-6284E2F440B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ثالثاً: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صحة السند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rgbClr val="FFFFFF"/>
            </a:solidFill>
            <a:effectLst/>
            <a:latin typeface="Arial" charset="0"/>
            <a:cs typeface="Arial" charset="0"/>
          </a:endParaRPr>
        </a:p>
      </dgm:t>
    </dgm:pt>
    <dgm:pt modelId="{8D296312-0FB8-4651-9014-7071C901A8CD}" type="parTrans" cxnId="{36DC0434-C96F-40D4-ACFE-2C15C7DFFB74}">
      <dgm:prSet/>
      <dgm:spPr/>
      <dgm:t>
        <a:bodyPr/>
        <a:lstStyle/>
        <a:p>
          <a:endParaRPr lang="en-US"/>
        </a:p>
      </dgm:t>
    </dgm:pt>
    <dgm:pt modelId="{48E27C10-0A27-4CD7-A08C-AE9A197F3722}" type="sibTrans" cxnId="{36DC0434-C96F-40D4-ACFE-2C15C7DFFB74}">
      <dgm:prSet/>
      <dgm:spPr/>
      <dgm:t>
        <a:bodyPr/>
        <a:lstStyle/>
        <a:p>
          <a:endParaRPr lang="en-US"/>
        </a:p>
      </dgm:t>
    </dgm:pt>
    <dgm:pt modelId="{33BA4E80-CBFC-4761-BAD5-02E5C5625A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ثانياً: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موافقة </a:t>
          </a: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ال</a:t>
          </a: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رسم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العثمانى ولو احتمالاً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rgbClr val="4F6128"/>
            </a:solidFill>
            <a:effectLst/>
            <a:latin typeface="Arial" charset="0"/>
            <a:cs typeface="Arial" charset="0"/>
          </a:endParaRPr>
        </a:p>
      </dgm:t>
    </dgm:pt>
    <dgm:pt modelId="{8194CA60-ACA4-4C9C-9102-724D213227F8}" type="parTrans" cxnId="{1158CACA-5DA4-46E8-B4FA-06FB0DCCD994}">
      <dgm:prSet/>
      <dgm:spPr/>
      <dgm:t>
        <a:bodyPr/>
        <a:lstStyle/>
        <a:p>
          <a:endParaRPr lang="en-US"/>
        </a:p>
      </dgm:t>
    </dgm:pt>
    <dgm:pt modelId="{FE1C0954-C1B4-4621-8645-CFF5C60F6DF7}" type="sibTrans" cxnId="{1158CACA-5DA4-46E8-B4FA-06FB0DCCD994}">
      <dgm:prSet/>
      <dgm:spPr/>
      <dgm:t>
        <a:bodyPr/>
        <a:lstStyle/>
        <a:p>
          <a:endParaRPr lang="en-US"/>
        </a:p>
      </dgm:t>
    </dgm:pt>
    <dgm:pt modelId="{22BC331E-16BD-402B-82A8-8C199BB6E06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أولا:</a:t>
          </a: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  </a:t>
          </a: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موافقة اللغة العربية ولو</a:t>
          </a:r>
          <a:r>
            <a:rPr kumimoji="0" lang="ar-SA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 بوجه</a:t>
          </a:r>
          <a:endParaRPr kumimoji="0" lang="en-US" b="1" i="0" u="none" strike="noStrike" cap="none" normalizeH="0" baseline="0" dirty="0" smtClean="0">
            <a:ln>
              <a:noFill/>
            </a:ln>
            <a:solidFill>
              <a:srgbClr val="FFFFFF"/>
            </a:solidFill>
            <a:effectLst/>
            <a:latin typeface="Arial" charset="0"/>
            <a:cs typeface="Arial" charset="0"/>
          </a:endParaRPr>
        </a:p>
      </dgm:t>
    </dgm:pt>
    <dgm:pt modelId="{12A3E9A3-F37B-41F3-830D-5A3A45051B30}" type="parTrans" cxnId="{5526BB7E-8211-487F-B657-7A5972010484}">
      <dgm:prSet/>
      <dgm:spPr/>
      <dgm:t>
        <a:bodyPr/>
        <a:lstStyle/>
        <a:p>
          <a:endParaRPr lang="en-US"/>
        </a:p>
      </dgm:t>
    </dgm:pt>
    <dgm:pt modelId="{DBFB0C5A-554D-449D-9A1E-4F1927A469D0}" type="sibTrans" cxnId="{5526BB7E-8211-487F-B657-7A5972010484}">
      <dgm:prSet/>
      <dgm:spPr/>
      <dgm:t>
        <a:bodyPr/>
        <a:lstStyle/>
        <a:p>
          <a:endParaRPr lang="en-US"/>
        </a:p>
      </dgm:t>
    </dgm:pt>
    <dgm:pt modelId="{DA33B31D-1877-4E86-B94A-7B40D566B8F9}" type="pres">
      <dgm:prSet presAssocID="{D692B17B-F6FD-494E-BCFD-4778239F486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EEBC57-9C12-4FF3-B159-604BEB3D478A}" type="pres">
      <dgm:prSet presAssocID="{CC039585-4935-4EE5-A3F5-55C1922A703A}" presName="hierRoot1" presStyleCnt="0">
        <dgm:presLayoutVars>
          <dgm:hierBranch/>
        </dgm:presLayoutVars>
      </dgm:prSet>
      <dgm:spPr/>
    </dgm:pt>
    <dgm:pt modelId="{42F25F0F-3B04-4066-9394-B22800FE8E22}" type="pres">
      <dgm:prSet presAssocID="{CC039585-4935-4EE5-A3F5-55C1922A703A}" presName="rootComposite1" presStyleCnt="0"/>
      <dgm:spPr/>
    </dgm:pt>
    <dgm:pt modelId="{4C3CC78E-D055-4FFC-9AC4-1888FBB737B4}" type="pres">
      <dgm:prSet presAssocID="{CC039585-4935-4EE5-A3F5-55C1922A703A}" presName="rootText1" presStyleLbl="node0" presStyleIdx="0" presStyleCnt="1">
        <dgm:presLayoutVars>
          <dgm:chPref val="3"/>
        </dgm:presLayoutVars>
      </dgm:prSet>
      <dgm:spPr/>
    </dgm:pt>
    <dgm:pt modelId="{810CEDA2-51AB-4910-B00E-610FC96795DD}" type="pres">
      <dgm:prSet presAssocID="{CC039585-4935-4EE5-A3F5-55C1922A703A}" presName="rootConnector1" presStyleLbl="node1" presStyleIdx="0" presStyleCnt="0"/>
      <dgm:spPr/>
    </dgm:pt>
    <dgm:pt modelId="{623E2075-0F15-450F-906D-517B6EE63E48}" type="pres">
      <dgm:prSet presAssocID="{CC039585-4935-4EE5-A3F5-55C1922A703A}" presName="hierChild2" presStyleCnt="0"/>
      <dgm:spPr/>
    </dgm:pt>
    <dgm:pt modelId="{42575388-4A41-4C3A-9ECD-9221FFD02823}" type="pres">
      <dgm:prSet presAssocID="{8D296312-0FB8-4651-9014-7071C901A8CD}" presName="Name35" presStyleLbl="parChTrans1D2" presStyleIdx="0" presStyleCnt="3"/>
      <dgm:spPr/>
    </dgm:pt>
    <dgm:pt modelId="{17F331F8-3117-4AB9-89EA-8E868675C1B4}" type="pres">
      <dgm:prSet presAssocID="{1A8BC23F-1AB4-4226-AA10-6284E2F440B3}" presName="hierRoot2" presStyleCnt="0">
        <dgm:presLayoutVars>
          <dgm:hierBranch/>
        </dgm:presLayoutVars>
      </dgm:prSet>
      <dgm:spPr/>
    </dgm:pt>
    <dgm:pt modelId="{51C12802-DFB2-4FD1-BE50-DD1C819D326D}" type="pres">
      <dgm:prSet presAssocID="{1A8BC23F-1AB4-4226-AA10-6284E2F440B3}" presName="rootComposite" presStyleCnt="0"/>
      <dgm:spPr/>
    </dgm:pt>
    <dgm:pt modelId="{68CC835D-6246-4016-81F7-3BA416FFB32B}" type="pres">
      <dgm:prSet presAssocID="{1A8BC23F-1AB4-4226-AA10-6284E2F440B3}" presName="rootText" presStyleLbl="node2" presStyleIdx="0" presStyleCnt="3">
        <dgm:presLayoutVars>
          <dgm:chPref val="3"/>
        </dgm:presLayoutVars>
      </dgm:prSet>
      <dgm:spPr/>
    </dgm:pt>
    <dgm:pt modelId="{D437C181-3791-4D06-925E-0E8A1984A270}" type="pres">
      <dgm:prSet presAssocID="{1A8BC23F-1AB4-4226-AA10-6284E2F440B3}" presName="rootConnector" presStyleLbl="node2" presStyleIdx="0" presStyleCnt="3"/>
      <dgm:spPr/>
    </dgm:pt>
    <dgm:pt modelId="{37B50876-53EB-4202-90EA-3143E90F8CAB}" type="pres">
      <dgm:prSet presAssocID="{1A8BC23F-1AB4-4226-AA10-6284E2F440B3}" presName="hierChild4" presStyleCnt="0"/>
      <dgm:spPr/>
    </dgm:pt>
    <dgm:pt modelId="{4BEDF8BB-BF5A-4DD1-83DB-933D108E0308}" type="pres">
      <dgm:prSet presAssocID="{1A8BC23F-1AB4-4226-AA10-6284E2F440B3}" presName="hierChild5" presStyleCnt="0"/>
      <dgm:spPr/>
    </dgm:pt>
    <dgm:pt modelId="{24A52AAC-A036-4113-9524-B55737B5FAA0}" type="pres">
      <dgm:prSet presAssocID="{8194CA60-ACA4-4C9C-9102-724D213227F8}" presName="Name35" presStyleLbl="parChTrans1D2" presStyleIdx="1" presStyleCnt="3"/>
      <dgm:spPr/>
    </dgm:pt>
    <dgm:pt modelId="{5E849A18-992B-4779-AC6C-F371B715D931}" type="pres">
      <dgm:prSet presAssocID="{33BA4E80-CBFC-4761-BAD5-02E5C5625A02}" presName="hierRoot2" presStyleCnt="0">
        <dgm:presLayoutVars>
          <dgm:hierBranch/>
        </dgm:presLayoutVars>
      </dgm:prSet>
      <dgm:spPr/>
    </dgm:pt>
    <dgm:pt modelId="{43A820E7-E346-4509-A5DC-96348EC7014E}" type="pres">
      <dgm:prSet presAssocID="{33BA4E80-CBFC-4761-BAD5-02E5C5625A02}" presName="rootComposite" presStyleCnt="0"/>
      <dgm:spPr/>
    </dgm:pt>
    <dgm:pt modelId="{67137BBE-3FEB-47AC-8D70-9CBA676EC352}" type="pres">
      <dgm:prSet presAssocID="{33BA4E80-CBFC-4761-BAD5-02E5C5625A0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F3B40E-8946-4867-A96F-23E148A56685}" type="pres">
      <dgm:prSet presAssocID="{33BA4E80-CBFC-4761-BAD5-02E5C5625A02}" presName="rootConnector" presStyleLbl="node2" presStyleIdx="1" presStyleCnt="3"/>
      <dgm:spPr/>
    </dgm:pt>
    <dgm:pt modelId="{C8C15EA2-55DE-4BD9-AD05-3B669A8EAD7E}" type="pres">
      <dgm:prSet presAssocID="{33BA4E80-CBFC-4761-BAD5-02E5C5625A02}" presName="hierChild4" presStyleCnt="0"/>
      <dgm:spPr/>
    </dgm:pt>
    <dgm:pt modelId="{9FA92724-F01F-4B4B-96DB-1949A673D977}" type="pres">
      <dgm:prSet presAssocID="{33BA4E80-CBFC-4761-BAD5-02E5C5625A02}" presName="hierChild5" presStyleCnt="0"/>
      <dgm:spPr/>
    </dgm:pt>
    <dgm:pt modelId="{538F5B76-5E83-4CD6-9A16-33DF1F6E22C7}" type="pres">
      <dgm:prSet presAssocID="{12A3E9A3-F37B-41F3-830D-5A3A45051B30}" presName="Name35" presStyleLbl="parChTrans1D2" presStyleIdx="2" presStyleCnt="3"/>
      <dgm:spPr/>
    </dgm:pt>
    <dgm:pt modelId="{53F8C125-B503-4523-8DB3-23E0842DC205}" type="pres">
      <dgm:prSet presAssocID="{22BC331E-16BD-402B-82A8-8C199BB6E068}" presName="hierRoot2" presStyleCnt="0">
        <dgm:presLayoutVars>
          <dgm:hierBranch/>
        </dgm:presLayoutVars>
      </dgm:prSet>
      <dgm:spPr/>
    </dgm:pt>
    <dgm:pt modelId="{AC08B89C-291B-43DB-B9DF-14A4A856DE48}" type="pres">
      <dgm:prSet presAssocID="{22BC331E-16BD-402B-82A8-8C199BB6E068}" presName="rootComposite" presStyleCnt="0"/>
      <dgm:spPr/>
    </dgm:pt>
    <dgm:pt modelId="{6A923234-9762-4E93-AC64-C6E534DA346F}" type="pres">
      <dgm:prSet presAssocID="{22BC331E-16BD-402B-82A8-8C199BB6E06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A18892-2C52-4156-8DF5-602D86B53A33}" type="pres">
      <dgm:prSet presAssocID="{22BC331E-16BD-402B-82A8-8C199BB6E068}" presName="rootConnector" presStyleLbl="node2" presStyleIdx="2" presStyleCnt="3"/>
      <dgm:spPr/>
    </dgm:pt>
    <dgm:pt modelId="{2DFF2338-B8DE-4A2D-B050-223E62B14F2D}" type="pres">
      <dgm:prSet presAssocID="{22BC331E-16BD-402B-82A8-8C199BB6E068}" presName="hierChild4" presStyleCnt="0"/>
      <dgm:spPr/>
    </dgm:pt>
    <dgm:pt modelId="{CCF7EC15-812F-4AF1-8C03-D93D327B2888}" type="pres">
      <dgm:prSet presAssocID="{22BC331E-16BD-402B-82A8-8C199BB6E068}" presName="hierChild5" presStyleCnt="0"/>
      <dgm:spPr/>
    </dgm:pt>
    <dgm:pt modelId="{1DD5E601-44D1-42FF-9BAD-FC56ACCE03E9}" type="pres">
      <dgm:prSet presAssocID="{CC039585-4935-4EE5-A3F5-55C1922A703A}" presName="hierChild3" presStyleCnt="0"/>
      <dgm:spPr/>
    </dgm:pt>
  </dgm:ptLst>
  <dgm:cxnLst>
    <dgm:cxn modelId="{36DC0434-C96F-40D4-ACFE-2C15C7DFFB74}" srcId="{CC039585-4935-4EE5-A3F5-55C1922A703A}" destId="{1A8BC23F-1AB4-4226-AA10-6284E2F440B3}" srcOrd="0" destOrd="0" parTransId="{8D296312-0FB8-4651-9014-7071C901A8CD}" sibTransId="{48E27C10-0A27-4CD7-A08C-AE9A197F3722}"/>
    <dgm:cxn modelId="{FFEA70DB-20B0-49D3-ADC3-F11C833892C4}" type="presOf" srcId="{22BC331E-16BD-402B-82A8-8C199BB6E068}" destId="{6A923234-9762-4E93-AC64-C6E534DA346F}" srcOrd="0" destOrd="0" presId="urn:microsoft.com/office/officeart/2005/8/layout/orgChart1"/>
    <dgm:cxn modelId="{038A10ED-712B-4215-B429-B65919AEDD96}" type="presOf" srcId="{12A3E9A3-F37B-41F3-830D-5A3A45051B30}" destId="{538F5B76-5E83-4CD6-9A16-33DF1F6E22C7}" srcOrd="0" destOrd="0" presId="urn:microsoft.com/office/officeart/2005/8/layout/orgChart1"/>
    <dgm:cxn modelId="{F9C6DA4E-C713-4977-B6F3-D185A1728DB2}" type="presOf" srcId="{CC039585-4935-4EE5-A3F5-55C1922A703A}" destId="{810CEDA2-51AB-4910-B00E-610FC96795DD}" srcOrd="1" destOrd="0" presId="urn:microsoft.com/office/officeart/2005/8/layout/orgChart1"/>
    <dgm:cxn modelId="{8097AC3B-BB69-47E7-9386-8622168E7AA5}" type="presOf" srcId="{D692B17B-F6FD-494E-BCFD-4778239F4860}" destId="{DA33B31D-1877-4E86-B94A-7B40D566B8F9}" srcOrd="0" destOrd="0" presId="urn:microsoft.com/office/officeart/2005/8/layout/orgChart1"/>
    <dgm:cxn modelId="{7591C002-E700-4BA0-B34B-848FD4C084A9}" type="presOf" srcId="{33BA4E80-CBFC-4761-BAD5-02E5C5625A02}" destId="{67137BBE-3FEB-47AC-8D70-9CBA676EC352}" srcOrd="0" destOrd="0" presId="urn:microsoft.com/office/officeart/2005/8/layout/orgChart1"/>
    <dgm:cxn modelId="{7C574FFA-1230-4688-85FB-7A3778B6D766}" type="presOf" srcId="{8D296312-0FB8-4651-9014-7071C901A8CD}" destId="{42575388-4A41-4C3A-9ECD-9221FFD02823}" srcOrd="0" destOrd="0" presId="urn:microsoft.com/office/officeart/2005/8/layout/orgChart1"/>
    <dgm:cxn modelId="{6D659EB0-4FAC-4E46-B96C-60057413BDA7}" type="presOf" srcId="{CC039585-4935-4EE5-A3F5-55C1922A703A}" destId="{4C3CC78E-D055-4FFC-9AC4-1888FBB737B4}" srcOrd="0" destOrd="0" presId="urn:microsoft.com/office/officeart/2005/8/layout/orgChart1"/>
    <dgm:cxn modelId="{02CA8D0A-281C-44CD-A3E6-4496B7D16D5D}" type="presOf" srcId="{33BA4E80-CBFC-4761-BAD5-02E5C5625A02}" destId="{D6F3B40E-8946-4867-A96F-23E148A56685}" srcOrd="1" destOrd="0" presId="urn:microsoft.com/office/officeart/2005/8/layout/orgChart1"/>
    <dgm:cxn modelId="{754615F6-85DC-4974-8A32-E81AFBFA477E}" srcId="{D692B17B-F6FD-494E-BCFD-4778239F4860}" destId="{CC039585-4935-4EE5-A3F5-55C1922A703A}" srcOrd="0" destOrd="0" parTransId="{5A83C32E-51FE-414C-A172-41A65925D5DD}" sibTransId="{D3FD9F71-88D8-43B1-A2A1-273FAF252057}"/>
    <dgm:cxn modelId="{35FAEFED-F1CF-4381-94B4-17EF79B621CA}" type="presOf" srcId="{8194CA60-ACA4-4C9C-9102-724D213227F8}" destId="{24A52AAC-A036-4113-9524-B55737B5FAA0}" srcOrd="0" destOrd="0" presId="urn:microsoft.com/office/officeart/2005/8/layout/orgChart1"/>
    <dgm:cxn modelId="{B60B7E73-A375-4EB8-A03D-E421884B27C0}" type="presOf" srcId="{22BC331E-16BD-402B-82A8-8C199BB6E068}" destId="{B7A18892-2C52-4156-8DF5-602D86B53A33}" srcOrd="1" destOrd="0" presId="urn:microsoft.com/office/officeart/2005/8/layout/orgChart1"/>
    <dgm:cxn modelId="{1158CACA-5DA4-46E8-B4FA-06FB0DCCD994}" srcId="{CC039585-4935-4EE5-A3F5-55C1922A703A}" destId="{33BA4E80-CBFC-4761-BAD5-02E5C5625A02}" srcOrd="1" destOrd="0" parTransId="{8194CA60-ACA4-4C9C-9102-724D213227F8}" sibTransId="{FE1C0954-C1B4-4621-8645-CFF5C60F6DF7}"/>
    <dgm:cxn modelId="{74A0F60B-1CF6-49EE-A31F-428240C21339}" type="presOf" srcId="{1A8BC23F-1AB4-4226-AA10-6284E2F440B3}" destId="{D437C181-3791-4D06-925E-0E8A1984A270}" srcOrd="1" destOrd="0" presId="urn:microsoft.com/office/officeart/2005/8/layout/orgChart1"/>
    <dgm:cxn modelId="{29C9E85A-BB57-4015-9A1F-90EAE6D0D60A}" type="presOf" srcId="{1A8BC23F-1AB4-4226-AA10-6284E2F440B3}" destId="{68CC835D-6246-4016-81F7-3BA416FFB32B}" srcOrd="0" destOrd="0" presId="urn:microsoft.com/office/officeart/2005/8/layout/orgChart1"/>
    <dgm:cxn modelId="{5526BB7E-8211-487F-B657-7A5972010484}" srcId="{CC039585-4935-4EE5-A3F5-55C1922A703A}" destId="{22BC331E-16BD-402B-82A8-8C199BB6E068}" srcOrd="2" destOrd="0" parTransId="{12A3E9A3-F37B-41F3-830D-5A3A45051B30}" sibTransId="{DBFB0C5A-554D-449D-9A1E-4F1927A469D0}"/>
    <dgm:cxn modelId="{8126E2DC-362C-423B-B721-6C9955BCAA38}" type="presParOf" srcId="{DA33B31D-1877-4E86-B94A-7B40D566B8F9}" destId="{76EEBC57-9C12-4FF3-B159-604BEB3D478A}" srcOrd="0" destOrd="0" presId="urn:microsoft.com/office/officeart/2005/8/layout/orgChart1"/>
    <dgm:cxn modelId="{158BAC16-6098-4914-8CBA-D2895709300E}" type="presParOf" srcId="{76EEBC57-9C12-4FF3-B159-604BEB3D478A}" destId="{42F25F0F-3B04-4066-9394-B22800FE8E22}" srcOrd="0" destOrd="0" presId="urn:microsoft.com/office/officeart/2005/8/layout/orgChart1"/>
    <dgm:cxn modelId="{C67776A9-69D6-420F-9178-636D67980E0D}" type="presParOf" srcId="{42F25F0F-3B04-4066-9394-B22800FE8E22}" destId="{4C3CC78E-D055-4FFC-9AC4-1888FBB737B4}" srcOrd="0" destOrd="0" presId="urn:microsoft.com/office/officeart/2005/8/layout/orgChart1"/>
    <dgm:cxn modelId="{D619CEA6-EC2C-4F73-8C6A-9D31C56194FD}" type="presParOf" srcId="{42F25F0F-3B04-4066-9394-B22800FE8E22}" destId="{810CEDA2-51AB-4910-B00E-610FC96795DD}" srcOrd="1" destOrd="0" presId="urn:microsoft.com/office/officeart/2005/8/layout/orgChart1"/>
    <dgm:cxn modelId="{A9CFAB09-5FE3-4B13-85D6-209A5C38B12A}" type="presParOf" srcId="{76EEBC57-9C12-4FF3-B159-604BEB3D478A}" destId="{623E2075-0F15-450F-906D-517B6EE63E48}" srcOrd="1" destOrd="0" presId="urn:microsoft.com/office/officeart/2005/8/layout/orgChart1"/>
    <dgm:cxn modelId="{34AE62A0-360F-464A-9773-DA92F820ECF9}" type="presParOf" srcId="{623E2075-0F15-450F-906D-517B6EE63E48}" destId="{42575388-4A41-4C3A-9ECD-9221FFD02823}" srcOrd="0" destOrd="0" presId="urn:microsoft.com/office/officeart/2005/8/layout/orgChart1"/>
    <dgm:cxn modelId="{88C55C5E-04D5-41DE-ABF3-54A5162CB9B5}" type="presParOf" srcId="{623E2075-0F15-450F-906D-517B6EE63E48}" destId="{17F331F8-3117-4AB9-89EA-8E868675C1B4}" srcOrd="1" destOrd="0" presId="urn:microsoft.com/office/officeart/2005/8/layout/orgChart1"/>
    <dgm:cxn modelId="{2AE69EFF-FC48-4BB9-9195-0609F73BACBB}" type="presParOf" srcId="{17F331F8-3117-4AB9-89EA-8E868675C1B4}" destId="{51C12802-DFB2-4FD1-BE50-DD1C819D326D}" srcOrd="0" destOrd="0" presId="urn:microsoft.com/office/officeart/2005/8/layout/orgChart1"/>
    <dgm:cxn modelId="{20F0DA46-A87D-4BF8-9D71-0F0ABC2F6150}" type="presParOf" srcId="{51C12802-DFB2-4FD1-BE50-DD1C819D326D}" destId="{68CC835D-6246-4016-81F7-3BA416FFB32B}" srcOrd="0" destOrd="0" presId="urn:microsoft.com/office/officeart/2005/8/layout/orgChart1"/>
    <dgm:cxn modelId="{9CA3AF84-A6AF-4BD9-971D-111864A3248A}" type="presParOf" srcId="{51C12802-DFB2-4FD1-BE50-DD1C819D326D}" destId="{D437C181-3791-4D06-925E-0E8A1984A270}" srcOrd="1" destOrd="0" presId="urn:microsoft.com/office/officeart/2005/8/layout/orgChart1"/>
    <dgm:cxn modelId="{642CFFE9-BAA9-4026-B564-2146857F8CCA}" type="presParOf" srcId="{17F331F8-3117-4AB9-89EA-8E868675C1B4}" destId="{37B50876-53EB-4202-90EA-3143E90F8CAB}" srcOrd="1" destOrd="0" presId="urn:microsoft.com/office/officeart/2005/8/layout/orgChart1"/>
    <dgm:cxn modelId="{B68226D4-7BB1-4C4A-A7C2-782A54FCFC65}" type="presParOf" srcId="{17F331F8-3117-4AB9-89EA-8E868675C1B4}" destId="{4BEDF8BB-BF5A-4DD1-83DB-933D108E0308}" srcOrd="2" destOrd="0" presId="urn:microsoft.com/office/officeart/2005/8/layout/orgChart1"/>
    <dgm:cxn modelId="{D83070DF-D297-41E5-A841-E17EC2802CE8}" type="presParOf" srcId="{623E2075-0F15-450F-906D-517B6EE63E48}" destId="{24A52AAC-A036-4113-9524-B55737B5FAA0}" srcOrd="2" destOrd="0" presId="urn:microsoft.com/office/officeart/2005/8/layout/orgChart1"/>
    <dgm:cxn modelId="{D6100896-E57F-4E07-AEC2-D58BF5EA2BEF}" type="presParOf" srcId="{623E2075-0F15-450F-906D-517B6EE63E48}" destId="{5E849A18-992B-4779-AC6C-F371B715D931}" srcOrd="3" destOrd="0" presId="urn:microsoft.com/office/officeart/2005/8/layout/orgChart1"/>
    <dgm:cxn modelId="{7441AC82-9E43-403D-BBC5-56BDFFB7A108}" type="presParOf" srcId="{5E849A18-992B-4779-AC6C-F371B715D931}" destId="{43A820E7-E346-4509-A5DC-96348EC7014E}" srcOrd="0" destOrd="0" presId="urn:microsoft.com/office/officeart/2005/8/layout/orgChart1"/>
    <dgm:cxn modelId="{151E9358-2306-440A-8CBA-75B960B9F67A}" type="presParOf" srcId="{43A820E7-E346-4509-A5DC-96348EC7014E}" destId="{67137BBE-3FEB-47AC-8D70-9CBA676EC352}" srcOrd="0" destOrd="0" presId="urn:microsoft.com/office/officeart/2005/8/layout/orgChart1"/>
    <dgm:cxn modelId="{17B6B123-1E76-4EFD-A3AC-4239A991B4D8}" type="presParOf" srcId="{43A820E7-E346-4509-A5DC-96348EC7014E}" destId="{D6F3B40E-8946-4867-A96F-23E148A56685}" srcOrd="1" destOrd="0" presId="urn:microsoft.com/office/officeart/2005/8/layout/orgChart1"/>
    <dgm:cxn modelId="{C80340BE-B785-4068-93D0-C1432AFB0953}" type="presParOf" srcId="{5E849A18-992B-4779-AC6C-F371B715D931}" destId="{C8C15EA2-55DE-4BD9-AD05-3B669A8EAD7E}" srcOrd="1" destOrd="0" presId="urn:microsoft.com/office/officeart/2005/8/layout/orgChart1"/>
    <dgm:cxn modelId="{4886E73B-F4FB-41DA-AB1D-44E401754711}" type="presParOf" srcId="{5E849A18-992B-4779-AC6C-F371B715D931}" destId="{9FA92724-F01F-4B4B-96DB-1949A673D977}" srcOrd="2" destOrd="0" presId="urn:microsoft.com/office/officeart/2005/8/layout/orgChart1"/>
    <dgm:cxn modelId="{29728AA3-E7E9-4D52-8CA5-44A28CAB1D95}" type="presParOf" srcId="{623E2075-0F15-450F-906D-517B6EE63E48}" destId="{538F5B76-5E83-4CD6-9A16-33DF1F6E22C7}" srcOrd="4" destOrd="0" presId="urn:microsoft.com/office/officeart/2005/8/layout/orgChart1"/>
    <dgm:cxn modelId="{AF395E65-360B-4160-A61F-6C4112DD3FA0}" type="presParOf" srcId="{623E2075-0F15-450F-906D-517B6EE63E48}" destId="{53F8C125-B503-4523-8DB3-23E0842DC205}" srcOrd="5" destOrd="0" presId="urn:microsoft.com/office/officeart/2005/8/layout/orgChart1"/>
    <dgm:cxn modelId="{11E4A811-A879-438A-B90E-D247309763FE}" type="presParOf" srcId="{53F8C125-B503-4523-8DB3-23E0842DC205}" destId="{AC08B89C-291B-43DB-B9DF-14A4A856DE48}" srcOrd="0" destOrd="0" presId="urn:microsoft.com/office/officeart/2005/8/layout/orgChart1"/>
    <dgm:cxn modelId="{945263B1-6E1C-41CE-80A0-DF1FB2B4A923}" type="presParOf" srcId="{AC08B89C-291B-43DB-B9DF-14A4A856DE48}" destId="{6A923234-9762-4E93-AC64-C6E534DA346F}" srcOrd="0" destOrd="0" presId="urn:microsoft.com/office/officeart/2005/8/layout/orgChart1"/>
    <dgm:cxn modelId="{57728A13-38FE-44E3-8916-EE4A47F757DE}" type="presParOf" srcId="{AC08B89C-291B-43DB-B9DF-14A4A856DE48}" destId="{B7A18892-2C52-4156-8DF5-602D86B53A33}" srcOrd="1" destOrd="0" presId="urn:microsoft.com/office/officeart/2005/8/layout/orgChart1"/>
    <dgm:cxn modelId="{FFFCF20D-076A-48BF-AD61-AFFF9876FF6D}" type="presParOf" srcId="{53F8C125-B503-4523-8DB3-23E0842DC205}" destId="{2DFF2338-B8DE-4A2D-B050-223E62B14F2D}" srcOrd="1" destOrd="0" presId="urn:microsoft.com/office/officeart/2005/8/layout/orgChart1"/>
    <dgm:cxn modelId="{3CBE3159-BCF2-4B9E-B043-811CD2612F32}" type="presParOf" srcId="{53F8C125-B503-4523-8DB3-23E0842DC205}" destId="{CCF7EC15-812F-4AF1-8C03-D93D327B2888}" srcOrd="2" destOrd="0" presId="urn:microsoft.com/office/officeart/2005/8/layout/orgChart1"/>
    <dgm:cxn modelId="{AA9B41AB-B94F-4812-8ADE-384478DA4BA9}" type="presParOf" srcId="{76EEBC57-9C12-4FF3-B159-604BEB3D478A}" destId="{1DD5E601-44D1-42FF-9BAD-FC56ACCE03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F5B76-5E83-4CD6-9A16-33DF1F6E22C7}">
      <dsp:nvSpPr>
        <dsp:cNvPr id="0" name=""/>
        <dsp:cNvSpPr/>
      </dsp:nvSpPr>
      <dsp:spPr>
        <a:xfrm>
          <a:off x="4320381" y="1354793"/>
          <a:ext cx="3056701" cy="530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250"/>
              </a:lnTo>
              <a:lnTo>
                <a:pt x="3056701" y="265250"/>
              </a:lnTo>
              <a:lnTo>
                <a:pt x="3056701" y="530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52AAC-A036-4113-9524-B55737B5FAA0}">
      <dsp:nvSpPr>
        <dsp:cNvPr id="0" name=""/>
        <dsp:cNvSpPr/>
      </dsp:nvSpPr>
      <dsp:spPr>
        <a:xfrm>
          <a:off x="4274661" y="1354793"/>
          <a:ext cx="91440" cy="5305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0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75388-4A41-4C3A-9ECD-9221FFD02823}">
      <dsp:nvSpPr>
        <dsp:cNvPr id="0" name=""/>
        <dsp:cNvSpPr/>
      </dsp:nvSpPr>
      <dsp:spPr>
        <a:xfrm>
          <a:off x="1263679" y="1354793"/>
          <a:ext cx="3056701" cy="530501"/>
        </a:xfrm>
        <a:custGeom>
          <a:avLst/>
          <a:gdLst/>
          <a:ahLst/>
          <a:cxnLst/>
          <a:rect l="0" t="0" r="0" b="0"/>
          <a:pathLst>
            <a:path>
              <a:moveTo>
                <a:pt x="3056701" y="0"/>
              </a:moveTo>
              <a:lnTo>
                <a:pt x="3056701" y="265250"/>
              </a:lnTo>
              <a:lnTo>
                <a:pt x="0" y="265250"/>
              </a:lnTo>
              <a:lnTo>
                <a:pt x="0" y="530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CC78E-D055-4FFC-9AC4-1888FBB737B4}">
      <dsp:nvSpPr>
        <dsp:cNvPr id="0" name=""/>
        <dsp:cNvSpPr/>
      </dsp:nvSpPr>
      <dsp:spPr>
        <a:xfrm>
          <a:off x="3057281" y="91693"/>
          <a:ext cx="2526199" cy="1263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800" b="1" i="0" u="none" strike="noStrike" kern="1200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cs typeface="Arial" charset="0"/>
            </a:rPr>
            <a:t>أركان القراءة الصحيحة</a:t>
          </a:r>
          <a:endParaRPr kumimoji="0" lang="en-US" sz="2800" b="1" i="0" u="none" strike="noStrike" kern="1200" cap="none" normalizeH="0" baseline="0" dirty="0" smtClean="0">
            <a:ln>
              <a:noFill/>
            </a:ln>
            <a:solidFill>
              <a:srgbClr val="FFC000"/>
            </a:solidFill>
            <a:effectLst/>
            <a:latin typeface="Arial" charset="0"/>
            <a:cs typeface="Arial" charset="0"/>
          </a:endParaRPr>
        </a:p>
      </dsp:txBody>
      <dsp:txXfrm>
        <a:off x="3057281" y="91693"/>
        <a:ext cx="2526199" cy="1263099"/>
      </dsp:txXfrm>
    </dsp:sp>
    <dsp:sp modelId="{68CC835D-6246-4016-81F7-3BA416FFB32B}">
      <dsp:nvSpPr>
        <dsp:cNvPr id="0" name=""/>
        <dsp:cNvSpPr/>
      </dsp:nvSpPr>
      <dsp:spPr>
        <a:xfrm>
          <a:off x="580" y="1885294"/>
          <a:ext cx="2526199" cy="1263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ثالثاً: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0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صحة السند</a:t>
          </a:r>
          <a:endParaRPr kumimoji="0" lang="en-US" sz="2100" b="0" i="0" u="none" strike="noStrike" kern="1200" cap="none" normalizeH="0" baseline="0" dirty="0" smtClean="0">
            <a:ln>
              <a:noFill/>
            </a:ln>
            <a:solidFill>
              <a:srgbClr val="FFFFFF"/>
            </a:solidFill>
            <a:effectLst/>
            <a:latin typeface="Arial" charset="0"/>
            <a:cs typeface="Arial" charset="0"/>
          </a:endParaRPr>
        </a:p>
      </dsp:txBody>
      <dsp:txXfrm>
        <a:off x="580" y="1885294"/>
        <a:ext cx="2526199" cy="1263099"/>
      </dsp:txXfrm>
    </dsp:sp>
    <dsp:sp modelId="{67137BBE-3FEB-47AC-8D70-9CBA676EC352}">
      <dsp:nvSpPr>
        <dsp:cNvPr id="0" name=""/>
        <dsp:cNvSpPr/>
      </dsp:nvSpPr>
      <dsp:spPr>
        <a:xfrm>
          <a:off x="3057281" y="1885294"/>
          <a:ext cx="2526199" cy="1263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ثانياً: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موافقة </a:t>
          </a:r>
          <a:r>
            <a:rPr kumimoji="0" lang="ar-SA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ال</a:t>
          </a: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رسم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العثمانى ولو احتمالاً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100" b="0" i="0" u="none" strike="noStrike" kern="1200" cap="none" normalizeH="0" baseline="0" dirty="0" smtClean="0">
            <a:ln>
              <a:noFill/>
            </a:ln>
            <a:solidFill>
              <a:srgbClr val="4F6128"/>
            </a:solidFill>
            <a:effectLst/>
            <a:latin typeface="Arial" charset="0"/>
            <a:cs typeface="Arial" charset="0"/>
          </a:endParaRPr>
        </a:p>
      </dsp:txBody>
      <dsp:txXfrm>
        <a:off x="3057281" y="1885294"/>
        <a:ext cx="2526199" cy="1263099"/>
      </dsp:txXfrm>
    </dsp:sp>
    <dsp:sp modelId="{6A923234-9762-4E93-AC64-C6E534DA346F}">
      <dsp:nvSpPr>
        <dsp:cNvPr id="0" name=""/>
        <dsp:cNvSpPr/>
      </dsp:nvSpPr>
      <dsp:spPr>
        <a:xfrm>
          <a:off x="6113982" y="1885294"/>
          <a:ext cx="2526199" cy="1263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أولا:</a:t>
          </a:r>
          <a:r>
            <a:rPr kumimoji="0" lang="ar-SA" sz="21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rPr>
            <a:t>  </a:t>
          </a:r>
          <a:r>
            <a:rPr kumimoji="0" lang="ar-EG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موافقة اللغة العربية ولو</a:t>
          </a:r>
          <a:r>
            <a:rPr kumimoji="0" lang="ar-SA" sz="2100" b="1" i="0" u="none" strike="noStrike" kern="1200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rPr>
            <a:t> بوجه</a:t>
          </a:r>
          <a:endParaRPr kumimoji="0" lang="en-US" sz="2100" b="1" i="0" u="none" strike="noStrike" kern="1200" cap="none" normalizeH="0" baseline="0" dirty="0" smtClean="0">
            <a:ln>
              <a:noFill/>
            </a:ln>
            <a:solidFill>
              <a:srgbClr val="FFFFFF"/>
            </a:solidFill>
            <a:effectLst/>
            <a:latin typeface="Arial" charset="0"/>
            <a:cs typeface="Arial" charset="0"/>
          </a:endParaRPr>
        </a:p>
      </dsp:txBody>
      <dsp:txXfrm>
        <a:off x="6113982" y="1885294"/>
        <a:ext cx="2526199" cy="1263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6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9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5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0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2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7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1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4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97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4F22E-D2A7-47C7-86A2-B894282C8C87}" type="datetimeFigureOut">
              <a:rPr lang="en-US" smtClean="0"/>
              <a:t>16/10/2016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6E2AE-C4B0-46E6-9591-C7CB0CBC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7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67174691"/>
              </p:ext>
            </p:extLst>
          </p:nvPr>
        </p:nvGraphicFramePr>
        <p:xfrm>
          <a:off x="304800" y="152400"/>
          <a:ext cx="8640762" cy="32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12"/>
          <p:cNvSpPr>
            <a:spLocks noChangeArrowheads="1"/>
          </p:cNvSpPr>
          <p:nvPr/>
        </p:nvSpPr>
        <p:spPr bwMode="auto">
          <a:xfrm>
            <a:off x="6300788" y="3789363"/>
            <a:ext cx="2843212" cy="1657350"/>
          </a:xfrm>
          <a:prstGeom prst="ellipse">
            <a:avLst/>
          </a:prstGeom>
          <a:solidFill>
            <a:srgbClr val="FAA594"/>
          </a:solidFill>
          <a:ln w="9525">
            <a:solidFill>
              <a:srgbClr val="4F6128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1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أى توافق وجهاً من وجوه النحو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1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سواء كان أفصح أم فصيحاً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1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مجمعاً عليه أو مختلفاً فيه</a:t>
            </a:r>
            <a:r>
              <a:rPr kumimoji="0" lang="ar-EG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" name="Oval 13"/>
          <p:cNvSpPr>
            <a:spLocks noChangeArrowheads="1"/>
          </p:cNvSpPr>
          <p:nvPr/>
        </p:nvSpPr>
        <p:spPr bwMode="auto">
          <a:xfrm>
            <a:off x="2843213" y="3644899"/>
            <a:ext cx="3457575" cy="2447925"/>
          </a:xfrm>
          <a:prstGeom prst="ellipse">
            <a:avLst/>
          </a:prstGeom>
          <a:solidFill>
            <a:srgbClr val="A7CDF7"/>
          </a:solidFill>
          <a:ln w="9525">
            <a:solidFill>
              <a:srgbClr val="4F6128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50602"/>
                </a:solidFill>
                <a:effectLst/>
                <a:uLnTx/>
                <a:uFillTx/>
              </a:rPr>
              <a:t>إن موافقة الرسم قد تكون </a:t>
            </a:r>
            <a:endParaRPr kumimoji="0" lang="ar-EG" sz="1800" b="0" i="0" u="none" strike="noStrike" kern="0" cap="none" spc="0" normalizeH="0" baseline="0" noProof="0" dirty="0" smtClean="0">
              <a:ln>
                <a:noFill/>
              </a:ln>
              <a:solidFill>
                <a:srgbClr val="050602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50602"/>
                </a:solidFill>
                <a:effectLst/>
                <a:uLnTx/>
                <a:uFillTx/>
              </a:rPr>
              <a:t>تحقيقا أو تقديرا، كما في</a:t>
            </a:r>
            <a:endParaRPr kumimoji="0" lang="ar-EG" sz="1800" b="0" i="0" u="none" strike="noStrike" kern="0" cap="none" spc="0" normalizeH="0" baseline="0" noProof="0" dirty="0" smtClean="0">
              <a:ln>
                <a:noFill/>
              </a:ln>
              <a:solidFill>
                <a:srgbClr val="050602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50602"/>
                </a:solidFill>
                <a:effectLst/>
                <a:uLnTx/>
                <a:uFillTx/>
              </a:rPr>
              <a:t> قوله تعالى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 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(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</a:rPr>
              <a:t>مالِكِ يَوْمِ الدِّينِ)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«فقراءة حذف الألف (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</a:rPr>
              <a:t>ملك</a:t>
            </a: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 </a:t>
            </a:r>
            <a:endParaRPr kumimoji="0" lang="ar-EG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90B05"/>
                </a:solidFill>
                <a:effectLst/>
                <a:uLnTx/>
                <a:uFillTx/>
              </a:rPr>
              <a:t>لنافع وابن كثير وأبي عمرو</a:t>
            </a:r>
            <a:endParaRPr kumimoji="0" lang="ar-EG" sz="1800" b="0" i="0" u="none" strike="noStrike" kern="0" cap="none" spc="0" normalizeH="0" baseline="0" noProof="0" dirty="0" smtClean="0">
              <a:ln>
                <a:noFill/>
              </a:ln>
              <a:solidFill>
                <a:srgbClr val="090B05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90B05"/>
                </a:solidFill>
                <a:effectLst/>
                <a:uLnTx/>
                <a:uFillTx/>
              </a:rPr>
              <a:t> وابن عامر وحمزة وأبي جعفر.</a:t>
            </a:r>
            <a:endParaRPr kumimoji="0" lang="ar-EG" sz="1800" b="0" i="0" u="none" strike="noStrike" kern="0" cap="none" spc="0" normalizeH="0" baseline="0" noProof="0" dirty="0" smtClean="0">
              <a:ln>
                <a:noFill/>
              </a:ln>
              <a:solidFill>
                <a:srgbClr val="090B05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90B05"/>
                </a:solidFill>
                <a:effectLst/>
                <a:uLnTx/>
                <a:uFillTx/>
              </a:rPr>
              <a:t> هذه القراءة تحتمل اللفظ تحقيقا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</a:t>
            </a:r>
          </a:p>
        </p:txBody>
      </p:sp>
      <p:sp>
        <p:nvSpPr>
          <p:cNvPr id="5" name="Oval 14"/>
          <p:cNvSpPr>
            <a:spLocks noChangeArrowheads="1"/>
          </p:cNvSpPr>
          <p:nvPr/>
        </p:nvSpPr>
        <p:spPr bwMode="auto">
          <a:xfrm>
            <a:off x="179388" y="3644900"/>
            <a:ext cx="2449512" cy="2159000"/>
          </a:xfrm>
          <a:prstGeom prst="ellipse">
            <a:avLst/>
          </a:prstGeom>
          <a:solidFill>
            <a:srgbClr val="BCEC6E"/>
          </a:solidFill>
          <a:ln w="9525">
            <a:solidFill>
              <a:srgbClr val="4F6128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أن تكون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برواية العدل الضابط عن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kern="0" dirty="0" smtClean="0">
                <a:solidFill>
                  <a:srgbClr val="000000"/>
                </a:solidFill>
              </a:rPr>
              <a:t>مثله حتى تنتهي ،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kern="0" dirty="0" smtClean="0">
                <a:solidFill>
                  <a:srgbClr val="000000"/>
                </a:solidFill>
              </a:rPr>
              <a:t> وتكون مع ذلك مشهورةعند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kern="0" dirty="0" smtClean="0">
                <a:solidFill>
                  <a:srgbClr val="000000"/>
                </a:solidFill>
              </a:rPr>
              <a:t> أئمة هذا </a:t>
            </a:r>
            <a:r>
              <a:rPr lang="ar-SA" kern="0" smtClean="0">
                <a:solidFill>
                  <a:srgbClr val="000000"/>
                </a:solidFill>
              </a:rPr>
              <a:t>الشأن.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9913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86156" y="274638"/>
            <a:ext cx="8771689" cy="1143000"/>
          </a:xfrm>
          <a:prstGeom prst="rect">
            <a:avLst/>
          </a:prstGeom>
          <a:blipFill dpi="0" rotWithShape="1">
            <a:blip r:embed="rId2">
              <a:alphaModFix amt="56000"/>
            </a:blip>
            <a:srcRect/>
            <a:stretch>
              <a:fillRect b="-22000"/>
            </a:stretch>
          </a:blipFill>
          <a:ln>
            <a:noFill/>
            <a:miter lim="800000"/>
            <a:headEnd/>
            <a:tailEnd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charset="0"/>
                <a:ea typeface="+mj-ea"/>
                <a:cs typeface="Arial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قال ابن الجزري في طيبة النشر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34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فَكُلُّ مَا وَافَقَ وَجْهَ نَحْوِ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OOO</a:t>
            </a: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وَكَانَ ِللرَّسْمِ احْتِمَالاً يَحْوِي</a:t>
            </a:r>
            <a:endParaRPr kumimoji="0" lang="ar-EG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ar-SA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وَصَحَّ إسْناداً هُوَ الْقُـرآنُ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36C09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OOO</a:t>
            </a: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فَهَذِهِ الثَّلاثَةُ الأَرْكَانُ</a:t>
            </a:r>
            <a:endParaRPr kumimoji="0" lang="ar-EG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ar-SA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  <a:p>
            <a:pPr marL="342900" marR="0" lvl="0" indent="-34290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وحَيثُماَ يَخْتَـلُّ رُكْنٌ أَثْبِتِ </a:t>
            </a:r>
            <a:r>
              <a:rPr lang="en-US" sz="1800" b="1" dirty="0" smtClean="0">
                <a:solidFill>
                  <a:srgbClr val="E36C09"/>
                </a:solidFill>
                <a:latin typeface="Tahoma" pitchFamily="34" charset="0"/>
                <a:cs typeface="Tahoma"/>
              </a:rPr>
              <a:t>OOO</a:t>
            </a:r>
            <a:r>
              <a:rPr kumimoji="0" lang="ar-SA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6128"/>
                </a:solidFill>
                <a:effectLst/>
                <a:uLnTx/>
                <a:uFillTx/>
                <a:latin typeface="Tahoma" pitchFamily="34" charset="0"/>
                <a:ea typeface="+mn-ea"/>
                <a:cs typeface="Tahoma"/>
              </a:rPr>
              <a:t>شُذُوذَهُ لَوْ أنَّهُ فِي السَّبعَةِ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rgbClr val="4F6128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0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140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King Saud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2016-10-16T07:17:09Z</dcterms:created>
  <dcterms:modified xsi:type="dcterms:W3CDTF">2016-10-16T07:56:55Z</dcterms:modified>
</cp:coreProperties>
</file>