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0.xml" ContentType="application/vnd.openxmlformats-officedocument.presentationml.slide+xml"/>
  <Override PartName="/ppt/slides/slide15.xml" ContentType="application/vnd.openxmlformats-officedocument.presentationml.slide+xml"/>
  <Override PartName="/ppt/slides/slide8.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9.xml" ContentType="application/vnd.openxmlformats-officedocument.presentationml.slide+xml"/>
  <Override PartName="/ppt/slides/slide5.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Masters/slideMaster1.xml" ContentType="application/vnd.openxmlformats-officedocument.presentationml.slideMaster+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slideLayouts/slideLayout6.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1.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72" r:id="rId1"/>
  </p:sldMasterIdLst>
  <p:notesMasterIdLst>
    <p:notesMasterId r:id="rId20"/>
  </p:notesMasterIdLst>
  <p:sldIdLst>
    <p:sldId id="256" r:id="rId2"/>
    <p:sldId id="257" r:id="rId3"/>
    <p:sldId id="258" r:id="rId4"/>
    <p:sldId id="287" r:id="rId5"/>
    <p:sldId id="288" r:id="rId6"/>
    <p:sldId id="289" r:id="rId7"/>
    <p:sldId id="290" r:id="rId8"/>
    <p:sldId id="291" r:id="rId9"/>
    <p:sldId id="292" r:id="rId10"/>
    <p:sldId id="293" r:id="rId11"/>
    <p:sldId id="294" r:id="rId12"/>
    <p:sldId id="295" r:id="rId13"/>
    <p:sldId id="296" r:id="rId14"/>
    <p:sldId id="297" r:id="rId15"/>
    <p:sldId id="298" r:id="rId16"/>
    <p:sldId id="299" r:id="rId17"/>
    <p:sldId id="300" r:id="rId18"/>
    <p:sldId id="286" r:id="rId19"/>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800"/>
    <a:srgbClr val="FF6600"/>
    <a:srgbClr val="003300"/>
    <a:srgbClr val="4BFF4B"/>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1973" autoAdjust="0"/>
    <p:restoredTop sz="94576" autoAdjust="0"/>
  </p:normalViewPr>
  <p:slideViewPr>
    <p:cSldViewPr>
      <p:cViewPr varScale="1">
        <p:scale>
          <a:sx n="69" d="100"/>
          <a:sy n="69" d="100"/>
        </p:scale>
        <p:origin x="-1224" y="3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ustomXml" Target="../customXml/item2.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 Id="rId27"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SA"/>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52900EDC-9B4F-4686-90E1-6523CEC4E41E}" type="datetimeFigureOut">
              <a:rPr lang="ar-SA" smtClean="0"/>
              <a:pPr/>
              <a:t>24/11/35</a:t>
            </a:fld>
            <a:endParaRPr lang="ar-SA"/>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SA"/>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SA"/>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AD066FA4-C37A-42D4-9EB1-3F2769D08737}" type="slidenum">
              <a:rPr lang="ar-SA" smtClean="0"/>
              <a:pPr/>
              <a:t>‹#›</a:t>
            </a:fld>
            <a:endParaRPr lang="ar-SA"/>
          </a:p>
        </p:txBody>
      </p:sp>
    </p:spTree>
    <p:extLst>
      <p:ext uri="{BB962C8B-B14F-4D97-AF65-F5344CB8AC3E}">
        <p14:creationId xmlns:p14="http://schemas.microsoft.com/office/powerpoint/2010/main" xmlns="" val="239703540"/>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a:p>
        </p:txBody>
      </p:sp>
      <p:sp>
        <p:nvSpPr>
          <p:cNvPr id="4" name="عنصر نائب لرقم الشريحة 3"/>
          <p:cNvSpPr>
            <a:spLocks noGrp="1"/>
          </p:cNvSpPr>
          <p:nvPr>
            <p:ph type="sldNum" sz="quarter" idx="10"/>
          </p:nvPr>
        </p:nvSpPr>
        <p:spPr/>
        <p:txBody>
          <a:bodyPr/>
          <a:lstStyle/>
          <a:p>
            <a:fld id="{AD066FA4-C37A-42D4-9EB1-3F2769D08737}" type="slidenum">
              <a:rPr lang="ar-SA" smtClean="0"/>
              <a:pPr/>
              <a:t>1</a:t>
            </a:fld>
            <a:endParaRPr lang="ar-SA"/>
          </a:p>
        </p:txBody>
      </p:sp>
    </p:spTree>
    <p:extLst>
      <p:ext uri="{BB962C8B-B14F-4D97-AF65-F5344CB8AC3E}">
        <p14:creationId xmlns:p14="http://schemas.microsoft.com/office/powerpoint/2010/main" xmlns="" val="38577339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4769E3BA-8773-4233-B3A8-6F442663C130}" type="datetimeFigureOut">
              <a:rPr lang="ar-SA" smtClean="0"/>
              <a:pPr/>
              <a:t>24/11/35</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6339CD7F-6548-46A8-9F66-5B44D68E6E3C}" type="slidenum">
              <a:rPr lang="ar-SA" smtClean="0"/>
              <a:pPr/>
              <a:t>‹#›</a:t>
            </a:fld>
            <a:endParaRPr lang="ar-S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4769E3BA-8773-4233-B3A8-6F442663C130}" type="datetimeFigureOut">
              <a:rPr lang="ar-SA" smtClean="0"/>
              <a:pPr/>
              <a:t>24/11/35</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6339CD7F-6548-46A8-9F66-5B44D68E6E3C}" type="slidenum">
              <a:rPr lang="ar-SA" smtClean="0"/>
              <a:pPr/>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4769E3BA-8773-4233-B3A8-6F442663C130}" type="datetimeFigureOut">
              <a:rPr lang="ar-SA" smtClean="0"/>
              <a:pPr/>
              <a:t>24/11/35</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6339CD7F-6548-46A8-9F66-5B44D68E6E3C}" type="slidenum">
              <a:rPr lang="ar-SA" smtClean="0"/>
              <a:pPr/>
              <a:t>‹#›</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4769E3BA-8773-4233-B3A8-6F442663C130}" type="datetimeFigureOut">
              <a:rPr lang="ar-SA" smtClean="0"/>
              <a:pPr/>
              <a:t>24/11/35</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6339CD7F-6548-46A8-9F66-5B44D68E6E3C}" type="slidenum">
              <a:rPr lang="ar-SA" smtClean="0"/>
              <a:pPr/>
              <a:t>‹#›</a:t>
            </a:fld>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4769E3BA-8773-4233-B3A8-6F442663C130}" type="datetimeFigureOut">
              <a:rPr lang="ar-SA" smtClean="0"/>
              <a:pPr/>
              <a:t>24/11/35</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6339CD7F-6548-46A8-9F66-5B44D68E6E3C}" type="slidenum">
              <a:rPr lang="ar-SA" smtClean="0"/>
              <a:pPr/>
              <a:t>‹#›</a:t>
            </a:fld>
            <a:endParaRPr lang="ar-S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4769E3BA-8773-4233-B3A8-6F442663C130}" type="datetimeFigureOut">
              <a:rPr lang="ar-SA" smtClean="0"/>
              <a:pPr/>
              <a:t>24/11/35</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6339CD7F-6548-46A8-9F66-5B44D68E6E3C}" type="slidenum">
              <a:rPr lang="ar-SA" smtClean="0"/>
              <a:pPr/>
              <a:t>‹#›</a:t>
            </a:fld>
            <a:endParaRPr lang="ar-S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4769E3BA-8773-4233-B3A8-6F442663C130}" type="datetimeFigureOut">
              <a:rPr lang="ar-SA" smtClean="0"/>
              <a:pPr/>
              <a:t>24/11/35</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6339CD7F-6548-46A8-9F66-5B44D68E6E3C}" type="slidenum">
              <a:rPr lang="ar-SA" smtClean="0"/>
              <a:pPr/>
              <a:t>‹#›</a:t>
            </a:fld>
            <a:endParaRPr lang="ar-S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4769E3BA-8773-4233-B3A8-6F442663C130}" type="datetimeFigureOut">
              <a:rPr lang="ar-SA" smtClean="0"/>
              <a:pPr/>
              <a:t>24/11/35</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6339CD7F-6548-46A8-9F66-5B44D68E6E3C}" type="slidenum">
              <a:rPr lang="ar-SA" smtClean="0"/>
              <a:pPr/>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4769E3BA-8773-4233-B3A8-6F442663C130}" type="datetimeFigureOut">
              <a:rPr lang="ar-SA" smtClean="0"/>
              <a:pPr/>
              <a:t>24/11/35</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6339CD7F-6548-46A8-9F66-5B44D68E6E3C}" type="slidenum">
              <a:rPr lang="ar-SA" smtClean="0"/>
              <a:pPr/>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4769E3BA-8773-4233-B3A8-6F442663C130}" type="datetimeFigureOut">
              <a:rPr lang="ar-SA" smtClean="0"/>
              <a:pPr/>
              <a:t>24/11/35</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6339CD7F-6548-46A8-9F66-5B44D68E6E3C}" type="slidenum">
              <a:rPr lang="ar-SA" smtClean="0"/>
              <a:pPr/>
              <a:t>‹#›</a:t>
            </a:fld>
            <a:endParaRPr lang="ar-S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smtClean="0"/>
              <a:t>انقر فوق الرمز لإضافة صورة</a:t>
            </a:r>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4769E3BA-8773-4233-B3A8-6F442663C130}" type="datetimeFigureOut">
              <a:rPr lang="ar-SA" smtClean="0"/>
              <a:pPr/>
              <a:t>24/11/35</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6339CD7F-6548-46A8-9F66-5B44D68E6E3C}" type="slidenum">
              <a:rPr lang="ar-SA" smtClean="0"/>
              <a:pPr/>
              <a:t>‹#›</a:t>
            </a:fld>
            <a:endParaRPr lang="ar-S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4769E3BA-8773-4233-B3A8-6F442663C130}" type="datetimeFigureOut">
              <a:rPr lang="ar-SA" smtClean="0"/>
              <a:pPr/>
              <a:t>24/11/35</a:t>
            </a:fld>
            <a:endParaRPr lang="ar-SA"/>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6339CD7F-6548-46A8-9F66-5B44D68E6E3C}" type="slidenum">
              <a:rPr lang="ar-SA" smtClean="0"/>
              <a:pPr/>
              <a:t>‹#›</a:t>
            </a:fld>
            <a:endParaRPr lang="ar-SA"/>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ar.wikipedia.org/wiki/%D8%A7%D9%84%D8%A7%D8%AA%D8%B5%D8%A7%D9%84%D8%A7%D8%AA" TargetMode="Externa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hyperlink" Target="http://ar.wikipedia.org/wiki/%D8%A7%D9%84%D8%A8%D8%B1%D9%8A%D8%AF_%D8%A7%D9%84%D8%A5%D9%84%D9%83%D8%AA%D8%B1%D9%88%D9%86%D9%8A" TargetMode="External"/><Relationship Id="rId5" Type="http://schemas.openxmlformats.org/officeDocument/2006/relationships/hyperlink" Target="http://ar.wikipedia.org/wiki/%D8%BA%D8%B1%D9%81%D8%A9_%D8%A7%D9%84%D8%AF%D8%B1%D8%AF%D8%B4%D8%A9" TargetMode="External"/><Relationship Id="rId4" Type="http://schemas.openxmlformats.org/officeDocument/2006/relationships/hyperlink" Target="http://ar.wikipedia.org/wiki/%D8%A7%D9%84%D8%A5%D9%86%D8%AA%D8%B1%D9%86%D8%AA"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3300"/>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ar-SA" dirty="0"/>
          </a:p>
        </p:txBody>
      </p:sp>
      <p:sp>
        <p:nvSpPr>
          <p:cNvPr id="3" name="Subtitle 2"/>
          <p:cNvSpPr>
            <a:spLocks noGrp="1"/>
          </p:cNvSpPr>
          <p:nvPr>
            <p:ph type="subTitle" idx="1"/>
          </p:nvPr>
        </p:nvSpPr>
        <p:spPr>
          <a:xfrm>
            <a:off x="1428728" y="4143380"/>
            <a:ext cx="6400800" cy="1752600"/>
          </a:xfrm>
        </p:spPr>
        <p:txBody>
          <a:bodyPr>
            <a:normAutofit fontScale="85000" lnSpcReduction="20000"/>
          </a:bodyPr>
          <a:lstStyle/>
          <a:p>
            <a:endParaRPr lang="ar-SA" sz="4400" b="1" dirty="0" smtClean="0">
              <a:solidFill>
                <a:schemeClr val="bg1"/>
              </a:solidFill>
            </a:endParaRPr>
          </a:p>
          <a:p>
            <a:r>
              <a:rPr lang="ar-SA" sz="4400" b="1" dirty="0" smtClean="0">
                <a:solidFill>
                  <a:schemeClr val="bg1"/>
                </a:solidFill>
              </a:rPr>
              <a:t>الفصل </a:t>
            </a:r>
            <a:r>
              <a:rPr lang="ar-EG" sz="4400" b="1" dirty="0" smtClean="0">
                <a:solidFill>
                  <a:schemeClr val="bg1"/>
                </a:solidFill>
              </a:rPr>
              <a:t>الثامن</a:t>
            </a:r>
            <a:endParaRPr lang="ar-SA" sz="4400" b="1" dirty="0" smtClean="0">
              <a:solidFill>
                <a:schemeClr val="bg1"/>
              </a:solidFill>
            </a:endParaRPr>
          </a:p>
          <a:p>
            <a:r>
              <a:rPr lang="ar-SA" sz="4400" b="1" dirty="0" smtClean="0">
                <a:solidFill>
                  <a:schemeClr val="bg1"/>
                </a:solidFill>
              </a:rPr>
              <a:t>مهارات الاتصال</a:t>
            </a:r>
            <a:r>
              <a:rPr lang="ar-EG" sz="4400" b="1" dirty="0" smtClean="0">
                <a:solidFill>
                  <a:schemeClr val="bg1"/>
                </a:solidFill>
              </a:rPr>
              <a:t> الإلكتروني</a:t>
            </a:r>
            <a:endParaRPr lang="ar-SA" sz="4400" b="1" dirty="0" smtClean="0">
              <a:solidFill>
                <a:schemeClr val="bg1"/>
              </a:solidFill>
            </a:endParaRPr>
          </a:p>
          <a:p>
            <a:endParaRPr lang="ar-SA" b="1" dirty="0" smtClean="0">
              <a:solidFill>
                <a:schemeClr val="bg1"/>
              </a:solidFill>
            </a:endParaRPr>
          </a:p>
          <a:p>
            <a:endParaRPr lang="ar-SA" dirty="0"/>
          </a:p>
        </p:txBody>
      </p:sp>
      <p:sp>
        <p:nvSpPr>
          <p:cNvPr id="9" name="Rectangle 8"/>
          <p:cNvSpPr/>
          <p:nvPr/>
        </p:nvSpPr>
        <p:spPr>
          <a:xfrm>
            <a:off x="0" y="1844824"/>
            <a:ext cx="9144000" cy="2232248"/>
          </a:xfrm>
          <a:prstGeom prst="rect">
            <a:avLst/>
          </a:prstGeom>
          <a:solidFill>
            <a:schemeClr val="bg1"/>
          </a:solidFill>
          <a:ln>
            <a:solidFill>
              <a:schemeClr val="bg1"/>
            </a:solidFill>
          </a:ln>
          <a:scene3d>
            <a:camera prst="orthographicFront"/>
            <a:lightRig rig="threePt" dir="t"/>
          </a:scene3d>
          <a:sp3d contourW="63500">
            <a:bevelT w="152400" h="50800" prst="softRound"/>
            <a:bevelB prst="angle"/>
            <a:contourClr>
              <a:srgbClr val="FFFF00"/>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13" name="Rectangle 12"/>
          <p:cNvSpPr/>
          <p:nvPr/>
        </p:nvSpPr>
        <p:spPr>
          <a:xfrm>
            <a:off x="2843808" y="6505599"/>
            <a:ext cx="2925801" cy="307777"/>
          </a:xfrm>
          <a:prstGeom prst="rect">
            <a:avLst/>
          </a:prstGeom>
        </p:spPr>
        <p:txBody>
          <a:bodyPr wrap="none">
            <a:spAutoFit/>
          </a:bodyPr>
          <a:lstStyle/>
          <a:p>
            <a:r>
              <a:rPr lang="ar-SA" sz="1400" b="1" dirty="0" smtClean="0">
                <a:solidFill>
                  <a:schemeClr val="bg1"/>
                </a:solidFill>
              </a:rPr>
              <a:t>عمادة السنة التحضيرية والدراسات المساندة  </a:t>
            </a:r>
            <a:endParaRPr lang="ar-SA" sz="1400" dirty="0">
              <a:solidFill>
                <a:schemeClr val="bg1"/>
              </a:solidFill>
            </a:endParaRPr>
          </a:p>
        </p:txBody>
      </p:sp>
      <p:sp>
        <p:nvSpPr>
          <p:cNvPr id="17" name="Teardrop 16"/>
          <p:cNvSpPr/>
          <p:nvPr/>
        </p:nvSpPr>
        <p:spPr>
          <a:xfrm>
            <a:off x="7643834" y="0"/>
            <a:ext cx="1500166" cy="1357298"/>
          </a:xfrm>
          <a:prstGeom prst="teardrop">
            <a:avLst/>
          </a:prstGeom>
          <a:solidFill>
            <a:schemeClr val="bg1"/>
          </a:solidFill>
          <a:ln>
            <a:solidFill>
              <a:schemeClr val="bg1"/>
            </a:solidFill>
          </a:ln>
          <a:scene3d>
            <a:camera prst="orthographicFront"/>
            <a:lightRig rig="threePt" dir="t"/>
          </a:scene3d>
          <a:sp3d contourW="44450">
            <a:bevelT w="152400" h="50800" prst="softRound"/>
            <a:bevelB prst="angle"/>
            <a:contourClr>
              <a:srgbClr val="FFFF00"/>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pic>
        <p:nvPicPr>
          <p:cNvPr id="18" name="Picture 5"/>
          <p:cNvPicPr>
            <a:picLocks noChangeAspect="1" noChangeArrowheads="1"/>
          </p:cNvPicPr>
          <p:nvPr/>
        </p:nvPicPr>
        <p:blipFill>
          <a:blip r:embed="rId3" cstate="print"/>
          <a:stretch>
            <a:fillRect/>
          </a:stretch>
        </p:blipFill>
        <p:spPr bwMode="auto">
          <a:xfrm>
            <a:off x="7929586" y="312355"/>
            <a:ext cx="965842" cy="732566"/>
          </a:xfrm>
          <a:prstGeom prst="rect">
            <a:avLst/>
          </a:prstGeom>
          <a:noFill/>
        </p:spPr>
      </p:pic>
      <p:sp>
        <p:nvSpPr>
          <p:cNvPr id="10" name="TextBox 9"/>
          <p:cNvSpPr txBox="1"/>
          <p:nvPr/>
        </p:nvSpPr>
        <p:spPr>
          <a:xfrm>
            <a:off x="1259632" y="1916832"/>
            <a:ext cx="7215238" cy="1323439"/>
          </a:xfrm>
          <a:prstGeom prst="rect">
            <a:avLst/>
          </a:prstGeom>
          <a:noFill/>
        </p:spPr>
        <p:txBody>
          <a:bodyPr wrap="square" rtlCol="1">
            <a:spAutoFit/>
          </a:bodyPr>
          <a:lstStyle/>
          <a:p>
            <a:pPr algn="ctr"/>
            <a:r>
              <a:rPr lang="ar-SA" sz="8000" b="1" dirty="0" smtClean="0">
                <a:solidFill>
                  <a:schemeClr val="accent5">
                    <a:lumMod val="50000"/>
                  </a:schemeClr>
                </a:solidFill>
              </a:rPr>
              <a:t>مهارات الاتصال</a:t>
            </a:r>
            <a:endParaRPr lang="ar-SA" sz="8000" b="1" dirty="0">
              <a:solidFill>
                <a:schemeClr val="accent5">
                  <a:lumMod val="50000"/>
                </a:schemeClr>
              </a:solidFill>
            </a:endParaRPr>
          </a:p>
        </p:txBody>
      </p:sp>
      <p:sp>
        <p:nvSpPr>
          <p:cNvPr id="14" name="TextBox 9"/>
          <p:cNvSpPr txBox="1"/>
          <p:nvPr/>
        </p:nvSpPr>
        <p:spPr>
          <a:xfrm>
            <a:off x="1259632" y="3068960"/>
            <a:ext cx="7215238" cy="923330"/>
          </a:xfrm>
          <a:prstGeom prst="rect">
            <a:avLst/>
          </a:prstGeom>
          <a:noFill/>
        </p:spPr>
        <p:txBody>
          <a:bodyPr wrap="square" rtlCol="1">
            <a:spAutoFit/>
          </a:bodyPr>
          <a:lstStyle/>
          <a:p>
            <a:pPr algn="ctr"/>
            <a:r>
              <a:rPr lang="en-US" sz="5400" b="1" dirty="0" smtClean="0">
                <a:solidFill>
                  <a:srgbClr val="FF0000"/>
                </a:solidFill>
                <a:cs typeface="+mj-cs"/>
              </a:rPr>
              <a:t>Communication Skills</a:t>
            </a:r>
            <a:endParaRPr lang="ar-SA" sz="5400" b="1" dirty="0">
              <a:solidFill>
                <a:srgbClr val="FF0000"/>
              </a:solidFill>
              <a:cs typeface="+mj-cs"/>
            </a:endParaRPr>
          </a:p>
        </p:txBody>
      </p:sp>
      <p:sp>
        <p:nvSpPr>
          <p:cNvPr id="11" name="Rectangle 12"/>
          <p:cNvSpPr/>
          <p:nvPr/>
        </p:nvSpPr>
        <p:spPr>
          <a:xfrm>
            <a:off x="2483768" y="6217567"/>
            <a:ext cx="3720890" cy="307777"/>
          </a:xfrm>
          <a:prstGeom prst="rect">
            <a:avLst/>
          </a:prstGeom>
        </p:spPr>
        <p:txBody>
          <a:bodyPr wrap="none">
            <a:spAutoFit/>
          </a:bodyPr>
          <a:lstStyle/>
          <a:p>
            <a:r>
              <a:rPr lang="ar-SA" sz="1400" b="1" dirty="0" smtClean="0">
                <a:solidFill>
                  <a:schemeClr val="bg1"/>
                </a:solidFill>
              </a:rPr>
              <a:t>اعداد د/ هشام سعد </a:t>
            </a:r>
            <a:r>
              <a:rPr lang="ar-SA" sz="1400" b="1" dirty="0" err="1" smtClean="0">
                <a:solidFill>
                  <a:schemeClr val="bg1"/>
                </a:solidFill>
              </a:rPr>
              <a:t>زغلول </a:t>
            </a:r>
            <a:r>
              <a:rPr lang="ar-SA" sz="1400" b="1" dirty="0" smtClean="0">
                <a:solidFill>
                  <a:schemeClr val="bg1"/>
                </a:solidFill>
              </a:rPr>
              <a:t>– رئيس قسم مهارات تطوير الذات</a:t>
            </a:r>
            <a:endParaRPr lang="ar-SA" sz="14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nodeType="clickEffect">
                                  <p:stCondLst>
                                    <p:cond delay="0"/>
                                  </p:stCondLst>
                                  <p:iterate type="lt">
                                    <p:tmPct val="10000"/>
                                  </p:iterate>
                                  <p:childTnLst>
                                    <p:set>
                                      <p:cBhvr>
                                        <p:cTn id="6" dur="1" fill="hold">
                                          <p:stCondLst>
                                            <p:cond delay="0"/>
                                          </p:stCondLst>
                                        </p:cTn>
                                        <p:tgtEl>
                                          <p:spTgt spid="10">
                                            <p:txEl>
                                              <p:pRg st="0" end="0"/>
                                            </p:txEl>
                                          </p:spTgt>
                                        </p:tgtEl>
                                        <p:attrNameLst>
                                          <p:attrName>style.visibility</p:attrName>
                                        </p:attrNameLst>
                                      </p:cBhvr>
                                      <p:to>
                                        <p:strVal val="visible"/>
                                      </p:to>
                                    </p:set>
                                    <p:anim by="(-#ppt_w*2)" calcmode="lin" valueType="num">
                                      <p:cBhvr rctx="PPT">
                                        <p:cTn id="7" dur="250" autoRev="1" fill="hold">
                                          <p:stCondLst>
                                            <p:cond delay="0"/>
                                          </p:stCondLst>
                                        </p:cTn>
                                        <p:tgtEl>
                                          <p:spTgt spid="10">
                                            <p:txEl>
                                              <p:pRg st="0" end="0"/>
                                            </p:txEl>
                                          </p:spTgt>
                                        </p:tgtEl>
                                        <p:attrNameLst>
                                          <p:attrName>ppt_w</p:attrName>
                                        </p:attrNameLst>
                                      </p:cBhvr>
                                    </p:anim>
                                    <p:anim by="(#ppt_w*0.50)" calcmode="lin" valueType="num">
                                      <p:cBhvr>
                                        <p:cTn id="8" dur="250" decel="50000" autoRev="1" fill="hold">
                                          <p:stCondLst>
                                            <p:cond delay="0"/>
                                          </p:stCondLst>
                                        </p:cTn>
                                        <p:tgtEl>
                                          <p:spTgt spid="10">
                                            <p:txEl>
                                              <p:pRg st="0" end="0"/>
                                            </p:txEl>
                                          </p:spTgt>
                                        </p:tgtEl>
                                        <p:attrNameLst>
                                          <p:attrName>ppt_x</p:attrName>
                                        </p:attrNameLst>
                                      </p:cBhvr>
                                    </p:anim>
                                    <p:anim from="(-#ppt_h/2)" to="(#ppt_y)" calcmode="lin" valueType="num">
                                      <p:cBhvr>
                                        <p:cTn id="9" dur="500" fill="hold">
                                          <p:stCondLst>
                                            <p:cond delay="0"/>
                                          </p:stCondLst>
                                        </p:cTn>
                                        <p:tgtEl>
                                          <p:spTgt spid="10">
                                            <p:txEl>
                                              <p:pRg st="0" end="0"/>
                                            </p:txEl>
                                          </p:spTgt>
                                        </p:tgtEl>
                                        <p:attrNameLst>
                                          <p:attrName>ppt_y</p:attrName>
                                        </p:attrNameLst>
                                      </p:cBhvr>
                                    </p:anim>
                                    <p:animRot by="21600000">
                                      <p:cBhvr>
                                        <p:cTn id="10" dur="500" fill="hold">
                                          <p:stCondLst>
                                            <p:cond delay="0"/>
                                          </p:stCondLst>
                                        </p:cTn>
                                        <p:tgtEl>
                                          <p:spTgt spid="10">
                                            <p:txEl>
                                              <p:pRg st="0" end="0"/>
                                            </p:txEl>
                                          </p:spTgt>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54" presetClass="entr" presetSubtype="0" accel="10000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p:cTn id="15" dur="500" fill="hold"/>
                                        <p:tgtEl>
                                          <p:spTgt spid="14"/>
                                        </p:tgtEl>
                                        <p:attrNameLst>
                                          <p:attrName>ppt_w</p:attrName>
                                        </p:attrNameLst>
                                      </p:cBhvr>
                                      <p:tavLst>
                                        <p:tav tm="0">
                                          <p:val>
                                            <p:strVal val="#ppt_w*0.05"/>
                                          </p:val>
                                        </p:tav>
                                        <p:tav tm="100000">
                                          <p:val>
                                            <p:strVal val="#ppt_w"/>
                                          </p:val>
                                        </p:tav>
                                      </p:tavLst>
                                    </p:anim>
                                    <p:anim calcmode="lin" valueType="num">
                                      <p:cBhvr>
                                        <p:cTn id="16" dur="500" fill="hold"/>
                                        <p:tgtEl>
                                          <p:spTgt spid="14"/>
                                        </p:tgtEl>
                                        <p:attrNameLst>
                                          <p:attrName>ppt_h</p:attrName>
                                        </p:attrNameLst>
                                      </p:cBhvr>
                                      <p:tavLst>
                                        <p:tav tm="0">
                                          <p:val>
                                            <p:strVal val="#ppt_h"/>
                                          </p:val>
                                        </p:tav>
                                        <p:tav tm="100000">
                                          <p:val>
                                            <p:strVal val="#ppt_h"/>
                                          </p:val>
                                        </p:tav>
                                      </p:tavLst>
                                    </p:anim>
                                    <p:anim calcmode="lin" valueType="num">
                                      <p:cBhvr>
                                        <p:cTn id="17" dur="500" fill="hold"/>
                                        <p:tgtEl>
                                          <p:spTgt spid="14"/>
                                        </p:tgtEl>
                                        <p:attrNameLst>
                                          <p:attrName>ppt_x</p:attrName>
                                        </p:attrNameLst>
                                      </p:cBhvr>
                                      <p:tavLst>
                                        <p:tav tm="0">
                                          <p:val>
                                            <p:strVal val="#ppt_x-.2"/>
                                          </p:val>
                                        </p:tav>
                                        <p:tav tm="100000">
                                          <p:val>
                                            <p:strVal val="#ppt_x"/>
                                          </p:val>
                                        </p:tav>
                                      </p:tavLst>
                                    </p:anim>
                                    <p:anim calcmode="lin" valueType="num">
                                      <p:cBhvr>
                                        <p:cTn id="18" dur="500" fill="hold"/>
                                        <p:tgtEl>
                                          <p:spTgt spid="14"/>
                                        </p:tgtEl>
                                        <p:attrNameLst>
                                          <p:attrName>ppt_y</p:attrName>
                                        </p:attrNameLst>
                                      </p:cBhvr>
                                      <p:tavLst>
                                        <p:tav tm="0">
                                          <p:val>
                                            <p:strVal val="#ppt_y"/>
                                          </p:val>
                                        </p:tav>
                                        <p:tav tm="100000">
                                          <p:val>
                                            <p:strVal val="#ppt_y"/>
                                          </p:val>
                                        </p:tav>
                                      </p:tavLst>
                                    </p:anim>
                                    <p:animEffect transition="in" filter="fade">
                                      <p:cBhvr>
                                        <p:cTn id="19" dur="5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35" presetClass="entr" presetSubtype="0" fill="hold" nodeType="click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Effect transition="in" filter="fade">
                                      <p:cBhvr>
                                        <p:cTn id="24" dur="1000"/>
                                        <p:tgtEl>
                                          <p:spTgt spid="3">
                                            <p:txEl>
                                              <p:pRg st="1" end="1"/>
                                            </p:txEl>
                                          </p:spTgt>
                                        </p:tgtEl>
                                      </p:cBhvr>
                                    </p:animEffect>
                                    <p:anim calcmode="lin" valueType="num">
                                      <p:cBhvr>
                                        <p:cTn id="25" dur="1000" fill="hold"/>
                                        <p:tgtEl>
                                          <p:spTgt spid="3">
                                            <p:txEl>
                                              <p:pRg st="1" end="1"/>
                                            </p:txEl>
                                          </p:spTgt>
                                        </p:tgtEl>
                                        <p:attrNameLst>
                                          <p:attrName>style.rotation</p:attrName>
                                        </p:attrNameLst>
                                      </p:cBhvr>
                                      <p:tavLst>
                                        <p:tav tm="0">
                                          <p:val>
                                            <p:fltVal val="720"/>
                                          </p:val>
                                        </p:tav>
                                        <p:tav tm="100000">
                                          <p:val>
                                            <p:fltVal val="0"/>
                                          </p:val>
                                        </p:tav>
                                      </p:tavLst>
                                    </p:anim>
                                    <p:anim calcmode="lin" valueType="num">
                                      <p:cBhvr>
                                        <p:cTn id="2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7" dur="1000" fill="hold"/>
                                        <p:tgtEl>
                                          <p:spTgt spid="3">
                                            <p:txEl>
                                              <p:pRg st="1" end="1"/>
                                            </p:txEl>
                                          </p:spTgt>
                                        </p:tgtEl>
                                        <p:attrNameLst>
                                          <p:attrName>ppt_w</p:attrName>
                                        </p:attrNameLst>
                                      </p:cBhvr>
                                      <p:tavLst>
                                        <p:tav tm="0">
                                          <p:val>
                                            <p:fltVal val="0"/>
                                          </p:val>
                                        </p:tav>
                                        <p:tav tm="100000">
                                          <p:val>
                                            <p:strVal val="#ppt_w"/>
                                          </p:val>
                                        </p:tav>
                                      </p:tavLst>
                                    </p:anim>
                                  </p:childTnLst>
                                </p:cTn>
                              </p:par>
                              <p:par>
                                <p:cTn id="28" presetID="35" presetClass="entr" presetSubtype="0" fill="hold" nodeType="withEffect">
                                  <p:stCondLst>
                                    <p:cond delay="0"/>
                                  </p:stCondLst>
                                  <p:childTnLst>
                                    <p:set>
                                      <p:cBhvr>
                                        <p:cTn id="29" dur="1" fill="hold">
                                          <p:stCondLst>
                                            <p:cond delay="0"/>
                                          </p:stCondLst>
                                        </p:cTn>
                                        <p:tgtEl>
                                          <p:spTgt spid="3">
                                            <p:txEl>
                                              <p:pRg st="2" end="2"/>
                                            </p:txEl>
                                          </p:spTgt>
                                        </p:tgtEl>
                                        <p:attrNameLst>
                                          <p:attrName>style.visibility</p:attrName>
                                        </p:attrNameLst>
                                      </p:cBhvr>
                                      <p:to>
                                        <p:strVal val="visible"/>
                                      </p:to>
                                    </p:set>
                                    <p:animEffect transition="in" filter="fade">
                                      <p:cBhvr>
                                        <p:cTn id="30" dur="1000"/>
                                        <p:tgtEl>
                                          <p:spTgt spid="3">
                                            <p:txEl>
                                              <p:pRg st="2" end="2"/>
                                            </p:txEl>
                                          </p:spTgt>
                                        </p:tgtEl>
                                      </p:cBhvr>
                                    </p:animEffect>
                                    <p:anim calcmode="lin" valueType="num">
                                      <p:cBhvr>
                                        <p:cTn id="31" dur="1000" fill="hold"/>
                                        <p:tgtEl>
                                          <p:spTgt spid="3">
                                            <p:txEl>
                                              <p:pRg st="2" end="2"/>
                                            </p:txEl>
                                          </p:spTgt>
                                        </p:tgtEl>
                                        <p:attrNameLst>
                                          <p:attrName>style.rotation</p:attrName>
                                        </p:attrNameLst>
                                      </p:cBhvr>
                                      <p:tavLst>
                                        <p:tav tm="0">
                                          <p:val>
                                            <p:fltVal val="720"/>
                                          </p:val>
                                        </p:tav>
                                        <p:tav tm="100000">
                                          <p:val>
                                            <p:fltVal val="0"/>
                                          </p:val>
                                        </p:tav>
                                      </p:tavLst>
                                    </p:anim>
                                    <p:anim calcmode="lin" valueType="num">
                                      <p:cBhvr>
                                        <p:cTn id="32"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2" end="2"/>
                                            </p:txEl>
                                          </p:spTgt>
                                        </p:tgtEl>
                                        <p:attrNameLst>
                                          <p:attrName>ppt_w</p:attrName>
                                        </p:attrNameLst>
                                      </p:cBhvr>
                                      <p:tavLst>
                                        <p:tav tm="0">
                                          <p:val>
                                            <p:fltVal val="0"/>
                                          </p:val>
                                        </p:tav>
                                        <p:tav tm="100000">
                                          <p:val>
                                            <p:strVal val="#ppt_w"/>
                                          </p:val>
                                        </p:tav>
                                      </p:tavLst>
                                    </p:anim>
                                  </p:childTnLst>
                                </p:cTn>
                              </p:par>
                            </p:childTnLst>
                          </p:cTn>
                        </p:par>
                      </p:childTnLst>
                    </p:cTn>
                  </p:par>
                  <p:par>
                    <p:cTn id="34" fill="hold">
                      <p:stCondLst>
                        <p:cond delay="indefinite"/>
                      </p:stCondLst>
                      <p:childTnLst>
                        <p:par>
                          <p:cTn id="35" fill="hold">
                            <p:stCondLst>
                              <p:cond delay="0"/>
                            </p:stCondLst>
                            <p:childTnLst>
                              <p:par>
                                <p:cTn id="36" presetID="27" presetClass="entr" presetSubtype="0" fill="hold" grpId="0" nodeType="clickEffect">
                                  <p:stCondLst>
                                    <p:cond delay="0"/>
                                  </p:stCondLst>
                                  <p:iterate type="lt">
                                    <p:tmPct val="50000"/>
                                  </p:iterate>
                                  <p:childTnLst>
                                    <p:set>
                                      <p:cBhvr>
                                        <p:cTn id="37" dur="1" fill="hold">
                                          <p:stCondLst>
                                            <p:cond delay="0"/>
                                          </p:stCondLst>
                                        </p:cTn>
                                        <p:tgtEl>
                                          <p:spTgt spid="11"/>
                                        </p:tgtEl>
                                        <p:attrNameLst>
                                          <p:attrName>style.visibility</p:attrName>
                                        </p:attrNameLst>
                                      </p:cBhvr>
                                      <p:to>
                                        <p:strVal val="visible"/>
                                      </p:to>
                                    </p:set>
                                    <p:anim calcmode="discrete" valueType="clr">
                                      <p:cBhvr override="childStyle">
                                        <p:cTn id="38" dur="80"/>
                                        <p:tgtEl>
                                          <p:spTgt spid="11"/>
                                        </p:tgtEl>
                                        <p:attrNameLst>
                                          <p:attrName>style.color</p:attrName>
                                        </p:attrNameLst>
                                      </p:cBhvr>
                                      <p:tavLst>
                                        <p:tav tm="0">
                                          <p:val>
                                            <p:clrVal>
                                              <a:schemeClr val="accent2"/>
                                            </p:clrVal>
                                          </p:val>
                                        </p:tav>
                                        <p:tav tm="50000">
                                          <p:val>
                                            <p:clrVal>
                                              <a:schemeClr val="hlink"/>
                                            </p:clrVal>
                                          </p:val>
                                        </p:tav>
                                      </p:tavLst>
                                    </p:anim>
                                    <p:anim calcmode="discrete" valueType="clr">
                                      <p:cBhvr>
                                        <p:cTn id="39" dur="80"/>
                                        <p:tgtEl>
                                          <p:spTgt spid="11"/>
                                        </p:tgtEl>
                                        <p:attrNameLst>
                                          <p:attrName>fillcolor</p:attrName>
                                        </p:attrNameLst>
                                      </p:cBhvr>
                                      <p:tavLst>
                                        <p:tav tm="0">
                                          <p:val>
                                            <p:clrVal>
                                              <a:schemeClr val="accent2"/>
                                            </p:clrVal>
                                          </p:val>
                                        </p:tav>
                                        <p:tav tm="50000">
                                          <p:val>
                                            <p:clrVal>
                                              <a:schemeClr val="hlink"/>
                                            </p:clrVal>
                                          </p:val>
                                        </p:tav>
                                      </p:tavLst>
                                    </p:anim>
                                    <p:set>
                                      <p:cBhvr>
                                        <p:cTn id="40" dur="80"/>
                                        <p:tgtEl>
                                          <p:spTgt spid="11"/>
                                        </p:tgtEl>
                                        <p:attrNameLst>
                                          <p:attrName>fill.type</p:attrName>
                                        </p:attrNameLst>
                                      </p:cBhvr>
                                      <p:to>
                                        <p:strVal val="solid"/>
                                      </p:to>
                                    </p:set>
                                  </p:childTnLst>
                                </p:cTn>
                              </p:par>
                              <p:par>
                                <p:cTn id="41" presetID="27" presetClass="entr" presetSubtype="0" fill="hold" grpId="0" nodeType="withEffect">
                                  <p:stCondLst>
                                    <p:cond delay="0"/>
                                  </p:stCondLst>
                                  <p:iterate type="lt">
                                    <p:tmPct val="50000"/>
                                  </p:iterate>
                                  <p:childTnLst>
                                    <p:set>
                                      <p:cBhvr>
                                        <p:cTn id="42" dur="1" fill="hold">
                                          <p:stCondLst>
                                            <p:cond delay="0"/>
                                          </p:stCondLst>
                                        </p:cTn>
                                        <p:tgtEl>
                                          <p:spTgt spid="13"/>
                                        </p:tgtEl>
                                        <p:attrNameLst>
                                          <p:attrName>style.visibility</p:attrName>
                                        </p:attrNameLst>
                                      </p:cBhvr>
                                      <p:to>
                                        <p:strVal val="visible"/>
                                      </p:to>
                                    </p:set>
                                    <p:anim calcmode="discrete" valueType="clr">
                                      <p:cBhvr override="childStyle">
                                        <p:cTn id="43" dur="80"/>
                                        <p:tgtEl>
                                          <p:spTgt spid="13"/>
                                        </p:tgtEl>
                                        <p:attrNameLst>
                                          <p:attrName>style.color</p:attrName>
                                        </p:attrNameLst>
                                      </p:cBhvr>
                                      <p:tavLst>
                                        <p:tav tm="0">
                                          <p:val>
                                            <p:clrVal>
                                              <a:schemeClr val="accent2"/>
                                            </p:clrVal>
                                          </p:val>
                                        </p:tav>
                                        <p:tav tm="50000">
                                          <p:val>
                                            <p:clrVal>
                                              <a:schemeClr val="hlink"/>
                                            </p:clrVal>
                                          </p:val>
                                        </p:tav>
                                      </p:tavLst>
                                    </p:anim>
                                    <p:anim calcmode="discrete" valueType="clr">
                                      <p:cBhvr>
                                        <p:cTn id="44" dur="80"/>
                                        <p:tgtEl>
                                          <p:spTgt spid="13"/>
                                        </p:tgtEl>
                                        <p:attrNameLst>
                                          <p:attrName>fillcolor</p:attrName>
                                        </p:attrNameLst>
                                      </p:cBhvr>
                                      <p:tavLst>
                                        <p:tav tm="0">
                                          <p:val>
                                            <p:clrVal>
                                              <a:schemeClr val="accent2"/>
                                            </p:clrVal>
                                          </p:val>
                                        </p:tav>
                                        <p:tav tm="50000">
                                          <p:val>
                                            <p:clrVal>
                                              <a:schemeClr val="hlink"/>
                                            </p:clrVal>
                                          </p:val>
                                        </p:tav>
                                      </p:tavLst>
                                    </p:anim>
                                    <p:set>
                                      <p:cBhvr>
                                        <p:cTn id="45" dur="80"/>
                                        <p:tgtEl>
                                          <p:spTgt spid="1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sp>
        <p:nvSpPr>
          <p:cNvPr id="4" name="Flowchart: Document 3"/>
          <p:cNvSpPr/>
          <p:nvPr/>
        </p:nvSpPr>
        <p:spPr>
          <a:xfrm>
            <a:off x="14" y="0"/>
            <a:ext cx="9143985" cy="1785926"/>
          </a:xfrm>
          <a:prstGeom prst="flowChartDocument">
            <a:avLst/>
          </a:prstGeom>
          <a:solidFill>
            <a:srgbClr val="003300"/>
          </a:solidFill>
          <a:scene3d>
            <a:camera prst="orthographicFront"/>
            <a:lightRig rig="threePt" dir="t"/>
          </a:scene3d>
          <a:sp3d>
            <a:bevelT w="152400" h="50800" prst="softRound"/>
            <a:bevelB prst="angle"/>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1" name="Teardrop 10"/>
          <p:cNvSpPr/>
          <p:nvPr/>
        </p:nvSpPr>
        <p:spPr>
          <a:xfrm>
            <a:off x="7643834" y="0"/>
            <a:ext cx="1500166" cy="1357298"/>
          </a:xfrm>
          <a:prstGeom prst="teardrop">
            <a:avLst/>
          </a:prstGeom>
          <a:solidFill>
            <a:schemeClr val="bg1"/>
          </a:solidFill>
          <a:ln>
            <a:solidFill>
              <a:schemeClr val="bg1"/>
            </a:solidFill>
          </a:ln>
          <a:scene3d>
            <a:camera prst="orthographicFront"/>
            <a:lightRig rig="threePt" dir="t"/>
          </a:scene3d>
          <a:sp3d contourW="44450">
            <a:bevelT w="152400" h="50800" prst="softRound"/>
            <a:bevelB prst="angle"/>
            <a:contourClr>
              <a:srgbClr val="FFFF00"/>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8" name="TextBox 17"/>
          <p:cNvSpPr txBox="1"/>
          <p:nvPr/>
        </p:nvSpPr>
        <p:spPr>
          <a:xfrm>
            <a:off x="0" y="428604"/>
            <a:ext cx="9144000" cy="1015663"/>
          </a:xfrm>
          <a:prstGeom prst="rect">
            <a:avLst/>
          </a:prstGeom>
          <a:noFill/>
        </p:spPr>
        <p:txBody>
          <a:bodyPr wrap="square" rtlCol="1">
            <a:spAutoFit/>
          </a:bodyPr>
          <a:lstStyle/>
          <a:p>
            <a:pPr algn="ctr"/>
            <a:r>
              <a:rPr lang="ar-EG" sz="6000" b="1" dirty="0" smtClean="0">
                <a:solidFill>
                  <a:schemeClr val="bg1"/>
                </a:solidFill>
              </a:rPr>
              <a:t>     وسائل التواصل الالكتروني</a:t>
            </a:r>
            <a:endParaRPr lang="ar-SA" sz="6000" b="1" dirty="0">
              <a:solidFill>
                <a:schemeClr val="bg1"/>
              </a:solidFill>
            </a:endParaRPr>
          </a:p>
        </p:txBody>
      </p:sp>
      <p:sp>
        <p:nvSpPr>
          <p:cNvPr id="19" name="TextBox 18"/>
          <p:cNvSpPr txBox="1"/>
          <p:nvPr/>
        </p:nvSpPr>
        <p:spPr>
          <a:xfrm>
            <a:off x="323528" y="1844824"/>
            <a:ext cx="8460432" cy="658835"/>
          </a:xfrm>
          <a:prstGeom prst="rect">
            <a:avLst/>
          </a:prstGeom>
          <a:noFill/>
        </p:spPr>
        <p:txBody>
          <a:bodyPr wrap="square" rtlCol="1">
            <a:spAutoFit/>
          </a:bodyPr>
          <a:lstStyle/>
          <a:p>
            <a:pPr algn="ctr">
              <a:lnSpc>
                <a:spcPct val="150000"/>
              </a:lnSpc>
            </a:pPr>
            <a:r>
              <a:rPr lang="ar-SA" sz="2800" b="1" dirty="0" smtClean="0"/>
              <a:t> </a:t>
            </a:r>
            <a:endParaRPr lang="ar-SA" sz="2800" b="1" dirty="0">
              <a:solidFill>
                <a:srgbClr val="003300"/>
              </a:solidFill>
            </a:endParaRPr>
          </a:p>
        </p:txBody>
      </p:sp>
      <p:pic>
        <p:nvPicPr>
          <p:cNvPr id="10" name="Picture 5"/>
          <p:cNvPicPr>
            <a:picLocks noChangeAspect="1" noChangeArrowheads="1"/>
          </p:cNvPicPr>
          <p:nvPr/>
        </p:nvPicPr>
        <p:blipFill>
          <a:blip r:embed="rId2" cstate="print"/>
          <a:stretch>
            <a:fillRect/>
          </a:stretch>
        </p:blipFill>
        <p:spPr bwMode="auto">
          <a:xfrm>
            <a:off x="7929586" y="312355"/>
            <a:ext cx="965842" cy="732566"/>
          </a:xfrm>
          <a:prstGeom prst="rect">
            <a:avLst/>
          </a:prstGeom>
          <a:noFill/>
        </p:spPr>
      </p:pic>
      <p:sp>
        <p:nvSpPr>
          <p:cNvPr id="9" name="عنصر نائب للمحتوى 8"/>
          <p:cNvSpPr>
            <a:spLocks noGrp="1"/>
          </p:cNvSpPr>
          <p:nvPr>
            <p:ph idx="1"/>
          </p:nvPr>
        </p:nvSpPr>
        <p:spPr>
          <a:xfrm>
            <a:off x="457200" y="1600200"/>
            <a:ext cx="8438228" cy="4925144"/>
          </a:xfrm>
        </p:spPr>
        <p:txBody>
          <a:bodyPr>
            <a:normAutofit fontScale="77500" lnSpcReduction="20000"/>
          </a:bodyPr>
          <a:lstStyle/>
          <a:p>
            <a:pPr marL="0" indent="0">
              <a:buNone/>
            </a:pPr>
            <a:r>
              <a:rPr lang="ar-EG" b="1" dirty="0" smtClean="0">
                <a:solidFill>
                  <a:srgbClr val="FF0000"/>
                </a:solidFill>
              </a:rPr>
              <a:t>[2]-مواقع التواصل الاجتماعي:</a:t>
            </a:r>
            <a:endParaRPr lang="ar-EG" b="1" dirty="0">
              <a:solidFill>
                <a:srgbClr val="FF0000"/>
              </a:solidFill>
            </a:endParaRPr>
          </a:p>
          <a:p>
            <a:pPr marL="0" indent="0">
              <a:buNone/>
            </a:pPr>
            <a:r>
              <a:rPr lang="ar-EG" sz="2600" b="1" dirty="0"/>
              <a:t>ا</a:t>
            </a:r>
            <a:r>
              <a:rPr lang="ar-EG" sz="2600" b="1" dirty="0" smtClean="0"/>
              <a:t>لخدمات </a:t>
            </a:r>
            <a:r>
              <a:rPr lang="ar-EG" sz="2600" b="1" dirty="0"/>
              <a:t>التي تقدمها مواقع التواصل الاجتماعي: </a:t>
            </a:r>
            <a:endParaRPr lang="en-US" sz="2600" dirty="0"/>
          </a:p>
          <a:p>
            <a:pPr marL="857250" lvl="1" indent="-457200">
              <a:buFont typeface="Wingdings" panose="05000000000000000000" pitchFamily="2" charset="2"/>
              <a:buChar char="Ø"/>
            </a:pPr>
            <a:r>
              <a:rPr lang="ar-EG" sz="2600" b="1" dirty="0" smtClean="0">
                <a:solidFill>
                  <a:schemeClr val="accent6">
                    <a:lumMod val="50000"/>
                  </a:schemeClr>
                </a:solidFill>
              </a:rPr>
              <a:t>الملفات </a:t>
            </a:r>
            <a:r>
              <a:rPr lang="ar-EG" sz="2600" b="1" dirty="0">
                <a:solidFill>
                  <a:schemeClr val="accent6">
                    <a:lumMod val="50000"/>
                  </a:schemeClr>
                </a:solidFill>
              </a:rPr>
              <a:t>الشخصية</a:t>
            </a:r>
            <a:r>
              <a:rPr lang="ar-EG" sz="2600" b="1" dirty="0" smtClean="0">
                <a:solidFill>
                  <a:schemeClr val="accent6">
                    <a:lumMod val="50000"/>
                  </a:schemeClr>
                </a:solidFill>
              </a:rPr>
              <a:t>.</a:t>
            </a:r>
          </a:p>
          <a:p>
            <a:pPr marL="857250" lvl="1" indent="-457200">
              <a:buFont typeface="Wingdings" panose="05000000000000000000" pitchFamily="2" charset="2"/>
              <a:buChar char="Ø"/>
            </a:pPr>
            <a:r>
              <a:rPr lang="ar-EG" sz="2600" b="1" dirty="0" smtClean="0">
                <a:solidFill>
                  <a:srgbClr val="0070C0"/>
                </a:solidFill>
              </a:rPr>
              <a:t>الأصدقاء.</a:t>
            </a:r>
            <a:endParaRPr lang="ar-EG" sz="2600" b="1" dirty="0">
              <a:solidFill>
                <a:srgbClr val="0070C0"/>
              </a:solidFill>
            </a:endParaRPr>
          </a:p>
          <a:p>
            <a:pPr marL="857250" lvl="1" indent="-457200">
              <a:buFont typeface="Wingdings" panose="05000000000000000000" pitchFamily="2" charset="2"/>
              <a:buChar char="Ø"/>
            </a:pPr>
            <a:r>
              <a:rPr lang="ar-EG" sz="2600" b="1" dirty="0" smtClean="0">
                <a:solidFill>
                  <a:srgbClr val="00B050"/>
                </a:solidFill>
              </a:rPr>
              <a:t>المجموعات.</a:t>
            </a:r>
          </a:p>
          <a:p>
            <a:pPr marL="85725" lvl="1" indent="0">
              <a:buNone/>
            </a:pPr>
            <a:r>
              <a:rPr lang="ar-EG" sz="3600" b="1" dirty="0">
                <a:solidFill>
                  <a:srgbClr val="FF0000"/>
                </a:solidFill>
              </a:rPr>
              <a:t>معايير استخدام مواقع التواصل </a:t>
            </a:r>
            <a:r>
              <a:rPr lang="ar-EG" sz="3600" b="1" dirty="0" smtClean="0">
                <a:solidFill>
                  <a:srgbClr val="FF0000"/>
                </a:solidFill>
              </a:rPr>
              <a:t>الاجتماعي:</a:t>
            </a:r>
          </a:p>
          <a:p>
            <a:pPr lvl="0">
              <a:buFont typeface="Wingdings" panose="05000000000000000000" pitchFamily="2" charset="2"/>
              <a:buChar char="ü"/>
            </a:pPr>
            <a:r>
              <a:rPr lang="ar-EG" b="1" dirty="0" smtClean="0"/>
              <a:t>الكلمة </a:t>
            </a:r>
            <a:r>
              <a:rPr lang="ar-EG" b="1" dirty="0"/>
              <a:t>مسؤولية.</a:t>
            </a:r>
            <a:endParaRPr lang="en-US" sz="2400" b="1" dirty="0"/>
          </a:p>
          <a:p>
            <a:pPr lvl="0">
              <a:buFont typeface="Wingdings" panose="05000000000000000000" pitchFamily="2" charset="2"/>
              <a:buChar char="ü"/>
            </a:pPr>
            <a:r>
              <a:rPr lang="ar-EG" b="1" dirty="0"/>
              <a:t>تواصل فقط مع من تثق بدينه وفكره وأخلاقه.</a:t>
            </a:r>
            <a:endParaRPr lang="en-US" sz="2400" b="1" dirty="0"/>
          </a:p>
          <a:p>
            <a:pPr lvl="0">
              <a:buFont typeface="Wingdings" panose="05000000000000000000" pitchFamily="2" charset="2"/>
              <a:buChar char="ü"/>
            </a:pPr>
            <a:r>
              <a:rPr lang="ar-EG" b="1" dirty="0"/>
              <a:t>قم بتحديث ملفك الشخصي بشكل دوري، ومراقبة صفحتك </a:t>
            </a:r>
            <a:r>
              <a:rPr lang="ar-EG" b="1" dirty="0" smtClean="0"/>
              <a:t>.</a:t>
            </a:r>
            <a:endParaRPr lang="en-US" sz="2400" b="1" dirty="0"/>
          </a:p>
          <a:p>
            <a:pPr lvl="0">
              <a:buFont typeface="Wingdings" panose="05000000000000000000" pitchFamily="2" charset="2"/>
              <a:buChar char="ü"/>
            </a:pPr>
            <a:r>
              <a:rPr lang="ar-EG" b="1" dirty="0"/>
              <a:t>حافظ على خصوصية </a:t>
            </a:r>
            <a:r>
              <a:rPr lang="ar-EG" b="1" dirty="0" smtClean="0"/>
              <a:t>معلوماتك.</a:t>
            </a:r>
            <a:endParaRPr lang="en-US" sz="2400" b="1" dirty="0"/>
          </a:p>
          <a:p>
            <a:pPr lvl="0">
              <a:buFont typeface="Wingdings" panose="05000000000000000000" pitchFamily="2" charset="2"/>
              <a:buChar char="ü"/>
            </a:pPr>
            <a:r>
              <a:rPr lang="ar-EG" b="1" dirty="0"/>
              <a:t>أختر الوقت المناسب لتواصلك مع </a:t>
            </a:r>
            <a:r>
              <a:rPr lang="ar-EG" b="1" dirty="0" smtClean="0"/>
              <a:t>الآخرين.</a:t>
            </a:r>
            <a:endParaRPr lang="en-US" sz="2400" b="1" dirty="0"/>
          </a:p>
          <a:p>
            <a:pPr lvl="0">
              <a:buFont typeface="Wingdings" panose="05000000000000000000" pitchFamily="2" charset="2"/>
              <a:buChar char="ü"/>
            </a:pPr>
            <a:r>
              <a:rPr lang="ar-EG" b="1" dirty="0"/>
              <a:t>احرص على التحلي بآداب الحديث والتواصل الفاعل الإيجابي مع الآخرين.</a:t>
            </a:r>
            <a:endParaRPr lang="en-US" sz="2400" b="1" dirty="0"/>
          </a:p>
          <a:p>
            <a:pPr lvl="0">
              <a:buFont typeface="Wingdings" panose="05000000000000000000" pitchFamily="2" charset="2"/>
              <a:buChar char="ü"/>
            </a:pPr>
            <a:r>
              <a:rPr lang="ar-EG" b="1" dirty="0"/>
              <a:t>احذر الاتصال بالعناوين </a:t>
            </a:r>
            <a:r>
              <a:rPr lang="ar-EG" b="1" dirty="0" smtClean="0"/>
              <a:t>الغريبة.</a:t>
            </a:r>
            <a:endParaRPr lang="ar-EG" sz="5400" b="1" dirty="0" smtClean="0">
              <a:solidFill>
                <a:srgbClr val="00B050"/>
              </a:solidFill>
            </a:endParaRPr>
          </a:p>
        </p:txBody>
      </p:sp>
      <p:sp>
        <p:nvSpPr>
          <p:cNvPr id="3" name="AutoShape 2" descr="https://encrypted-tbn3.gstatic.com/images?q=tbn:ANd9GcQ7I_ameDaXcM9yg6BAlp0RhlfaznPemnIEcXuWdHpbe4TzeEp8"/>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ar-EG"/>
          </a:p>
        </p:txBody>
      </p:sp>
      <p:sp>
        <p:nvSpPr>
          <p:cNvPr id="6" name="AutoShape 6" descr="https://encrypted-tbn3.gstatic.com/images?q=tbn:ANd9GcQ7I_ameDaXcM9yg6BAlp0RhlfaznPemnIEcXuWdHpbe4TzeEp8"/>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ar-EG"/>
          </a:p>
        </p:txBody>
      </p:sp>
      <p:pic>
        <p:nvPicPr>
          <p:cNvPr id="3074" name="Picture 2" descr="hhhhhhhhhhhh"/>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08629" y="2119464"/>
            <a:ext cx="2912641" cy="19433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13195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18"/>
                                        </p:tgtEl>
                                        <p:attrNameLst>
                                          <p:attrName>style.visibility</p:attrName>
                                        </p:attrNameLst>
                                      </p:cBhvr>
                                      <p:to>
                                        <p:strVal val="visible"/>
                                      </p:to>
                                    </p:set>
                                    <p:anim by="(-#ppt_w*2)" calcmode="lin" valueType="num">
                                      <p:cBhvr rctx="PPT">
                                        <p:cTn id="7" dur="250" autoRev="1" fill="hold">
                                          <p:stCondLst>
                                            <p:cond delay="0"/>
                                          </p:stCondLst>
                                        </p:cTn>
                                        <p:tgtEl>
                                          <p:spTgt spid="18"/>
                                        </p:tgtEl>
                                        <p:attrNameLst>
                                          <p:attrName>ppt_w</p:attrName>
                                        </p:attrNameLst>
                                      </p:cBhvr>
                                    </p:anim>
                                    <p:anim by="(#ppt_w*0.50)" calcmode="lin" valueType="num">
                                      <p:cBhvr>
                                        <p:cTn id="8" dur="250" decel="50000" autoRev="1" fill="hold">
                                          <p:stCondLst>
                                            <p:cond delay="0"/>
                                          </p:stCondLst>
                                        </p:cTn>
                                        <p:tgtEl>
                                          <p:spTgt spid="18"/>
                                        </p:tgtEl>
                                        <p:attrNameLst>
                                          <p:attrName>ppt_x</p:attrName>
                                        </p:attrNameLst>
                                      </p:cBhvr>
                                    </p:anim>
                                    <p:anim from="(-#ppt_h/2)" to="(#ppt_y)" calcmode="lin" valueType="num">
                                      <p:cBhvr>
                                        <p:cTn id="9" dur="500" fill="hold">
                                          <p:stCondLst>
                                            <p:cond delay="0"/>
                                          </p:stCondLst>
                                        </p:cTn>
                                        <p:tgtEl>
                                          <p:spTgt spid="18"/>
                                        </p:tgtEl>
                                        <p:attrNameLst>
                                          <p:attrName>ppt_y</p:attrName>
                                        </p:attrNameLst>
                                      </p:cBhvr>
                                    </p:anim>
                                    <p:animRot by="21600000">
                                      <p:cBhvr>
                                        <p:cTn id="10" dur="500" fill="hold">
                                          <p:stCondLst>
                                            <p:cond delay="0"/>
                                          </p:stCondLst>
                                        </p:cTn>
                                        <p:tgtEl>
                                          <p:spTgt spid="18"/>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56" presetClass="entr" presetSubtype="0" fill="hold" nodeType="clickEffect">
                                  <p:stCondLst>
                                    <p:cond delay="0"/>
                                  </p:stCondLst>
                                  <p:iterate type="lt">
                                    <p:tmPct val="10000"/>
                                  </p:iterate>
                                  <p:childTnLst>
                                    <p:set>
                                      <p:cBhvr>
                                        <p:cTn id="14" dur="1" fill="hold">
                                          <p:stCondLst>
                                            <p:cond delay="0"/>
                                          </p:stCondLst>
                                        </p:cTn>
                                        <p:tgtEl>
                                          <p:spTgt spid="9">
                                            <p:txEl>
                                              <p:pRg st="0" end="0"/>
                                            </p:txEl>
                                          </p:spTgt>
                                        </p:tgtEl>
                                        <p:attrNameLst>
                                          <p:attrName>style.visibility</p:attrName>
                                        </p:attrNameLst>
                                      </p:cBhvr>
                                      <p:to>
                                        <p:strVal val="visible"/>
                                      </p:to>
                                    </p:set>
                                    <p:anim by="(-#ppt_w*2)" calcmode="lin" valueType="num">
                                      <p:cBhvr rctx="PPT">
                                        <p:cTn id="15" dur="250" autoRev="1" fill="hold">
                                          <p:stCondLst>
                                            <p:cond delay="0"/>
                                          </p:stCondLst>
                                        </p:cTn>
                                        <p:tgtEl>
                                          <p:spTgt spid="9">
                                            <p:txEl>
                                              <p:pRg st="0" end="0"/>
                                            </p:txEl>
                                          </p:spTgt>
                                        </p:tgtEl>
                                        <p:attrNameLst>
                                          <p:attrName>ppt_w</p:attrName>
                                        </p:attrNameLst>
                                      </p:cBhvr>
                                    </p:anim>
                                    <p:anim by="(#ppt_w*0.50)" calcmode="lin" valueType="num">
                                      <p:cBhvr>
                                        <p:cTn id="16" dur="250" decel="50000" autoRev="1" fill="hold">
                                          <p:stCondLst>
                                            <p:cond delay="0"/>
                                          </p:stCondLst>
                                        </p:cTn>
                                        <p:tgtEl>
                                          <p:spTgt spid="9">
                                            <p:txEl>
                                              <p:pRg st="0" end="0"/>
                                            </p:txEl>
                                          </p:spTgt>
                                        </p:tgtEl>
                                        <p:attrNameLst>
                                          <p:attrName>ppt_x</p:attrName>
                                        </p:attrNameLst>
                                      </p:cBhvr>
                                    </p:anim>
                                    <p:anim from="(-#ppt_h/2)" to="(#ppt_y)" calcmode="lin" valueType="num">
                                      <p:cBhvr>
                                        <p:cTn id="17" dur="500" fill="hold">
                                          <p:stCondLst>
                                            <p:cond delay="0"/>
                                          </p:stCondLst>
                                        </p:cTn>
                                        <p:tgtEl>
                                          <p:spTgt spid="9">
                                            <p:txEl>
                                              <p:pRg st="0" end="0"/>
                                            </p:txEl>
                                          </p:spTgt>
                                        </p:tgtEl>
                                        <p:attrNameLst>
                                          <p:attrName>ppt_y</p:attrName>
                                        </p:attrNameLst>
                                      </p:cBhvr>
                                    </p:anim>
                                    <p:animRot by="21600000">
                                      <p:cBhvr>
                                        <p:cTn id="18" dur="500" fill="hold">
                                          <p:stCondLst>
                                            <p:cond delay="0"/>
                                          </p:stCondLst>
                                        </p:cTn>
                                        <p:tgtEl>
                                          <p:spTgt spid="9">
                                            <p:txEl>
                                              <p:pRg st="0" end="0"/>
                                            </p:txEl>
                                          </p:spTgt>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9">
                                            <p:txEl>
                                              <p:pRg st="1" end="1"/>
                                            </p:txEl>
                                          </p:spTgt>
                                        </p:tgtEl>
                                        <p:attrNameLst>
                                          <p:attrName>style.visibility</p:attrName>
                                        </p:attrNameLst>
                                      </p:cBhvr>
                                      <p:to>
                                        <p:strVal val="visible"/>
                                      </p:to>
                                    </p:set>
                                    <p:anim calcmode="lin" valueType="num">
                                      <p:cBhvr additive="base">
                                        <p:cTn id="23"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9">
                                            <p:txEl>
                                              <p:pRg st="2" end="2"/>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9">
                                            <p:txEl>
                                              <p:pRg st="3" end="3"/>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9">
                                            <p:txEl>
                                              <p:pRg st="5" end="5"/>
                                            </p:txEl>
                                          </p:spTgt>
                                        </p:tgtEl>
                                        <p:attrNameLst>
                                          <p:attrName>style.visibility</p:attrName>
                                        </p:attrNameLst>
                                      </p:cBhvr>
                                      <p:to>
                                        <p:strVal val="visible"/>
                                      </p:to>
                                    </p:set>
                                    <p:anim calcmode="lin" valueType="num">
                                      <p:cBhvr additive="base">
                                        <p:cTn id="37"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9">
                                            <p:txEl>
                                              <p:pRg st="6" end="6"/>
                                            </p:txEl>
                                          </p:spTgt>
                                        </p:tgtEl>
                                        <p:attrNameLst>
                                          <p:attrName>style.visibility</p:attrName>
                                        </p:attrNameLst>
                                      </p:cBhvr>
                                      <p:to>
                                        <p:strVal val="visible"/>
                                      </p:to>
                                    </p:set>
                                    <p:anim calcmode="lin" valueType="num">
                                      <p:cBhvr additive="base">
                                        <p:cTn id="43" dur="500" fill="hold"/>
                                        <p:tgtEl>
                                          <p:spTgt spid="9">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9">
                                            <p:txEl>
                                              <p:pRg st="6" end="6"/>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9">
                                            <p:txEl>
                                              <p:pRg st="7" end="7"/>
                                            </p:txEl>
                                          </p:spTgt>
                                        </p:tgtEl>
                                        <p:attrNameLst>
                                          <p:attrName>style.visibility</p:attrName>
                                        </p:attrNameLst>
                                      </p:cBhvr>
                                      <p:to>
                                        <p:strVal val="visible"/>
                                      </p:to>
                                    </p:set>
                                    <p:anim calcmode="lin" valueType="num">
                                      <p:cBhvr additive="base">
                                        <p:cTn id="47"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9">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9">
                                            <p:txEl>
                                              <p:pRg st="8" end="8"/>
                                            </p:txEl>
                                          </p:spTgt>
                                        </p:tgtEl>
                                        <p:attrNameLst>
                                          <p:attrName>style.visibility</p:attrName>
                                        </p:attrNameLst>
                                      </p:cBhvr>
                                      <p:to>
                                        <p:strVal val="visible"/>
                                      </p:to>
                                    </p:set>
                                    <p:anim calcmode="lin" valueType="num">
                                      <p:cBhvr additive="base">
                                        <p:cTn id="53" dur="500" fill="hold"/>
                                        <p:tgtEl>
                                          <p:spTgt spid="9">
                                            <p:txEl>
                                              <p:pRg st="8" end="8"/>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9">
                                            <p:txEl>
                                              <p:pRg st="8" end="8"/>
                                            </p:txEl>
                                          </p:spTgt>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9">
                                            <p:txEl>
                                              <p:pRg st="9" end="9"/>
                                            </p:txEl>
                                          </p:spTgt>
                                        </p:tgtEl>
                                        <p:attrNameLst>
                                          <p:attrName>style.visibility</p:attrName>
                                        </p:attrNameLst>
                                      </p:cBhvr>
                                      <p:to>
                                        <p:strVal val="visible"/>
                                      </p:to>
                                    </p:set>
                                    <p:anim calcmode="lin" valueType="num">
                                      <p:cBhvr additive="base">
                                        <p:cTn id="57" dur="500" fill="hold"/>
                                        <p:tgtEl>
                                          <p:spTgt spid="9">
                                            <p:txEl>
                                              <p:pRg st="9" end="9"/>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9">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nodeType="clickEffect">
                                  <p:stCondLst>
                                    <p:cond delay="0"/>
                                  </p:stCondLst>
                                  <p:childTnLst>
                                    <p:set>
                                      <p:cBhvr>
                                        <p:cTn id="62" dur="1" fill="hold">
                                          <p:stCondLst>
                                            <p:cond delay="0"/>
                                          </p:stCondLst>
                                        </p:cTn>
                                        <p:tgtEl>
                                          <p:spTgt spid="9">
                                            <p:txEl>
                                              <p:pRg st="10" end="10"/>
                                            </p:txEl>
                                          </p:spTgt>
                                        </p:tgtEl>
                                        <p:attrNameLst>
                                          <p:attrName>style.visibility</p:attrName>
                                        </p:attrNameLst>
                                      </p:cBhvr>
                                      <p:to>
                                        <p:strVal val="visible"/>
                                      </p:to>
                                    </p:set>
                                    <p:anim calcmode="lin" valueType="num">
                                      <p:cBhvr additive="base">
                                        <p:cTn id="63" dur="500" fill="hold"/>
                                        <p:tgtEl>
                                          <p:spTgt spid="9">
                                            <p:txEl>
                                              <p:pRg st="10" end="10"/>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9">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nodeType="clickEffect">
                                  <p:stCondLst>
                                    <p:cond delay="0"/>
                                  </p:stCondLst>
                                  <p:childTnLst>
                                    <p:set>
                                      <p:cBhvr>
                                        <p:cTn id="68" dur="1" fill="hold">
                                          <p:stCondLst>
                                            <p:cond delay="0"/>
                                          </p:stCondLst>
                                        </p:cTn>
                                        <p:tgtEl>
                                          <p:spTgt spid="9">
                                            <p:txEl>
                                              <p:pRg st="11" end="11"/>
                                            </p:txEl>
                                          </p:spTgt>
                                        </p:tgtEl>
                                        <p:attrNameLst>
                                          <p:attrName>style.visibility</p:attrName>
                                        </p:attrNameLst>
                                      </p:cBhvr>
                                      <p:to>
                                        <p:strVal val="visible"/>
                                      </p:to>
                                    </p:set>
                                    <p:anim calcmode="lin" valueType="num">
                                      <p:cBhvr additive="base">
                                        <p:cTn id="69" dur="500" fill="hold"/>
                                        <p:tgtEl>
                                          <p:spTgt spid="9">
                                            <p:txEl>
                                              <p:pRg st="11" end="11"/>
                                            </p:txEl>
                                          </p:spTgt>
                                        </p:tgtEl>
                                        <p:attrNameLst>
                                          <p:attrName>ppt_x</p:attrName>
                                        </p:attrNameLst>
                                      </p:cBhvr>
                                      <p:tavLst>
                                        <p:tav tm="0">
                                          <p:val>
                                            <p:strVal val="#ppt_x"/>
                                          </p:val>
                                        </p:tav>
                                        <p:tav tm="100000">
                                          <p:val>
                                            <p:strVal val="#ppt_x"/>
                                          </p:val>
                                        </p:tav>
                                      </p:tavLst>
                                    </p:anim>
                                    <p:anim calcmode="lin" valueType="num">
                                      <p:cBhvr additive="base">
                                        <p:cTn id="70" dur="500" fill="hold"/>
                                        <p:tgtEl>
                                          <p:spTgt spid="9">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nodeType="clickEffect">
                                  <p:stCondLst>
                                    <p:cond delay="0"/>
                                  </p:stCondLst>
                                  <p:childTnLst>
                                    <p:set>
                                      <p:cBhvr>
                                        <p:cTn id="74" dur="1" fill="hold">
                                          <p:stCondLst>
                                            <p:cond delay="0"/>
                                          </p:stCondLst>
                                        </p:cTn>
                                        <p:tgtEl>
                                          <p:spTgt spid="9">
                                            <p:txEl>
                                              <p:pRg st="12" end="12"/>
                                            </p:txEl>
                                          </p:spTgt>
                                        </p:tgtEl>
                                        <p:attrNameLst>
                                          <p:attrName>style.visibility</p:attrName>
                                        </p:attrNameLst>
                                      </p:cBhvr>
                                      <p:to>
                                        <p:strVal val="visible"/>
                                      </p:to>
                                    </p:set>
                                    <p:anim calcmode="lin" valueType="num">
                                      <p:cBhvr additive="base">
                                        <p:cTn id="75" dur="500" fill="hold"/>
                                        <p:tgtEl>
                                          <p:spTgt spid="9">
                                            <p:txEl>
                                              <p:pRg st="12" end="12"/>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9">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sp>
        <p:nvSpPr>
          <p:cNvPr id="4" name="Flowchart: Document 3"/>
          <p:cNvSpPr/>
          <p:nvPr/>
        </p:nvSpPr>
        <p:spPr>
          <a:xfrm>
            <a:off x="14" y="0"/>
            <a:ext cx="9143985" cy="1785926"/>
          </a:xfrm>
          <a:prstGeom prst="flowChartDocument">
            <a:avLst/>
          </a:prstGeom>
          <a:solidFill>
            <a:srgbClr val="003300"/>
          </a:solidFill>
          <a:scene3d>
            <a:camera prst="orthographicFront"/>
            <a:lightRig rig="threePt" dir="t"/>
          </a:scene3d>
          <a:sp3d>
            <a:bevelT w="152400" h="50800" prst="softRound"/>
            <a:bevelB prst="angle"/>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1" name="Teardrop 10"/>
          <p:cNvSpPr/>
          <p:nvPr/>
        </p:nvSpPr>
        <p:spPr>
          <a:xfrm>
            <a:off x="7643834" y="0"/>
            <a:ext cx="1500166" cy="1357298"/>
          </a:xfrm>
          <a:prstGeom prst="teardrop">
            <a:avLst/>
          </a:prstGeom>
          <a:solidFill>
            <a:schemeClr val="bg1"/>
          </a:solidFill>
          <a:ln>
            <a:solidFill>
              <a:schemeClr val="bg1"/>
            </a:solidFill>
          </a:ln>
          <a:scene3d>
            <a:camera prst="orthographicFront"/>
            <a:lightRig rig="threePt" dir="t"/>
          </a:scene3d>
          <a:sp3d contourW="44450">
            <a:bevelT w="152400" h="50800" prst="softRound"/>
            <a:bevelB prst="angle"/>
            <a:contourClr>
              <a:srgbClr val="FFFF00"/>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8" name="TextBox 17"/>
          <p:cNvSpPr txBox="1"/>
          <p:nvPr/>
        </p:nvSpPr>
        <p:spPr>
          <a:xfrm>
            <a:off x="0" y="428604"/>
            <a:ext cx="9144000" cy="1015663"/>
          </a:xfrm>
          <a:prstGeom prst="rect">
            <a:avLst/>
          </a:prstGeom>
          <a:noFill/>
        </p:spPr>
        <p:txBody>
          <a:bodyPr wrap="square" rtlCol="1">
            <a:spAutoFit/>
          </a:bodyPr>
          <a:lstStyle/>
          <a:p>
            <a:pPr algn="ctr"/>
            <a:r>
              <a:rPr lang="ar-EG" sz="6000" b="1" dirty="0" smtClean="0">
                <a:solidFill>
                  <a:schemeClr val="bg1"/>
                </a:solidFill>
              </a:rPr>
              <a:t>مخاطر الإنترنت</a:t>
            </a:r>
            <a:endParaRPr lang="ar-SA" sz="6000" b="1" dirty="0">
              <a:solidFill>
                <a:schemeClr val="bg1"/>
              </a:solidFill>
            </a:endParaRPr>
          </a:p>
        </p:txBody>
      </p:sp>
      <p:sp>
        <p:nvSpPr>
          <p:cNvPr id="19" name="TextBox 18"/>
          <p:cNvSpPr txBox="1"/>
          <p:nvPr/>
        </p:nvSpPr>
        <p:spPr>
          <a:xfrm>
            <a:off x="323528" y="1844824"/>
            <a:ext cx="8460432" cy="658835"/>
          </a:xfrm>
          <a:prstGeom prst="rect">
            <a:avLst/>
          </a:prstGeom>
          <a:noFill/>
        </p:spPr>
        <p:txBody>
          <a:bodyPr wrap="square" rtlCol="1">
            <a:spAutoFit/>
          </a:bodyPr>
          <a:lstStyle/>
          <a:p>
            <a:pPr algn="ctr">
              <a:lnSpc>
                <a:spcPct val="150000"/>
              </a:lnSpc>
            </a:pPr>
            <a:r>
              <a:rPr lang="ar-SA" sz="2800" b="1" dirty="0" smtClean="0"/>
              <a:t> </a:t>
            </a:r>
            <a:endParaRPr lang="ar-SA" sz="2800" b="1" dirty="0">
              <a:solidFill>
                <a:srgbClr val="003300"/>
              </a:solidFill>
            </a:endParaRPr>
          </a:p>
        </p:txBody>
      </p:sp>
      <p:pic>
        <p:nvPicPr>
          <p:cNvPr id="10" name="Picture 5"/>
          <p:cNvPicPr>
            <a:picLocks noChangeAspect="1" noChangeArrowheads="1"/>
          </p:cNvPicPr>
          <p:nvPr/>
        </p:nvPicPr>
        <p:blipFill>
          <a:blip r:embed="rId2" cstate="print"/>
          <a:stretch>
            <a:fillRect/>
          </a:stretch>
        </p:blipFill>
        <p:spPr bwMode="auto">
          <a:xfrm>
            <a:off x="7929586" y="312355"/>
            <a:ext cx="965842" cy="732566"/>
          </a:xfrm>
          <a:prstGeom prst="rect">
            <a:avLst/>
          </a:prstGeom>
          <a:noFill/>
        </p:spPr>
      </p:pic>
      <p:sp>
        <p:nvSpPr>
          <p:cNvPr id="9" name="عنصر نائب للمحتوى 8"/>
          <p:cNvSpPr>
            <a:spLocks noGrp="1"/>
          </p:cNvSpPr>
          <p:nvPr>
            <p:ph idx="1"/>
          </p:nvPr>
        </p:nvSpPr>
        <p:spPr>
          <a:xfrm>
            <a:off x="457200" y="1600200"/>
            <a:ext cx="8438228" cy="4925144"/>
          </a:xfrm>
        </p:spPr>
        <p:txBody>
          <a:bodyPr>
            <a:normAutofit fontScale="70000" lnSpcReduction="20000"/>
          </a:bodyPr>
          <a:lstStyle/>
          <a:p>
            <a:pPr marL="0" indent="0">
              <a:buNone/>
            </a:pPr>
            <a:r>
              <a:rPr lang="ar-EG" sz="5700" b="1" dirty="0" smtClean="0">
                <a:solidFill>
                  <a:srgbClr val="FF0000"/>
                </a:solidFill>
              </a:rPr>
              <a:t>أولا</a:t>
            </a:r>
            <a:r>
              <a:rPr lang="ar-EG" sz="5700" b="1" dirty="0">
                <a:solidFill>
                  <a:srgbClr val="FF0000"/>
                </a:solidFill>
              </a:rPr>
              <a:t>: سلبيات الإنترنت</a:t>
            </a:r>
            <a:r>
              <a:rPr lang="ar-EG" sz="5700" b="1" dirty="0" smtClean="0">
                <a:solidFill>
                  <a:srgbClr val="FF0000"/>
                </a:solidFill>
              </a:rPr>
              <a:t>:</a:t>
            </a:r>
            <a:endParaRPr lang="ar-EG" sz="5700" b="1" dirty="0">
              <a:solidFill>
                <a:srgbClr val="FF0000"/>
              </a:solidFill>
            </a:endParaRPr>
          </a:p>
          <a:p>
            <a:pPr lvl="0" algn="just">
              <a:buFont typeface="Wingdings" panose="05000000000000000000" pitchFamily="2" charset="2"/>
              <a:buChar char="Ø"/>
            </a:pPr>
            <a:r>
              <a:rPr lang="ar-EG" sz="3300" b="1" dirty="0">
                <a:solidFill>
                  <a:srgbClr val="0070C0"/>
                </a:solidFill>
              </a:rPr>
              <a:t>المواقع </a:t>
            </a:r>
            <a:r>
              <a:rPr lang="ar-EG" sz="3300" b="1" dirty="0" smtClean="0">
                <a:solidFill>
                  <a:srgbClr val="0070C0"/>
                </a:solidFill>
              </a:rPr>
              <a:t>اللاأخلاقية.</a:t>
            </a:r>
            <a:endParaRPr lang="en-US" sz="3300" b="1" dirty="0">
              <a:solidFill>
                <a:srgbClr val="0070C0"/>
              </a:solidFill>
            </a:endParaRPr>
          </a:p>
          <a:p>
            <a:pPr lvl="0" algn="just">
              <a:buFont typeface="Wingdings" panose="05000000000000000000" pitchFamily="2" charset="2"/>
              <a:buChar char="Ø"/>
            </a:pPr>
            <a:r>
              <a:rPr lang="ar-EG" sz="3300" b="1" dirty="0">
                <a:solidFill>
                  <a:schemeClr val="accent6">
                    <a:lumMod val="75000"/>
                  </a:schemeClr>
                </a:solidFill>
              </a:rPr>
              <a:t>التعرض لعمليات احتيال، ونصب، وتهديد، وابتزاز. </a:t>
            </a:r>
            <a:endParaRPr lang="en-US" sz="3300" b="1" dirty="0">
              <a:solidFill>
                <a:schemeClr val="accent6">
                  <a:lumMod val="75000"/>
                </a:schemeClr>
              </a:solidFill>
            </a:endParaRPr>
          </a:p>
          <a:p>
            <a:pPr lvl="0" algn="just">
              <a:buFont typeface="Wingdings" panose="05000000000000000000" pitchFamily="2" charset="2"/>
              <a:buChar char="Ø"/>
            </a:pPr>
            <a:r>
              <a:rPr lang="ar-EG" sz="3300" b="1" dirty="0">
                <a:solidFill>
                  <a:schemeClr val="accent2">
                    <a:lumMod val="75000"/>
                  </a:schemeClr>
                </a:solidFill>
              </a:rPr>
              <a:t>الدعوة لأفكار غريبة مناقضة لديننا ولقيمنا </a:t>
            </a:r>
            <a:r>
              <a:rPr lang="ar-EG" sz="3300" b="1" dirty="0" smtClean="0">
                <a:solidFill>
                  <a:schemeClr val="accent2">
                    <a:lumMod val="75000"/>
                  </a:schemeClr>
                </a:solidFill>
              </a:rPr>
              <a:t>ومفاهيمنا. </a:t>
            </a:r>
            <a:endParaRPr lang="en-US" sz="3300" b="1" dirty="0">
              <a:solidFill>
                <a:schemeClr val="accent2">
                  <a:lumMod val="75000"/>
                </a:schemeClr>
              </a:solidFill>
            </a:endParaRPr>
          </a:p>
          <a:p>
            <a:pPr lvl="0" algn="just">
              <a:buFont typeface="Wingdings" panose="05000000000000000000" pitchFamily="2" charset="2"/>
              <a:buChar char="Ø"/>
            </a:pPr>
            <a:r>
              <a:rPr lang="ar-EG" sz="3300" b="1" dirty="0" smtClean="0">
                <a:solidFill>
                  <a:srgbClr val="0070C0"/>
                </a:solidFill>
              </a:rPr>
              <a:t>الانغماس </a:t>
            </a:r>
            <a:r>
              <a:rPr lang="ar-EG" sz="3300" b="1" dirty="0">
                <a:solidFill>
                  <a:srgbClr val="0070C0"/>
                </a:solidFill>
              </a:rPr>
              <a:t>في استخدام برامج الاختراق الهاكرز، والتسلل لإزعاج الآخرين </a:t>
            </a:r>
            <a:r>
              <a:rPr lang="ar-EG" sz="3300" b="1" dirty="0" smtClean="0">
                <a:solidFill>
                  <a:srgbClr val="0070C0"/>
                </a:solidFill>
              </a:rPr>
              <a:t>.</a:t>
            </a:r>
          </a:p>
          <a:p>
            <a:pPr lvl="0" algn="just">
              <a:buFont typeface="Wingdings" panose="05000000000000000000" pitchFamily="2" charset="2"/>
              <a:buChar char="Ø"/>
            </a:pPr>
            <a:r>
              <a:rPr lang="ar-EG" sz="3300" b="1" dirty="0" smtClean="0">
                <a:solidFill>
                  <a:srgbClr val="00B050"/>
                </a:solidFill>
              </a:rPr>
              <a:t>حياة </a:t>
            </a:r>
            <a:r>
              <a:rPr lang="ar-EG" sz="3300" b="1" dirty="0">
                <a:solidFill>
                  <a:srgbClr val="00B050"/>
                </a:solidFill>
              </a:rPr>
              <a:t>الخيال وقصص الحب الوهمية والصداقة الخيالية مع شخصيات مجهولة </a:t>
            </a:r>
            <a:r>
              <a:rPr lang="ar-EG" sz="3300" b="1" dirty="0" smtClean="0">
                <a:solidFill>
                  <a:srgbClr val="00B050"/>
                </a:solidFill>
              </a:rPr>
              <a:t>وهمية.</a:t>
            </a:r>
            <a:endParaRPr lang="en-US" sz="3300" b="1" dirty="0">
              <a:solidFill>
                <a:srgbClr val="00B050"/>
              </a:solidFill>
            </a:endParaRPr>
          </a:p>
          <a:p>
            <a:pPr lvl="0" algn="just">
              <a:buFont typeface="Wingdings" panose="05000000000000000000" pitchFamily="2" charset="2"/>
              <a:buChar char="Ø"/>
            </a:pPr>
            <a:r>
              <a:rPr lang="ar-EG" sz="3300" b="1" dirty="0">
                <a:solidFill>
                  <a:schemeClr val="accent2">
                    <a:lumMod val="75000"/>
                  </a:schemeClr>
                </a:solidFill>
              </a:rPr>
              <a:t>استخدام الأسماء </a:t>
            </a:r>
            <a:r>
              <a:rPr lang="ar-EG" sz="3300" b="1" dirty="0" smtClean="0">
                <a:solidFill>
                  <a:schemeClr val="accent2">
                    <a:lumMod val="75000"/>
                  </a:schemeClr>
                </a:solidFill>
              </a:rPr>
              <a:t>المستعارة.</a:t>
            </a:r>
            <a:endParaRPr lang="en-US" sz="3300" b="1" dirty="0">
              <a:solidFill>
                <a:schemeClr val="accent2">
                  <a:lumMod val="75000"/>
                </a:schemeClr>
              </a:solidFill>
            </a:endParaRPr>
          </a:p>
          <a:p>
            <a:pPr lvl="0" algn="just">
              <a:buFont typeface="Wingdings" panose="05000000000000000000" pitchFamily="2" charset="2"/>
              <a:buChar char="Ø"/>
            </a:pPr>
            <a:r>
              <a:rPr lang="ar-EG" sz="3300" b="1" dirty="0">
                <a:solidFill>
                  <a:srgbClr val="C00000"/>
                </a:solidFill>
              </a:rPr>
              <a:t>لا تراعي الاختلافات الثقافية ولا القيم الاجتماعية للأفراد أثناء عملية التواصل.</a:t>
            </a:r>
            <a:endParaRPr lang="en-US" sz="3300" b="1" dirty="0">
              <a:solidFill>
                <a:srgbClr val="C00000"/>
              </a:solidFill>
            </a:endParaRPr>
          </a:p>
          <a:p>
            <a:pPr lvl="0" algn="just">
              <a:buFont typeface="Wingdings" panose="05000000000000000000" pitchFamily="2" charset="2"/>
              <a:buChar char="Ø"/>
            </a:pPr>
            <a:r>
              <a:rPr lang="ar-EG" sz="3300" b="1" dirty="0">
                <a:solidFill>
                  <a:srgbClr val="0070C0"/>
                </a:solidFill>
              </a:rPr>
              <a:t>انعزالية الأفراد من خلال العيش في عالم افتراضي بعيدا عن الأهل.</a:t>
            </a:r>
            <a:endParaRPr lang="en-US" sz="3300" b="1" dirty="0">
              <a:solidFill>
                <a:srgbClr val="0070C0"/>
              </a:solidFill>
            </a:endParaRPr>
          </a:p>
          <a:p>
            <a:pPr lvl="0" algn="just">
              <a:buFont typeface="Wingdings" panose="05000000000000000000" pitchFamily="2" charset="2"/>
              <a:buChar char="Ø"/>
            </a:pPr>
            <a:r>
              <a:rPr lang="ar-EG" sz="3300" b="1" dirty="0">
                <a:solidFill>
                  <a:schemeClr val="accent6">
                    <a:lumMod val="75000"/>
                  </a:schemeClr>
                </a:solidFill>
              </a:rPr>
              <a:t>تسهيل انتشار العنف والجريمة</a:t>
            </a:r>
            <a:r>
              <a:rPr lang="en-US" sz="3300" b="1" dirty="0">
                <a:solidFill>
                  <a:schemeClr val="accent6">
                    <a:lumMod val="75000"/>
                  </a:schemeClr>
                </a:solidFill>
              </a:rPr>
              <a:t>.</a:t>
            </a:r>
          </a:p>
          <a:p>
            <a:pPr lvl="0" algn="just">
              <a:buFont typeface="Wingdings" panose="05000000000000000000" pitchFamily="2" charset="2"/>
              <a:buChar char="Ø"/>
            </a:pPr>
            <a:r>
              <a:rPr lang="ar-EG" sz="3300" b="1" dirty="0" smtClean="0">
                <a:solidFill>
                  <a:schemeClr val="accent2">
                    <a:lumMod val="75000"/>
                  </a:schemeClr>
                </a:solidFill>
              </a:rPr>
              <a:t>ممارسة </a:t>
            </a:r>
            <a:r>
              <a:rPr lang="ar-EG" sz="3300" b="1" dirty="0">
                <a:solidFill>
                  <a:schemeClr val="accent2">
                    <a:lumMod val="75000"/>
                  </a:schemeClr>
                </a:solidFill>
              </a:rPr>
              <a:t>القمار والتي تنتشر مواقعها ويتم الترويج لها بكل الوسائل عبر الإنترنت. </a:t>
            </a:r>
            <a:endParaRPr lang="en-US" sz="3300" b="1" dirty="0">
              <a:solidFill>
                <a:schemeClr val="accent2">
                  <a:lumMod val="75000"/>
                </a:schemeClr>
              </a:solidFill>
            </a:endParaRPr>
          </a:p>
          <a:p>
            <a:pPr lvl="0" algn="just">
              <a:buFont typeface="Wingdings" panose="05000000000000000000" pitchFamily="2" charset="2"/>
              <a:buChar char="Ø"/>
            </a:pPr>
            <a:r>
              <a:rPr lang="ar-EG" sz="3300" b="1" dirty="0">
                <a:solidFill>
                  <a:srgbClr val="00B050"/>
                </a:solidFill>
              </a:rPr>
              <a:t>التشهير بالأفراد والشركات ونشر الإشاعات المغرضة عبر نشرها </a:t>
            </a:r>
            <a:r>
              <a:rPr lang="ar-EG" sz="3300" b="1" dirty="0" smtClean="0">
                <a:solidFill>
                  <a:srgbClr val="00B050"/>
                </a:solidFill>
              </a:rPr>
              <a:t>بالمواقع.</a:t>
            </a:r>
            <a:endParaRPr lang="en-US" sz="3300" b="1" dirty="0">
              <a:solidFill>
                <a:srgbClr val="00B050"/>
              </a:solidFill>
            </a:endParaRPr>
          </a:p>
          <a:p>
            <a:pPr lvl="0" algn="just">
              <a:buFont typeface="Wingdings" panose="05000000000000000000" pitchFamily="2" charset="2"/>
              <a:buChar char="Ø"/>
            </a:pPr>
            <a:r>
              <a:rPr lang="ar-EG" sz="3300" b="1" dirty="0" smtClean="0">
                <a:solidFill>
                  <a:schemeClr val="accent2">
                    <a:lumMod val="75000"/>
                  </a:schemeClr>
                </a:solidFill>
              </a:rPr>
              <a:t>التعب </a:t>
            </a:r>
            <a:r>
              <a:rPr lang="ar-EG" sz="3300" b="1" dirty="0">
                <a:solidFill>
                  <a:schemeClr val="accent2">
                    <a:lumMod val="75000"/>
                  </a:schemeClr>
                </a:solidFill>
              </a:rPr>
              <a:t>الجسدي والإرهاق والأضرار </a:t>
            </a:r>
            <a:r>
              <a:rPr lang="ar-EG" sz="3300" b="1" dirty="0" smtClean="0">
                <a:solidFill>
                  <a:schemeClr val="accent2">
                    <a:lumMod val="75000"/>
                  </a:schemeClr>
                </a:solidFill>
              </a:rPr>
              <a:t>الصحية</a:t>
            </a:r>
            <a:r>
              <a:rPr lang="ar-EG" sz="3300" b="1" dirty="0">
                <a:solidFill>
                  <a:schemeClr val="accent2">
                    <a:lumMod val="75000"/>
                  </a:schemeClr>
                </a:solidFill>
              </a:rPr>
              <a:t>.</a:t>
            </a:r>
            <a:endParaRPr lang="en-US" sz="3300" b="1" dirty="0">
              <a:solidFill>
                <a:schemeClr val="accent2">
                  <a:lumMod val="75000"/>
                </a:schemeClr>
              </a:solidFill>
            </a:endParaRPr>
          </a:p>
        </p:txBody>
      </p:sp>
      <p:sp>
        <p:nvSpPr>
          <p:cNvPr id="3" name="AutoShape 2" descr="https://encrypted-tbn3.gstatic.com/images?q=tbn:ANd9GcQ7I_ameDaXcM9yg6BAlp0RhlfaznPemnIEcXuWdHpbe4TzeEp8"/>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ar-EG"/>
          </a:p>
        </p:txBody>
      </p:sp>
      <p:sp>
        <p:nvSpPr>
          <p:cNvPr id="6" name="AutoShape 6" descr="https://encrypted-tbn3.gstatic.com/images?q=tbn:ANd9GcQ7I_ameDaXcM9yg6BAlp0RhlfaznPemnIEcXuWdHpbe4TzeEp8"/>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ar-EG"/>
          </a:p>
        </p:txBody>
      </p:sp>
    </p:spTree>
    <p:extLst>
      <p:ext uri="{BB962C8B-B14F-4D97-AF65-F5344CB8AC3E}">
        <p14:creationId xmlns:p14="http://schemas.microsoft.com/office/powerpoint/2010/main" xmlns="" val="253368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18"/>
                                        </p:tgtEl>
                                        <p:attrNameLst>
                                          <p:attrName>style.visibility</p:attrName>
                                        </p:attrNameLst>
                                      </p:cBhvr>
                                      <p:to>
                                        <p:strVal val="visible"/>
                                      </p:to>
                                    </p:set>
                                    <p:anim by="(-#ppt_w*2)" calcmode="lin" valueType="num">
                                      <p:cBhvr rctx="PPT">
                                        <p:cTn id="7" dur="250" autoRev="1" fill="hold">
                                          <p:stCondLst>
                                            <p:cond delay="0"/>
                                          </p:stCondLst>
                                        </p:cTn>
                                        <p:tgtEl>
                                          <p:spTgt spid="18"/>
                                        </p:tgtEl>
                                        <p:attrNameLst>
                                          <p:attrName>ppt_w</p:attrName>
                                        </p:attrNameLst>
                                      </p:cBhvr>
                                    </p:anim>
                                    <p:anim by="(#ppt_w*0.50)" calcmode="lin" valueType="num">
                                      <p:cBhvr>
                                        <p:cTn id="8" dur="250" decel="50000" autoRev="1" fill="hold">
                                          <p:stCondLst>
                                            <p:cond delay="0"/>
                                          </p:stCondLst>
                                        </p:cTn>
                                        <p:tgtEl>
                                          <p:spTgt spid="18"/>
                                        </p:tgtEl>
                                        <p:attrNameLst>
                                          <p:attrName>ppt_x</p:attrName>
                                        </p:attrNameLst>
                                      </p:cBhvr>
                                    </p:anim>
                                    <p:anim from="(-#ppt_h/2)" to="(#ppt_y)" calcmode="lin" valueType="num">
                                      <p:cBhvr>
                                        <p:cTn id="9" dur="500" fill="hold">
                                          <p:stCondLst>
                                            <p:cond delay="0"/>
                                          </p:stCondLst>
                                        </p:cTn>
                                        <p:tgtEl>
                                          <p:spTgt spid="18"/>
                                        </p:tgtEl>
                                        <p:attrNameLst>
                                          <p:attrName>ppt_y</p:attrName>
                                        </p:attrNameLst>
                                      </p:cBhvr>
                                    </p:anim>
                                    <p:animRot by="21600000">
                                      <p:cBhvr>
                                        <p:cTn id="10" dur="500" fill="hold">
                                          <p:stCondLst>
                                            <p:cond delay="0"/>
                                          </p:stCondLst>
                                        </p:cTn>
                                        <p:tgtEl>
                                          <p:spTgt spid="18"/>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56" presetClass="entr" presetSubtype="0" fill="hold" nodeType="clickEffect">
                                  <p:stCondLst>
                                    <p:cond delay="0"/>
                                  </p:stCondLst>
                                  <p:iterate type="lt">
                                    <p:tmPct val="10000"/>
                                  </p:iterate>
                                  <p:childTnLst>
                                    <p:set>
                                      <p:cBhvr>
                                        <p:cTn id="14" dur="1" fill="hold">
                                          <p:stCondLst>
                                            <p:cond delay="0"/>
                                          </p:stCondLst>
                                        </p:cTn>
                                        <p:tgtEl>
                                          <p:spTgt spid="9">
                                            <p:txEl>
                                              <p:pRg st="0" end="0"/>
                                            </p:txEl>
                                          </p:spTgt>
                                        </p:tgtEl>
                                        <p:attrNameLst>
                                          <p:attrName>style.visibility</p:attrName>
                                        </p:attrNameLst>
                                      </p:cBhvr>
                                      <p:to>
                                        <p:strVal val="visible"/>
                                      </p:to>
                                    </p:set>
                                    <p:anim by="(-#ppt_w*2)" calcmode="lin" valueType="num">
                                      <p:cBhvr rctx="PPT">
                                        <p:cTn id="15" dur="250" autoRev="1" fill="hold">
                                          <p:stCondLst>
                                            <p:cond delay="0"/>
                                          </p:stCondLst>
                                        </p:cTn>
                                        <p:tgtEl>
                                          <p:spTgt spid="9">
                                            <p:txEl>
                                              <p:pRg st="0" end="0"/>
                                            </p:txEl>
                                          </p:spTgt>
                                        </p:tgtEl>
                                        <p:attrNameLst>
                                          <p:attrName>ppt_w</p:attrName>
                                        </p:attrNameLst>
                                      </p:cBhvr>
                                    </p:anim>
                                    <p:anim by="(#ppt_w*0.50)" calcmode="lin" valueType="num">
                                      <p:cBhvr>
                                        <p:cTn id="16" dur="250" decel="50000" autoRev="1" fill="hold">
                                          <p:stCondLst>
                                            <p:cond delay="0"/>
                                          </p:stCondLst>
                                        </p:cTn>
                                        <p:tgtEl>
                                          <p:spTgt spid="9">
                                            <p:txEl>
                                              <p:pRg st="0" end="0"/>
                                            </p:txEl>
                                          </p:spTgt>
                                        </p:tgtEl>
                                        <p:attrNameLst>
                                          <p:attrName>ppt_x</p:attrName>
                                        </p:attrNameLst>
                                      </p:cBhvr>
                                    </p:anim>
                                    <p:anim from="(-#ppt_h/2)" to="(#ppt_y)" calcmode="lin" valueType="num">
                                      <p:cBhvr>
                                        <p:cTn id="17" dur="500" fill="hold">
                                          <p:stCondLst>
                                            <p:cond delay="0"/>
                                          </p:stCondLst>
                                        </p:cTn>
                                        <p:tgtEl>
                                          <p:spTgt spid="9">
                                            <p:txEl>
                                              <p:pRg st="0" end="0"/>
                                            </p:txEl>
                                          </p:spTgt>
                                        </p:tgtEl>
                                        <p:attrNameLst>
                                          <p:attrName>ppt_y</p:attrName>
                                        </p:attrNameLst>
                                      </p:cBhvr>
                                    </p:anim>
                                    <p:animRot by="21600000">
                                      <p:cBhvr>
                                        <p:cTn id="18" dur="500" fill="hold">
                                          <p:stCondLst>
                                            <p:cond delay="0"/>
                                          </p:stCondLst>
                                        </p:cTn>
                                        <p:tgtEl>
                                          <p:spTgt spid="9">
                                            <p:txEl>
                                              <p:pRg st="0" end="0"/>
                                            </p:txEl>
                                          </p:spTgt>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9">
                                            <p:txEl>
                                              <p:pRg st="1" end="1"/>
                                            </p:txEl>
                                          </p:spTgt>
                                        </p:tgtEl>
                                        <p:attrNameLst>
                                          <p:attrName>style.visibility</p:attrName>
                                        </p:attrNameLst>
                                      </p:cBhvr>
                                      <p:to>
                                        <p:strVal val="visible"/>
                                      </p:to>
                                    </p:set>
                                    <p:anim calcmode="lin" valueType="num">
                                      <p:cBhvr additive="base">
                                        <p:cTn id="23"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9">
                                            <p:txEl>
                                              <p:pRg st="1" end="1"/>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9">
                                            <p:txEl>
                                              <p:pRg st="2" end="2"/>
                                            </p:txEl>
                                          </p:spTgt>
                                        </p:tgtEl>
                                        <p:attrNameLst>
                                          <p:attrName>style.visibility</p:attrName>
                                        </p:attrNameLst>
                                      </p:cBhvr>
                                      <p:to>
                                        <p:strVal val="visible"/>
                                      </p:to>
                                    </p:set>
                                    <p:anim calcmode="lin" valueType="num">
                                      <p:cBhvr additive="base">
                                        <p:cTn id="27"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9">
                                            <p:txEl>
                                              <p:pRg st="3" end="3"/>
                                            </p:txEl>
                                          </p:spTgt>
                                        </p:tgtEl>
                                        <p:attrNameLst>
                                          <p:attrName>style.visibility</p:attrName>
                                        </p:attrNameLst>
                                      </p:cBhvr>
                                      <p:to>
                                        <p:strVal val="visible"/>
                                      </p:to>
                                    </p:set>
                                    <p:anim calcmode="lin" valueType="num">
                                      <p:cBhvr additive="base">
                                        <p:cTn id="33"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9">
                                            <p:txEl>
                                              <p:pRg st="3" end="3"/>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9">
                                            <p:txEl>
                                              <p:pRg st="4" end="4"/>
                                            </p:txEl>
                                          </p:spTgt>
                                        </p:tgtEl>
                                        <p:attrNameLst>
                                          <p:attrName>style.visibility</p:attrName>
                                        </p:attrNameLst>
                                      </p:cBhvr>
                                      <p:to>
                                        <p:strVal val="visible"/>
                                      </p:to>
                                    </p:set>
                                    <p:anim calcmode="lin" valueType="num">
                                      <p:cBhvr additive="base">
                                        <p:cTn id="37" dur="500" fill="hold"/>
                                        <p:tgtEl>
                                          <p:spTgt spid="9">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9">
                                            <p:txEl>
                                              <p:pRg st="5" end="5"/>
                                            </p:txEl>
                                          </p:spTgt>
                                        </p:tgtEl>
                                        <p:attrNameLst>
                                          <p:attrName>style.visibility</p:attrName>
                                        </p:attrNameLst>
                                      </p:cBhvr>
                                      <p:to>
                                        <p:strVal val="visible"/>
                                      </p:to>
                                    </p:set>
                                    <p:anim calcmode="lin" valueType="num">
                                      <p:cBhvr additive="base">
                                        <p:cTn id="43"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9">
                                            <p:txEl>
                                              <p:pRg st="5" end="5"/>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9">
                                            <p:txEl>
                                              <p:pRg st="6" end="6"/>
                                            </p:txEl>
                                          </p:spTgt>
                                        </p:tgtEl>
                                        <p:attrNameLst>
                                          <p:attrName>style.visibility</p:attrName>
                                        </p:attrNameLst>
                                      </p:cBhvr>
                                      <p:to>
                                        <p:strVal val="visible"/>
                                      </p:to>
                                    </p:set>
                                    <p:anim calcmode="lin" valueType="num">
                                      <p:cBhvr additive="base">
                                        <p:cTn id="47" dur="500" fill="hold"/>
                                        <p:tgtEl>
                                          <p:spTgt spid="9">
                                            <p:txEl>
                                              <p:pRg st="6" end="6"/>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9">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9">
                                            <p:txEl>
                                              <p:pRg st="7" end="7"/>
                                            </p:txEl>
                                          </p:spTgt>
                                        </p:tgtEl>
                                        <p:attrNameLst>
                                          <p:attrName>style.visibility</p:attrName>
                                        </p:attrNameLst>
                                      </p:cBhvr>
                                      <p:to>
                                        <p:strVal val="visible"/>
                                      </p:to>
                                    </p:set>
                                    <p:anim calcmode="lin" valueType="num">
                                      <p:cBhvr additive="base">
                                        <p:cTn id="53"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9">
                                            <p:txEl>
                                              <p:pRg st="7" end="7"/>
                                            </p:txEl>
                                          </p:spTgt>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9">
                                            <p:txEl>
                                              <p:pRg st="8" end="8"/>
                                            </p:txEl>
                                          </p:spTgt>
                                        </p:tgtEl>
                                        <p:attrNameLst>
                                          <p:attrName>style.visibility</p:attrName>
                                        </p:attrNameLst>
                                      </p:cBhvr>
                                      <p:to>
                                        <p:strVal val="visible"/>
                                      </p:to>
                                    </p:set>
                                    <p:anim calcmode="lin" valueType="num">
                                      <p:cBhvr additive="base">
                                        <p:cTn id="57" dur="500" fill="hold"/>
                                        <p:tgtEl>
                                          <p:spTgt spid="9">
                                            <p:txEl>
                                              <p:pRg st="8" end="8"/>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9">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nodeType="clickEffect">
                                  <p:stCondLst>
                                    <p:cond delay="0"/>
                                  </p:stCondLst>
                                  <p:childTnLst>
                                    <p:set>
                                      <p:cBhvr>
                                        <p:cTn id="62" dur="1" fill="hold">
                                          <p:stCondLst>
                                            <p:cond delay="0"/>
                                          </p:stCondLst>
                                        </p:cTn>
                                        <p:tgtEl>
                                          <p:spTgt spid="9">
                                            <p:txEl>
                                              <p:pRg st="9" end="9"/>
                                            </p:txEl>
                                          </p:spTgt>
                                        </p:tgtEl>
                                        <p:attrNameLst>
                                          <p:attrName>style.visibility</p:attrName>
                                        </p:attrNameLst>
                                      </p:cBhvr>
                                      <p:to>
                                        <p:strVal val="visible"/>
                                      </p:to>
                                    </p:set>
                                    <p:anim calcmode="lin" valueType="num">
                                      <p:cBhvr additive="base">
                                        <p:cTn id="63" dur="500" fill="hold"/>
                                        <p:tgtEl>
                                          <p:spTgt spid="9">
                                            <p:txEl>
                                              <p:pRg st="9" end="9"/>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9">
                                            <p:txEl>
                                              <p:pRg st="9" end="9"/>
                                            </p:txEl>
                                          </p:spTgt>
                                        </p:tgtEl>
                                        <p:attrNameLst>
                                          <p:attrName>ppt_y</p:attrName>
                                        </p:attrNameLst>
                                      </p:cBhvr>
                                      <p:tavLst>
                                        <p:tav tm="0">
                                          <p:val>
                                            <p:strVal val="1+#ppt_h/2"/>
                                          </p:val>
                                        </p:tav>
                                        <p:tav tm="100000">
                                          <p:val>
                                            <p:strVal val="#ppt_y"/>
                                          </p:val>
                                        </p:tav>
                                      </p:tavLst>
                                    </p:anim>
                                  </p:childTnLst>
                                </p:cTn>
                              </p:par>
                              <p:par>
                                <p:cTn id="65" presetID="2" presetClass="entr" presetSubtype="4" fill="hold" nodeType="withEffect">
                                  <p:stCondLst>
                                    <p:cond delay="0"/>
                                  </p:stCondLst>
                                  <p:childTnLst>
                                    <p:set>
                                      <p:cBhvr>
                                        <p:cTn id="66" dur="1" fill="hold">
                                          <p:stCondLst>
                                            <p:cond delay="0"/>
                                          </p:stCondLst>
                                        </p:cTn>
                                        <p:tgtEl>
                                          <p:spTgt spid="9">
                                            <p:txEl>
                                              <p:pRg st="10" end="10"/>
                                            </p:txEl>
                                          </p:spTgt>
                                        </p:tgtEl>
                                        <p:attrNameLst>
                                          <p:attrName>style.visibility</p:attrName>
                                        </p:attrNameLst>
                                      </p:cBhvr>
                                      <p:to>
                                        <p:strVal val="visible"/>
                                      </p:to>
                                    </p:set>
                                    <p:anim calcmode="lin" valueType="num">
                                      <p:cBhvr additive="base">
                                        <p:cTn id="67" dur="500" fill="hold"/>
                                        <p:tgtEl>
                                          <p:spTgt spid="9">
                                            <p:txEl>
                                              <p:pRg st="10" end="1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9">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9">
                                            <p:txEl>
                                              <p:pRg st="11" end="11"/>
                                            </p:txEl>
                                          </p:spTgt>
                                        </p:tgtEl>
                                        <p:attrNameLst>
                                          <p:attrName>style.visibility</p:attrName>
                                        </p:attrNameLst>
                                      </p:cBhvr>
                                      <p:to>
                                        <p:strVal val="visible"/>
                                      </p:to>
                                    </p:set>
                                    <p:anim calcmode="lin" valueType="num">
                                      <p:cBhvr additive="base">
                                        <p:cTn id="73" dur="500" fill="hold"/>
                                        <p:tgtEl>
                                          <p:spTgt spid="9">
                                            <p:txEl>
                                              <p:pRg st="11" end="11"/>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9">
                                            <p:txEl>
                                              <p:pRg st="11" end="11"/>
                                            </p:txEl>
                                          </p:spTgt>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9">
                                            <p:txEl>
                                              <p:pRg st="12" end="12"/>
                                            </p:txEl>
                                          </p:spTgt>
                                        </p:tgtEl>
                                        <p:attrNameLst>
                                          <p:attrName>style.visibility</p:attrName>
                                        </p:attrNameLst>
                                      </p:cBhvr>
                                      <p:to>
                                        <p:strVal val="visible"/>
                                      </p:to>
                                    </p:set>
                                    <p:anim calcmode="lin" valueType="num">
                                      <p:cBhvr additive="base">
                                        <p:cTn id="77" dur="500" fill="hold"/>
                                        <p:tgtEl>
                                          <p:spTgt spid="9">
                                            <p:txEl>
                                              <p:pRg st="12" end="12"/>
                                            </p:txEl>
                                          </p:spTgt>
                                        </p:tgtEl>
                                        <p:attrNameLst>
                                          <p:attrName>ppt_x</p:attrName>
                                        </p:attrNameLst>
                                      </p:cBhvr>
                                      <p:tavLst>
                                        <p:tav tm="0">
                                          <p:val>
                                            <p:strVal val="#ppt_x"/>
                                          </p:val>
                                        </p:tav>
                                        <p:tav tm="100000">
                                          <p:val>
                                            <p:strVal val="#ppt_x"/>
                                          </p:val>
                                        </p:tav>
                                      </p:tavLst>
                                    </p:anim>
                                    <p:anim calcmode="lin" valueType="num">
                                      <p:cBhvr additive="base">
                                        <p:cTn id="78" dur="500" fill="hold"/>
                                        <p:tgtEl>
                                          <p:spTgt spid="9">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sp>
        <p:nvSpPr>
          <p:cNvPr id="4" name="Flowchart: Document 3"/>
          <p:cNvSpPr/>
          <p:nvPr/>
        </p:nvSpPr>
        <p:spPr>
          <a:xfrm>
            <a:off x="14" y="0"/>
            <a:ext cx="9143985" cy="1785926"/>
          </a:xfrm>
          <a:prstGeom prst="flowChartDocument">
            <a:avLst/>
          </a:prstGeom>
          <a:solidFill>
            <a:srgbClr val="003300"/>
          </a:solidFill>
          <a:scene3d>
            <a:camera prst="orthographicFront"/>
            <a:lightRig rig="threePt" dir="t"/>
          </a:scene3d>
          <a:sp3d>
            <a:bevelT w="152400" h="50800" prst="softRound"/>
            <a:bevelB prst="angle"/>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1" name="Teardrop 10"/>
          <p:cNvSpPr/>
          <p:nvPr/>
        </p:nvSpPr>
        <p:spPr>
          <a:xfrm>
            <a:off x="7643834" y="0"/>
            <a:ext cx="1500166" cy="1357298"/>
          </a:xfrm>
          <a:prstGeom prst="teardrop">
            <a:avLst/>
          </a:prstGeom>
          <a:solidFill>
            <a:schemeClr val="bg1"/>
          </a:solidFill>
          <a:ln>
            <a:solidFill>
              <a:schemeClr val="bg1"/>
            </a:solidFill>
          </a:ln>
          <a:scene3d>
            <a:camera prst="orthographicFront"/>
            <a:lightRig rig="threePt" dir="t"/>
          </a:scene3d>
          <a:sp3d contourW="44450">
            <a:bevelT w="152400" h="50800" prst="softRound"/>
            <a:bevelB prst="angle"/>
            <a:contourClr>
              <a:srgbClr val="FFFF00"/>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8" name="TextBox 17"/>
          <p:cNvSpPr txBox="1"/>
          <p:nvPr/>
        </p:nvSpPr>
        <p:spPr>
          <a:xfrm>
            <a:off x="0" y="428604"/>
            <a:ext cx="9144000" cy="1015663"/>
          </a:xfrm>
          <a:prstGeom prst="rect">
            <a:avLst/>
          </a:prstGeom>
          <a:noFill/>
        </p:spPr>
        <p:txBody>
          <a:bodyPr wrap="square" rtlCol="1">
            <a:spAutoFit/>
          </a:bodyPr>
          <a:lstStyle/>
          <a:p>
            <a:pPr algn="ctr"/>
            <a:r>
              <a:rPr lang="ar-EG" sz="6000" b="1" dirty="0" smtClean="0">
                <a:solidFill>
                  <a:schemeClr val="bg1"/>
                </a:solidFill>
              </a:rPr>
              <a:t>مخاطر الإنترنت</a:t>
            </a:r>
            <a:endParaRPr lang="ar-SA" sz="6000" b="1" dirty="0">
              <a:solidFill>
                <a:schemeClr val="bg1"/>
              </a:solidFill>
            </a:endParaRPr>
          </a:p>
        </p:txBody>
      </p:sp>
      <p:sp>
        <p:nvSpPr>
          <p:cNvPr id="19" name="TextBox 18"/>
          <p:cNvSpPr txBox="1"/>
          <p:nvPr/>
        </p:nvSpPr>
        <p:spPr>
          <a:xfrm>
            <a:off x="323528" y="1844824"/>
            <a:ext cx="8460432" cy="658835"/>
          </a:xfrm>
          <a:prstGeom prst="rect">
            <a:avLst/>
          </a:prstGeom>
          <a:noFill/>
        </p:spPr>
        <p:txBody>
          <a:bodyPr wrap="square" rtlCol="1">
            <a:spAutoFit/>
          </a:bodyPr>
          <a:lstStyle/>
          <a:p>
            <a:pPr algn="ctr">
              <a:lnSpc>
                <a:spcPct val="150000"/>
              </a:lnSpc>
            </a:pPr>
            <a:r>
              <a:rPr lang="ar-SA" sz="2800" b="1" dirty="0" smtClean="0"/>
              <a:t> </a:t>
            </a:r>
            <a:endParaRPr lang="ar-SA" sz="2800" b="1" dirty="0">
              <a:solidFill>
                <a:srgbClr val="003300"/>
              </a:solidFill>
            </a:endParaRPr>
          </a:p>
        </p:txBody>
      </p:sp>
      <p:pic>
        <p:nvPicPr>
          <p:cNvPr id="10" name="Picture 5"/>
          <p:cNvPicPr>
            <a:picLocks noChangeAspect="1" noChangeArrowheads="1"/>
          </p:cNvPicPr>
          <p:nvPr/>
        </p:nvPicPr>
        <p:blipFill>
          <a:blip r:embed="rId2" cstate="print"/>
          <a:stretch>
            <a:fillRect/>
          </a:stretch>
        </p:blipFill>
        <p:spPr bwMode="auto">
          <a:xfrm>
            <a:off x="7929586" y="312355"/>
            <a:ext cx="965842" cy="732566"/>
          </a:xfrm>
          <a:prstGeom prst="rect">
            <a:avLst/>
          </a:prstGeom>
          <a:noFill/>
        </p:spPr>
      </p:pic>
      <p:sp>
        <p:nvSpPr>
          <p:cNvPr id="9" name="عنصر نائب للمحتوى 8"/>
          <p:cNvSpPr>
            <a:spLocks noGrp="1"/>
          </p:cNvSpPr>
          <p:nvPr>
            <p:ph idx="1"/>
          </p:nvPr>
        </p:nvSpPr>
        <p:spPr>
          <a:xfrm>
            <a:off x="457200" y="1600200"/>
            <a:ext cx="8438228" cy="4925144"/>
          </a:xfrm>
        </p:spPr>
        <p:txBody>
          <a:bodyPr>
            <a:normAutofit lnSpcReduction="10000"/>
          </a:bodyPr>
          <a:lstStyle/>
          <a:p>
            <a:pPr marL="0" indent="0">
              <a:buNone/>
            </a:pPr>
            <a:r>
              <a:rPr lang="ar-EG" sz="5700" b="1" dirty="0" smtClean="0">
                <a:solidFill>
                  <a:srgbClr val="FF0000"/>
                </a:solidFill>
              </a:rPr>
              <a:t>أولا</a:t>
            </a:r>
            <a:r>
              <a:rPr lang="ar-EG" sz="5700" b="1" dirty="0">
                <a:solidFill>
                  <a:srgbClr val="FF0000"/>
                </a:solidFill>
              </a:rPr>
              <a:t>: سلبيات الإنترنت</a:t>
            </a:r>
            <a:r>
              <a:rPr lang="ar-EG" sz="5700" b="1" dirty="0" smtClean="0">
                <a:solidFill>
                  <a:srgbClr val="FF0000"/>
                </a:solidFill>
              </a:rPr>
              <a:t>:</a:t>
            </a:r>
            <a:endParaRPr lang="ar-EG" sz="5700" b="1" dirty="0">
              <a:solidFill>
                <a:srgbClr val="FF0000"/>
              </a:solidFill>
            </a:endParaRPr>
          </a:p>
          <a:p>
            <a:pPr marL="0" indent="0">
              <a:buNone/>
            </a:pPr>
            <a:r>
              <a:rPr lang="ar-EG" sz="4200" b="1" dirty="0">
                <a:solidFill>
                  <a:srgbClr val="C00000"/>
                </a:solidFill>
              </a:rPr>
              <a:t>الجريمة الالكترونية :</a:t>
            </a:r>
            <a:endParaRPr lang="en-US" sz="4200" b="1" dirty="0">
              <a:solidFill>
                <a:srgbClr val="C00000"/>
              </a:solidFill>
            </a:endParaRPr>
          </a:p>
          <a:p>
            <a:pPr marL="0" indent="0" algn="just">
              <a:buNone/>
            </a:pPr>
            <a:r>
              <a:rPr lang="ar-EG" sz="3600" b="1" dirty="0" smtClean="0">
                <a:solidFill>
                  <a:srgbClr val="0070C0"/>
                </a:solidFill>
              </a:rPr>
              <a:t>   يمكن </a:t>
            </a:r>
            <a:r>
              <a:rPr lang="ar-EG" sz="3600" b="1" dirty="0">
                <a:solidFill>
                  <a:srgbClr val="0070C0"/>
                </a:solidFill>
              </a:rPr>
              <a:t>تعريف الجريمة الإلكترونية على أنها أي مخالفة ترتكب ضد أفراد أو جماعات بدافع جرمي </a:t>
            </a:r>
            <a:r>
              <a:rPr lang="ar-EG" sz="3600" b="1" dirty="0" smtClean="0">
                <a:solidFill>
                  <a:srgbClr val="0070C0"/>
                </a:solidFill>
              </a:rPr>
              <a:t>ونية </a:t>
            </a:r>
            <a:r>
              <a:rPr lang="ar-EG" sz="3600" b="1" dirty="0">
                <a:solidFill>
                  <a:srgbClr val="0070C0"/>
                </a:solidFill>
              </a:rPr>
              <a:t>الإساءة لسمعة الضحية أو لجسدها أو عقليتها، سوءا كان ذلك بطريقة مباشرة أو غير مباشرة، و أن يتم ذلك باستخدام وسائل </a:t>
            </a:r>
            <a:r>
              <a:rPr lang="ar-EG" sz="3600" b="1" dirty="0">
                <a:solidFill>
                  <a:srgbClr val="0070C0"/>
                </a:solidFill>
                <a:hlinkClick r:id="rId3" tooltip="الاتصالات"/>
              </a:rPr>
              <a:t>الاتصالات</a:t>
            </a:r>
            <a:r>
              <a:rPr lang="en-US" sz="3600" b="1" dirty="0">
                <a:solidFill>
                  <a:srgbClr val="0070C0"/>
                </a:solidFill>
              </a:rPr>
              <a:t> </a:t>
            </a:r>
            <a:r>
              <a:rPr lang="ar-EG" sz="3600" b="1" dirty="0">
                <a:solidFill>
                  <a:srgbClr val="0070C0"/>
                </a:solidFill>
              </a:rPr>
              <a:t>الحديثة مثل </a:t>
            </a:r>
            <a:r>
              <a:rPr lang="ar-EG" sz="3600" b="1" dirty="0">
                <a:solidFill>
                  <a:srgbClr val="0070C0"/>
                </a:solidFill>
                <a:hlinkClick r:id="rId4" tooltip="الإنترنت"/>
              </a:rPr>
              <a:t>الإنترنت</a:t>
            </a:r>
            <a:r>
              <a:rPr lang="en-US" sz="3600" b="1" dirty="0">
                <a:solidFill>
                  <a:srgbClr val="0070C0"/>
                </a:solidFill>
              </a:rPr>
              <a:t> ) </a:t>
            </a:r>
            <a:r>
              <a:rPr lang="ar-EG" sz="3600" b="1" dirty="0">
                <a:solidFill>
                  <a:srgbClr val="0070C0"/>
                </a:solidFill>
                <a:hlinkClick r:id="rId5" tooltip="غرفة الدردشة"/>
              </a:rPr>
              <a:t>غرف الدردشة</a:t>
            </a:r>
            <a:r>
              <a:rPr lang="en-US" sz="3600" b="1" dirty="0">
                <a:solidFill>
                  <a:srgbClr val="0070C0"/>
                </a:solidFill>
              </a:rPr>
              <a:t> </a:t>
            </a:r>
            <a:r>
              <a:rPr lang="ar-EG" sz="3600" b="1" dirty="0">
                <a:solidFill>
                  <a:srgbClr val="0070C0"/>
                </a:solidFill>
              </a:rPr>
              <a:t>أو </a:t>
            </a:r>
            <a:r>
              <a:rPr lang="ar-EG" sz="3600" b="1" dirty="0">
                <a:solidFill>
                  <a:srgbClr val="0070C0"/>
                </a:solidFill>
                <a:hlinkClick r:id="rId6" tooltip="البريد الإلكتروني"/>
              </a:rPr>
              <a:t>البريد الإلكتروني</a:t>
            </a:r>
            <a:r>
              <a:rPr lang="en-US" sz="3600" b="1" dirty="0">
                <a:solidFill>
                  <a:srgbClr val="0070C0"/>
                </a:solidFill>
              </a:rPr>
              <a:t> </a:t>
            </a:r>
            <a:r>
              <a:rPr lang="ar-EG" sz="3600" b="1" dirty="0">
                <a:solidFill>
                  <a:srgbClr val="0070C0"/>
                </a:solidFill>
              </a:rPr>
              <a:t>أو المجموعات ... إلخ </a:t>
            </a:r>
            <a:r>
              <a:rPr lang="ar-EG" sz="3600" b="1" dirty="0" smtClean="0">
                <a:solidFill>
                  <a:srgbClr val="0070C0"/>
                </a:solidFill>
              </a:rPr>
              <a:t>)</a:t>
            </a:r>
            <a:r>
              <a:rPr lang="ar-EG" sz="3300" b="1" dirty="0" smtClean="0">
                <a:solidFill>
                  <a:srgbClr val="0070C0"/>
                </a:solidFill>
              </a:rPr>
              <a:t>.</a:t>
            </a:r>
            <a:endParaRPr lang="en-US" sz="3300" b="1" dirty="0">
              <a:solidFill>
                <a:srgbClr val="0070C0"/>
              </a:solidFill>
            </a:endParaRPr>
          </a:p>
        </p:txBody>
      </p:sp>
      <p:sp>
        <p:nvSpPr>
          <p:cNvPr id="3" name="AutoShape 2" descr="https://encrypted-tbn3.gstatic.com/images?q=tbn:ANd9GcQ7I_ameDaXcM9yg6BAlp0RhlfaznPemnIEcXuWdHpbe4TzeEp8"/>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ar-EG"/>
          </a:p>
        </p:txBody>
      </p:sp>
      <p:sp>
        <p:nvSpPr>
          <p:cNvPr id="6" name="AutoShape 6" descr="https://encrypted-tbn3.gstatic.com/images?q=tbn:ANd9GcQ7I_ameDaXcM9yg6BAlp0RhlfaznPemnIEcXuWdHpbe4TzeEp8"/>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ar-EG"/>
          </a:p>
        </p:txBody>
      </p:sp>
    </p:spTree>
    <p:extLst>
      <p:ext uri="{BB962C8B-B14F-4D97-AF65-F5344CB8AC3E}">
        <p14:creationId xmlns:p14="http://schemas.microsoft.com/office/powerpoint/2010/main" xmlns="" val="2649460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18"/>
                                        </p:tgtEl>
                                        <p:attrNameLst>
                                          <p:attrName>style.visibility</p:attrName>
                                        </p:attrNameLst>
                                      </p:cBhvr>
                                      <p:to>
                                        <p:strVal val="visible"/>
                                      </p:to>
                                    </p:set>
                                    <p:anim by="(-#ppt_w*2)" calcmode="lin" valueType="num">
                                      <p:cBhvr rctx="PPT">
                                        <p:cTn id="7" dur="250" autoRev="1" fill="hold">
                                          <p:stCondLst>
                                            <p:cond delay="0"/>
                                          </p:stCondLst>
                                        </p:cTn>
                                        <p:tgtEl>
                                          <p:spTgt spid="18"/>
                                        </p:tgtEl>
                                        <p:attrNameLst>
                                          <p:attrName>ppt_w</p:attrName>
                                        </p:attrNameLst>
                                      </p:cBhvr>
                                    </p:anim>
                                    <p:anim by="(#ppt_w*0.50)" calcmode="lin" valueType="num">
                                      <p:cBhvr>
                                        <p:cTn id="8" dur="250" decel="50000" autoRev="1" fill="hold">
                                          <p:stCondLst>
                                            <p:cond delay="0"/>
                                          </p:stCondLst>
                                        </p:cTn>
                                        <p:tgtEl>
                                          <p:spTgt spid="18"/>
                                        </p:tgtEl>
                                        <p:attrNameLst>
                                          <p:attrName>ppt_x</p:attrName>
                                        </p:attrNameLst>
                                      </p:cBhvr>
                                    </p:anim>
                                    <p:anim from="(-#ppt_h/2)" to="(#ppt_y)" calcmode="lin" valueType="num">
                                      <p:cBhvr>
                                        <p:cTn id="9" dur="500" fill="hold">
                                          <p:stCondLst>
                                            <p:cond delay="0"/>
                                          </p:stCondLst>
                                        </p:cTn>
                                        <p:tgtEl>
                                          <p:spTgt spid="18"/>
                                        </p:tgtEl>
                                        <p:attrNameLst>
                                          <p:attrName>ppt_y</p:attrName>
                                        </p:attrNameLst>
                                      </p:cBhvr>
                                    </p:anim>
                                    <p:animRot by="21600000">
                                      <p:cBhvr>
                                        <p:cTn id="10" dur="500" fill="hold">
                                          <p:stCondLst>
                                            <p:cond delay="0"/>
                                          </p:stCondLst>
                                        </p:cTn>
                                        <p:tgtEl>
                                          <p:spTgt spid="18"/>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56" presetClass="entr" presetSubtype="0" fill="hold" nodeType="clickEffect">
                                  <p:stCondLst>
                                    <p:cond delay="0"/>
                                  </p:stCondLst>
                                  <p:iterate type="lt">
                                    <p:tmPct val="10000"/>
                                  </p:iterate>
                                  <p:childTnLst>
                                    <p:set>
                                      <p:cBhvr>
                                        <p:cTn id="14" dur="1" fill="hold">
                                          <p:stCondLst>
                                            <p:cond delay="0"/>
                                          </p:stCondLst>
                                        </p:cTn>
                                        <p:tgtEl>
                                          <p:spTgt spid="9">
                                            <p:txEl>
                                              <p:pRg st="0" end="0"/>
                                            </p:txEl>
                                          </p:spTgt>
                                        </p:tgtEl>
                                        <p:attrNameLst>
                                          <p:attrName>style.visibility</p:attrName>
                                        </p:attrNameLst>
                                      </p:cBhvr>
                                      <p:to>
                                        <p:strVal val="visible"/>
                                      </p:to>
                                    </p:set>
                                    <p:anim by="(-#ppt_w*2)" calcmode="lin" valueType="num">
                                      <p:cBhvr rctx="PPT">
                                        <p:cTn id="15" dur="250" autoRev="1" fill="hold">
                                          <p:stCondLst>
                                            <p:cond delay="0"/>
                                          </p:stCondLst>
                                        </p:cTn>
                                        <p:tgtEl>
                                          <p:spTgt spid="9">
                                            <p:txEl>
                                              <p:pRg st="0" end="0"/>
                                            </p:txEl>
                                          </p:spTgt>
                                        </p:tgtEl>
                                        <p:attrNameLst>
                                          <p:attrName>ppt_w</p:attrName>
                                        </p:attrNameLst>
                                      </p:cBhvr>
                                    </p:anim>
                                    <p:anim by="(#ppt_w*0.50)" calcmode="lin" valueType="num">
                                      <p:cBhvr>
                                        <p:cTn id="16" dur="250" decel="50000" autoRev="1" fill="hold">
                                          <p:stCondLst>
                                            <p:cond delay="0"/>
                                          </p:stCondLst>
                                        </p:cTn>
                                        <p:tgtEl>
                                          <p:spTgt spid="9">
                                            <p:txEl>
                                              <p:pRg st="0" end="0"/>
                                            </p:txEl>
                                          </p:spTgt>
                                        </p:tgtEl>
                                        <p:attrNameLst>
                                          <p:attrName>ppt_x</p:attrName>
                                        </p:attrNameLst>
                                      </p:cBhvr>
                                    </p:anim>
                                    <p:anim from="(-#ppt_h/2)" to="(#ppt_y)" calcmode="lin" valueType="num">
                                      <p:cBhvr>
                                        <p:cTn id="17" dur="500" fill="hold">
                                          <p:stCondLst>
                                            <p:cond delay="0"/>
                                          </p:stCondLst>
                                        </p:cTn>
                                        <p:tgtEl>
                                          <p:spTgt spid="9">
                                            <p:txEl>
                                              <p:pRg st="0" end="0"/>
                                            </p:txEl>
                                          </p:spTgt>
                                        </p:tgtEl>
                                        <p:attrNameLst>
                                          <p:attrName>ppt_y</p:attrName>
                                        </p:attrNameLst>
                                      </p:cBhvr>
                                    </p:anim>
                                    <p:animRot by="21600000">
                                      <p:cBhvr>
                                        <p:cTn id="18" dur="500" fill="hold">
                                          <p:stCondLst>
                                            <p:cond delay="0"/>
                                          </p:stCondLst>
                                        </p:cTn>
                                        <p:tgtEl>
                                          <p:spTgt spid="9">
                                            <p:txEl>
                                              <p:pRg st="0" end="0"/>
                                            </p:txEl>
                                          </p:spTgt>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9">
                                            <p:txEl>
                                              <p:pRg st="1" end="1"/>
                                            </p:txEl>
                                          </p:spTgt>
                                        </p:tgtEl>
                                        <p:attrNameLst>
                                          <p:attrName>style.visibility</p:attrName>
                                        </p:attrNameLst>
                                      </p:cBhvr>
                                      <p:to>
                                        <p:strVal val="visible"/>
                                      </p:to>
                                    </p:set>
                                    <p:animEffect transition="in" filter="fade">
                                      <p:cBhvr>
                                        <p:cTn id="23" dur="1000"/>
                                        <p:tgtEl>
                                          <p:spTgt spid="9">
                                            <p:txEl>
                                              <p:pRg st="1" end="1"/>
                                            </p:txEl>
                                          </p:spTgt>
                                        </p:tgtEl>
                                      </p:cBhvr>
                                    </p:animEffect>
                                    <p:anim calcmode="lin" valueType="num">
                                      <p:cBhvr>
                                        <p:cTn id="24"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nodeType="clickEffect">
                                  <p:stCondLst>
                                    <p:cond delay="0"/>
                                  </p:stCondLst>
                                  <p:childTnLst>
                                    <p:set>
                                      <p:cBhvr>
                                        <p:cTn id="29" dur="1" fill="hold">
                                          <p:stCondLst>
                                            <p:cond delay="0"/>
                                          </p:stCondLst>
                                        </p:cTn>
                                        <p:tgtEl>
                                          <p:spTgt spid="9">
                                            <p:txEl>
                                              <p:pRg st="2" end="2"/>
                                            </p:txEl>
                                          </p:spTgt>
                                        </p:tgtEl>
                                        <p:attrNameLst>
                                          <p:attrName>style.visibility</p:attrName>
                                        </p:attrNameLst>
                                      </p:cBhvr>
                                      <p:to>
                                        <p:strVal val="visible"/>
                                      </p:to>
                                    </p:set>
                                    <p:animEffect transition="in" filter="circle(in)">
                                      <p:cBhvr>
                                        <p:cTn id="30" dur="20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sp>
        <p:nvSpPr>
          <p:cNvPr id="4" name="Flowchart: Document 3"/>
          <p:cNvSpPr/>
          <p:nvPr/>
        </p:nvSpPr>
        <p:spPr>
          <a:xfrm>
            <a:off x="14" y="0"/>
            <a:ext cx="9143985" cy="1785926"/>
          </a:xfrm>
          <a:prstGeom prst="flowChartDocument">
            <a:avLst/>
          </a:prstGeom>
          <a:solidFill>
            <a:srgbClr val="003300"/>
          </a:solidFill>
          <a:scene3d>
            <a:camera prst="orthographicFront"/>
            <a:lightRig rig="threePt" dir="t"/>
          </a:scene3d>
          <a:sp3d>
            <a:bevelT w="152400" h="50800" prst="softRound"/>
            <a:bevelB prst="angle"/>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1" name="Teardrop 10"/>
          <p:cNvSpPr/>
          <p:nvPr/>
        </p:nvSpPr>
        <p:spPr>
          <a:xfrm>
            <a:off x="7643834" y="0"/>
            <a:ext cx="1500166" cy="1357298"/>
          </a:xfrm>
          <a:prstGeom prst="teardrop">
            <a:avLst/>
          </a:prstGeom>
          <a:solidFill>
            <a:schemeClr val="bg1"/>
          </a:solidFill>
          <a:ln>
            <a:solidFill>
              <a:schemeClr val="bg1"/>
            </a:solidFill>
          </a:ln>
          <a:scene3d>
            <a:camera prst="orthographicFront"/>
            <a:lightRig rig="threePt" dir="t"/>
          </a:scene3d>
          <a:sp3d contourW="44450">
            <a:bevelT w="152400" h="50800" prst="softRound"/>
            <a:bevelB prst="angle"/>
            <a:contourClr>
              <a:srgbClr val="FFFF00"/>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8" name="TextBox 17"/>
          <p:cNvSpPr txBox="1"/>
          <p:nvPr/>
        </p:nvSpPr>
        <p:spPr>
          <a:xfrm>
            <a:off x="0" y="428604"/>
            <a:ext cx="9144000" cy="1015663"/>
          </a:xfrm>
          <a:prstGeom prst="rect">
            <a:avLst/>
          </a:prstGeom>
          <a:noFill/>
        </p:spPr>
        <p:txBody>
          <a:bodyPr wrap="square" rtlCol="1">
            <a:spAutoFit/>
          </a:bodyPr>
          <a:lstStyle/>
          <a:p>
            <a:pPr algn="ctr"/>
            <a:r>
              <a:rPr lang="ar-EG" sz="6000" b="1" dirty="0" smtClean="0">
                <a:solidFill>
                  <a:schemeClr val="bg1"/>
                </a:solidFill>
              </a:rPr>
              <a:t>مخاطر الإنترنت</a:t>
            </a:r>
            <a:endParaRPr lang="ar-SA" sz="6000" b="1" dirty="0">
              <a:solidFill>
                <a:schemeClr val="bg1"/>
              </a:solidFill>
            </a:endParaRPr>
          </a:p>
        </p:txBody>
      </p:sp>
      <p:sp>
        <p:nvSpPr>
          <p:cNvPr id="19" name="TextBox 18"/>
          <p:cNvSpPr txBox="1"/>
          <p:nvPr/>
        </p:nvSpPr>
        <p:spPr>
          <a:xfrm>
            <a:off x="323528" y="1844824"/>
            <a:ext cx="8460432" cy="658835"/>
          </a:xfrm>
          <a:prstGeom prst="rect">
            <a:avLst/>
          </a:prstGeom>
          <a:noFill/>
        </p:spPr>
        <p:txBody>
          <a:bodyPr wrap="square" rtlCol="1">
            <a:spAutoFit/>
          </a:bodyPr>
          <a:lstStyle/>
          <a:p>
            <a:pPr algn="ctr">
              <a:lnSpc>
                <a:spcPct val="150000"/>
              </a:lnSpc>
            </a:pPr>
            <a:r>
              <a:rPr lang="ar-SA" sz="2800" b="1" dirty="0" smtClean="0"/>
              <a:t> </a:t>
            </a:r>
            <a:endParaRPr lang="ar-SA" sz="2800" b="1" dirty="0">
              <a:solidFill>
                <a:srgbClr val="003300"/>
              </a:solidFill>
            </a:endParaRPr>
          </a:p>
        </p:txBody>
      </p:sp>
      <p:pic>
        <p:nvPicPr>
          <p:cNvPr id="10" name="Picture 5"/>
          <p:cNvPicPr>
            <a:picLocks noChangeAspect="1" noChangeArrowheads="1"/>
          </p:cNvPicPr>
          <p:nvPr/>
        </p:nvPicPr>
        <p:blipFill>
          <a:blip r:embed="rId2" cstate="print"/>
          <a:stretch>
            <a:fillRect/>
          </a:stretch>
        </p:blipFill>
        <p:spPr bwMode="auto">
          <a:xfrm>
            <a:off x="7929586" y="312355"/>
            <a:ext cx="965842" cy="732566"/>
          </a:xfrm>
          <a:prstGeom prst="rect">
            <a:avLst/>
          </a:prstGeom>
          <a:noFill/>
        </p:spPr>
      </p:pic>
      <p:sp>
        <p:nvSpPr>
          <p:cNvPr id="9" name="عنصر نائب للمحتوى 8"/>
          <p:cNvSpPr>
            <a:spLocks noGrp="1"/>
          </p:cNvSpPr>
          <p:nvPr>
            <p:ph idx="1"/>
          </p:nvPr>
        </p:nvSpPr>
        <p:spPr>
          <a:xfrm>
            <a:off x="457200" y="1600200"/>
            <a:ext cx="8438228" cy="4925144"/>
          </a:xfrm>
        </p:spPr>
        <p:txBody>
          <a:bodyPr>
            <a:normAutofit fontScale="92500"/>
          </a:bodyPr>
          <a:lstStyle/>
          <a:p>
            <a:pPr marL="0" indent="0">
              <a:buNone/>
            </a:pPr>
            <a:r>
              <a:rPr lang="ar-EG" sz="5700" b="1" dirty="0" smtClean="0">
                <a:solidFill>
                  <a:srgbClr val="FF0000"/>
                </a:solidFill>
              </a:rPr>
              <a:t>ثانيا: إدمان الإنترنت:</a:t>
            </a:r>
            <a:endParaRPr lang="ar-EG" sz="5700" b="1" dirty="0">
              <a:solidFill>
                <a:srgbClr val="FF0000"/>
              </a:solidFill>
            </a:endParaRPr>
          </a:p>
          <a:p>
            <a:pPr marL="0" lvl="0" indent="0" algn="just">
              <a:buNone/>
            </a:pPr>
            <a:r>
              <a:rPr lang="ar-EG" sz="2800" b="1" dirty="0" smtClean="0">
                <a:solidFill>
                  <a:srgbClr val="0070C0"/>
                </a:solidFill>
              </a:rPr>
              <a:t>    إدمان </a:t>
            </a:r>
            <a:r>
              <a:rPr lang="ar-EG" sz="2800" b="1" dirty="0">
                <a:solidFill>
                  <a:srgbClr val="0070C0"/>
                </a:solidFill>
              </a:rPr>
              <a:t>الإنترنت هو ظاهرة سلوكية مرضية، تُشير إلي الاستخدام المفرط للإنترنت من حيث عدد الساعات، حيث يكون الفرد مدفوعا نحو استخدامه، ومنشغلا به عما سواه، ولا يستطيع مقاومته أو الامتناع عنه أو التخلص </a:t>
            </a:r>
            <a:r>
              <a:rPr lang="ar-EG" sz="2800" b="1" dirty="0" smtClean="0">
                <a:solidFill>
                  <a:srgbClr val="0070C0"/>
                </a:solidFill>
              </a:rPr>
              <a:t>من.</a:t>
            </a:r>
          </a:p>
          <a:p>
            <a:pPr marL="0" lvl="0" indent="0" algn="just">
              <a:buNone/>
            </a:pPr>
            <a:endParaRPr lang="ar-EG" sz="2800" b="1" dirty="0">
              <a:solidFill>
                <a:srgbClr val="0070C0"/>
              </a:solidFill>
            </a:endParaRPr>
          </a:p>
          <a:p>
            <a:pPr marL="0" lvl="0" indent="0" algn="just">
              <a:buNone/>
            </a:pPr>
            <a:r>
              <a:rPr lang="ar-EG" sz="3600" b="1" dirty="0" smtClean="0">
                <a:solidFill>
                  <a:srgbClr val="00B050"/>
                </a:solidFill>
              </a:rPr>
              <a:t>   وترجع </a:t>
            </a:r>
            <a:r>
              <a:rPr lang="ar-EG" sz="3600" b="1" dirty="0">
                <a:solidFill>
                  <a:srgbClr val="00B050"/>
                </a:solidFill>
              </a:rPr>
              <a:t>ظاهرة إدمان الإنترنت لعدة أسباب، منها: الملل والفراغ، والوحدة، والمشاكل الاقتصادية، والسرية التي يتميز بها الإنترنت، والراحة، والهروب من المشكلات، والمغريات الكثيرة حسب ميول الفرد، والقلق والاكتئاب.</a:t>
            </a:r>
            <a:endParaRPr lang="en-US" sz="3300" b="1" dirty="0">
              <a:solidFill>
                <a:srgbClr val="00B050"/>
              </a:solidFill>
            </a:endParaRPr>
          </a:p>
        </p:txBody>
      </p:sp>
      <p:sp>
        <p:nvSpPr>
          <p:cNvPr id="3" name="AutoShape 2" descr="https://encrypted-tbn3.gstatic.com/images?q=tbn:ANd9GcQ7I_ameDaXcM9yg6BAlp0RhlfaznPemnIEcXuWdHpbe4TzeEp8"/>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ar-EG"/>
          </a:p>
        </p:txBody>
      </p:sp>
      <p:sp>
        <p:nvSpPr>
          <p:cNvPr id="6" name="AutoShape 6" descr="https://encrypted-tbn3.gstatic.com/images?q=tbn:ANd9GcQ7I_ameDaXcM9yg6BAlp0RhlfaznPemnIEcXuWdHpbe4TzeEp8"/>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ar-EG"/>
          </a:p>
        </p:txBody>
      </p:sp>
    </p:spTree>
    <p:extLst>
      <p:ext uri="{BB962C8B-B14F-4D97-AF65-F5344CB8AC3E}">
        <p14:creationId xmlns:p14="http://schemas.microsoft.com/office/powerpoint/2010/main" xmlns="" val="1099607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18"/>
                                        </p:tgtEl>
                                        <p:attrNameLst>
                                          <p:attrName>style.visibility</p:attrName>
                                        </p:attrNameLst>
                                      </p:cBhvr>
                                      <p:to>
                                        <p:strVal val="visible"/>
                                      </p:to>
                                    </p:set>
                                    <p:anim by="(-#ppt_w*2)" calcmode="lin" valueType="num">
                                      <p:cBhvr rctx="PPT">
                                        <p:cTn id="7" dur="250" autoRev="1" fill="hold">
                                          <p:stCondLst>
                                            <p:cond delay="0"/>
                                          </p:stCondLst>
                                        </p:cTn>
                                        <p:tgtEl>
                                          <p:spTgt spid="18"/>
                                        </p:tgtEl>
                                        <p:attrNameLst>
                                          <p:attrName>ppt_w</p:attrName>
                                        </p:attrNameLst>
                                      </p:cBhvr>
                                    </p:anim>
                                    <p:anim by="(#ppt_w*0.50)" calcmode="lin" valueType="num">
                                      <p:cBhvr>
                                        <p:cTn id="8" dur="250" decel="50000" autoRev="1" fill="hold">
                                          <p:stCondLst>
                                            <p:cond delay="0"/>
                                          </p:stCondLst>
                                        </p:cTn>
                                        <p:tgtEl>
                                          <p:spTgt spid="18"/>
                                        </p:tgtEl>
                                        <p:attrNameLst>
                                          <p:attrName>ppt_x</p:attrName>
                                        </p:attrNameLst>
                                      </p:cBhvr>
                                    </p:anim>
                                    <p:anim from="(-#ppt_h/2)" to="(#ppt_y)" calcmode="lin" valueType="num">
                                      <p:cBhvr>
                                        <p:cTn id="9" dur="500" fill="hold">
                                          <p:stCondLst>
                                            <p:cond delay="0"/>
                                          </p:stCondLst>
                                        </p:cTn>
                                        <p:tgtEl>
                                          <p:spTgt spid="18"/>
                                        </p:tgtEl>
                                        <p:attrNameLst>
                                          <p:attrName>ppt_y</p:attrName>
                                        </p:attrNameLst>
                                      </p:cBhvr>
                                    </p:anim>
                                    <p:animRot by="21600000">
                                      <p:cBhvr>
                                        <p:cTn id="10" dur="500" fill="hold">
                                          <p:stCondLst>
                                            <p:cond delay="0"/>
                                          </p:stCondLst>
                                        </p:cTn>
                                        <p:tgtEl>
                                          <p:spTgt spid="18"/>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56" presetClass="entr" presetSubtype="0" fill="hold" nodeType="clickEffect">
                                  <p:stCondLst>
                                    <p:cond delay="0"/>
                                  </p:stCondLst>
                                  <p:iterate type="lt">
                                    <p:tmPct val="10000"/>
                                  </p:iterate>
                                  <p:childTnLst>
                                    <p:set>
                                      <p:cBhvr>
                                        <p:cTn id="14" dur="1" fill="hold">
                                          <p:stCondLst>
                                            <p:cond delay="0"/>
                                          </p:stCondLst>
                                        </p:cTn>
                                        <p:tgtEl>
                                          <p:spTgt spid="9">
                                            <p:txEl>
                                              <p:pRg st="0" end="0"/>
                                            </p:txEl>
                                          </p:spTgt>
                                        </p:tgtEl>
                                        <p:attrNameLst>
                                          <p:attrName>style.visibility</p:attrName>
                                        </p:attrNameLst>
                                      </p:cBhvr>
                                      <p:to>
                                        <p:strVal val="visible"/>
                                      </p:to>
                                    </p:set>
                                    <p:anim by="(-#ppt_w*2)" calcmode="lin" valueType="num">
                                      <p:cBhvr rctx="PPT">
                                        <p:cTn id="15" dur="250" autoRev="1" fill="hold">
                                          <p:stCondLst>
                                            <p:cond delay="0"/>
                                          </p:stCondLst>
                                        </p:cTn>
                                        <p:tgtEl>
                                          <p:spTgt spid="9">
                                            <p:txEl>
                                              <p:pRg st="0" end="0"/>
                                            </p:txEl>
                                          </p:spTgt>
                                        </p:tgtEl>
                                        <p:attrNameLst>
                                          <p:attrName>ppt_w</p:attrName>
                                        </p:attrNameLst>
                                      </p:cBhvr>
                                    </p:anim>
                                    <p:anim by="(#ppt_w*0.50)" calcmode="lin" valueType="num">
                                      <p:cBhvr>
                                        <p:cTn id="16" dur="250" decel="50000" autoRev="1" fill="hold">
                                          <p:stCondLst>
                                            <p:cond delay="0"/>
                                          </p:stCondLst>
                                        </p:cTn>
                                        <p:tgtEl>
                                          <p:spTgt spid="9">
                                            <p:txEl>
                                              <p:pRg st="0" end="0"/>
                                            </p:txEl>
                                          </p:spTgt>
                                        </p:tgtEl>
                                        <p:attrNameLst>
                                          <p:attrName>ppt_x</p:attrName>
                                        </p:attrNameLst>
                                      </p:cBhvr>
                                    </p:anim>
                                    <p:anim from="(-#ppt_h/2)" to="(#ppt_y)" calcmode="lin" valueType="num">
                                      <p:cBhvr>
                                        <p:cTn id="17" dur="500" fill="hold">
                                          <p:stCondLst>
                                            <p:cond delay="0"/>
                                          </p:stCondLst>
                                        </p:cTn>
                                        <p:tgtEl>
                                          <p:spTgt spid="9">
                                            <p:txEl>
                                              <p:pRg st="0" end="0"/>
                                            </p:txEl>
                                          </p:spTgt>
                                        </p:tgtEl>
                                        <p:attrNameLst>
                                          <p:attrName>ppt_y</p:attrName>
                                        </p:attrNameLst>
                                      </p:cBhvr>
                                    </p:anim>
                                    <p:animRot by="21600000">
                                      <p:cBhvr>
                                        <p:cTn id="18" dur="500" fill="hold">
                                          <p:stCondLst>
                                            <p:cond delay="0"/>
                                          </p:stCondLst>
                                        </p:cTn>
                                        <p:tgtEl>
                                          <p:spTgt spid="9">
                                            <p:txEl>
                                              <p:pRg st="0" end="0"/>
                                            </p:txEl>
                                          </p:spTgt>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nodeType="clickEffect">
                                  <p:stCondLst>
                                    <p:cond delay="0"/>
                                  </p:stCondLst>
                                  <p:childTnLst>
                                    <p:set>
                                      <p:cBhvr>
                                        <p:cTn id="22" dur="1" fill="hold">
                                          <p:stCondLst>
                                            <p:cond delay="0"/>
                                          </p:stCondLst>
                                        </p:cTn>
                                        <p:tgtEl>
                                          <p:spTgt spid="9">
                                            <p:txEl>
                                              <p:pRg st="1" end="1"/>
                                            </p:txEl>
                                          </p:spTgt>
                                        </p:tgtEl>
                                        <p:attrNameLst>
                                          <p:attrName>style.visibility</p:attrName>
                                        </p:attrNameLst>
                                      </p:cBhvr>
                                      <p:to>
                                        <p:strVal val="visible"/>
                                      </p:to>
                                    </p:set>
                                    <p:animEffect transition="in" filter="circle(in)">
                                      <p:cBhvr>
                                        <p:cTn id="23" dur="2000"/>
                                        <p:tgtEl>
                                          <p:spTgt spid="9">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9">
                                            <p:txEl>
                                              <p:pRg st="3" end="3"/>
                                            </p:txEl>
                                          </p:spTgt>
                                        </p:tgtEl>
                                        <p:attrNameLst>
                                          <p:attrName>style.visibility</p:attrName>
                                        </p:attrNameLst>
                                      </p:cBhvr>
                                      <p:to>
                                        <p:strVal val="visible"/>
                                      </p:to>
                                    </p:set>
                                    <p:animEffect transition="in" filter="fade">
                                      <p:cBhvr>
                                        <p:cTn id="28" dur="1000"/>
                                        <p:tgtEl>
                                          <p:spTgt spid="9">
                                            <p:txEl>
                                              <p:pRg st="3" end="3"/>
                                            </p:txEl>
                                          </p:spTgt>
                                        </p:tgtEl>
                                      </p:cBhvr>
                                    </p:animEffect>
                                    <p:anim calcmode="lin" valueType="num">
                                      <p:cBhvr>
                                        <p:cTn id="29" dur="10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sp>
        <p:nvSpPr>
          <p:cNvPr id="4" name="Flowchart: Document 3"/>
          <p:cNvSpPr/>
          <p:nvPr/>
        </p:nvSpPr>
        <p:spPr>
          <a:xfrm>
            <a:off x="14" y="0"/>
            <a:ext cx="9143985" cy="1785926"/>
          </a:xfrm>
          <a:prstGeom prst="flowChartDocument">
            <a:avLst/>
          </a:prstGeom>
          <a:solidFill>
            <a:srgbClr val="003300"/>
          </a:solidFill>
          <a:scene3d>
            <a:camera prst="orthographicFront"/>
            <a:lightRig rig="threePt" dir="t"/>
          </a:scene3d>
          <a:sp3d>
            <a:bevelT w="152400" h="50800" prst="softRound"/>
            <a:bevelB prst="angle"/>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1" name="Teardrop 10"/>
          <p:cNvSpPr/>
          <p:nvPr/>
        </p:nvSpPr>
        <p:spPr>
          <a:xfrm>
            <a:off x="7643834" y="0"/>
            <a:ext cx="1500166" cy="1357298"/>
          </a:xfrm>
          <a:prstGeom prst="teardrop">
            <a:avLst/>
          </a:prstGeom>
          <a:solidFill>
            <a:schemeClr val="bg1"/>
          </a:solidFill>
          <a:ln>
            <a:solidFill>
              <a:schemeClr val="bg1"/>
            </a:solidFill>
          </a:ln>
          <a:scene3d>
            <a:camera prst="orthographicFront"/>
            <a:lightRig rig="threePt" dir="t"/>
          </a:scene3d>
          <a:sp3d contourW="44450">
            <a:bevelT w="152400" h="50800" prst="softRound"/>
            <a:bevelB prst="angle"/>
            <a:contourClr>
              <a:srgbClr val="FFFF00"/>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8" name="TextBox 17"/>
          <p:cNvSpPr txBox="1"/>
          <p:nvPr/>
        </p:nvSpPr>
        <p:spPr>
          <a:xfrm>
            <a:off x="0" y="428604"/>
            <a:ext cx="9144000" cy="1015663"/>
          </a:xfrm>
          <a:prstGeom prst="rect">
            <a:avLst/>
          </a:prstGeom>
          <a:noFill/>
        </p:spPr>
        <p:txBody>
          <a:bodyPr wrap="square" rtlCol="1">
            <a:spAutoFit/>
          </a:bodyPr>
          <a:lstStyle/>
          <a:p>
            <a:pPr algn="ctr"/>
            <a:r>
              <a:rPr lang="ar-EG" sz="6000" b="1" dirty="0" smtClean="0">
                <a:solidFill>
                  <a:schemeClr val="bg1"/>
                </a:solidFill>
              </a:rPr>
              <a:t>مخاطر الإنترنت</a:t>
            </a:r>
            <a:endParaRPr lang="ar-SA" sz="6000" b="1" dirty="0">
              <a:solidFill>
                <a:schemeClr val="bg1"/>
              </a:solidFill>
            </a:endParaRPr>
          </a:p>
        </p:txBody>
      </p:sp>
      <p:sp>
        <p:nvSpPr>
          <p:cNvPr id="19" name="TextBox 18"/>
          <p:cNvSpPr txBox="1"/>
          <p:nvPr/>
        </p:nvSpPr>
        <p:spPr>
          <a:xfrm>
            <a:off x="323528" y="1844824"/>
            <a:ext cx="8460432" cy="658835"/>
          </a:xfrm>
          <a:prstGeom prst="rect">
            <a:avLst/>
          </a:prstGeom>
          <a:noFill/>
        </p:spPr>
        <p:txBody>
          <a:bodyPr wrap="square" rtlCol="1">
            <a:spAutoFit/>
          </a:bodyPr>
          <a:lstStyle/>
          <a:p>
            <a:pPr algn="ctr">
              <a:lnSpc>
                <a:spcPct val="150000"/>
              </a:lnSpc>
            </a:pPr>
            <a:r>
              <a:rPr lang="ar-SA" sz="2800" b="1" dirty="0" smtClean="0"/>
              <a:t> </a:t>
            </a:r>
            <a:endParaRPr lang="ar-SA" sz="2800" b="1" dirty="0">
              <a:solidFill>
                <a:srgbClr val="003300"/>
              </a:solidFill>
            </a:endParaRPr>
          </a:p>
        </p:txBody>
      </p:sp>
      <p:pic>
        <p:nvPicPr>
          <p:cNvPr id="10" name="Picture 5"/>
          <p:cNvPicPr>
            <a:picLocks noChangeAspect="1" noChangeArrowheads="1"/>
          </p:cNvPicPr>
          <p:nvPr/>
        </p:nvPicPr>
        <p:blipFill>
          <a:blip r:embed="rId2" cstate="print"/>
          <a:stretch>
            <a:fillRect/>
          </a:stretch>
        </p:blipFill>
        <p:spPr bwMode="auto">
          <a:xfrm>
            <a:off x="7929586" y="312355"/>
            <a:ext cx="965842" cy="732566"/>
          </a:xfrm>
          <a:prstGeom prst="rect">
            <a:avLst/>
          </a:prstGeom>
          <a:noFill/>
        </p:spPr>
      </p:pic>
      <p:sp>
        <p:nvSpPr>
          <p:cNvPr id="9" name="عنصر نائب للمحتوى 8"/>
          <p:cNvSpPr>
            <a:spLocks noGrp="1"/>
          </p:cNvSpPr>
          <p:nvPr>
            <p:ph idx="1"/>
          </p:nvPr>
        </p:nvSpPr>
        <p:spPr>
          <a:xfrm>
            <a:off x="155575" y="1888232"/>
            <a:ext cx="8739853" cy="4925144"/>
          </a:xfrm>
        </p:spPr>
        <p:txBody>
          <a:bodyPr>
            <a:normAutofit fontScale="70000" lnSpcReduction="20000"/>
          </a:bodyPr>
          <a:lstStyle/>
          <a:p>
            <a:pPr marL="0" indent="0">
              <a:buNone/>
            </a:pPr>
            <a:r>
              <a:rPr lang="ar-EG" sz="5700" b="1" dirty="0" smtClean="0">
                <a:solidFill>
                  <a:srgbClr val="FF0000"/>
                </a:solidFill>
              </a:rPr>
              <a:t>ثالثاً: سمات مدمني الإنترنت:</a:t>
            </a:r>
            <a:endParaRPr lang="ar-EG" sz="5700" b="1" dirty="0">
              <a:solidFill>
                <a:srgbClr val="FF0000"/>
              </a:solidFill>
            </a:endParaRPr>
          </a:p>
          <a:p>
            <a:pPr lvl="0" algn="just">
              <a:buFont typeface="Wingdings" panose="05000000000000000000" pitchFamily="2" charset="2"/>
              <a:buChar char="Ø"/>
            </a:pPr>
            <a:r>
              <a:rPr lang="ar-EG" sz="2800" b="1" dirty="0" smtClean="0">
                <a:solidFill>
                  <a:srgbClr val="0070C0"/>
                </a:solidFill>
              </a:rPr>
              <a:t> </a:t>
            </a:r>
            <a:r>
              <a:rPr lang="ar-EG" sz="3400" b="1" dirty="0" smtClean="0">
                <a:solidFill>
                  <a:srgbClr val="0070C0"/>
                </a:solidFill>
              </a:rPr>
              <a:t>الكذب</a:t>
            </a:r>
            <a:r>
              <a:rPr lang="ar-EG" sz="3300" b="1" dirty="0" smtClean="0">
                <a:solidFill>
                  <a:srgbClr val="0070C0"/>
                </a:solidFill>
              </a:rPr>
              <a:t> </a:t>
            </a:r>
            <a:r>
              <a:rPr lang="ar-EG" sz="3400" b="1" dirty="0">
                <a:solidFill>
                  <a:srgbClr val="0070C0"/>
                </a:solidFill>
              </a:rPr>
              <a:t>المفرط أثناء التفاعل والتواصل مع الأخرين.</a:t>
            </a:r>
            <a:endParaRPr lang="en-US" sz="3400" b="1" dirty="0">
              <a:solidFill>
                <a:srgbClr val="0070C0"/>
              </a:solidFill>
            </a:endParaRPr>
          </a:p>
          <a:p>
            <a:pPr lvl="0" algn="just">
              <a:buFont typeface="Wingdings" panose="05000000000000000000" pitchFamily="2" charset="2"/>
              <a:buChar char="Ø"/>
            </a:pPr>
            <a:r>
              <a:rPr lang="ar-EG" sz="3400" b="1" dirty="0">
                <a:solidFill>
                  <a:srgbClr val="006800"/>
                </a:solidFill>
              </a:rPr>
              <a:t>العجز عن التحكم في عدد ساعات الجلوس أمام الانترنت </a:t>
            </a:r>
            <a:r>
              <a:rPr lang="ar-EG" sz="3400" b="1" dirty="0" smtClean="0">
                <a:solidFill>
                  <a:srgbClr val="006800"/>
                </a:solidFill>
              </a:rPr>
              <a:t>.</a:t>
            </a:r>
            <a:endParaRPr lang="en-US" sz="3400" b="1" dirty="0">
              <a:solidFill>
                <a:srgbClr val="006800"/>
              </a:solidFill>
            </a:endParaRPr>
          </a:p>
          <a:p>
            <a:pPr lvl="0" algn="just">
              <a:buFont typeface="Wingdings" panose="05000000000000000000" pitchFamily="2" charset="2"/>
              <a:buChar char="Ø"/>
            </a:pPr>
            <a:r>
              <a:rPr lang="ar-EG" sz="3400" b="1" dirty="0" smtClean="0">
                <a:solidFill>
                  <a:schemeClr val="accent4">
                    <a:lumMod val="75000"/>
                  </a:schemeClr>
                </a:solidFill>
              </a:rPr>
              <a:t>اللامبالاة </a:t>
            </a:r>
            <a:r>
              <a:rPr lang="ar-EG" sz="3400" b="1" dirty="0">
                <a:solidFill>
                  <a:schemeClr val="accent4">
                    <a:lumMod val="75000"/>
                  </a:schemeClr>
                </a:solidFill>
              </a:rPr>
              <a:t>العامة، والتي تؤدي إلى إهمال العلاقات الاجتماعية مع الأسرة </a:t>
            </a:r>
            <a:r>
              <a:rPr lang="ar-EG" sz="3400" b="1" dirty="0" smtClean="0">
                <a:solidFill>
                  <a:schemeClr val="accent4">
                    <a:lumMod val="75000"/>
                  </a:schemeClr>
                </a:solidFill>
              </a:rPr>
              <a:t>والأصدقاء</a:t>
            </a:r>
            <a:r>
              <a:rPr lang="ar-EG" sz="3400" b="1" dirty="0">
                <a:solidFill>
                  <a:schemeClr val="accent4">
                    <a:lumMod val="75000"/>
                  </a:schemeClr>
                </a:solidFill>
              </a:rPr>
              <a:t>.</a:t>
            </a:r>
            <a:endParaRPr lang="en-US" sz="3400" b="1" dirty="0">
              <a:solidFill>
                <a:schemeClr val="accent4">
                  <a:lumMod val="75000"/>
                </a:schemeClr>
              </a:solidFill>
            </a:endParaRPr>
          </a:p>
          <a:p>
            <a:pPr lvl="0" algn="just">
              <a:buFont typeface="Wingdings" panose="05000000000000000000" pitchFamily="2" charset="2"/>
              <a:buChar char="Ø"/>
            </a:pPr>
            <a:r>
              <a:rPr lang="ar-EG" sz="3400" b="1" dirty="0">
                <a:solidFill>
                  <a:schemeClr val="accent6">
                    <a:lumMod val="75000"/>
                  </a:schemeClr>
                </a:solidFill>
              </a:rPr>
              <a:t>تجاهل الدراسة وانخفاض المستوى الدراسي وزيادة معدلات الغياب من المدرسة.</a:t>
            </a:r>
            <a:endParaRPr lang="en-US" sz="3400" b="1" dirty="0">
              <a:solidFill>
                <a:schemeClr val="accent6">
                  <a:lumMod val="75000"/>
                </a:schemeClr>
              </a:solidFill>
            </a:endParaRPr>
          </a:p>
          <a:p>
            <a:pPr lvl="0" algn="just">
              <a:buFont typeface="Wingdings" panose="05000000000000000000" pitchFamily="2" charset="2"/>
              <a:buChar char="Ø"/>
            </a:pPr>
            <a:r>
              <a:rPr lang="ar-EG" sz="3400" b="1" dirty="0">
                <a:solidFill>
                  <a:schemeClr val="accent3">
                    <a:lumMod val="75000"/>
                  </a:schemeClr>
                </a:solidFill>
              </a:rPr>
              <a:t>الشعور بالانبهار أمام الانترنت والحماس والفاعلية </a:t>
            </a:r>
            <a:r>
              <a:rPr lang="ar-EG" sz="3400" b="1" dirty="0" smtClean="0">
                <a:solidFill>
                  <a:schemeClr val="accent3">
                    <a:lumMod val="75000"/>
                  </a:schemeClr>
                </a:solidFill>
              </a:rPr>
              <a:t>والجاذبية.</a:t>
            </a:r>
            <a:endParaRPr lang="en-US" sz="3400" b="1" dirty="0">
              <a:solidFill>
                <a:schemeClr val="accent3">
                  <a:lumMod val="75000"/>
                </a:schemeClr>
              </a:solidFill>
            </a:endParaRPr>
          </a:p>
          <a:p>
            <a:pPr lvl="0" algn="just">
              <a:buFont typeface="Wingdings" panose="05000000000000000000" pitchFamily="2" charset="2"/>
              <a:buChar char="Ø"/>
            </a:pPr>
            <a:r>
              <a:rPr lang="ar-EG" sz="3400" b="1" dirty="0">
                <a:solidFill>
                  <a:schemeClr val="accent5">
                    <a:lumMod val="75000"/>
                  </a:schemeClr>
                </a:solidFill>
              </a:rPr>
              <a:t>ظهور المشاعر السلبية عند التوقف عن استخدام مواقع التواصل الإلكتروني كعدم </a:t>
            </a:r>
            <a:r>
              <a:rPr lang="ar-EG" sz="3400" b="1" dirty="0" smtClean="0">
                <a:solidFill>
                  <a:schemeClr val="accent5">
                    <a:lumMod val="75000"/>
                  </a:schemeClr>
                </a:solidFill>
              </a:rPr>
              <a:t>الرضا.</a:t>
            </a:r>
            <a:endParaRPr lang="en-US" sz="3400" b="1" dirty="0">
              <a:solidFill>
                <a:schemeClr val="accent5">
                  <a:lumMod val="75000"/>
                </a:schemeClr>
              </a:solidFill>
            </a:endParaRPr>
          </a:p>
          <a:p>
            <a:pPr lvl="0" algn="just">
              <a:buFont typeface="Wingdings" panose="05000000000000000000" pitchFamily="2" charset="2"/>
              <a:buChar char="Ø"/>
            </a:pPr>
            <a:r>
              <a:rPr lang="ar-EG" sz="3400" b="1" dirty="0">
                <a:solidFill>
                  <a:srgbClr val="0070C0"/>
                </a:solidFill>
              </a:rPr>
              <a:t>ضعف الإحساس بقيمة الذات فيهرب إلى الانترنت لينشئ مفهوم ذات مثالي </a:t>
            </a:r>
            <a:r>
              <a:rPr lang="ar-EG" sz="3400" b="1" dirty="0" smtClean="0">
                <a:solidFill>
                  <a:srgbClr val="0070C0"/>
                </a:solidFill>
              </a:rPr>
              <a:t>.</a:t>
            </a:r>
            <a:endParaRPr lang="en-US" sz="3400" b="1" dirty="0">
              <a:solidFill>
                <a:srgbClr val="0070C0"/>
              </a:solidFill>
            </a:endParaRPr>
          </a:p>
          <a:p>
            <a:pPr lvl="0" algn="just">
              <a:buFont typeface="Wingdings" panose="05000000000000000000" pitchFamily="2" charset="2"/>
              <a:buChar char="Ø"/>
            </a:pPr>
            <a:r>
              <a:rPr lang="ar-EG" sz="3400" b="1" dirty="0">
                <a:solidFill>
                  <a:srgbClr val="006800"/>
                </a:solidFill>
              </a:rPr>
              <a:t>التوتر والقلق الشديدين في حالة وجود أي عائق للاتصال بشبكة </a:t>
            </a:r>
            <a:r>
              <a:rPr lang="ar-EG" sz="3400" b="1" dirty="0" smtClean="0">
                <a:solidFill>
                  <a:srgbClr val="006800"/>
                </a:solidFill>
              </a:rPr>
              <a:t>الإنترنت.</a:t>
            </a:r>
            <a:endParaRPr lang="en-US" sz="3400" b="1" dirty="0">
              <a:solidFill>
                <a:srgbClr val="006800"/>
              </a:solidFill>
            </a:endParaRPr>
          </a:p>
          <a:p>
            <a:pPr lvl="0" algn="just">
              <a:buFont typeface="Wingdings" panose="05000000000000000000" pitchFamily="2" charset="2"/>
              <a:buChar char="Ø"/>
            </a:pPr>
            <a:r>
              <a:rPr lang="ar-EG" sz="3400" b="1" dirty="0">
                <a:solidFill>
                  <a:schemeClr val="accent4">
                    <a:lumMod val="75000"/>
                  </a:schemeClr>
                </a:solidFill>
              </a:rPr>
              <a:t>السهر والقلق وآلام الظهر والرقبة والتهابات العينين.</a:t>
            </a:r>
            <a:endParaRPr lang="en-US" sz="3400" b="1" dirty="0">
              <a:solidFill>
                <a:schemeClr val="accent4">
                  <a:lumMod val="75000"/>
                </a:schemeClr>
              </a:solidFill>
            </a:endParaRPr>
          </a:p>
          <a:p>
            <a:pPr lvl="0" algn="just">
              <a:buFont typeface="Wingdings" panose="05000000000000000000" pitchFamily="2" charset="2"/>
              <a:buChar char="Ø"/>
            </a:pPr>
            <a:r>
              <a:rPr lang="ar-EG" sz="3400" b="1" dirty="0">
                <a:solidFill>
                  <a:schemeClr val="accent6">
                    <a:lumMod val="75000"/>
                  </a:schemeClr>
                </a:solidFill>
              </a:rPr>
              <a:t>إهمال الأهل والأصدقاء وضعف التواصل معهم</a:t>
            </a:r>
            <a:r>
              <a:rPr lang="ar-EG" sz="3400" dirty="0">
                <a:solidFill>
                  <a:schemeClr val="accent6">
                    <a:lumMod val="75000"/>
                  </a:schemeClr>
                </a:solidFill>
              </a:rPr>
              <a:t>.</a:t>
            </a:r>
            <a:endParaRPr lang="en-US" sz="3400" dirty="0">
              <a:solidFill>
                <a:schemeClr val="accent6">
                  <a:lumMod val="75000"/>
                </a:schemeClr>
              </a:solidFill>
            </a:endParaRPr>
          </a:p>
        </p:txBody>
      </p:sp>
      <p:sp>
        <p:nvSpPr>
          <p:cNvPr id="3" name="AutoShape 2" descr="https://encrypted-tbn3.gstatic.com/images?q=tbn:ANd9GcQ7I_ameDaXcM9yg6BAlp0RhlfaznPemnIEcXuWdHpbe4TzeEp8"/>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ar-EG"/>
          </a:p>
        </p:txBody>
      </p:sp>
      <p:sp>
        <p:nvSpPr>
          <p:cNvPr id="6" name="AutoShape 6" descr="https://encrypted-tbn3.gstatic.com/images?q=tbn:ANd9GcQ7I_ameDaXcM9yg6BAlp0RhlfaznPemnIEcXuWdHpbe4TzeEp8"/>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ar-EG"/>
          </a:p>
        </p:txBody>
      </p:sp>
    </p:spTree>
    <p:extLst>
      <p:ext uri="{BB962C8B-B14F-4D97-AF65-F5344CB8AC3E}">
        <p14:creationId xmlns:p14="http://schemas.microsoft.com/office/powerpoint/2010/main" xmlns="" val="3242832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18"/>
                                        </p:tgtEl>
                                        <p:attrNameLst>
                                          <p:attrName>style.visibility</p:attrName>
                                        </p:attrNameLst>
                                      </p:cBhvr>
                                      <p:to>
                                        <p:strVal val="visible"/>
                                      </p:to>
                                    </p:set>
                                    <p:anim by="(-#ppt_w*2)" calcmode="lin" valueType="num">
                                      <p:cBhvr rctx="PPT">
                                        <p:cTn id="7" dur="250" autoRev="1" fill="hold">
                                          <p:stCondLst>
                                            <p:cond delay="0"/>
                                          </p:stCondLst>
                                        </p:cTn>
                                        <p:tgtEl>
                                          <p:spTgt spid="18"/>
                                        </p:tgtEl>
                                        <p:attrNameLst>
                                          <p:attrName>ppt_w</p:attrName>
                                        </p:attrNameLst>
                                      </p:cBhvr>
                                    </p:anim>
                                    <p:anim by="(#ppt_w*0.50)" calcmode="lin" valueType="num">
                                      <p:cBhvr>
                                        <p:cTn id="8" dur="250" decel="50000" autoRev="1" fill="hold">
                                          <p:stCondLst>
                                            <p:cond delay="0"/>
                                          </p:stCondLst>
                                        </p:cTn>
                                        <p:tgtEl>
                                          <p:spTgt spid="18"/>
                                        </p:tgtEl>
                                        <p:attrNameLst>
                                          <p:attrName>ppt_x</p:attrName>
                                        </p:attrNameLst>
                                      </p:cBhvr>
                                    </p:anim>
                                    <p:anim from="(-#ppt_h/2)" to="(#ppt_y)" calcmode="lin" valueType="num">
                                      <p:cBhvr>
                                        <p:cTn id="9" dur="500" fill="hold">
                                          <p:stCondLst>
                                            <p:cond delay="0"/>
                                          </p:stCondLst>
                                        </p:cTn>
                                        <p:tgtEl>
                                          <p:spTgt spid="18"/>
                                        </p:tgtEl>
                                        <p:attrNameLst>
                                          <p:attrName>ppt_y</p:attrName>
                                        </p:attrNameLst>
                                      </p:cBhvr>
                                    </p:anim>
                                    <p:animRot by="21600000">
                                      <p:cBhvr>
                                        <p:cTn id="10" dur="500" fill="hold">
                                          <p:stCondLst>
                                            <p:cond delay="0"/>
                                          </p:stCondLst>
                                        </p:cTn>
                                        <p:tgtEl>
                                          <p:spTgt spid="18"/>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56" presetClass="entr" presetSubtype="0" fill="hold" nodeType="clickEffect">
                                  <p:stCondLst>
                                    <p:cond delay="0"/>
                                  </p:stCondLst>
                                  <p:iterate type="lt">
                                    <p:tmPct val="10000"/>
                                  </p:iterate>
                                  <p:childTnLst>
                                    <p:set>
                                      <p:cBhvr>
                                        <p:cTn id="14" dur="1" fill="hold">
                                          <p:stCondLst>
                                            <p:cond delay="0"/>
                                          </p:stCondLst>
                                        </p:cTn>
                                        <p:tgtEl>
                                          <p:spTgt spid="9">
                                            <p:txEl>
                                              <p:pRg st="0" end="0"/>
                                            </p:txEl>
                                          </p:spTgt>
                                        </p:tgtEl>
                                        <p:attrNameLst>
                                          <p:attrName>style.visibility</p:attrName>
                                        </p:attrNameLst>
                                      </p:cBhvr>
                                      <p:to>
                                        <p:strVal val="visible"/>
                                      </p:to>
                                    </p:set>
                                    <p:anim by="(-#ppt_w*2)" calcmode="lin" valueType="num">
                                      <p:cBhvr rctx="PPT">
                                        <p:cTn id="15" dur="250" autoRev="1" fill="hold">
                                          <p:stCondLst>
                                            <p:cond delay="0"/>
                                          </p:stCondLst>
                                        </p:cTn>
                                        <p:tgtEl>
                                          <p:spTgt spid="9">
                                            <p:txEl>
                                              <p:pRg st="0" end="0"/>
                                            </p:txEl>
                                          </p:spTgt>
                                        </p:tgtEl>
                                        <p:attrNameLst>
                                          <p:attrName>ppt_w</p:attrName>
                                        </p:attrNameLst>
                                      </p:cBhvr>
                                    </p:anim>
                                    <p:anim by="(#ppt_w*0.50)" calcmode="lin" valueType="num">
                                      <p:cBhvr>
                                        <p:cTn id="16" dur="250" decel="50000" autoRev="1" fill="hold">
                                          <p:stCondLst>
                                            <p:cond delay="0"/>
                                          </p:stCondLst>
                                        </p:cTn>
                                        <p:tgtEl>
                                          <p:spTgt spid="9">
                                            <p:txEl>
                                              <p:pRg st="0" end="0"/>
                                            </p:txEl>
                                          </p:spTgt>
                                        </p:tgtEl>
                                        <p:attrNameLst>
                                          <p:attrName>ppt_x</p:attrName>
                                        </p:attrNameLst>
                                      </p:cBhvr>
                                    </p:anim>
                                    <p:anim from="(-#ppt_h/2)" to="(#ppt_y)" calcmode="lin" valueType="num">
                                      <p:cBhvr>
                                        <p:cTn id="17" dur="500" fill="hold">
                                          <p:stCondLst>
                                            <p:cond delay="0"/>
                                          </p:stCondLst>
                                        </p:cTn>
                                        <p:tgtEl>
                                          <p:spTgt spid="9">
                                            <p:txEl>
                                              <p:pRg st="0" end="0"/>
                                            </p:txEl>
                                          </p:spTgt>
                                        </p:tgtEl>
                                        <p:attrNameLst>
                                          <p:attrName>ppt_y</p:attrName>
                                        </p:attrNameLst>
                                      </p:cBhvr>
                                    </p:anim>
                                    <p:animRot by="21600000">
                                      <p:cBhvr>
                                        <p:cTn id="18" dur="500" fill="hold">
                                          <p:stCondLst>
                                            <p:cond delay="0"/>
                                          </p:stCondLst>
                                        </p:cTn>
                                        <p:tgtEl>
                                          <p:spTgt spid="9">
                                            <p:txEl>
                                              <p:pRg st="0" end="0"/>
                                            </p:txEl>
                                          </p:spTgt>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9">
                                            <p:txEl>
                                              <p:pRg st="1" end="1"/>
                                            </p:txEl>
                                          </p:spTgt>
                                        </p:tgtEl>
                                        <p:attrNameLst>
                                          <p:attrName>style.visibility</p:attrName>
                                        </p:attrNameLst>
                                      </p:cBhvr>
                                      <p:to>
                                        <p:strVal val="visible"/>
                                      </p:to>
                                    </p:set>
                                    <p:anim calcmode="lin" valueType="num">
                                      <p:cBhvr additive="base">
                                        <p:cTn id="23"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9">
                                            <p:txEl>
                                              <p:pRg st="2" end="2"/>
                                            </p:txEl>
                                          </p:spTgt>
                                        </p:tgtEl>
                                        <p:attrNameLst>
                                          <p:attrName>style.visibility</p:attrName>
                                        </p:attrNameLst>
                                      </p:cBhvr>
                                      <p:to>
                                        <p:strVal val="visible"/>
                                      </p:to>
                                    </p:set>
                                    <p:anim calcmode="lin" valueType="num">
                                      <p:cBhvr additive="base">
                                        <p:cTn id="29"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9">
                                            <p:txEl>
                                              <p:pRg st="3" end="3"/>
                                            </p:txEl>
                                          </p:spTgt>
                                        </p:tgtEl>
                                        <p:attrNameLst>
                                          <p:attrName>style.visibility</p:attrName>
                                        </p:attrNameLst>
                                      </p:cBhvr>
                                      <p:to>
                                        <p:strVal val="visible"/>
                                      </p:to>
                                    </p:set>
                                    <p:anim calcmode="lin" valueType="num">
                                      <p:cBhvr additive="base">
                                        <p:cTn id="35"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9">
                                            <p:txEl>
                                              <p:pRg st="4" end="4"/>
                                            </p:txEl>
                                          </p:spTgt>
                                        </p:tgtEl>
                                        <p:attrNameLst>
                                          <p:attrName>style.visibility</p:attrName>
                                        </p:attrNameLst>
                                      </p:cBhvr>
                                      <p:to>
                                        <p:strVal val="visible"/>
                                      </p:to>
                                    </p:set>
                                    <p:anim calcmode="lin" valueType="num">
                                      <p:cBhvr additive="base">
                                        <p:cTn id="41" dur="500" fill="hold"/>
                                        <p:tgtEl>
                                          <p:spTgt spid="9">
                                            <p:txEl>
                                              <p:pRg st="4" end="4"/>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9">
                                            <p:txEl>
                                              <p:pRg st="5" end="5"/>
                                            </p:txEl>
                                          </p:spTgt>
                                        </p:tgtEl>
                                        <p:attrNameLst>
                                          <p:attrName>style.visibility</p:attrName>
                                        </p:attrNameLst>
                                      </p:cBhvr>
                                      <p:to>
                                        <p:strVal val="visible"/>
                                      </p:to>
                                    </p:set>
                                    <p:anim calcmode="lin" valueType="num">
                                      <p:cBhvr additive="base">
                                        <p:cTn id="47"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9">
                                            <p:txEl>
                                              <p:pRg st="6" end="6"/>
                                            </p:txEl>
                                          </p:spTgt>
                                        </p:tgtEl>
                                        <p:attrNameLst>
                                          <p:attrName>style.visibility</p:attrName>
                                        </p:attrNameLst>
                                      </p:cBhvr>
                                      <p:to>
                                        <p:strVal val="visible"/>
                                      </p:to>
                                    </p:set>
                                    <p:anim calcmode="lin" valueType="num">
                                      <p:cBhvr additive="base">
                                        <p:cTn id="53" dur="500" fill="hold"/>
                                        <p:tgtEl>
                                          <p:spTgt spid="9">
                                            <p:txEl>
                                              <p:pRg st="6" end="6"/>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9">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9">
                                            <p:txEl>
                                              <p:pRg st="7" end="7"/>
                                            </p:txEl>
                                          </p:spTgt>
                                        </p:tgtEl>
                                        <p:attrNameLst>
                                          <p:attrName>style.visibility</p:attrName>
                                        </p:attrNameLst>
                                      </p:cBhvr>
                                      <p:to>
                                        <p:strVal val="visible"/>
                                      </p:to>
                                    </p:set>
                                    <p:anim calcmode="lin" valueType="num">
                                      <p:cBhvr additive="base">
                                        <p:cTn id="59"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9">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nodeType="clickEffect">
                                  <p:stCondLst>
                                    <p:cond delay="0"/>
                                  </p:stCondLst>
                                  <p:childTnLst>
                                    <p:set>
                                      <p:cBhvr>
                                        <p:cTn id="64" dur="1" fill="hold">
                                          <p:stCondLst>
                                            <p:cond delay="0"/>
                                          </p:stCondLst>
                                        </p:cTn>
                                        <p:tgtEl>
                                          <p:spTgt spid="9">
                                            <p:txEl>
                                              <p:pRg st="8" end="8"/>
                                            </p:txEl>
                                          </p:spTgt>
                                        </p:tgtEl>
                                        <p:attrNameLst>
                                          <p:attrName>style.visibility</p:attrName>
                                        </p:attrNameLst>
                                      </p:cBhvr>
                                      <p:to>
                                        <p:strVal val="visible"/>
                                      </p:to>
                                    </p:set>
                                    <p:anim calcmode="lin" valueType="num">
                                      <p:cBhvr additive="base">
                                        <p:cTn id="65" dur="500" fill="hold"/>
                                        <p:tgtEl>
                                          <p:spTgt spid="9">
                                            <p:txEl>
                                              <p:pRg st="8" end="8"/>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9">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nodeType="clickEffect">
                                  <p:stCondLst>
                                    <p:cond delay="0"/>
                                  </p:stCondLst>
                                  <p:childTnLst>
                                    <p:set>
                                      <p:cBhvr>
                                        <p:cTn id="70" dur="1" fill="hold">
                                          <p:stCondLst>
                                            <p:cond delay="0"/>
                                          </p:stCondLst>
                                        </p:cTn>
                                        <p:tgtEl>
                                          <p:spTgt spid="9">
                                            <p:txEl>
                                              <p:pRg st="9" end="9"/>
                                            </p:txEl>
                                          </p:spTgt>
                                        </p:tgtEl>
                                        <p:attrNameLst>
                                          <p:attrName>style.visibility</p:attrName>
                                        </p:attrNameLst>
                                      </p:cBhvr>
                                      <p:to>
                                        <p:strVal val="visible"/>
                                      </p:to>
                                    </p:set>
                                    <p:anim calcmode="lin" valueType="num">
                                      <p:cBhvr additive="base">
                                        <p:cTn id="71" dur="500" fill="hold"/>
                                        <p:tgtEl>
                                          <p:spTgt spid="9">
                                            <p:txEl>
                                              <p:pRg st="9" end="9"/>
                                            </p:txEl>
                                          </p:spTgt>
                                        </p:tgtEl>
                                        <p:attrNameLst>
                                          <p:attrName>ppt_x</p:attrName>
                                        </p:attrNameLst>
                                      </p:cBhvr>
                                      <p:tavLst>
                                        <p:tav tm="0">
                                          <p:val>
                                            <p:strVal val="#ppt_x"/>
                                          </p:val>
                                        </p:tav>
                                        <p:tav tm="100000">
                                          <p:val>
                                            <p:strVal val="#ppt_x"/>
                                          </p:val>
                                        </p:tav>
                                      </p:tavLst>
                                    </p:anim>
                                    <p:anim calcmode="lin" valueType="num">
                                      <p:cBhvr additive="base">
                                        <p:cTn id="72" dur="500" fill="hold"/>
                                        <p:tgtEl>
                                          <p:spTgt spid="9">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4" fill="hold" nodeType="clickEffect">
                                  <p:stCondLst>
                                    <p:cond delay="0"/>
                                  </p:stCondLst>
                                  <p:childTnLst>
                                    <p:set>
                                      <p:cBhvr>
                                        <p:cTn id="76" dur="1" fill="hold">
                                          <p:stCondLst>
                                            <p:cond delay="0"/>
                                          </p:stCondLst>
                                        </p:cTn>
                                        <p:tgtEl>
                                          <p:spTgt spid="9">
                                            <p:txEl>
                                              <p:pRg st="10" end="10"/>
                                            </p:txEl>
                                          </p:spTgt>
                                        </p:tgtEl>
                                        <p:attrNameLst>
                                          <p:attrName>style.visibility</p:attrName>
                                        </p:attrNameLst>
                                      </p:cBhvr>
                                      <p:to>
                                        <p:strVal val="visible"/>
                                      </p:to>
                                    </p:set>
                                    <p:anim calcmode="lin" valueType="num">
                                      <p:cBhvr additive="base">
                                        <p:cTn id="77" dur="500" fill="hold"/>
                                        <p:tgtEl>
                                          <p:spTgt spid="9">
                                            <p:txEl>
                                              <p:pRg st="10" end="10"/>
                                            </p:txEl>
                                          </p:spTgt>
                                        </p:tgtEl>
                                        <p:attrNameLst>
                                          <p:attrName>ppt_x</p:attrName>
                                        </p:attrNameLst>
                                      </p:cBhvr>
                                      <p:tavLst>
                                        <p:tav tm="0">
                                          <p:val>
                                            <p:strVal val="#ppt_x"/>
                                          </p:val>
                                        </p:tav>
                                        <p:tav tm="100000">
                                          <p:val>
                                            <p:strVal val="#ppt_x"/>
                                          </p:val>
                                        </p:tav>
                                      </p:tavLst>
                                    </p:anim>
                                    <p:anim calcmode="lin" valueType="num">
                                      <p:cBhvr additive="base">
                                        <p:cTn id="78" dur="500" fill="hold"/>
                                        <p:tgtEl>
                                          <p:spTgt spid="9">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sp>
        <p:nvSpPr>
          <p:cNvPr id="4" name="Flowchart: Document 3"/>
          <p:cNvSpPr/>
          <p:nvPr/>
        </p:nvSpPr>
        <p:spPr>
          <a:xfrm>
            <a:off x="14" y="0"/>
            <a:ext cx="9143985" cy="1785926"/>
          </a:xfrm>
          <a:prstGeom prst="flowChartDocument">
            <a:avLst/>
          </a:prstGeom>
          <a:solidFill>
            <a:srgbClr val="003300"/>
          </a:solidFill>
          <a:scene3d>
            <a:camera prst="orthographicFront"/>
            <a:lightRig rig="threePt" dir="t"/>
          </a:scene3d>
          <a:sp3d>
            <a:bevelT w="152400" h="50800" prst="softRound"/>
            <a:bevelB prst="angle"/>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1" name="Teardrop 10"/>
          <p:cNvSpPr/>
          <p:nvPr/>
        </p:nvSpPr>
        <p:spPr>
          <a:xfrm>
            <a:off x="7643834" y="0"/>
            <a:ext cx="1500166" cy="1357298"/>
          </a:xfrm>
          <a:prstGeom prst="teardrop">
            <a:avLst/>
          </a:prstGeom>
          <a:solidFill>
            <a:schemeClr val="bg1"/>
          </a:solidFill>
          <a:ln>
            <a:solidFill>
              <a:schemeClr val="bg1"/>
            </a:solidFill>
          </a:ln>
          <a:scene3d>
            <a:camera prst="orthographicFront"/>
            <a:lightRig rig="threePt" dir="t"/>
          </a:scene3d>
          <a:sp3d contourW="44450">
            <a:bevelT w="152400" h="50800" prst="softRound"/>
            <a:bevelB prst="angle"/>
            <a:contourClr>
              <a:srgbClr val="FFFF00"/>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8" name="TextBox 17"/>
          <p:cNvSpPr txBox="1"/>
          <p:nvPr/>
        </p:nvSpPr>
        <p:spPr>
          <a:xfrm>
            <a:off x="0" y="428604"/>
            <a:ext cx="9144000" cy="1015663"/>
          </a:xfrm>
          <a:prstGeom prst="rect">
            <a:avLst/>
          </a:prstGeom>
          <a:noFill/>
        </p:spPr>
        <p:txBody>
          <a:bodyPr wrap="square" rtlCol="1">
            <a:spAutoFit/>
          </a:bodyPr>
          <a:lstStyle/>
          <a:p>
            <a:pPr algn="ctr"/>
            <a:r>
              <a:rPr lang="ar-EG" sz="6000" b="1" dirty="0" smtClean="0">
                <a:solidFill>
                  <a:schemeClr val="bg1"/>
                </a:solidFill>
              </a:rPr>
              <a:t>مخاطر الإنترنت</a:t>
            </a:r>
            <a:endParaRPr lang="ar-SA" sz="6000" b="1" dirty="0">
              <a:solidFill>
                <a:schemeClr val="bg1"/>
              </a:solidFill>
            </a:endParaRPr>
          </a:p>
        </p:txBody>
      </p:sp>
      <p:sp>
        <p:nvSpPr>
          <p:cNvPr id="19" name="TextBox 18"/>
          <p:cNvSpPr txBox="1"/>
          <p:nvPr/>
        </p:nvSpPr>
        <p:spPr>
          <a:xfrm>
            <a:off x="323528" y="1844824"/>
            <a:ext cx="8460432" cy="658835"/>
          </a:xfrm>
          <a:prstGeom prst="rect">
            <a:avLst/>
          </a:prstGeom>
          <a:noFill/>
        </p:spPr>
        <p:txBody>
          <a:bodyPr wrap="square" rtlCol="1">
            <a:spAutoFit/>
          </a:bodyPr>
          <a:lstStyle/>
          <a:p>
            <a:pPr algn="ctr">
              <a:lnSpc>
                <a:spcPct val="150000"/>
              </a:lnSpc>
            </a:pPr>
            <a:r>
              <a:rPr lang="ar-SA" sz="2800" b="1" dirty="0" smtClean="0"/>
              <a:t> </a:t>
            </a:r>
            <a:endParaRPr lang="ar-SA" sz="2800" b="1" dirty="0">
              <a:solidFill>
                <a:srgbClr val="003300"/>
              </a:solidFill>
            </a:endParaRPr>
          </a:p>
        </p:txBody>
      </p:sp>
      <p:pic>
        <p:nvPicPr>
          <p:cNvPr id="10" name="Picture 5"/>
          <p:cNvPicPr>
            <a:picLocks noChangeAspect="1" noChangeArrowheads="1"/>
          </p:cNvPicPr>
          <p:nvPr/>
        </p:nvPicPr>
        <p:blipFill>
          <a:blip r:embed="rId2" cstate="print"/>
          <a:stretch>
            <a:fillRect/>
          </a:stretch>
        </p:blipFill>
        <p:spPr bwMode="auto">
          <a:xfrm>
            <a:off x="7929586" y="312355"/>
            <a:ext cx="965842" cy="732566"/>
          </a:xfrm>
          <a:prstGeom prst="rect">
            <a:avLst/>
          </a:prstGeom>
          <a:noFill/>
        </p:spPr>
      </p:pic>
      <p:sp>
        <p:nvSpPr>
          <p:cNvPr id="9" name="عنصر نائب للمحتوى 8"/>
          <p:cNvSpPr>
            <a:spLocks noGrp="1"/>
          </p:cNvSpPr>
          <p:nvPr>
            <p:ph idx="1"/>
          </p:nvPr>
        </p:nvSpPr>
        <p:spPr>
          <a:xfrm>
            <a:off x="155575" y="1888232"/>
            <a:ext cx="8739853" cy="4925144"/>
          </a:xfrm>
        </p:spPr>
        <p:txBody>
          <a:bodyPr>
            <a:normAutofit fontScale="92500" lnSpcReduction="20000"/>
          </a:bodyPr>
          <a:lstStyle/>
          <a:p>
            <a:pPr marL="0" indent="0">
              <a:buNone/>
            </a:pPr>
            <a:r>
              <a:rPr lang="ar-EG" sz="5700" b="1" dirty="0" smtClean="0">
                <a:solidFill>
                  <a:srgbClr val="FF0000"/>
                </a:solidFill>
              </a:rPr>
              <a:t>رابعاً</a:t>
            </a:r>
            <a:r>
              <a:rPr lang="ar-EG" sz="5700" b="1" dirty="0">
                <a:solidFill>
                  <a:srgbClr val="FF0000"/>
                </a:solidFill>
              </a:rPr>
              <a:t>: علاج إدمان الإنترنت:</a:t>
            </a:r>
            <a:endParaRPr lang="en-US" sz="5700" b="1" dirty="0">
              <a:solidFill>
                <a:srgbClr val="FF0000"/>
              </a:solidFill>
            </a:endParaRPr>
          </a:p>
          <a:p>
            <a:pPr lvl="0" algn="just">
              <a:buFont typeface="Wingdings" panose="05000000000000000000" pitchFamily="2" charset="2"/>
              <a:buChar char="Ø"/>
            </a:pPr>
            <a:r>
              <a:rPr lang="ar-EG" sz="3400" b="1" dirty="0" smtClean="0">
                <a:solidFill>
                  <a:srgbClr val="0070C0"/>
                </a:solidFill>
              </a:rPr>
              <a:t>عمل </a:t>
            </a:r>
            <a:r>
              <a:rPr lang="ar-EG" sz="3400" b="1" dirty="0">
                <a:solidFill>
                  <a:srgbClr val="0070C0"/>
                </a:solidFill>
              </a:rPr>
              <a:t>العكس</a:t>
            </a:r>
            <a:r>
              <a:rPr lang="ar-EG" sz="3400" b="1" dirty="0" smtClean="0">
                <a:solidFill>
                  <a:srgbClr val="0070C0"/>
                </a:solidFill>
              </a:rPr>
              <a:t>.</a:t>
            </a:r>
            <a:endParaRPr lang="en-US" sz="3400" b="1" dirty="0">
              <a:solidFill>
                <a:srgbClr val="0070C0"/>
              </a:solidFill>
            </a:endParaRPr>
          </a:p>
          <a:p>
            <a:pPr lvl="0" algn="just">
              <a:buFont typeface="Wingdings" panose="05000000000000000000" pitchFamily="2" charset="2"/>
              <a:buChar char="Ø"/>
            </a:pPr>
            <a:r>
              <a:rPr lang="ar-EG" sz="3400" b="1" dirty="0" smtClean="0">
                <a:solidFill>
                  <a:srgbClr val="006800"/>
                </a:solidFill>
              </a:rPr>
              <a:t>إيجاد </a:t>
            </a:r>
            <a:r>
              <a:rPr lang="ar-EG" sz="3400" b="1" dirty="0">
                <a:solidFill>
                  <a:srgbClr val="006800"/>
                </a:solidFill>
              </a:rPr>
              <a:t>موانع خارجية</a:t>
            </a:r>
            <a:r>
              <a:rPr lang="ar-EG" sz="3400" b="1" dirty="0" smtClean="0">
                <a:solidFill>
                  <a:srgbClr val="006800"/>
                </a:solidFill>
              </a:rPr>
              <a:t>.</a:t>
            </a:r>
            <a:endParaRPr lang="en-US" sz="3400" b="1" dirty="0">
              <a:solidFill>
                <a:srgbClr val="006800"/>
              </a:solidFill>
            </a:endParaRPr>
          </a:p>
          <a:p>
            <a:pPr lvl="0" algn="just">
              <a:buFont typeface="Wingdings" panose="05000000000000000000" pitchFamily="2" charset="2"/>
              <a:buChar char="Ø"/>
            </a:pPr>
            <a:r>
              <a:rPr lang="ar-EG" sz="3400" b="1" dirty="0" smtClean="0">
                <a:solidFill>
                  <a:schemeClr val="accent4">
                    <a:lumMod val="75000"/>
                  </a:schemeClr>
                </a:solidFill>
              </a:rPr>
              <a:t>تحديد </a:t>
            </a:r>
            <a:r>
              <a:rPr lang="ar-EG" sz="3400" b="1" dirty="0">
                <a:solidFill>
                  <a:schemeClr val="accent4">
                    <a:lumMod val="75000"/>
                  </a:schemeClr>
                </a:solidFill>
              </a:rPr>
              <a:t>وقت الاستخدام</a:t>
            </a:r>
            <a:r>
              <a:rPr lang="ar-EG" sz="3400" b="1" dirty="0" smtClean="0">
                <a:solidFill>
                  <a:schemeClr val="accent4">
                    <a:lumMod val="75000"/>
                  </a:schemeClr>
                </a:solidFill>
              </a:rPr>
              <a:t>.</a:t>
            </a:r>
            <a:endParaRPr lang="en-US" sz="3400" b="1" dirty="0">
              <a:solidFill>
                <a:schemeClr val="accent4">
                  <a:lumMod val="75000"/>
                </a:schemeClr>
              </a:solidFill>
            </a:endParaRPr>
          </a:p>
          <a:p>
            <a:pPr lvl="0" algn="just">
              <a:buFont typeface="Wingdings" panose="05000000000000000000" pitchFamily="2" charset="2"/>
              <a:buChar char="Ø"/>
            </a:pPr>
            <a:r>
              <a:rPr lang="ar-EG" sz="3400" b="1" dirty="0" smtClean="0">
                <a:solidFill>
                  <a:schemeClr val="accent6">
                    <a:lumMod val="75000"/>
                  </a:schemeClr>
                </a:solidFill>
              </a:rPr>
              <a:t>الامتناع </a:t>
            </a:r>
            <a:r>
              <a:rPr lang="ar-EG" sz="3400" b="1" dirty="0">
                <a:solidFill>
                  <a:schemeClr val="accent6">
                    <a:lumMod val="75000"/>
                  </a:schemeClr>
                </a:solidFill>
              </a:rPr>
              <a:t>التام</a:t>
            </a:r>
            <a:r>
              <a:rPr lang="ar-EG" sz="3400" b="1" dirty="0" smtClean="0">
                <a:solidFill>
                  <a:schemeClr val="accent6">
                    <a:lumMod val="75000"/>
                  </a:schemeClr>
                </a:solidFill>
              </a:rPr>
              <a:t>.</a:t>
            </a:r>
            <a:endParaRPr lang="en-US" sz="3400" b="1" dirty="0">
              <a:solidFill>
                <a:schemeClr val="accent6">
                  <a:lumMod val="75000"/>
                </a:schemeClr>
              </a:solidFill>
            </a:endParaRPr>
          </a:p>
          <a:p>
            <a:pPr lvl="0" algn="just">
              <a:buFont typeface="Wingdings" panose="05000000000000000000" pitchFamily="2" charset="2"/>
              <a:buChar char="Ø"/>
            </a:pPr>
            <a:r>
              <a:rPr lang="ar-EG" sz="3400" b="1" dirty="0" smtClean="0">
                <a:solidFill>
                  <a:schemeClr val="accent3">
                    <a:lumMod val="75000"/>
                  </a:schemeClr>
                </a:solidFill>
              </a:rPr>
              <a:t>إعداد </a:t>
            </a:r>
            <a:r>
              <a:rPr lang="ar-EG" sz="3400" b="1" dirty="0">
                <a:solidFill>
                  <a:schemeClr val="accent3">
                    <a:lumMod val="75000"/>
                  </a:schemeClr>
                </a:solidFill>
              </a:rPr>
              <a:t>بطاقات من أجل التذكير</a:t>
            </a:r>
            <a:r>
              <a:rPr lang="ar-EG" sz="3400" b="1" dirty="0" smtClean="0">
                <a:solidFill>
                  <a:schemeClr val="accent3">
                    <a:lumMod val="75000"/>
                  </a:schemeClr>
                </a:solidFill>
              </a:rPr>
              <a:t>.</a:t>
            </a:r>
            <a:endParaRPr lang="en-US" sz="3400" b="1" dirty="0">
              <a:solidFill>
                <a:schemeClr val="accent3">
                  <a:lumMod val="75000"/>
                </a:schemeClr>
              </a:solidFill>
            </a:endParaRPr>
          </a:p>
          <a:p>
            <a:pPr lvl="0" algn="just">
              <a:buFont typeface="Wingdings" panose="05000000000000000000" pitchFamily="2" charset="2"/>
              <a:buChar char="Ø"/>
            </a:pPr>
            <a:r>
              <a:rPr lang="ar-EG" sz="3400" b="1" dirty="0" smtClean="0">
                <a:solidFill>
                  <a:schemeClr val="accent5">
                    <a:lumMod val="75000"/>
                  </a:schemeClr>
                </a:solidFill>
              </a:rPr>
              <a:t>إعادة </a:t>
            </a:r>
            <a:r>
              <a:rPr lang="ar-EG" sz="3400" b="1" dirty="0">
                <a:solidFill>
                  <a:schemeClr val="accent5">
                    <a:lumMod val="75000"/>
                  </a:schemeClr>
                </a:solidFill>
              </a:rPr>
              <a:t>توزيع الوقت</a:t>
            </a:r>
            <a:r>
              <a:rPr lang="ar-EG" sz="3400" b="1" dirty="0" smtClean="0">
                <a:solidFill>
                  <a:schemeClr val="accent5">
                    <a:lumMod val="75000"/>
                  </a:schemeClr>
                </a:solidFill>
              </a:rPr>
              <a:t>.</a:t>
            </a:r>
            <a:endParaRPr lang="en-US" sz="3400" b="1" dirty="0">
              <a:solidFill>
                <a:schemeClr val="accent5">
                  <a:lumMod val="75000"/>
                </a:schemeClr>
              </a:solidFill>
            </a:endParaRPr>
          </a:p>
          <a:p>
            <a:pPr lvl="0" algn="just">
              <a:buFont typeface="Wingdings" panose="05000000000000000000" pitchFamily="2" charset="2"/>
              <a:buChar char="Ø"/>
            </a:pPr>
            <a:r>
              <a:rPr lang="ar-EG" sz="3400" b="1" dirty="0" smtClean="0">
                <a:solidFill>
                  <a:srgbClr val="0070C0"/>
                </a:solidFill>
              </a:rPr>
              <a:t>الانضمام </a:t>
            </a:r>
            <a:r>
              <a:rPr lang="ar-EG" sz="3400" b="1" dirty="0">
                <a:solidFill>
                  <a:srgbClr val="0070C0"/>
                </a:solidFill>
              </a:rPr>
              <a:t>إلى مجموعات التأييد</a:t>
            </a:r>
            <a:r>
              <a:rPr lang="ar-EG" sz="3400" b="1" dirty="0" smtClean="0">
                <a:solidFill>
                  <a:srgbClr val="0070C0"/>
                </a:solidFill>
              </a:rPr>
              <a:t>.</a:t>
            </a:r>
            <a:endParaRPr lang="en-US" sz="3400" b="1" dirty="0">
              <a:solidFill>
                <a:srgbClr val="0070C0"/>
              </a:solidFill>
            </a:endParaRPr>
          </a:p>
          <a:p>
            <a:pPr lvl="0" algn="just">
              <a:buFont typeface="Wingdings" panose="05000000000000000000" pitchFamily="2" charset="2"/>
              <a:buChar char="Ø"/>
            </a:pPr>
            <a:r>
              <a:rPr lang="ar-EG" sz="3400" b="1" dirty="0" smtClean="0">
                <a:solidFill>
                  <a:srgbClr val="006800"/>
                </a:solidFill>
              </a:rPr>
              <a:t>المعالجة </a:t>
            </a:r>
            <a:r>
              <a:rPr lang="ar-EG" sz="3400" b="1" dirty="0">
                <a:solidFill>
                  <a:srgbClr val="006800"/>
                </a:solidFill>
              </a:rPr>
              <a:t>الأسرية</a:t>
            </a:r>
            <a:r>
              <a:rPr lang="ar-EG" sz="3400" b="1" dirty="0" smtClean="0">
                <a:solidFill>
                  <a:srgbClr val="006800"/>
                </a:solidFill>
              </a:rPr>
              <a:t>.</a:t>
            </a:r>
            <a:endParaRPr lang="en-US" sz="3400" b="1" dirty="0">
              <a:solidFill>
                <a:srgbClr val="006800"/>
              </a:solidFill>
            </a:endParaRPr>
          </a:p>
        </p:txBody>
      </p:sp>
      <p:sp>
        <p:nvSpPr>
          <p:cNvPr id="3" name="AutoShape 2" descr="https://encrypted-tbn3.gstatic.com/images?q=tbn:ANd9GcQ7I_ameDaXcM9yg6BAlp0RhlfaznPemnIEcXuWdHpbe4TzeEp8"/>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ar-EG"/>
          </a:p>
        </p:txBody>
      </p:sp>
      <p:sp>
        <p:nvSpPr>
          <p:cNvPr id="6" name="AutoShape 6" descr="https://encrypted-tbn3.gstatic.com/images?q=tbn:ANd9GcQ7I_ameDaXcM9yg6BAlp0RhlfaznPemnIEcXuWdHpbe4TzeEp8"/>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ar-EG"/>
          </a:p>
        </p:txBody>
      </p:sp>
      <p:pic>
        <p:nvPicPr>
          <p:cNvPr id="3074" name="Picture 2" descr="Internet_Addiction_Treatment"/>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83568" y="2952903"/>
            <a:ext cx="3600400" cy="27958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661791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18"/>
                                        </p:tgtEl>
                                        <p:attrNameLst>
                                          <p:attrName>style.visibility</p:attrName>
                                        </p:attrNameLst>
                                      </p:cBhvr>
                                      <p:to>
                                        <p:strVal val="visible"/>
                                      </p:to>
                                    </p:set>
                                    <p:anim by="(-#ppt_w*2)" calcmode="lin" valueType="num">
                                      <p:cBhvr rctx="PPT">
                                        <p:cTn id="7" dur="250" autoRev="1" fill="hold">
                                          <p:stCondLst>
                                            <p:cond delay="0"/>
                                          </p:stCondLst>
                                        </p:cTn>
                                        <p:tgtEl>
                                          <p:spTgt spid="18"/>
                                        </p:tgtEl>
                                        <p:attrNameLst>
                                          <p:attrName>ppt_w</p:attrName>
                                        </p:attrNameLst>
                                      </p:cBhvr>
                                    </p:anim>
                                    <p:anim by="(#ppt_w*0.50)" calcmode="lin" valueType="num">
                                      <p:cBhvr>
                                        <p:cTn id="8" dur="250" decel="50000" autoRev="1" fill="hold">
                                          <p:stCondLst>
                                            <p:cond delay="0"/>
                                          </p:stCondLst>
                                        </p:cTn>
                                        <p:tgtEl>
                                          <p:spTgt spid="18"/>
                                        </p:tgtEl>
                                        <p:attrNameLst>
                                          <p:attrName>ppt_x</p:attrName>
                                        </p:attrNameLst>
                                      </p:cBhvr>
                                    </p:anim>
                                    <p:anim from="(-#ppt_h/2)" to="(#ppt_y)" calcmode="lin" valueType="num">
                                      <p:cBhvr>
                                        <p:cTn id="9" dur="500" fill="hold">
                                          <p:stCondLst>
                                            <p:cond delay="0"/>
                                          </p:stCondLst>
                                        </p:cTn>
                                        <p:tgtEl>
                                          <p:spTgt spid="18"/>
                                        </p:tgtEl>
                                        <p:attrNameLst>
                                          <p:attrName>ppt_y</p:attrName>
                                        </p:attrNameLst>
                                      </p:cBhvr>
                                    </p:anim>
                                    <p:animRot by="21600000">
                                      <p:cBhvr>
                                        <p:cTn id="10" dur="500" fill="hold">
                                          <p:stCondLst>
                                            <p:cond delay="0"/>
                                          </p:stCondLst>
                                        </p:cTn>
                                        <p:tgtEl>
                                          <p:spTgt spid="18"/>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9">
                                            <p:txEl>
                                              <p:pRg st="0" end="0"/>
                                            </p:txEl>
                                          </p:spTgt>
                                        </p:tgtEl>
                                        <p:attrNameLst>
                                          <p:attrName>style.visibility</p:attrName>
                                        </p:attrNameLst>
                                      </p:cBhvr>
                                      <p:to>
                                        <p:strVal val="visible"/>
                                      </p:to>
                                    </p:set>
                                    <p:anim calcmode="lin" valueType="num">
                                      <p:cBhvr>
                                        <p:cTn id="15" dur="500" fill="hold"/>
                                        <p:tgtEl>
                                          <p:spTgt spid="9">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9">
                                            <p:txEl>
                                              <p:pRg st="0" end="0"/>
                                            </p:txEl>
                                          </p:spTgt>
                                        </p:tgtEl>
                                        <p:attrNameLst>
                                          <p:attrName>ppt_h</p:attrName>
                                        </p:attrNameLst>
                                      </p:cBhvr>
                                      <p:tavLst>
                                        <p:tav tm="0">
                                          <p:val>
                                            <p:fltVal val="0"/>
                                          </p:val>
                                        </p:tav>
                                        <p:tav tm="100000">
                                          <p:val>
                                            <p:strVal val="#ppt_h"/>
                                          </p:val>
                                        </p:tav>
                                      </p:tavLst>
                                    </p:anim>
                                    <p:animEffect transition="in" filter="fade">
                                      <p:cBhvr>
                                        <p:cTn id="17" dur="500"/>
                                        <p:tgtEl>
                                          <p:spTgt spid="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9">
                                            <p:txEl>
                                              <p:pRg st="1" end="1"/>
                                            </p:txEl>
                                          </p:spTgt>
                                        </p:tgtEl>
                                        <p:attrNameLst>
                                          <p:attrName>style.visibility</p:attrName>
                                        </p:attrNameLst>
                                      </p:cBhvr>
                                      <p:to>
                                        <p:strVal val="visible"/>
                                      </p:to>
                                    </p:set>
                                    <p:anim calcmode="lin" valueType="num">
                                      <p:cBhvr additive="base">
                                        <p:cTn id="22"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9">
                                            <p:txEl>
                                              <p:pRg st="2" end="2"/>
                                            </p:txEl>
                                          </p:spTgt>
                                        </p:tgtEl>
                                        <p:attrNameLst>
                                          <p:attrName>style.visibility</p:attrName>
                                        </p:attrNameLst>
                                      </p:cBhvr>
                                      <p:to>
                                        <p:strVal val="visible"/>
                                      </p:to>
                                    </p:set>
                                    <p:anim calcmode="lin" valueType="num">
                                      <p:cBhvr additive="base">
                                        <p:cTn id="28"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9">
                                            <p:txEl>
                                              <p:pRg st="3" end="3"/>
                                            </p:txEl>
                                          </p:spTgt>
                                        </p:tgtEl>
                                        <p:attrNameLst>
                                          <p:attrName>style.visibility</p:attrName>
                                        </p:attrNameLst>
                                      </p:cBhvr>
                                      <p:to>
                                        <p:strVal val="visible"/>
                                      </p:to>
                                    </p:set>
                                    <p:anim calcmode="lin" valueType="num">
                                      <p:cBhvr additive="base">
                                        <p:cTn id="34"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9">
                                            <p:txEl>
                                              <p:pRg st="4" end="4"/>
                                            </p:txEl>
                                          </p:spTgt>
                                        </p:tgtEl>
                                        <p:attrNameLst>
                                          <p:attrName>style.visibility</p:attrName>
                                        </p:attrNameLst>
                                      </p:cBhvr>
                                      <p:to>
                                        <p:strVal val="visible"/>
                                      </p:to>
                                    </p:set>
                                    <p:anim calcmode="lin" valueType="num">
                                      <p:cBhvr additive="base">
                                        <p:cTn id="40" dur="500" fill="hold"/>
                                        <p:tgtEl>
                                          <p:spTgt spid="9">
                                            <p:txEl>
                                              <p:pRg st="4" end="4"/>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nodeType="clickEffect">
                                  <p:stCondLst>
                                    <p:cond delay="0"/>
                                  </p:stCondLst>
                                  <p:childTnLst>
                                    <p:set>
                                      <p:cBhvr>
                                        <p:cTn id="45" dur="1" fill="hold">
                                          <p:stCondLst>
                                            <p:cond delay="0"/>
                                          </p:stCondLst>
                                        </p:cTn>
                                        <p:tgtEl>
                                          <p:spTgt spid="9">
                                            <p:txEl>
                                              <p:pRg st="5" end="5"/>
                                            </p:txEl>
                                          </p:spTgt>
                                        </p:tgtEl>
                                        <p:attrNameLst>
                                          <p:attrName>style.visibility</p:attrName>
                                        </p:attrNameLst>
                                      </p:cBhvr>
                                      <p:to>
                                        <p:strVal val="visible"/>
                                      </p:to>
                                    </p:set>
                                    <p:anim calcmode="lin" valueType="num">
                                      <p:cBhvr additive="base">
                                        <p:cTn id="46"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nodeType="clickEffect">
                                  <p:stCondLst>
                                    <p:cond delay="0"/>
                                  </p:stCondLst>
                                  <p:childTnLst>
                                    <p:set>
                                      <p:cBhvr>
                                        <p:cTn id="51" dur="1" fill="hold">
                                          <p:stCondLst>
                                            <p:cond delay="0"/>
                                          </p:stCondLst>
                                        </p:cTn>
                                        <p:tgtEl>
                                          <p:spTgt spid="9">
                                            <p:txEl>
                                              <p:pRg st="6" end="6"/>
                                            </p:txEl>
                                          </p:spTgt>
                                        </p:tgtEl>
                                        <p:attrNameLst>
                                          <p:attrName>style.visibility</p:attrName>
                                        </p:attrNameLst>
                                      </p:cBhvr>
                                      <p:to>
                                        <p:strVal val="visible"/>
                                      </p:to>
                                    </p:set>
                                    <p:anim calcmode="lin" valueType="num">
                                      <p:cBhvr additive="base">
                                        <p:cTn id="52" dur="500" fill="hold"/>
                                        <p:tgtEl>
                                          <p:spTgt spid="9">
                                            <p:txEl>
                                              <p:pRg st="6" end="6"/>
                                            </p:txEl>
                                          </p:spTgt>
                                        </p:tgtEl>
                                        <p:attrNameLst>
                                          <p:attrName>ppt_x</p:attrName>
                                        </p:attrNameLst>
                                      </p:cBhvr>
                                      <p:tavLst>
                                        <p:tav tm="0">
                                          <p:val>
                                            <p:strVal val="#ppt_x"/>
                                          </p:val>
                                        </p:tav>
                                        <p:tav tm="100000">
                                          <p:val>
                                            <p:strVal val="#ppt_x"/>
                                          </p:val>
                                        </p:tav>
                                      </p:tavLst>
                                    </p:anim>
                                    <p:anim calcmode="lin" valueType="num">
                                      <p:cBhvr additive="base">
                                        <p:cTn id="53" dur="500" fill="hold"/>
                                        <p:tgtEl>
                                          <p:spTgt spid="9">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 presetClass="entr" presetSubtype="4" fill="hold" nodeType="clickEffect">
                                  <p:stCondLst>
                                    <p:cond delay="0"/>
                                  </p:stCondLst>
                                  <p:childTnLst>
                                    <p:set>
                                      <p:cBhvr>
                                        <p:cTn id="57" dur="1" fill="hold">
                                          <p:stCondLst>
                                            <p:cond delay="0"/>
                                          </p:stCondLst>
                                        </p:cTn>
                                        <p:tgtEl>
                                          <p:spTgt spid="9">
                                            <p:txEl>
                                              <p:pRg st="7" end="7"/>
                                            </p:txEl>
                                          </p:spTgt>
                                        </p:tgtEl>
                                        <p:attrNameLst>
                                          <p:attrName>style.visibility</p:attrName>
                                        </p:attrNameLst>
                                      </p:cBhvr>
                                      <p:to>
                                        <p:strVal val="visible"/>
                                      </p:to>
                                    </p:set>
                                    <p:anim calcmode="lin" valueType="num">
                                      <p:cBhvr additive="base">
                                        <p:cTn id="58"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additive="base">
                                        <p:cTn id="59" dur="500" fill="hold"/>
                                        <p:tgtEl>
                                          <p:spTgt spid="9">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2" presetClass="entr" presetSubtype="4" fill="hold" nodeType="clickEffect">
                                  <p:stCondLst>
                                    <p:cond delay="0"/>
                                  </p:stCondLst>
                                  <p:childTnLst>
                                    <p:set>
                                      <p:cBhvr>
                                        <p:cTn id="63" dur="1" fill="hold">
                                          <p:stCondLst>
                                            <p:cond delay="0"/>
                                          </p:stCondLst>
                                        </p:cTn>
                                        <p:tgtEl>
                                          <p:spTgt spid="9">
                                            <p:txEl>
                                              <p:pRg st="8" end="8"/>
                                            </p:txEl>
                                          </p:spTgt>
                                        </p:tgtEl>
                                        <p:attrNameLst>
                                          <p:attrName>style.visibility</p:attrName>
                                        </p:attrNameLst>
                                      </p:cBhvr>
                                      <p:to>
                                        <p:strVal val="visible"/>
                                      </p:to>
                                    </p:set>
                                    <p:anim calcmode="lin" valueType="num">
                                      <p:cBhvr additive="base">
                                        <p:cTn id="64" dur="500" fill="hold"/>
                                        <p:tgtEl>
                                          <p:spTgt spid="9">
                                            <p:txEl>
                                              <p:pRg st="8" end="8"/>
                                            </p:txEl>
                                          </p:spTgt>
                                        </p:tgtEl>
                                        <p:attrNameLst>
                                          <p:attrName>ppt_x</p:attrName>
                                        </p:attrNameLst>
                                      </p:cBhvr>
                                      <p:tavLst>
                                        <p:tav tm="0">
                                          <p:val>
                                            <p:strVal val="#ppt_x"/>
                                          </p:val>
                                        </p:tav>
                                        <p:tav tm="100000">
                                          <p:val>
                                            <p:strVal val="#ppt_x"/>
                                          </p:val>
                                        </p:tav>
                                      </p:tavLst>
                                    </p:anim>
                                    <p:anim calcmode="lin" valueType="num">
                                      <p:cBhvr additive="base">
                                        <p:cTn id="65" dur="500" fill="hold"/>
                                        <p:tgtEl>
                                          <p:spTgt spid="9">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sp>
        <p:nvSpPr>
          <p:cNvPr id="4" name="Flowchart: Document 3"/>
          <p:cNvSpPr/>
          <p:nvPr/>
        </p:nvSpPr>
        <p:spPr>
          <a:xfrm>
            <a:off x="14" y="0"/>
            <a:ext cx="9143985" cy="1785926"/>
          </a:xfrm>
          <a:prstGeom prst="flowChartDocument">
            <a:avLst/>
          </a:prstGeom>
          <a:solidFill>
            <a:srgbClr val="003300"/>
          </a:solidFill>
          <a:scene3d>
            <a:camera prst="orthographicFront"/>
            <a:lightRig rig="threePt" dir="t"/>
          </a:scene3d>
          <a:sp3d>
            <a:bevelT w="152400" h="50800" prst="softRound"/>
            <a:bevelB prst="angle"/>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1" name="Teardrop 10"/>
          <p:cNvSpPr/>
          <p:nvPr/>
        </p:nvSpPr>
        <p:spPr>
          <a:xfrm>
            <a:off x="7643834" y="0"/>
            <a:ext cx="1500166" cy="1357298"/>
          </a:xfrm>
          <a:prstGeom prst="teardrop">
            <a:avLst/>
          </a:prstGeom>
          <a:solidFill>
            <a:schemeClr val="bg1"/>
          </a:solidFill>
          <a:ln>
            <a:solidFill>
              <a:schemeClr val="bg1"/>
            </a:solidFill>
          </a:ln>
          <a:scene3d>
            <a:camera prst="orthographicFront"/>
            <a:lightRig rig="threePt" dir="t"/>
          </a:scene3d>
          <a:sp3d contourW="44450">
            <a:bevelT w="152400" h="50800" prst="softRound"/>
            <a:bevelB prst="angle"/>
            <a:contourClr>
              <a:srgbClr val="FFFF00"/>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8" name="TextBox 17"/>
          <p:cNvSpPr txBox="1"/>
          <p:nvPr/>
        </p:nvSpPr>
        <p:spPr>
          <a:xfrm>
            <a:off x="0" y="428604"/>
            <a:ext cx="9144000" cy="1015663"/>
          </a:xfrm>
          <a:prstGeom prst="rect">
            <a:avLst/>
          </a:prstGeom>
          <a:noFill/>
        </p:spPr>
        <p:txBody>
          <a:bodyPr wrap="square" rtlCol="1">
            <a:spAutoFit/>
          </a:bodyPr>
          <a:lstStyle/>
          <a:p>
            <a:pPr algn="ctr"/>
            <a:r>
              <a:rPr lang="ar-EG" sz="6000" b="1" dirty="0" smtClean="0">
                <a:solidFill>
                  <a:schemeClr val="bg1"/>
                </a:solidFill>
              </a:rPr>
              <a:t>  الاتصال </a:t>
            </a:r>
            <a:r>
              <a:rPr lang="ar-EG" sz="6000" b="1" dirty="0">
                <a:solidFill>
                  <a:schemeClr val="bg1"/>
                </a:solidFill>
              </a:rPr>
              <a:t>الهاتفي </a:t>
            </a:r>
            <a:r>
              <a:rPr lang="en-US" sz="6000" b="1" dirty="0">
                <a:solidFill>
                  <a:schemeClr val="bg1"/>
                </a:solidFill>
              </a:rPr>
              <a:t>Calling</a:t>
            </a:r>
            <a:endParaRPr lang="ar-SA" sz="6000" b="1" dirty="0">
              <a:solidFill>
                <a:schemeClr val="bg1"/>
              </a:solidFill>
            </a:endParaRPr>
          </a:p>
        </p:txBody>
      </p:sp>
      <p:sp>
        <p:nvSpPr>
          <p:cNvPr id="19" name="TextBox 18"/>
          <p:cNvSpPr txBox="1"/>
          <p:nvPr/>
        </p:nvSpPr>
        <p:spPr>
          <a:xfrm>
            <a:off x="323528" y="1844824"/>
            <a:ext cx="8460432" cy="658835"/>
          </a:xfrm>
          <a:prstGeom prst="rect">
            <a:avLst/>
          </a:prstGeom>
          <a:noFill/>
        </p:spPr>
        <p:txBody>
          <a:bodyPr wrap="square" rtlCol="1">
            <a:spAutoFit/>
          </a:bodyPr>
          <a:lstStyle/>
          <a:p>
            <a:pPr algn="ctr">
              <a:lnSpc>
                <a:spcPct val="150000"/>
              </a:lnSpc>
            </a:pPr>
            <a:r>
              <a:rPr lang="ar-SA" sz="2800" b="1" dirty="0" smtClean="0"/>
              <a:t> </a:t>
            </a:r>
            <a:endParaRPr lang="ar-SA" sz="2800" b="1" dirty="0">
              <a:solidFill>
                <a:srgbClr val="003300"/>
              </a:solidFill>
            </a:endParaRPr>
          </a:p>
        </p:txBody>
      </p:sp>
      <p:pic>
        <p:nvPicPr>
          <p:cNvPr id="10" name="Picture 5"/>
          <p:cNvPicPr>
            <a:picLocks noChangeAspect="1" noChangeArrowheads="1"/>
          </p:cNvPicPr>
          <p:nvPr/>
        </p:nvPicPr>
        <p:blipFill>
          <a:blip r:embed="rId2" cstate="print"/>
          <a:stretch>
            <a:fillRect/>
          </a:stretch>
        </p:blipFill>
        <p:spPr bwMode="auto">
          <a:xfrm>
            <a:off x="7929586" y="312355"/>
            <a:ext cx="965842" cy="732566"/>
          </a:xfrm>
          <a:prstGeom prst="rect">
            <a:avLst/>
          </a:prstGeom>
          <a:noFill/>
        </p:spPr>
      </p:pic>
      <p:sp>
        <p:nvSpPr>
          <p:cNvPr id="9" name="عنصر نائب للمحتوى 8"/>
          <p:cNvSpPr>
            <a:spLocks noGrp="1"/>
          </p:cNvSpPr>
          <p:nvPr>
            <p:ph idx="1"/>
          </p:nvPr>
        </p:nvSpPr>
        <p:spPr>
          <a:xfrm>
            <a:off x="155575" y="1669653"/>
            <a:ext cx="8739853" cy="5143723"/>
          </a:xfrm>
        </p:spPr>
        <p:txBody>
          <a:bodyPr>
            <a:normAutofit fontScale="40000" lnSpcReduction="20000"/>
          </a:bodyPr>
          <a:lstStyle/>
          <a:p>
            <a:pPr marL="0" indent="0">
              <a:buNone/>
            </a:pPr>
            <a:r>
              <a:rPr lang="ar-EG" sz="12800" b="1" dirty="0">
                <a:solidFill>
                  <a:srgbClr val="FF0000"/>
                </a:solidFill>
              </a:rPr>
              <a:t>أسس يجب مراعاتها عند الاتصال </a:t>
            </a:r>
            <a:r>
              <a:rPr lang="ar-EG" sz="12800" b="1" dirty="0" smtClean="0">
                <a:solidFill>
                  <a:srgbClr val="FF0000"/>
                </a:solidFill>
              </a:rPr>
              <a:t>الهاتفي</a:t>
            </a:r>
            <a:r>
              <a:rPr lang="ar-EG" sz="11200" b="1" dirty="0" smtClean="0">
                <a:solidFill>
                  <a:srgbClr val="FF0000"/>
                </a:solidFill>
              </a:rPr>
              <a:t>:</a:t>
            </a:r>
            <a:endParaRPr lang="en-US" sz="11200" b="1" dirty="0">
              <a:solidFill>
                <a:srgbClr val="FF0000"/>
              </a:solidFill>
            </a:endParaRPr>
          </a:p>
          <a:p>
            <a:pPr lvl="0">
              <a:buFont typeface="Wingdings" panose="05000000000000000000" pitchFamily="2" charset="2"/>
              <a:buChar char="ü"/>
            </a:pPr>
            <a:r>
              <a:rPr lang="ar-EG" sz="8000" b="1" dirty="0">
                <a:solidFill>
                  <a:srgbClr val="0070C0"/>
                </a:solidFill>
              </a:rPr>
              <a:t>الرد السريع قدر المستطاع على جرس الهاتف</a:t>
            </a:r>
            <a:r>
              <a:rPr lang="en-US" sz="8000" b="1" dirty="0">
                <a:solidFill>
                  <a:srgbClr val="0070C0"/>
                </a:solidFill>
              </a:rPr>
              <a:t>.</a:t>
            </a:r>
          </a:p>
          <a:p>
            <a:pPr lvl="0">
              <a:buFont typeface="Wingdings" panose="05000000000000000000" pitchFamily="2" charset="2"/>
              <a:buChar char="ü"/>
            </a:pPr>
            <a:r>
              <a:rPr lang="ar-EG" sz="8000" b="1" dirty="0">
                <a:solidFill>
                  <a:srgbClr val="002060"/>
                </a:solidFill>
              </a:rPr>
              <a:t>استأذن من المتصل قبل أن تضعه على الانتظار</a:t>
            </a:r>
            <a:r>
              <a:rPr lang="en-US" sz="8000" b="1" dirty="0">
                <a:solidFill>
                  <a:srgbClr val="002060"/>
                </a:solidFill>
              </a:rPr>
              <a:t>.</a:t>
            </a:r>
          </a:p>
          <a:p>
            <a:pPr lvl="0">
              <a:buFont typeface="Wingdings" panose="05000000000000000000" pitchFamily="2" charset="2"/>
              <a:buChar char="ü"/>
            </a:pPr>
            <a:r>
              <a:rPr lang="ar-EG" sz="8000" b="1" dirty="0">
                <a:solidFill>
                  <a:schemeClr val="accent6">
                    <a:lumMod val="75000"/>
                  </a:schemeClr>
                </a:solidFill>
              </a:rPr>
              <a:t>إذا كنت أنت المتصل بادر بإلقاء التحية وبالتعريف بنفسك</a:t>
            </a:r>
            <a:r>
              <a:rPr lang="en-US" sz="8000" b="1" dirty="0">
                <a:solidFill>
                  <a:schemeClr val="accent6">
                    <a:lumMod val="75000"/>
                  </a:schemeClr>
                </a:solidFill>
              </a:rPr>
              <a:t>.</a:t>
            </a:r>
          </a:p>
          <a:p>
            <a:pPr lvl="0">
              <a:buFont typeface="Wingdings" panose="05000000000000000000" pitchFamily="2" charset="2"/>
              <a:buChar char="ü"/>
            </a:pPr>
            <a:r>
              <a:rPr lang="ar-EG" sz="8000" b="1" dirty="0">
                <a:solidFill>
                  <a:srgbClr val="00B050"/>
                </a:solidFill>
              </a:rPr>
              <a:t>ابتسم عند الحديث بالهاتف فذلك يجعل صوتك أكثر وداً وترحاباً</a:t>
            </a:r>
            <a:endParaRPr lang="en-US" sz="8000" b="1" dirty="0">
              <a:solidFill>
                <a:srgbClr val="00B050"/>
              </a:solidFill>
            </a:endParaRPr>
          </a:p>
          <a:p>
            <a:pPr lvl="0">
              <a:buFont typeface="Wingdings" panose="05000000000000000000" pitchFamily="2" charset="2"/>
              <a:buChar char="ü"/>
            </a:pPr>
            <a:r>
              <a:rPr lang="ar-EG" sz="8000" b="1" dirty="0">
                <a:solidFill>
                  <a:schemeClr val="accent1">
                    <a:lumMod val="75000"/>
                  </a:schemeClr>
                </a:solidFill>
              </a:rPr>
              <a:t>كن مستعداً للحديث بمجرد فتح الخط</a:t>
            </a:r>
            <a:r>
              <a:rPr lang="en-US" sz="8000" b="1" dirty="0">
                <a:solidFill>
                  <a:schemeClr val="accent1">
                    <a:lumMod val="75000"/>
                  </a:schemeClr>
                </a:solidFill>
              </a:rPr>
              <a:t>.</a:t>
            </a:r>
          </a:p>
          <a:p>
            <a:pPr lvl="0">
              <a:buFont typeface="Wingdings" panose="05000000000000000000" pitchFamily="2" charset="2"/>
              <a:buChar char="ü"/>
            </a:pPr>
            <a:r>
              <a:rPr lang="ar-EG" sz="8000" b="1" dirty="0">
                <a:solidFill>
                  <a:schemeClr val="accent3">
                    <a:lumMod val="50000"/>
                  </a:schemeClr>
                </a:solidFill>
              </a:rPr>
              <a:t>لا تنه المكالمة بل دع المتصل ينهيها</a:t>
            </a:r>
            <a:r>
              <a:rPr lang="en-US" sz="8000" b="1" dirty="0">
                <a:solidFill>
                  <a:schemeClr val="accent3">
                    <a:lumMod val="50000"/>
                  </a:schemeClr>
                </a:solidFill>
              </a:rPr>
              <a:t>.</a:t>
            </a:r>
          </a:p>
          <a:p>
            <a:pPr lvl="0">
              <a:buFont typeface="Wingdings" panose="05000000000000000000" pitchFamily="2" charset="2"/>
              <a:buChar char="ü"/>
            </a:pPr>
            <a:r>
              <a:rPr lang="ar-EG" sz="8000" b="1" dirty="0">
                <a:solidFill>
                  <a:srgbClr val="00B050"/>
                </a:solidFill>
              </a:rPr>
              <a:t>إنهاء المكالمة الهاتفية بعبارة بسيطة مثل: مع السلامة، شكراً</a:t>
            </a:r>
            <a:r>
              <a:rPr lang="en-US" sz="8000" b="1" dirty="0">
                <a:solidFill>
                  <a:srgbClr val="00B050"/>
                </a:solidFill>
              </a:rPr>
              <a:t> ...</a:t>
            </a:r>
            <a:r>
              <a:rPr lang="ar-EG" sz="8000" b="1" dirty="0">
                <a:solidFill>
                  <a:srgbClr val="00B050"/>
                </a:solidFill>
              </a:rPr>
              <a:t>إلخ</a:t>
            </a:r>
            <a:r>
              <a:rPr lang="ar-EG" sz="8000" b="1" dirty="0" smtClean="0">
                <a:solidFill>
                  <a:srgbClr val="00B050"/>
                </a:solidFill>
              </a:rPr>
              <a:t>.</a:t>
            </a:r>
            <a:endParaRPr lang="en-US" sz="8000" b="1" dirty="0">
              <a:solidFill>
                <a:srgbClr val="00B050"/>
              </a:solidFill>
            </a:endParaRPr>
          </a:p>
        </p:txBody>
      </p:sp>
      <p:sp>
        <p:nvSpPr>
          <p:cNvPr id="3" name="AutoShape 2" descr="https://encrypted-tbn3.gstatic.com/images?q=tbn:ANd9GcQ7I_ameDaXcM9yg6BAlp0RhlfaznPemnIEcXuWdHpbe4TzeEp8"/>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ar-EG"/>
          </a:p>
        </p:txBody>
      </p:sp>
      <p:sp>
        <p:nvSpPr>
          <p:cNvPr id="6" name="AutoShape 6" descr="https://encrypted-tbn3.gstatic.com/images?q=tbn:ANd9GcQ7I_ameDaXcM9yg6BAlp0RhlfaznPemnIEcXuWdHpbe4TzeEp8"/>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ar-EG"/>
          </a:p>
        </p:txBody>
      </p:sp>
      <p:pic>
        <p:nvPicPr>
          <p:cNvPr id="4098" name="Picture 2" descr="CommunicationProblems"/>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2348880"/>
            <a:ext cx="2051720" cy="16222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498430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18"/>
                                        </p:tgtEl>
                                        <p:attrNameLst>
                                          <p:attrName>style.visibility</p:attrName>
                                        </p:attrNameLst>
                                      </p:cBhvr>
                                      <p:to>
                                        <p:strVal val="visible"/>
                                      </p:to>
                                    </p:set>
                                    <p:anim by="(-#ppt_w*2)" calcmode="lin" valueType="num">
                                      <p:cBhvr rctx="PPT">
                                        <p:cTn id="7" dur="250" autoRev="1" fill="hold">
                                          <p:stCondLst>
                                            <p:cond delay="0"/>
                                          </p:stCondLst>
                                        </p:cTn>
                                        <p:tgtEl>
                                          <p:spTgt spid="18"/>
                                        </p:tgtEl>
                                        <p:attrNameLst>
                                          <p:attrName>ppt_w</p:attrName>
                                        </p:attrNameLst>
                                      </p:cBhvr>
                                    </p:anim>
                                    <p:anim by="(#ppt_w*0.50)" calcmode="lin" valueType="num">
                                      <p:cBhvr>
                                        <p:cTn id="8" dur="250" decel="50000" autoRev="1" fill="hold">
                                          <p:stCondLst>
                                            <p:cond delay="0"/>
                                          </p:stCondLst>
                                        </p:cTn>
                                        <p:tgtEl>
                                          <p:spTgt spid="18"/>
                                        </p:tgtEl>
                                        <p:attrNameLst>
                                          <p:attrName>ppt_x</p:attrName>
                                        </p:attrNameLst>
                                      </p:cBhvr>
                                    </p:anim>
                                    <p:anim from="(-#ppt_h/2)" to="(#ppt_y)" calcmode="lin" valueType="num">
                                      <p:cBhvr>
                                        <p:cTn id="9" dur="500" fill="hold">
                                          <p:stCondLst>
                                            <p:cond delay="0"/>
                                          </p:stCondLst>
                                        </p:cTn>
                                        <p:tgtEl>
                                          <p:spTgt spid="18"/>
                                        </p:tgtEl>
                                        <p:attrNameLst>
                                          <p:attrName>ppt_y</p:attrName>
                                        </p:attrNameLst>
                                      </p:cBhvr>
                                    </p:anim>
                                    <p:animRot by="21600000">
                                      <p:cBhvr>
                                        <p:cTn id="10" dur="500" fill="hold">
                                          <p:stCondLst>
                                            <p:cond delay="0"/>
                                          </p:stCondLst>
                                        </p:cTn>
                                        <p:tgtEl>
                                          <p:spTgt spid="18"/>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56" presetClass="entr" presetSubtype="0" fill="hold" nodeType="clickEffect">
                                  <p:stCondLst>
                                    <p:cond delay="0"/>
                                  </p:stCondLst>
                                  <p:iterate type="lt">
                                    <p:tmPct val="10000"/>
                                  </p:iterate>
                                  <p:childTnLst>
                                    <p:set>
                                      <p:cBhvr>
                                        <p:cTn id="14" dur="1" fill="hold">
                                          <p:stCondLst>
                                            <p:cond delay="0"/>
                                          </p:stCondLst>
                                        </p:cTn>
                                        <p:tgtEl>
                                          <p:spTgt spid="9">
                                            <p:txEl>
                                              <p:pRg st="0" end="0"/>
                                            </p:txEl>
                                          </p:spTgt>
                                        </p:tgtEl>
                                        <p:attrNameLst>
                                          <p:attrName>style.visibility</p:attrName>
                                        </p:attrNameLst>
                                      </p:cBhvr>
                                      <p:to>
                                        <p:strVal val="visible"/>
                                      </p:to>
                                    </p:set>
                                    <p:anim by="(-#ppt_w*2)" calcmode="lin" valueType="num">
                                      <p:cBhvr rctx="PPT">
                                        <p:cTn id="15" dur="250" autoRev="1" fill="hold">
                                          <p:stCondLst>
                                            <p:cond delay="0"/>
                                          </p:stCondLst>
                                        </p:cTn>
                                        <p:tgtEl>
                                          <p:spTgt spid="9">
                                            <p:txEl>
                                              <p:pRg st="0" end="0"/>
                                            </p:txEl>
                                          </p:spTgt>
                                        </p:tgtEl>
                                        <p:attrNameLst>
                                          <p:attrName>ppt_w</p:attrName>
                                        </p:attrNameLst>
                                      </p:cBhvr>
                                    </p:anim>
                                    <p:anim by="(#ppt_w*0.50)" calcmode="lin" valueType="num">
                                      <p:cBhvr>
                                        <p:cTn id="16" dur="250" decel="50000" autoRev="1" fill="hold">
                                          <p:stCondLst>
                                            <p:cond delay="0"/>
                                          </p:stCondLst>
                                        </p:cTn>
                                        <p:tgtEl>
                                          <p:spTgt spid="9">
                                            <p:txEl>
                                              <p:pRg st="0" end="0"/>
                                            </p:txEl>
                                          </p:spTgt>
                                        </p:tgtEl>
                                        <p:attrNameLst>
                                          <p:attrName>ppt_x</p:attrName>
                                        </p:attrNameLst>
                                      </p:cBhvr>
                                    </p:anim>
                                    <p:anim from="(-#ppt_h/2)" to="(#ppt_y)" calcmode="lin" valueType="num">
                                      <p:cBhvr>
                                        <p:cTn id="17" dur="500" fill="hold">
                                          <p:stCondLst>
                                            <p:cond delay="0"/>
                                          </p:stCondLst>
                                        </p:cTn>
                                        <p:tgtEl>
                                          <p:spTgt spid="9">
                                            <p:txEl>
                                              <p:pRg st="0" end="0"/>
                                            </p:txEl>
                                          </p:spTgt>
                                        </p:tgtEl>
                                        <p:attrNameLst>
                                          <p:attrName>ppt_y</p:attrName>
                                        </p:attrNameLst>
                                      </p:cBhvr>
                                    </p:anim>
                                    <p:animRot by="21600000">
                                      <p:cBhvr>
                                        <p:cTn id="18" dur="500" fill="hold">
                                          <p:stCondLst>
                                            <p:cond delay="0"/>
                                          </p:stCondLst>
                                        </p:cTn>
                                        <p:tgtEl>
                                          <p:spTgt spid="9">
                                            <p:txEl>
                                              <p:pRg st="0" end="0"/>
                                            </p:txEl>
                                          </p:spTgt>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9">
                                            <p:txEl>
                                              <p:pRg st="1" end="1"/>
                                            </p:txEl>
                                          </p:spTgt>
                                        </p:tgtEl>
                                        <p:attrNameLst>
                                          <p:attrName>style.visibility</p:attrName>
                                        </p:attrNameLst>
                                      </p:cBhvr>
                                      <p:to>
                                        <p:strVal val="visible"/>
                                      </p:to>
                                    </p:set>
                                    <p:anim calcmode="lin" valueType="num">
                                      <p:cBhvr additive="base">
                                        <p:cTn id="23"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9">
                                            <p:txEl>
                                              <p:pRg st="1" end="1"/>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9">
                                            <p:txEl>
                                              <p:pRg st="2" end="2"/>
                                            </p:txEl>
                                          </p:spTgt>
                                        </p:tgtEl>
                                        <p:attrNameLst>
                                          <p:attrName>style.visibility</p:attrName>
                                        </p:attrNameLst>
                                      </p:cBhvr>
                                      <p:to>
                                        <p:strVal val="visible"/>
                                      </p:to>
                                    </p:set>
                                    <p:anim calcmode="lin" valueType="num">
                                      <p:cBhvr additive="base">
                                        <p:cTn id="27"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9">
                                            <p:txEl>
                                              <p:pRg st="3" end="3"/>
                                            </p:txEl>
                                          </p:spTgt>
                                        </p:tgtEl>
                                        <p:attrNameLst>
                                          <p:attrName>style.visibility</p:attrName>
                                        </p:attrNameLst>
                                      </p:cBhvr>
                                      <p:to>
                                        <p:strVal val="visible"/>
                                      </p:to>
                                    </p:set>
                                    <p:anim calcmode="lin" valueType="num">
                                      <p:cBhvr additive="base">
                                        <p:cTn id="33"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9">
                                            <p:txEl>
                                              <p:pRg st="3" end="3"/>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9">
                                            <p:txEl>
                                              <p:pRg st="4" end="4"/>
                                            </p:txEl>
                                          </p:spTgt>
                                        </p:tgtEl>
                                        <p:attrNameLst>
                                          <p:attrName>style.visibility</p:attrName>
                                        </p:attrNameLst>
                                      </p:cBhvr>
                                      <p:to>
                                        <p:strVal val="visible"/>
                                      </p:to>
                                    </p:set>
                                    <p:anim calcmode="lin" valueType="num">
                                      <p:cBhvr additive="base">
                                        <p:cTn id="37" dur="500" fill="hold"/>
                                        <p:tgtEl>
                                          <p:spTgt spid="9">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9">
                                            <p:txEl>
                                              <p:pRg st="5" end="5"/>
                                            </p:txEl>
                                          </p:spTgt>
                                        </p:tgtEl>
                                        <p:attrNameLst>
                                          <p:attrName>style.visibility</p:attrName>
                                        </p:attrNameLst>
                                      </p:cBhvr>
                                      <p:to>
                                        <p:strVal val="visible"/>
                                      </p:to>
                                    </p:set>
                                    <p:anim calcmode="lin" valueType="num">
                                      <p:cBhvr additive="base">
                                        <p:cTn id="43"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9">
                                            <p:txEl>
                                              <p:pRg st="5" end="5"/>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9">
                                            <p:txEl>
                                              <p:pRg st="6" end="6"/>
                                            </p:txEl>
                                          </p:spTgt>
                                        </p:tgtEl>
                                        <p:attrNameLst>
                                          <p:attrName>style.visibility</p:attrName>
                                        </p:attrNameLst>
                                      </p:cBhvr>
                                      <p:to>
                                        <p:strVal val="visible"/>
                                      </p:to>
                                    </p:set>
                                    <p:anim calcmode="lin" valueType="num">
                                      <p:cBhvr additive="base">
                                        <p:cTn id="47" dur="500" fill="hold"/>
                                        <p:tgtEl>
                                          <p:spTgt spid="9">
                                            <p:txEl>
                                              <p:pRg st="6" end="6"/>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9">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9">
                                            <p:txEl>
                                              <p:pRg st="7" end="7"/>
                                            </p:txEl>
                                          </p:spTgt>
                                        </p:tgtEl>
                                        <p:attrNameLst>
                                          <p:attrName>style.visibility</p:attrName>
                                        </p:attrNameLst>
                                      </p:cBhvr>
                                      <p:to>
                                        <p:strVal val="visible"/>
                                      </p:to>
                                    </p:set>
                                    <p:anim calcmode="lin" valueType="num">
                                      <p:cBhvr additive="base">
                                        <p:cTn id="53"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9">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sp>
        <p:nvSpPr>
          <p:cNvPr id="4" name="Flowchart: Document 3"/>
          <p:cNvSpPr/>
          <p:nvPr/>
        </p:nvSpPr>
        <p:spPr>
          <a:xfrm>
            <a:off x="14" y="0"/>
            <a:ext cx="9143985" cy="1785926"/>
          </a:xfrm>
          <a:prstGeom prst="flowChartDocument">
            <a:avLst/>
          </a:prstGeom>
          <a:solidFill>
            <a:srgbClr val="003300"/>
          </a:solidFill>
          <a:scene3d>
            <a:camera prst="orthographicFront"/>
            <a:lightRig rig="threePt" dir="t"/>
          </a:scene3d>
          <a:sp3d>
            <a:bevelT w="152400" h="50800" prst="softRound"/>
            <a:bevelB prst="angle"/>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1" name="Teardrop 10"/>
          <p:cNvSpPr/>
          <p:nvPr/>
        </p:nvSpPr>
        <p:spPr>
          <a:xfrm>
            <a:off x="7643834" y="0"/>
            <a:ext cx="1500166" cy="1357298"/>
          </a:xfrm>
          <a:prstGeom prst="teardrop">
            <a:avLst/>
          </a:prstGeom>
          <a:solidFill>
            <a:schemeClr val="bg1"/>
          </a:solidFill>
          <a:ln>
            <a:solidFill>
              <a:schemeClr val="bg1"/>
            </a:solidFill>
          </a:ln>
          <a:scene3d>
            <a:camera prst="orthographicFront"/>
            <a:lightRig rig="threePt" dir="t"/>
          </a:scene3d>
          <a:sp3d contourW="44450">
            <a:bevelT w="152400" h="50800" prst="softRound"/>
            <a:bevelB prst="angle"/>
            <a:contourClr>
              <a:srgbClr val="FFFF00"/>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8" name="TextBox 17"/>
          <p:cNvSpPr txBox="1"/>
          <p:nvPr/>
        </p:nvSpPr>
        <p:spPr>
          <a:xfrm>
            <a:off x="0" y="428604"/>
            <a:ext cx="9144000" cy="1015663"/>
          </a:xfrm>
          <a:prstGeom prst="rect">
            <a:avLst/>
          </a:prstGeom>
          <a:noFill/>
        </p:spPr>
        <p:txBody>
          <a:bodyPr wrap="square" rtlCol="1">
            <a:spAutoFit/>
          </a:bodyPr>
          <a:lstStyle/>
          <a:p>
            <a:pPr algn="ctr"/>
            <a:r>
              <a:rPr lang="ar-EG" sz="6000" b="1" dirty="0" smtClean="0">
                <a:solidFill>
                  <a:schemeClr val="bg1"/>
                </a:solidFill>
              </a:rPr>
              <a:t>  الاتصال </a:t>
            </a:r>
            <a:r>
              <a:rPr lang="ar-EG" sz="6000" b="1" dirty="0">
                <a:solidFill>
                  <a:schemeClr val="bg1"/>
                </a:solidFill>
              </a:rPr>
              <a:t>الهاتفي </a:t>
            </a:r>
            <a:r>
              <a:rPr lang="en-US" sz="6000" b="1" dirty="0">
                <a:solidFill>
                  <a:schemeClr val="bg1"/>
                </a:solidFill>
              </a:rPr>
              <a:t>Calling</a:t>
            </a:r>
            <a:endParaRPr lang="ar-SA" sz="6000" b="1" dirty="0">
              <a:solidFill>
                <a:schemeClr val="bg1"/>
              </a:solidFill>
            </a:endParaRPr>
          </a:p>
        </p:txBody>
      </p:sp>
      <p:sp>
        <p:nvSpPr>
          <p:cNvPr id="19" name="TextBox 18"/>
          <p:cNvSpPr txBox="1"/>
          <p:nvPr/>
        </p:nvSpPr>
        <p:spPr>
          <a:xfrm>
            <a:off x="323528" y="1844824"/>
            <a:ext cx="8460432" cy="658835"/>
          </a:xfrm>
          <a:prstGeom prst="rect">
            <a:avLst/>
          </a:prstGeom>
          <a:noFill/>
        </p:spPr>
        <p:txBody>
          <a:bodyPr wrap="square" rtlCol="1">
            <a:spAutoFit/>
          </a:bodyPr>
          <a:lstStyle/>
          <a:p>
            <a:pPr algn="ctr">
              <a:lnSpc>
                <a:spcPct val="150000"/>
              </a:lnSpc>
            </a:pPr>
            <a:r>
              <a:rPr lang="ar-SA" sz="2800" b="1" dirty="0" smtClean="0"/>
              <a:t> </a:t>
            </a:r>
            <a:endParaRPr lang="ar-SA" sz="2800" b="1" dirty="0">
              <a:solidFill>
                <a:srgbClr val="003300"/>
              </a:solidFill>
            </a:endParaRPr>
          </a:p>
        </p:txBody>
      </p:sp>
      <p:pic>
        <p:nvPicPr>
          <p:cNvPr id="10" name="Picture 5"/>
          <p:cNvPicPr>
            <a:picLocks noChangeAspect="1" noChangeArrowheads="1"/>
          </p:cNvPicPr>
          <p:nvPr/>
        </p:nvPicPr>
        <p:blipFill>
          <a:blip r:embed="rId2" cstate="print"/>
          <a:stretch>
            <a:fillRect/>
          </a:stretch>
        </p:blipFill>
        <p:spPr bwMode="auto">
          <a:xfrm>
            <a:off x="7929586" y="312355"/>
            <a:ext cx="965842" cy="732566"/>
          </a:xfrm>
          <a:prstGeom prst="rect">
            <a:avLst/>
          </a:prstGeom>
          <a:noFill/>
        </p:spPr>
      </p:pic>
      <p:sp>
        <p:nvSpPr>
          <p:cNvPr id="9" name="عنصر نائب للمحتوى 8"/>
          <p:cNvSpPr>
            <a:spLocks noGrp="1"/>
          </p:cNvSpPr>
          <p:nvPr>
            <p:ph idx="1"/>
          </p:nvPr>
        </p:nvSpPr>
        <p:spPr>
          <a:xfrm>
            <a:off x="155575" y="1813669"/>
            <a:ext cx="8739853" cy="4855691"/>
          </a:xfrm>
        </p:spPr>
        <p:txBody>
          <a:bodyPr>
            <a:normAutofit fontScale="32500" lnSpcReduction="20000"/>
          </a:bodyPr>
          <a:lstStyle/>
          <a:p>
            <a:pPr marL="0" indent="0">
              <a:buNone/>
            </a:pPr>
            <a:r>
              <a:rPr lang="ar-EG" sz="12800" b="1" dirty="0" smtClean="0">
                <a:solidFill>
                  <a:srgbClr val="FF0000"/>
                </a:solidFill>
              </a:rPr>
              <a:t>تابع أسس </a:t>
            </a:r>
            <a:r>
              <a:rPr lang="ar-EG" sz="12800" b="1" dirty="0">
                <a:solidFill>
                  <a:srgbClr val="FF0000"/>
                </a:solidFill>
              </a:rPr>
              <a:t>يجب مراعاتها عند الاتصال </a:t>
            </a:r>
            <a:r>
              <a:rPr lang="ar-EG" sz="12800" b="1" dirty="0" smtClean="0">
                <a:solidFill>
                  <a:srgbClr val="FF0000"/>
                </a:solidFill>
              </a:rPr>
              <a:t>الهاتفي</a:t>
            </a:r>
            <a:r>
              <a:rPr lang="ar-EG" sz="11200" b="1" dirty="0" smtClean="0">
                <a:solidFill>
                  <a:srgbClr val="FF0000"/>
                </a:solidFill>
              </a:rPr>
              <a:t>:</a:t>
            </a:r>
            <a:endParaRPr lang="en-US" sz="11200" b="1" dirty="0">
              <a:solidFill>
                <a:srgbClr val="FF0000"/>
              </a:solidFill>
            </a:endParaRPr>
          </a:p>
          <a:p>
            <a:pPr lvl="0">
              <a:buFont typeface="Wingdings" panose="05000000000000000000" pitchFamily="2" charset="2"/>
              <a:buChar char="ü"/>
            </a:pPr>
            <a:r>
              <a:rPr lang="ar-EG" sz="8000" b="1" dirty="0" smtClean="0">
                <a:solidFill>
                  <a:srgbClr val="C00000"/>
                </a:solidFill>
              </a:rPr>
              <a:t>وضع </a:t>
            </a:r>
            <a:r>
              <a:rPr lang="ar-EG" sz="8000" b="1" dirty="0">
                <a:solidFill>
                  <a:srgbClr val="C00000"/>
                </a:solidFill>
              </a:rPr>
              <a:t>السماعة بهدوء ورفق</a:t>
            </a:r>
            <a:r>
              <a:rPr lang="en-US" sz="8000" b="1" dirty="0">
                <a:solidFill>
                  <a:srgbClr val="C00000"/>
                </a:solidFill>
              </a:rPr>
              <a:t>.</a:t>
            </a:r>
          </a:p>
          <a:p>
            <a:pPr lvl="0">
              <a:buFont typeface="Wingdings" panose="05000000000000000000" pitchFamily="2" charset="2"/>
              <a:buChar char="ü"/>
            </a:pPr>
            <a:r>
              <a:rPr lang="ar-EG" sz="8000" b="1" dirty="0">
                <a:solidFill>
                  <a:srgbClr val="00B050"/>
                </a:solidFill>
              </a:rPr>
              <a:t>استخدم كلمات لطيفة مثل: لو سمحت، لو تكرمت</a:t>
            </a:r>
            <a:r>
              <a:rPr lang="en-US" sz="8000" b="1" dirty="0">
                <a:solidFill>
                  <a:srgbClr val="00B050"/>
                </a:solidFill>
              </a:rPr>
              <a:t>...</a:t>
            </a:r>
            <a:r>
              <a:rPr lang="ar-EG" sz="8000" b="1" dirty="0">
                <a:solidFill>
                  <a:srgbClr val="00B050"/>
                </a:solidFill>
              </a:rPr>
              <a:t>إلخ.</a:t>
            </a:r>
            <a:endParaRPr lang="en-US" sz="8000" b="1" dirty="0">
              <a:solidFill>
                <a:srgbClr val="00B050"/>
              </a:solidFill>
            </a:endParaRPr>
          </a:p>
          <a:p>
            <a:pPr lvl="0">
              <a:buFont typeface="Wingdings" panose="05000000000000000000" pitchFamily="2" charset="2"/>
              <a:buChar char="ü"/>
            </a:pPr>
            <a:r>
              <a:rPr lang="ar-EG" sz="8000" b="1" dirty="0">
                <a:solidFill>
                  <a:schemeClr val="accent3">
                    <a:lumMod val="50000"/>
                  </a:schemeClr>
                </a:solidFill>
              </a:rPr>
              <a:t>احرص على أن تكون المكالمة بأقل وقت ممكن</a:t>
            </a:r>
            <a:r>
              <a:rPr lang="en-US" sz="8000" b="1" dirty="0">
                <a:solidFill>
                  <a:schemeClr val="accent3">
                    <a:lumMod val="50000"/>
                  </a:schemeClr>
                </a:solidFill>
              </a:rPr>
              <a:t>.</a:t>
            </a:r>
          </a:p>
          <a:p>
            <a:pPr lvl="0">
              <a:buFont typeface="Wingdings" panose="05000000000000000000" pitchFamily="2" charset="2"/>
              <a:buChar char="ü"/>
            </a:pPr>
            <a:r>
              <a:rPr lang="ar-EG" sz="8000" b="1" dirty="0">
                <a:solidFill>
                  <a:srgbClr val="0070C0"/>
                </a:solidFill>
              </a:rPr>
              <a:t>الحرص على إزالة جميع مصادر الإزعاج والتشويش عند التحدث</a:t>
            </a:r>
            <a:r>
              <a:rPr lang="en-US" sz="8000" b="1" dirty="0">
                <a:solidFill>
                  <a:srgbClr val="0070C0"/>
                </a:solidFill>
              </a:rPr>
              <a:t>.</a:t>
            </a:r>
          </a:p>
          <a:p>
            <a:pPr lvl="0">
              <a:buFont typeface="Wingdings" panose="05000000000000000000" pitchFamily="2" charset="2"/>
              <a:buChar char="ü"/>
            </a:pPr>
            <a:r>
              <a:rPr lang="ar-EG" sz="8000" b="1" dirty="0">
                <a:solidFill>
                  <a:srgbClr val="002060"/>
                </a:solidFill>
              </a:rPr>
              <a:t>عدم استخدام الهاتف أثناء قيادة السيارة</a:t>
            </a:r>
            <a:r>
              <a:rPr lang="en-US" sz="8000" b="1" dirty="0">
                <a:solidFill>
                  <a:srgbClr val="002060"/>
                </a:solidFill>
              </a:rPr>
              <a:t>.</a:t>
            </a:r>
          </a:p>
          <a:p>
            <a:pPr lvl="0">
              <a:buFont typeface="Wingdings" panose="05000000000000000000" pitchFamily="2" charset="2"/>
              <a:buChar char="ü"/>
            </a:pPr>
            <a:r>
              <a:rPr lang="ar-EG" sz="8000" b="1" dirty="0">
                <a:solidFill>
                  <a:schemeClr val="accent6">
                    <a:lumMod val="75000"/>
                  </a:schemeClr>
                </a:solidFill>
              </a:rPr>
              <a:t>مراعاة التوقيت الجيد للاتصال</a:t>
            </a:r>
            <a:r>
              <a:rPr lang="en-US" sz="8000" b="1" dirty="0">
                <a:solidFill>
                  <a:schemeClr val="accent6">
                    <a:lumMod val="75000"/>
                  </a:schemeClr>
                </a:solidFill>
              </a:rPr>
              <a:t>.</a:t>
            </a:r>
          </a:p>
          <a:p>
            <a:pPr lvl="0">
              <a:buFont typeface="Wingdings" panose="05000000000000000000" pitchFamily="2" charset="2"/>
              <a:buChar char="ü"/>
            </a:pPr>
            <a:r>
              <a:rPr lang="ar-EG" sz="8000" b="1" dirty="0">
                <a:solidFill>
                  <a:srgbClr val="00B050"/>
                </a:solidFill>
              </a:rPr>
              <a:t>التأكد من صحة الرقم المطلوب</a:t>
            </a:r>
            <a:r>
              <a:rPr lang="en-US" sz="8000" b="1" dirty="0">
                <a:solidFill>
                  <a:srgbClr val="00B050"/>
                </a:solidFill>
              </a:rPr>
              <a:t>.</a:t>
            </a:r>
          </a:p>
          <a:p>
            <a:r>
              <a:rPr lang="ar-EG" sz="8000" b="1" dirty="0">
                <a:solidFill>
                  <a:schemeClr val="accent1">
                    <a:lumMod val="75000"/>
                  </a:schemeClr>
                </a:solidFill>
              </a:rPr>
              <a:t>إذا كنت تنوي استعمال مكبر الصوت (السماعة الخارجية) </a:t>
            </a:r>
            <a:r>
              <a:rPr lang="ar-EG" sz="8000" b="1" dirty="0" smtClean="0">
                <a:solidFill>
                  <a:schemeClr val="accent1">
                    <a:lumMod val="75000"/>
                  </a:schemeClr>
                </a:solidFill>
              </a:rPr>
              <a:t>فعليك </a:t>
            </a:r>
            <a:r>
              <a:rPr lang="ar-EG" sz="8000" b="1" dirty="0">
                <a:solidFill>
                  <a:schemeClr val="accent1">
                    <a:lumMod val="75000"/>
                  </a:schemeClr>
                </a:solidFill>
              </a:rPr>
              <a:t>أن تخبر المتصل بذلك وتستأذنه</a:t>
            </a:r>
            <a:r>
              <a:rPr lang="ar-EG" sz="8000" b="1" dirty="0" smtClean="0">
                <a:solidFill>
                  <a:schemeClr val="accent1">
                    <a:lumMod val="75000"/>
                  </a:schemeClr>
                </a:solidFill>
              </a:rPr>
              <a:t>.</a:t>
            </a:r>
          </a:p>
        </p:txBody>
      </p:sp>
      <p:sp>
        <p:nvSpPr>
          <p:cNvPr id="3" name="AutoShape 2" descr="https://encrypted-tbn3.gstatic.com/images?q=tbn:ANd9GcQ7I_ameDaXcM9yg6BAlp0RhlfaznPemnIEcXuWdHpbe4TzeEp8"/>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ar-EG"/>
          </a:p>
        </p:txBody>
      </p:sp>
      <p:sp>
        <p:nvSpPr>
          <p:cNvPr id="6" name="AutoShape 6" descr="https://encrypted-tbn3.gstatic.com/images?q=tbn:ANd9GcQ7I_ameDaXcM9yg6BAlp0RhlfaznPemnIEcXuWdHpbe4TzeEp8"/>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ar-EG"/>
          </a:p>
        </p:txBody>
      </p:sp>
      <p:pic>
        <p:nvPicPr>
          <p:cNvPr id="4098" name="Picture 2" descr="CommunicationProblems"/>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 y="5661248"/>
            <a:ext cx="2339752" cy="11967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320126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18"/>
                                        </p:tgtEl>
                                        <p:attrNameLst>
                                          <p:attrName>style.visibility</p:attrName>
                                        </p:attrNameLst>
                                      </p:cBhvr>
                                      <p:to>
                                        <p:strVal val="visible"/>
                                      </p:to>
                                    </p:set>
                                    <p:anim by="(-#ppt_w*2)" calcmode="lin" valueType="num">
                                      <p:cBhvr rctx="PPT">
                                        <p:cTn id="7" dur="250" autoRev="1" fill="hold">
                                          <p:stCondLst>
                                            <p:cond delay="0"/>
                                          </p:stCondLst>
                                        </p:cTn>
                                        <p:tgtEl>
                                          <p:spTgt spid="18"/>
                                        </p:tgtEl>
                                        <p:attrNameLst>
                                          <p:attrName>ppt_w</p:attrName>
                                        </p:attrNameLst>
                                      </p:cBhvr>
                                    </p:anim>
                                    <p:anim by="(#ppt_w*0.50)" calcmode="lin" valueType="num">
                                      <p:cBhvr>
                                        <p:cTn id="8" dur="250" decel="50000" autoRev="1" fill="hold">
                                          <p:stCondLst>
                                            <p:cond delay="0"/>
                                          </p:stCondLst>
                                        </p:cTn>
                                        <p:tgtEl>
                                          <p:spTgt spid="18"/>
                                        </p:tgtEl>
                                        <p:attrNameLst>
                                          <p:attrName>ppt_x</p:attrName>
                                        </p:attrNameLst>
                                      </p:cBhvr>
                                    </p:anim>
                                    <p:anim from="(-#ppt_h/2)" to="(#ppt_y)" calcmode="lin" valueType="num">
                                      <p:cBhvr>
                                        <p:cTn id="9" dur="500" fill="hold">
                                          <p:stCondLst>
                                            <p:cond delay="0"/>
                                          </p:stCondLst>
                                        </p:cTn>
                                        <p:tgtEl>
                                          <p:spTgt spid="18"/>
                                        </p:tgtEl>
                                        <p:attrNameLst>
                                          <p:attrName>ppt_y</p:attrName>
                                        </p:attrNameLst>
                                      </p:cBhvr>
                                    </p:anim>
                                    <p:animRot by="21600000">
                                      <p:cBhvr>
                                        <p:cTn id="10" dur="500" fill="hold">
                                          <p:stCondLst>
                                            <p:cond delay="0"/>
                                          </p:stCondLst>
                                        </p:cTn>
                                        <p:tgtEl>
                                          <p:spTgt spid="18"/>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56" presetClass="entr" presetSubtype="0" fill="hold" nodeType="clickEffect">
                                  <p:stCondLst>
                                    <p:cond delay="0"/>
                                  </p:stCondLst>
                                  <p:iterate type="lt">
                                    <p:tmPct val="10000"/>
                                  </p:iterate>
                                  <p:childTnLst>
                                    <p:set>
                                      <p:cBhvr>
                                        <p:cTn id="14" dur="1" fill="hold">
                                          <p:stCondLst>
                                            <p:cond delay="0"/>
                                          </p:stCondLst>
                                        </p:cTn>
                                        <p:tgtEl>
                                          <p:spTgt spid="9">
                                            <p:txEl>
                                              <p:pRg st="0" end="0"/>
                                            </p:txEl>
                                          </p:spTgt>
                                        </p:tgtEl>
                                        <p:attrNameLst>
                                          <p:attrName>style.visibility</p:attrName>
                                        </p:attrNameLst>
                                      </p:cBhvr>
                                      <p:to>
                                        <p:strVal val="visible"/>
                                      </p:to>
                                    </p:set>
                                    <p:anim by="(-#ppt_w*2)" calcmode="lin" valueType="num">
                                      <p:cBhvr rctx="PPT">
                                        <p:cTn id="15" dur="250" autoRev="1" fill="hold">
                                          <p:stCondLst>
                                            <p:cond delay="0"/>
                                          </p:stCondLst>
                                        </p:cTn>
                                        <p:tgtEl>
                                          <p:spTgt spid="9">
                                            <p:txEl>
                                              <p:pRg st="0" end="0"/>
                                            </p:txEl>
                                          </p:spTgt>
                                        </p:tgtEl>
                                        <p:attrNameLst>
                                          <p:attrName>ppt_w</p:attrName>
                                        </p:attrNameLst>
                                      </p:cBhvr>
                                    </p:anim>
                                    <p:anim by="(#ppt_w*0.50)" calcmode="lin" valueType="num">
                                      <p:cBhvr>
                                        <p:cTn id="16" dur="250" decel="50000" autoRev="1" fill="hold">
                                          <p:stCondLst>
                                            <p:cond delay="0"/>
                                          </p:stCondLst>
                                        </p:cTn>
                                        <p:tgtEl>
                                          <p:spTgt spid="9">
                                            <p:txEl>
                                              <p:pRg st="0" end="0"/>
                                            </p:txEl>
                                          </p:spTgt>
                                        </p:tgtEl>
                                        <p:attrNameLst>
                                          <p:attrName>ppt_x</p:attrName>
                                        </p:attrNameLst>
                                      </p:cBhvr>
                                    </p:anim>
                                    <p:anim from="(-#ppt_h/2)" to="(#ppt_y)" calcmode="lin" valueType="num">
                                      <p:cBhvr>
                                        <p:cTn id="17" dur="500" fill="hold">
                                          <p:stCondLst>
                                            <p:cond delay="0"/>
                                          </p:stCondLst>
                                        </p:cTn>
                                        <p:tgtEl>
                                          <p:spTgt spid="9">
                                            <p:txEl>
                                              <p:pRg st="0" end="0"/>
                                            </p:txEl>
                                          </p:spTgt>
                                        </p:tgtEl>
                                        <p:attrNameLst>
                                          <p:attrName>ppt_y</p:attrName>
                                        </p:attrNameLst>
                                      </p:cBhvr>
                                    </p:anim>
                                    <p:animRot by="21600000">
                                      <p:cBhvr>
                                        <p:cTn id="18" dur="500" fill="hold">
                                          <p:stCondLst>
                                            <p:cond delay="0"/>
                                          </p:stCondLst>
                                        </p:cTn>
                                        <p:tgtEl>
                                          <p:spTgt spid="9">
                                            <p:txEl>
                                              <p:pRg st="0" end="0"/>
                                            </p:txEl>
                                          </p:spTgt>
                                        </p:tgtEl>
                                        <p:attrNameLst>
                                          <p:attrName>r</p:attrName>
                                        </p:attrNameLst>
                                      </p:cBhvr>
                                    </p:animRot>
                                  </p:childTnLst>
                                </p:cTn>
                              </p:par>
                              <p:par>
                                <p:cTn id="19" presetID="2" presetClass="entr" presetSubtype="4" fill="hold" nodeType="withEffect">
                                  <p:stCondLst>
                                    <p:cond delay="0"/>
                                  </p:stCondLst>
                                  <p:childTnLst>
                                    <p:set>
                                      <p:cBhvr>
                                        <p:cTn id="20" dur="1" fill="hold">
                                          <p:stCondLst>
                                            <p:cond delay="0"/>
                                          </p:stCondLst>
                                        </p:cTn>
                                        <p:tgtEl>
                                          <p:spTgt spid="9">
                                            <p:txEl>
                                              <p:pRg st="1" end="1"/>
                                            </p:txEl>
                                          </p:spTgt>
                                        </p:tgtEl>
                                        <p:attrNameLst>
                                          <p:attrName>style.visibility</p:attrName>
                                        </p:attrNameLst>
                                      </p:cBhvr>
                                      <p:to>
                                        <p:strVal val="visible"/>
                                      </p:to>
                                    </p:set>
                                    <p:anim calcmode="lin" valueType="num">
                                      <p:cBhvr additive="base">
                                        <p:cTn id="21"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9">
                                            <p:txEl>
                                              <p:pRg st="2" end="2"/>
                                            </p:txEl>
                                          </p:spTgt>
                                        </p:tgtEl>
                                        <p:attrNameLst>
                                          <p:attrName>style.visibility</p:attrName>
                                        </p:attrNameLst>
                                      </p:cBhvr>
                                      <p:to>
                                        <p:strVal val="visible"/>
                                      </p:to>
                                    </p:set>
                                    <p:anim calcmode="lin" valueType="num">
                                      <p:cBhvr additive="base">
                                        <p:cTn id="27"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9">
                                            <p:txEl>
                                              <p:pRg st="2" end="2"/>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9">
                                            <p:txEl>
                                              <p:pRg st="3" end="3"/>
                                            </p:txEl>
                                          </p:spTgt>
                                        </p:tgtEl>
                                        <p:attrNameLst>
                                          <p:attrName>style.visibility</p:attrName>
                                        </p:attrNameLst>
                                      </p:cBhvr>
                                      <p:to>
                                        <p:strVal val="visible"/>
                                      </p:to>
                                    </p:set>
                                    <p:anim calcmode="lin" valueType="num">
                                      <p:cBhvr additive="base">
                                        <p:cTn id="31"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9">
                                            <p:txEl>
                                              <p:pRg st="4" end="4"/>
                                            </p:txEl>
                                          </p:spTgt>
                                        </p:tgtEl>
                                        <p:attrNameLst>
                                          <p:attrName>style.visibility</p:attrName>
                                        </p:attrNameLst>
                                      </p:cBhvr>
                                      <p:to>
                                        <p:strVal val="visible"/>
                                      </p:to>
                                    </p:set>
                                    <p:anim calcmode="lin" valueType="num">
                                      <p:cBhvr additive="base">
                                        <p:cTn id="37" dur="500" fill="hold"/>
                                        <p:tgtEl>
                                          <p:spTgt spid="9">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9">
                                            <p:txEl>
                                              <p:pRg st="4" end="4"/>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9">
                                            <p:txEl>
                                              <p:pRg st="5" end="5"/>
                                            </p:txEl>
                                          </p:spTgt>
                                        </p:tgtEl>
                                        <p:attrNameLst>
                                          <p:attrName>style.visibility</p:attrName>
                                        </p:attrNameLst>
                                      </p:cBhvr>
                                      <p:to>
                                        <p:strVal val="visible"/>
                                      </p:to>
                                    </p:set>
                                    <p:anim calcmode="lin" valueType="num">
                                      <p:cBhvr additive="base">
                                        <p:cTn id="41"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9">
                                            <p:txEl>
                                              <p:pRg st="6" end="6"/>
                                            </p:txEl>
                                          </p:spTgt>
                                        </p:tgtEl>
                                        <p:attrNameLst>
                                          <p:attrName>style.visibility</p:attrName>
                                        </p:attrNameLst>
                                      </p:cBhvr>
                                      <p:to>
                                        <p:strVal val="visible"/>
                                      </p:to>
                                    </p:set>
                                    <p:anim calcmode="lin" valueType="num">
                                      <p:cBhvr additive="base">
                                        <p:cTn id="47" dur="500" fill="hold"/>
                                        <p:tgtEl>
                                          <p:spTgt spid="9">
                                            <p:txEl>
                                              <p:pRg st="6" end="6"/>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9">
                                            <p:txEl>
                                              <p:pRg st="6" end="6"/>
                                            </p:txEl>
                                          </p:spTgt>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9">
                                            <p:txEl>
                                              <p:pRg st="7" end="7"/>
                                            </p:txEl>
                                          </p:spTgt>
                                        </p:tgtEl>
                                        <p:attrNameLst>
                                          <p:attrName>style.visibility</p:attrName>
                                        </p:attrNameLst>
                                      </p:cBhvr>
                                      <p:to>
                                        <p:strVal val="visible"/>
                                      </p:to>
                                    </p:set>
                                    <p:anim calcmode="lin" valueType="num">
                                      <p:cBhvr additive="base">
                                        <p:cTn id="51"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9">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9">
                                            <p:txEl>
                                              <p:pRg st="8" end="8"/>
                                            </p:txEl>
                                          </p:spTgt>
                                        </p:tgtEl>
                                        <p:attrNameLst>
                                          <p:attrName>style.visibility</p:attrName>
                                        </p:attrNameLst>
                                      </p:cBhvr>
                                      <p:to>
                                        <p:strVal val="visible"/>
                                      </p:to>
                                    </p:set>
                                    <p:anim calcmode="lin" valueType="num">
                                      <p:cBhvr additive="base">
                                        <p:cTn id="57" dur="500" fill="hold"/>
                                        <p:tgtEl>
                                          <p:spTgt spid="9">
                                            <p:txEl>
                                              <p:pRg st="8" end="8"/>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9">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dirty="0" smtClean="0"/>
              <a:t>ممارسة الأنشطة اليومية</a:t>
            </a:r>
            <a:endParaRPr lang="ar-SA" dirty="0"/>
          </a:p>
        </p:txBody>
      </p:sp>
      <p:sp>
        <p:nvSpPr>
          <p:cNvPr id="4" name="Flowchart: Document 3"/>
          <p:cNvSpPr/>
          <p:nvPr/>
        </p:nvSpPr>
        <p:spPr>
          <a:xfrm>
            <a:off x="14" y="0"/>
            <a:ext cx="9143985" cy="1785926"/>
          </a:xfrm>
          <a:prstGeom prst="flowChartDocument">
            <a:avLst/>
          </a:prstGeom>
          <a:solidFill>
            <a:srgbClr val="003300"/>
          </a:solidFill>
          <a:scene3d>
            <a:camera prst="orthographicFront"/>
            <a:lightRig rig="threePt" dir="t"/>
          </a:scene3d>
          <a:sp3d>
            <a:bevelT w="152400" h="50800" prst="softRound"/>
            <a:bevelB prst="angle"/>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6000" dirty="0" smtClean="0"/>
              <a:t>شكراً لحسن انصاتكم</a:t>
            </a:r>
            <a:endParaRPr lang="ar-SA" sz="6000" dirty="0"/>
          </a:p>
        </p:txBody>
      </p:sp>
      <p:sp>
        <p:nvSpPr>
          <p:cNvPr id="11" name="Teardrop 10"/>
          <p:cNvSpPr/>
          <p:nvPr/>
        </p:nvSpPr>
        <p:spPr>
          <a:xfrm>
            <a:off x="7643834" y="0"/>
            <a:ext cx="1500166" cy="1357298"/>
          </a:xfrm>
          <a:prstGeom prst="teardrop">
            <a:avLst/>
          </a:prstGeom>
          <a:solidFill>
            <a:schemeClr val="bg1"/>
          </a:solidFill>
          <a:ln>
            <a:solidFill>
              <a:schemeClr val="bg1"/>
            </a:solidFill>
          </a:ln>
          <a:scene3d>
            <a:camera prst="orthographicFront"/>
            <a:lightRig rig="threePt" dir="t"/>
          </a:scene3d>
          <a:sp3d contourW="44450">
            <a:bevelT w="152400" h="50800" prst="softRound"/>
            <a:bevelB prst="angle"/>
            <a:contourClr>
              <a:srgbClr val="FFFF00"/>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9" name="TextBox 18"/>
          <p:cNvSpPr txBox="1"/>
          <p:nvPr/>
        </p:nvSpPr>
        <p:spPr>
          <a:xfrm>
            <a:off x="2357422" y="2285992"/>
            <a:ext cx="5929354" cy="456535"/>
          </a:xfrm>
          <a:prstGeom prst="rect">
            <a:avLst/>
          </a:prstGeom>
          <a:noFill/>
        </p:spPr>
        <p:txBody>
          <a:bodyPr wrap="square" rtlCol="1">
            <a:spAutoFit/>
          </a:bodyPr>
          <a:lstStyle/>
          <a:p>
            <a:pPr>
              <a:lnSpc>
                <a:spcPct val="150000"/>
              </a:lnSpc>
              <a:buFont typeface="Arial" pitchFamily="34" charset="0"/>
              <a:buChar char="•"/>
            </a:pPr>
            <a:endParaRPr lang="ar-SA" dirty="0"/>
          </a:p>
        </p:txBody>
      </p:sp>
      <p:sp>
        <p:nvSpPr>
          <p:cNvPr id="9" name="TextBox 8"/>
          <p:cNvSpPr txBox="1"/>
          <p:nvPr/>
        </p:nvSpPr>
        <p:spPr>
          <a:xfrm>
            <a:off x="4427984" y="2348880"/>
            <a:ext cx="4500594" cy="658835"/>
          </a:xfrm>
          <a:prstGeom prst="rect">
            <a:avLst/>
          </a:prstGeom>
          <a:noFill/>
        </p:spPr>
        <p:txBody>
          <a:bodyPr wrap="square" rtlCol="1">
            <a:spAutoFit/>
          </a:bodyPr>
          <a:lstStyle/>
          <a:p>
            <a:pPr marL="457200" indent="-457200">
              <a:lnSpc>
                <a:spcPct val="150000"/>
              </a:lnSpc>
            </a:pPr>
            <a:endParaRPr lang="ar-SA" sz="2800" b="1" dirty="0">
              <a:solidFill>
                <a:srgbClr val="003300"/>
              </a:solidFill>
            </a:endParaRPr>
          </a:p>
        </p:txBody>
      </p:sp>
      <p:pic>
        <p:nvPicPr>
          <p:cNvPr id="14" name="Picture 5"/>
          <p:cNvPicPr>
            <a:picLocks noChangeAspect="1" noChangeArrowheads="1"/>
          </p:cNvPicPr>
          <p:nvPr/>
        </p:nvPicPr>
        <p:blipFill>
          <a:blip r:embed="rId2" cstate="print"/>
          <a:stretch>
            <a:fillRect/>
          </a:stretch>
        </p:blipFill>
        <p:spPr bwMode="auto">
          <a:xfrm>
            <a:off x="7929586" y="312355"/>
            <a:ext cx="965842" cy="732566"/>
          </a:xfrm>
          <a:prstGeom prst="rect">
            <a:avLst/>
          </a:prstGeom>
          <a:noFill/>
        </p:spPr>
      </p:pic>
      <p:pic>
        <p:nvPicPr>
          <p:cNvPr id="15" name="صورة 14" descr="SAM_0280.JPG"/>
          <p:cNvPicPr>
            <a:picLocks noChangeAspect="1"/>
          </p:cNvPicPr>
          <p:nvPr/>
        </p:nvPicPr>
        <p:blipFill>
          <a:blip r:embed="rId3" cstate="print"/>
          <a:stretch>
            <a:fillRect/>
          </a:stretch>
        </p:blipFill>
        <p:spPr>
          <a:xfrm>
            <a:off x="0" y="1844824"/>
            <a:ext cx="9144000" cy="5022435"/>
          </a:xfrm>
          <a:prstGeom prst="rect">
            <a:avLst/>
          </a:prstGeom>
        </p:spPr>
      </p:pic>
      <p:sp>
        <p:nvSpPr>
          <p:cNvPr id="16" name="Flowchart: Document 3"/>
          <p:cNvSpPr/>
          <p:nvPr/>
        </p:nvSpPr>
        <p:spPr>
          <a:xfrm>
            <a:off x="15" y="5459498"/>
            <a:ext cx="9143985" cy="1785926"/>
          </a:xfrm>
          <a:prstGeom prst="flowChartDocument">
            <a:avLst/>
          </a:prstGeom>
          <a:solidFill>
            <a:srgbClr val="003300"/>
          </a:solidFill>
          <a:scene3d>
            <a:camera prst="orthographicFront"/>
            <a:lightRig rig="threePt" dir="t"/>
          </a:scene3d>
          <a:sp3d>
            <a:bevelT w="152400" h="50800" prst="softRound"/>
            <a:bevelB prst="angle"/>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b="1" dirty="0" smtClean="0"/>
              <a:t>مع تحيات</a:t>
            </a:r>
          </a:p>
          <a:p>
            <a:pPr algn="ctr"/>
            <a:r>
              <a:rPr lang="ar-SA" b="1" dirty="0" smtClean="0"/>
              <a:t>قسم مهارات تطوير الذات</a:t>
            </a:r>
          </a:p>
          <a:p>
            <a:pPr algn="ctr"/>
            <a:r>
              <a:rPr lang="ar-SA" b="1" dirty="0" smtClean="0"/>
              <a:t>بعمادة السنة التحضيرية والدراسات المساندة</a:t>
            </a:r>
            <a:endParaRPr lang="ar-SA"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4">
                                            <p:txEl>
                                              <p:pRg st="0" end="0"/>
                                            </p:txEl>
                                          </p:spTgt>
                                        </p:tgtEl>
                                        <p:attrNameLst>
                                          <p:attrName>style.visibility</p:attrName>
                                        </p:attrNameLst>
                                      </p:cBhvr>
                                      <p:to>
                                        <p:strVal val="visible"/>
                                      </p:to>
                                    </p:set>
                                    <p:anim calcmode="discrete" valueType="clr">
                                      <p:cBhvr override="childStyle">
                                        <p:cTn id="7" dur="80"/>
                                        <p:tgtEl>
                                          <p:spTgt spid="4">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4">
                                            <p:txEl>
                                              <p:pRg st="0" end="0"/>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32" presetClass="emph" presetSubtype="0" fill="hold" nodeType="clickEffect">
                                  <p:stCondLst>
                                    <p:cond delay="0"/>
                                  </p:stCondLst>
                                  <p:childTnLst>
                                    <p:animClr clrSpc="rgb" dir="cw">
                                      <p:cBhvr override="childStyle">
                                        <p:cTn id="13" dur="100" fill="hold"/>
                                        <p:tgtEl>
                                          <p:spTgt spid="15"/>
                                        </p:tgtEl>
                                        <p:attrNameLst>
                                          <p:attrName>style.color</p:attrName>
                                        </p:attrNameLst>
                                      </p:cBhvr>
                                      <p:to>
                                        <a:schemeClr val="accent2"/>
                                      </p:to>
                                    </p:animClr>
                                    <p:animClr clrSpc="rgb" dir="cw">
                                      <p:cBhvr>
                                        <p:cTn id="14" dur="100" fill="hold"/>
                                        <p:tgtEl>
                                          <p:spTgt spid="15"/>
                                        </p:tgtEl>
                                        <p:attrNameLst>
                                          <p:attrName>fillcolor</p:attrName>
                                        </p:attrNameLst>
                                      </p:cBhvr>
                                      <p:to>
                                        <a:schemeClr val="accent2"/>
                                      </p:to>
                                    </p:animClr>
                                    <p:set>
                                      <p:cBhvr>
                                        <p:cTn id="15" dur="100" fill="hold"/>
                                        <p:tgtEl>
                                          <p:spTgt spid="15"/>
                                        </p:tgtEl>
                                        <p:attrNameLst>
                                          <p:attrName>fill.type</p:attrName>
                                        </p:attrNameLst>
                                      </p:cBhvr>
                                      <p:to>
                                        <p:strVal val="solid"/>
                                      </p:to>
                                    </p:set>
                                    <p:set>
                                      <p:cBhvr>
                                        <p:cTn id="16" dur="100" fill="hold"/>
                                        <p:tgtEl>
                                          <p:spTgt spid="15"/>
                                        </p:tgtEl>
                                        <p:attrNameLst>
                                          <p:attrName>fill.on</p:attrName>
                                        </p:attrNameLst>
                                      </p:cBhvr>
                                      <p:to>
                                        <p:strVal val="true"/>
                                      </p:to>
                                    </p:set>
                                    <p:animRot by="120000">
                                      <p:cBhvr>
                                        <p:cTn id="17" dur="100" fill="hold">
                                          <p:stCondLst>
                                            <p:cond delay="0"/>
                                          </p:stCondLst>
                                        </p:cTn>
                                        <p:tgtEl>
                                          <p:spTgt spid="15"/>
                                        </p:tgtEl>
                                        <p:attrNameLst>
                                          <p:attrName>r</p:attrName>
                                        </p:attrNameLst>
                                      </p:cBhvr>
                                    </p:animRot>
                                    <p:animRot by="-240000">
                                      <p:cBhvr>
                                        <p:cTn id="18" dur="200" fill="hold">
                                          <p:stCondLst>
                                            <p:cond delay="200"/>
                                          </p:stCondLst>
                                        </p:cTn>
                                        <p:tgtEl>
                                          <p:spTgt spid="15"/>
                                        </p:tgtEl>
                                        <p:attrNameLst>
                                          <p:attrName>r</p:attrName>
                                        </p:attrNameLst>
                                      </p:cBhvr>
                                    </p:animRot>
                                    <p:animRot by="240000">
                                      <p:cBhvr>
                                        <p:cTn id="19" dur="200" fill="hold">
                                          <p:stCondLst>
                                            <p:cond delay="400"/>
                                          </p:stCondLst>
                                        </p:cTn>
                                        <p:tgtEl>
                                          <p:spTgt spid="15"/>
                                        </p:tgtEl>
                                        <p:attrNameLst>
                                          <p:attrName>r</p:attrName>
                                        </p:attrNameLst>
                                      </p:cBhvr>
                                    </p:animRot>
                                    <p:animRot by="-240000">
                                      <p:cBhvr>
                                        <p:cTn id="20" dur="200" fill="hold">
                                          <p:stCondLst>
                                            <p:cond delay="600"/>
                                          </p:stCondLst>
                                        </p:cTn>
                                        <p:tgtEl>
                                          <p:spTgt spid="15"/>
                                        </p:tgtEl>
                                        <p:attrNameLst>
                                          <p:attrName>r</p:attrName>
                                        </p:attrNameLst>
                                      </p:cBhvr>
                                    </p:animRot>
                                    <p:animRot by="120000">
                                      <p:cBhvr>
                                        <p:cTn id="21" dur="200" fill="hold">
                                          <p:stCondLst>
                                            <p:cond delay="800"/>
                                          </p:stCondLst>
                                        </p:cTn>
                                        <p:tgtEl>
                                          <p:spTgt spid="1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sp>
        <p:nvSpPr>
          <p:cNvPr id="12" name="عنصر نائب للمحتوى 11"/>
          <p:cNvSpPr>
            <a:spLocks noGrp="1"/>
          </p:cNvSpPr>
          <p:nvPr>
            <p:ph idx="1"/>
          </p:nvPr>
        </p:nvSpPr>
        <p:spPr/>
        <p:txBody>
          <a:bodyPr/>
          <a:lstStyle/>
          <a:p>
            <a:r>
              <a:rPr lang="ar-SA" b="1" u="sng" smtClean="0">
                <a:solidFill>
                  <a:srgbClr val="0070C0"/>
                </a:solidFill>
              </a:rPr>
              <a:t>موضوعات المحاضرة: </a:t>
            </a:r>
            <a:endParaRPr lang="ar-SA" b="1" u="sng" dirty="0">
              <a:solidFill>
                <a:srgbClr val="0070C0"/>
              </a:solidFill>
            </a:endParaRPr>
          </a:p>
        </p:txBody>
      </p:sp>
      <p:sp>
        <p:nvSpPr>
          <p:cNvPr id="4" name="Flowchart: Document 3"/>
          <p:cNvSpPr/>
          <p:nvPr/>
        </p:nvSpPr>
        <p:spPr>
          <a:xfrm>
            <a:off x="14" y="0"/>
            <a:ext cx="9143985" cy="1785926"/>
          </a:xfrm>
          <a:prstGeom prst="flowChartDocument">
            <a:avLst/>
          </a:prstGeom>
          <a:solidFill>
            <a:srgbClr val="003300"/>
          </a:solidFill>
          <a:scene3d>
            <a:camera prst="orthographicFront"/>
            <a:lightRig rig="threePt" dir="t"/>
          </a:scene3d>
          <a:sp3d>
            <a:bevelT w="152400" h="50800" prst="softRound"/>
            <a:bevelB prst="angle"/>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1" name="Teardrop 10"/>
          <p:cNvSpPr/>
          <p:nvPr/>
        </p:nvSpPr>
        <p:spPr>
          <a:xfrm>
            <a:off x="7643834" y="0"/>
            <a:ext cx="1500166" cy="1357298"/>
          </a:xfrm>
          <a:prstGeom prst="teardrop">
            <a:avLst/>
          </a:prstGeom>
          <a:solidFill>
            <a:schemeClr val="bg1"/>
          </a:solidFill>
          <a:ln>
            <a:solidFill>
              <a:schemeClr val="bg1"/>
            </a:solidFill>
          </a:ln>
          <a:scene3d>
            <a:camera prst="orthographicFront"/>
            <a:lightRig rig="threePt" dir="t"/>
          </a:scene3d>
          <a:sp3d contourW="44450">
            <a:bevelT w="152400" h="50800" prst="softRound"/>
            <a:bevelB prst="angle"/>
            <a:contourClr>
              <a:srgbClr val="FFFF00"/>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8" name="TextBox 17"/>
          <p:cNvSpPr txBox="1"/>
          <p:nvPr/>
        </p:nvSpPr>
        <p:spPr>
          <a:xfrm>
            <a:off x="0" y="428604"/>
            <a:ext cx="7668344" cy="769441"/>
          </a:xfrm>
          <a:prstGeom prst="rect">
            <a:avLst/>
          </a:prstGeom>
          <a:noFill/>
        </p:spPr>
        <p:txBody>
          <a:bodyPr wrap="square" rtlCol="1">
            <a:spAutoFit/>
          </a:bodyPr>
          <a:lstStyle/>
          <a:p>
            <a:pPr algn="ctr"/>
            <a:r>
              <a:rPr lang="ar-SA" sz="4400" b="1" dirty="0" smtClean="0">
                <a:solidFill>
                  <a:schemeClr val="bg1"/>
                </a:solidFill>
              </a:rPr>
              <a:t>مهارات الاتصال</a:t>
            </a:r>
            <a:r>
              <a:rPr lang="ar-EG" sz="4400" b="1" dirty="0" smtClean="0">
                <a:solidFill>
                  <a:schemeClr val="bg1"/>
                </a:solidFill>
              </a:rPr>
              <a:t> الإلكتروني</a:t>
            </a:r>
            <a:endParaRPr lang="ar-SA" sz="4400" b="1" dirty="0">
              <a:solidFill>
                <a:schemeClr val="bg1"/>
              </a:solidFill>
            </a:endParaRPr>
          </a:p>
        </p:txBody>
      </p:sp>
      <p:sp>
        <p:nvSpPr>
          <p:cNvPr id="19" name="TextBox 18"/>
          <p:cNvSpPr txBox="1"/>
          <p:nvPr/>
        </p:nvSpPr>
        <p:spPr>
          <a:xfrm>
            <a:off x="2675094" y="2132856"/>
            <a:ext cx="5929354" cy="4401205"/>
          </a:xfrm>
          <a:prstGeom prst="rect">
            <a:avLst/>
          </a:prstGeom>
          <a:noFill/>
        </p:spPr>
        <p:txBody>
          <a:bodyPr wrap="square" rtlCol="1">
            <a:spAutoFit/>
          </a:bodyPr>
          <a:lstStyle/>
          <a:p>
            <a:pPr marL="457200" lvl="0" indent="-457200">
              <a:buFont typeface="Wingdings" panose="05000000000000000000" pitchFamily="2" charset="2"/>
              <a:buChar char="q"/>
            </a:pPr>
            <a:r>
              <a:rPr lang="ar-EG" sz="2800" b="1" dirty="0">
                <a:solidFill>
                  <a:srgbClr val="FF0000"/>
                </a:solidFill>
              </a:rPr>
              <a:t>مفهوم الاتصال </a:t>
            </a:r>
            <a:r>
              <a:rPr lang="ar-EG" sz="2800" b="1" dirty="0" smtClean="0">
                <a:solidFill>
                  <a:srgbClr val="FF0000"/>
                </a:solidFill>
              </a:rPr>
              <a:t>الإلكتروني</a:t>
            </a:r>
            <a:endParaRPr lang="en-US" sz="2800" b="1" dirty="0">
              <a:solidFill>
                <a:srgbClr val="FF0000"/>
              </a:solidFill>
            </a:endParaRPr>
          </a:p>
          <a:p>
            <a:pPr marL="457200" lvl="0" indent="-457200">
              <a:buFont typeface="Wingdings" panose="05000000000000000000" pitchFamily="2" charset="2"/>
              <a:buChar char="q"/>
            </a:pPr>
            <a:r>
              <a:rPr lang="ar-EG" sz="2800" b="1" dirty="0">
                <a:solidFill>
                  <a:srgbClr val="0070C0"/>
                </a:solidFill>
              </a:rPr>
              <a:t>أهمية الاتصال </a:t>
            </a:r>
            <a:r>
              <a:rPr lang="ar-EG" sz="2800" b="1" dirty="0" smtClean="0">
                <a:solidFill>
                  <a:srgbClr val="0070C0"/>
                </a:solidFill>
              </a:rPr>
              <a:t>الإلكتروني</a:t>
            </a:r>
            <a:endParaRPr lang="en-US" sz="2800" b="1" dirty="0">
              <a:solidFill>
                <a:srgbClr val="0070C0"/>
              </a:solidFill>
            </a:endParaRPr>
          </a:p>
          <a:p>
            <a:pPr marL="457200" lvl="0" indent="-457200">
              <a:buFont typeface="Wingdings" panose="05000000000000000000" pitchFamily="2" charset="2"/>
              <a:buChar char="q"/>
            </a:pPr>
            <a:r>
              <a:rPr lang="ar-EG" sz="2800" b="1" dirty="0">
                <a:solidFill>
                  <a:schemeClr val="accent6">
                    <a:lumMod val="75000"/>
                  </a:schemeClr>
                </a:solidFill>
              </a:rPr>
              <a:t>أهداف الاتصال </a:t>
            </a:r>
            <a:r>
              <a:rPr lang="ar-EG" sz="2800" b="1" dirty="0" smtClean="0">
                <a:solidFill>
                  <a:schemeClr val="accent6">
                    <a:lumMod val="75000"/>
                  </a:schemeClr>
                </a:solidFill>
              </a:rPr>
              <a:t>الإلكتروني</a:t>
            </a:r>
            <a:endParaRPr lang="en-US" sz="2800" b="1" dirty="0">
              <a:solidFill>
                <a:schemeClr val="accent6">
                  <a:lumMod val="75000"/>
                </a:schemeClr>
              </a:solidFill>
            </a:endParaRPr>
          </a:p>
          <a:p>
            <a:pPr marL="457200" lvl="0" indent="-457200">
              <a:buFont typeface="Wingdings" panose="05000000000000000000" pitchFamily="2" charset="2"/>
              <a:buChar char="q"/>
            </a:pPr>
            <a:r>
              <a:rPr lang="ar-EG" sz="2800" b="1" dirty="0">
                <a:solidFill>
                  <a:schemeClr val="tx2">
                    <a:lumMod val="60000"/>
                    <a:lumOff val="40000"/>
                  </a:schemeClr>
                </a:solidFill>
              </a:rPr>
              <a:t>وسائل الاتصال </a:t>
            </a:r>
            <a:r>
              <a:rPr lang="ar-EG" sz="2800" b="1" dirty="0" smtClean="0">
                <a:solidFill>
                  <a:schemeClr val="tx2">
                    <a:lumMod val="60000"/>
                    <a:lumOff val="40000"/>
                  </a:schemeClr>
                </a:solidFill>
              </a:rPr>
              <a:t>الإلكتروني</a:t>
            </a:r>
            <a:endParaRPr lang="en-US" sz="2800" b="1" dirty="0">
              <a:solidFill>
                <a:schemeClr val="tx2">
                  <a:lumMod val="60000"/>
                  <a:lumOff val="40000"/>
                </a:schemeClr>
              </a:solidFill>
            </a:endParaRPr>
          </a:p>
          <a:p>
            <a:pPr marL="457200" lvl="0" indent="-457200">
              <a:buFont typeface="Wingdings" panose="05000000000000000000" pitchFamily="2" charset="2"/>
              <a:buChar char="q"/>
            </a:pPr>
            <a:r>
              <a:rPr lang="ar-EG" sz="2800" b="1" dirty="0">
                <a:solidFill>
                  <a:srgbClr val="00B050"/>
                </a:solidFill>
              </a:rPr>
              <a:t>مخاطر الإنترنت :</a:t>
            </a:r>
            <a:endParaRPr lang="en-US" sz="2800" b="1" dirty="0">
              <a:solidFill>
                <a:srgbClr val="00B050"/>
              </a:solidFill>
            </a:endParaRPr>
          </a:p>
          <a:p>
            <a:pPr lvl="0"/>
            <a:r>
              <a:rPr lang="ar-EG" sz="2800" b="1" dirty="0" smtClean="0"/>
              <a:t>     </a:t>
            </a:r>
            <a:r>
              <a:rPr lang="ar-EG" sz="2800" b="1" dirty="0" smtClean="0">
                <a:solidFill>
                  <a:srgbClr val="FF0000"/>
                </a:solidFill>
              </a:rPr>
              <a:t>أولا</a:t>
            </a:r>
            <a:r>
              <a:rPr lang="ar-EG" sz="2800" b="1" dirty="0">
                <a:solidFill>
                  <a:srgbClr val="FF0000"/>
                </a:solidFill>
              </a:rPr>
              <a:t>: سلبيات الإنترنت</a:t>
            </a:r>
            <a:endParaRPr lang="en-US" sz="2800" b="1" dirty="0">
              <a:solidFill>
                <a:srgbClr val="FF0000"/>
              </a:solidFill>
            </a:endParaRPr>
          </a:p>
          <a:p>
            <a:pPr lvl="0"/>
            <a:r>
              <a:rPr lang="ar-EG" sz="2800" b="1" dirty="0" smtClean="0">
                <a:solidFill>
                  <a:srgbClr val="0070C0"/>
                </a:solidFill>
              </a:rPr>
              <a:t>     ثانيا</a:t>
            </a:r>
            <a:r>
              <a:rPr lang="ar-EG" sz="2800" b="1" dirty="0">
                <a:solidFill>
                  <a:srgbClr val="0070C0"/>
                </a:solidFill>
              </a:rPr>
              <a:t>: إدمان الانترنت</a:t>
            </a:r>
            <a:endParaRPr lang="en-US" sz="2800" b="1" dirty="0">
              <a:solidFill>
                <a:srgbClr val="0070C0"/>
              </a:solidFill>
            </a:endParaRPr>
          </a:p>
          <a:p>
            <a:pPr lvl="0"/>
            <a:r>
              <a:rPr lang="ar-EG" sz="2800" b="1" dirty="0" smtClean="0">
                <a:solidFill>
                  <a:srgbClr val="7030A0"/>
                </a:solidFill>
              </a:rPr>
              <a:t>     ثالثا</a:t>
            </a:r>
            <a:r>
              <a:rPr lang="ar-EG" sz="2800" b="1" dirty="0">
                <a:solidFill>
                  <a:srgbClr val="7030A0"/>
                </a:solidFill>
              </a:rPr>
              <a:t>: سمات الأفراد </a:t>
            </a:r>
            <a:r>
              <a:rPr lang="ar-EG" sz="2800" b="1" dirty="0" err="1">
                <a:solidFill>
                  <a:srgbClr val="7030A0"/>
                </a:solidFill>
              </a:rPr>
              <a:t>مدمنى</a:t>
            </a:r>
            <a:r>
              <a:rPr lang="ar-EG" sz="2800" b="1" dirty="0">
                <a:solidFill>
                  <a:srgbClr val="7030A0"/>
                </a:solidFill>
              </a:rPr>
              <a:t> الإنترنت</a:t>
            </a:r>
            <a:endParaRPr lang="en-US" sz="2800" b="1" dirty="0">
              <a:solidFill>
                <a:srgbClr val="7030A0"/>
              </a:solidFill>
            </a:endParaRPr>
          </a:p>
          <a:p>
            <a:pPr lvl="0"/>
            <a:r>
              <a:rPr lang="ar-EG" sz="2800" b="1" dirty="0" smtClean="0">
                <a:solidFill>
                  <a:srgbClr val="FFC000"/>
                </a:solidFill>
              </a:rPr>
              <a:t>     رابعا</a:t>
            </a:r>
            <a:r>
              <a:rPr lang="ar-EG" sz="2800" b="1" dirty="0">
                <a:solidFill>
                  <a:srgbClr val="FFC000"/>
                </a:solidFill>
              </a:rPr>
              <a:t>: علاج إدمان الإنترنت</a:t>
            </a:r>
            <a:endParaRPr lang="en-US" sz="2800" b="1" dirty="0">
              <a:solidFill>
                <a:srgbClr val="FFC000"/>
              </a:solidFill>
            </a:endParaRPr>
          </a:p>
          <a:p>
            <a:pPr marL="457200" lvl="0" indent="-457200">
              <a:buFont typeface="Wingdings" panose="05000000000000000000" pitchFamily="2" charset="2"/>
              <a:buChar char="q"/>
            </a:pPr>
            <a:r>
              <a:rPr lang="ar-EG" sz="2800" b="1" dirty="0">
                <a:solidFill>
                  <a:srgbClr val="C00000"/>
                </a:solidFill>
              </a:rPr>
              <a:t>الاتصال </a:t>
            </a:r>
            <a:r>
              <a:rPr lang="ar-EG" sz="2800" b="1" dirty="0" smtClean="0">
                <a:solidFill>
                  <a:srgbClr val="C00000"/>
                </a:solidFill>
              </a:rPr>
              <a:t>الهاتفي.</a:t>
            </a:r>
            <a:endParaRPr lang="en-US" sz="2800" b="1" dirty="0">
              <a:solidFill>
                <a:srgbClr val="C00000"/>
              </a:solidFill>
            </a:endParaRPr>
          </a:p>
        </p:txBody>
      </p:sp>
      <p:pic>
        <p:nvPicPr>
          <p:cNvPr id="20" name="Picture 19" descr="tawasol.jpg"/>
          <p:cNvPicPr>
            <a:picLocks noChangeAspect="1"/>
          </p:cNvPicPr>
          <p:nvPr/>
        </p:nvPicPr>
        <p:blipFill>
          <a:blip r:embed="rId2" cstate="print"/>
          <a:stretch>
            <a:fillRect/>
          </a:stretch>
        </p:blipFill>
        <p:spPr>
          <a:xfrm>
            <a:off x="0" y="2149791"/>
            <a:ext cx="3917557" cy="3906268"/>
          </a:xfrm>
          <a:prstGeom prst="rect">
            <a:avLst/>
          </a:prstGeom>
        </p:spPr>
      </p:pic>
      <p:pic>
        <p:nvPicPr>
          <p:cNvPr id="14" name="Picture 5"/>
          <p:cNvPicPr>
            <a:picLocks noChangeAspect="1" noChangeArrowheads="1"/>
          </p:cNvPicPr>
          <p:nvPr/>
        </p:nvPicPr>
        <p:blipFill>
          <a:blip r:embed="rId3" cstate="print"/>
          <a:stretch>
            <a:fillRect/>
          </a:stretch>
        </p:blipFill>
        <p:spPr bwMode="auto">
          <a:xfrm>
            <a:off x="7929586" y="312355"/>
            <a:ext cx="965842" cy="73256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sp>
        <p:nvSpPr>
          <p:cNvPr id="4" name="Flowchart: Document 3"/>
          <p:cNvSpPr/>
          <p:nvPr/>
        </p:nvSpPr>
        <p:spPr>
          <a:xfrm>
            <a:off x="14" y="0"/>
            <a:ext cx="9143985" cy="1785926"/>
          </a:xfrm>
          <a:prstGeom prst="flowChartDocument">
            <a:avLst/>
          </a:prstGeom>
          <a:solidFill>
            <a:srgbClr val="003300"/>
          </a:solidFill>
          <a:scene3d>
            <a:camera prst="orthographicFront"/>
            <a:lightRig rig="threePt" dir="t"/>
          </a:scene3d>
          <a:sp3d>
            <a:bevelT w="152400" h="50800" prst="softRound"/>
            <a:bevelB prst="angle"/>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1" name="Teardrop 10"/>
          <p:cNvSpPr/>
          <p:nvPr/>
        </p:nvSpPr>
        <p:spPr>
          <a:xfrm>
            <a:off x="7643834" y="0"/>
            <a:ext cx="1500166" cy="1357298"/>
          </a:xfrm>
          <a:prstGeom prst="teardrop">
            <a:avLst/>
          </a:prstGeom>
          <a:solidFill>
            <a:schemeClr val="bg1"/>
          </a:solidFill>
          <a:ln>
            <a:solidFill>
              <a:schemeClr val="bg1"/>
            </a:solidFill>
          </a:ln>
          <a:scene3d>
            <a:camera prst="orthographicFront"/>
            <a:lightRig rig="threePt" dir="t"/>
          </a:scene3d>
          <a:sp3d contourW="44450">
            <a:bevelT w="152400" h="50800" prst="softRound"/>
            <a:bevelB prst="angle"/>
            <a:contourClr>
              <a:srgbClr val="FFFF00"/>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8" name="TextBox 17"/>
          <p:cNvSpPr txBox="1"/>
          <p:nvPr/>
        </p:nvSpPr>
        <p:spPr>
          <a:xfrm>
            <a:off x="0" y="428604"/>
            <a:ext cx="9144000" cy="923330"/>
          </a:xfrm>
          <a:prstGeom prst="rect">
            <a:avLst/>
          </a:prstGeom>
          <a:noFill/>
        </p:spPr>
        <p:txBody>
          <a:bodyPr wrap="square" rtlCol="1">
            <a:spAutoFit/>
          </a:bodyPr>
          <a:lstStyle/>
          <a:p>
            <a:pPr algn="ctr"/>
            <a:r>
              <a:rPr lang="ar-SA" sz="5400" b="1" dirty="0" smtClean="0">
                <a:solidFill>
                  <a:schemeClr val="bg1"/>
                </a:solidFill>
              </a:rPr>
              <a:t> </a:t>
            </a:r>
            <a:r>
              <a:rPr lang="ar-EG" sz="5400" b="1" dirty="0" smtClean="0">
                <a:solidFill>
                  <a:schemeClr val="bg1"/>
                </a:solidFill>
              </a:rPr>
              <a:t>مفهوم </a:t>
            </a:r>
            <a:r>
              <a:rPr lang="ar-SA" sz="5400" b="1" dirty="0" smtClean="0">
                <a:solidFill>
                  <a:schemeClr val="bg1"/>
                </a:solidFill>
              </a:rPr>
              <a:t>الاتصال</a:t>
            </a:r>
            <a:r>
              <a:rPr lang="ar-EG" sz="5400" b="1" dirty="0" smtClean="0">
                <a:solidFill>
                  <a:schemeClr val="bg1"/>
                </a:solidFill>
              </a:rPr>
              <a:t> الإلكتروني</a:t>
            </a:r>
            <a:endParaRPr lang="ar-SA" sz="5400" b="1" dirty="0">
              <a:solidFill>
                <a:schemeClr val="bg1"/>
              </a:solidFill>
            </a:endParaRPr>
          </a:p>
        </p:txBody>
      </p:sp>
      <p:sp>
        <p:nvSpPr>
          <p:cNvPr id="19" name="TextBox 18"/>
          <p:cNvSpPr txBox="1"/>
          <p:nvPr/>
        </p:nvSpPr>
        <p:spPr>
          <a:xfrm>
            <a:off x="323528" y="1916517"/>
            <a:ext cx="8460432" cy="4536819"/>
          </a:xfrm>
          <a:prstGeom prst="rect">
            <a:avLst/>
          </a:prstGeom>
          <a:noFill/>
        </p:spPr>
        <p:txBody>
          <a:bodyPr wrap="square" rtlCol="1">
            <a:spAutoFit/>
          </a:bodyPr>
          <a:lstStyle/>
          <a:p>
            <a:pPr algn="just">
              <a:lnSpc>
                <a:spcPct val="150000"/>
              </a:lnSpc>
            </a:pPr>
            <a:r>
              <a:rPr lang="ar-EG" sz="2800" b="1" dirty="0">
                <a:solidFill>
                  <a:srgbClr val="0070C0"/>
                </a:solidFill>
              </a:rPr>
              <a:t>" المهارات المطلوبة لنقل وتبادل المعلومات والأفكار بين أطراف العملية الاتصالية من خلال استخدام الوسائل التكنولوجية الحديثة، والأقمار الصناعية، والتطبيقات العملية لشبكة المعلومات الدولية (الإنترنت) مثل مواقع التواصل الاجتماعي، والبريد الإلكتروني، والتصفح عبر الشبكة والقوائم البريدية والبحث عن المعلومات، والمحادثة مما تعطي مجالاً للأفراد للتعبير عن آرائهم واتجاهاتهم بكل حرية بعيداً عن الضغوط المجتمعية</a:t>
            </a:r>
            <a:r>
              <a:rPr lang="ar-EG" sz="2800" b="1" dirty="0" smtClean="0">
                <a:solidFill>
                  <a:srgbClr val="0070C0"/>
                </a:solidFill>
              </a:rPr>
              <a:t>.</a:t>
            </a:r>
            <a:endParaRPr lang="ar-SA" sz="2800" b="1" dirty="0">
              <a:solidFill>
                <a:srgbClr val="0070C0"/>
              </a:solidFill>
            </a:endParaRPr>
          </a:p>
        </p:txBody>
      </p:sp>
      <p:pic>
        <p:nvPicPr>
          <p:cNvPr id="10" name="Picture 5"/>
          <p:cNvPicPr>
            <a:picLocks noChangeAspect="1" noChangeArrowheads="1"/>
          </p:cNvPicPr>
          <p:nvPr/>
        </p:nvPicPr>
        <p:blipFill>
          <a:blip r:embed="rId2" cstate="print"/>
          <a:stretch>
            <a:fillRect/>
          </a:stretch>
        </p:blipFill>
        <p:spPr bwMode="auto">
          <a:xfrm>
            <a:off x="7929586" y="312355"/>
            <a:ext cx="965842" cy="73256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heel(4)">
                                      <p:cBhvr>
                                        <p:cTn id="7" dur="20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nodeType="clickEffect">
                                  <p:stCondLst>
                                    <p:cond delay="0"/>
                                  </p:stCondLst>
                                  <p:iterate type="lt">
                                    <p:tmPct val="50000"/>
                                  </p:iterate>
                                  <p:childTnLst>
                                    <p:set>
                                      <p:cBhvr>
                                        <p:cTn id="11" dur="1" fill="hold">
                                          <p:stCondLst>
                                            <p:cond delay="0"/>
                                          </p:stCondLst>
                                        </p:cTn>
                                        <p:tgtEl>
                                          <p:spTgt spid="19">
                                            <p:txEl>
                                              <p:pRg st="0" end="0"/>
                                            </p:txEl>
                                          </p:spTgt>
                                        </p:tgtEl>
                                        <p:attrNameLst>
                                          <p:attrName>style.visibility</p:attrName>
                                        </p:attrNameLst>
                                      </p:cBhvr>
                                      <p:to>
                                        <p:strVal val="visible"/>
                                      </p:to>
                                    </p:set>
                                    <p:anim calcmode="discrete" valueType="clr">
                                      <p:cBhvr override="childStyle">
                                        <p:cTn id="12" dur="80"/>
                                        <p:tgtEl>
                                          <p:spTgt spid="19">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19">
                                            <p:txEl>
                                              <p:pRg st="0" end="0"/>
                                            </p:txEl>
                                          </p:spTgt>
                                        </p:tgtEl>
                                        <p:attrNameLst>
                                          <p:attrName>fillcolor</p:attrName>
                                        </p:attrNameLst>
                                      </p:cBhvr>
                                      <p:tavLst>
                                        <p:tav tm="0">
                                          <p:val>
                                            <p:clrVal>
                                              <a:schemeClr val="accent2"/>
                                            </p:clrVal>
                                          </p:val>
                                        </p:tav>
                                        <p:tav tm="50000">
                                          <p:val>
                                            <p:clrVal>
                                              <a:schemeClr val="hlink"/>
                                            </p:clrVal>
                                          </p:val>
                                        </p:tav>
                                      </p:tavLst>
                                    </p:anim>
                                    <p:set>
                                      <p:cBhvr>
                                        <p:cTn id="14" dur="80"/>
                                        <p:tgtEl>
                                          <p:spTgt spid="19">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sp>
        <p:nvSpPr>
          <p:cNvPr id="4" name="Flowchart: Document 3"/>
          <p:cNvSpPr/>
          <p:nvPr/>
        </p:nvSpPr>
        <p:spPr>
          <a:xfrm>
            <a:off x="14" y="0"/>
            <a:ext cx="9143985" cy="1785926"/>
          </a:xfrm>
          <a:prstGeom prst="flowChartDocument">
            <a:avLst/>
          </a:prstGeom>
          <a:solidFill>
            <a:srgbClr val="003300"/>
          </a:solidFill>
          <a:scene3d>
            <a:camera prst="orthographicFront"/>
            <a:lightRig rig="threePt" dir="t"/>
          </a:scene3d>
          <a:sp3d>
            <a:bevelT w="152400" h="50800" prst="softRound"/>
            <a:bevelB prst="angle"/>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1" name="Teardrop 10"/>
          <p:cNvSpPr/>
          <p:nvPr/>
        </p:nvSpPr>
        <p:spPr>
          <a:xfrm>
            <a:off x="7643834" y="0"/>
            <a:ext cx="1500166" cy="1357298"/>
          </a:xfrm>
          <a:prstGeom prst="teardrop">
            <a:avLst/>
          </a:prstGeom>
          <a:solidFill>
            <a:schemeClr val="bg1"/>
          </a:solidFill>
          <a:ln>
            <a:solidFill>
              <a:schemeClr val="bg1"/>
            </a:solidFill>
          </a:ln>
          <a:scene3d>
            <a:camera prst="orthographicFront"/>
            <a:lightRig rig="threePt" dir="t"/>
          </a:scene3d>
          <a:sp3d contourW="44450">
            <a:bevelT w="152400" h="50800" prst="softRound"/>
            <a:bevelB prst="angle"/>
            <a:contourClr>
              <a:srgbClr val="FFFF00"/>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8" name="TextBox 17"/>
          <p:cNvSpPr txBox="1"/>
          <p:nvPr/>
        </p:nvSpPr>
        <p:spPr>
          <a:xfrm>
            <a:off x="0" y="428604"/>
            <a:ext cx="9144000" cy="1015663"/>
          </a:xfrm>
          <a:prstGeom prst="rect">
            <a:avLst/>
          </a:prstGeom>
          <a:noFill/>
        </p:spPr>
        <p:txBody>
          <a:bodyPr wrap="square" rtlCol="1">
            <a:spAutoFit/>
          </a:bodyPr>
          <a:lstStyle/>
          <a:p>
            <a:pPr algn="ctr"/>
            <a:r>
              <a:rPr lang="ar-EG" sz="6000" b="1" dirty="0" smtClean="0">
                <a:solidFill>
                  <a:schemeClr val="bg1"/>
                </a:solidFill>
              </a:rPr>
              <a:t>الاتصال الالكتروني</a:t>
            </a:r>
            <a:endParaRPr lang="ar-SA" sz="6000" b="1" dirty="0">
              <a:solidFill>
                <a:schemeClr val="bg1"/>
              </a:solidFill>
            </a:endParaRPr>
          </a:p>
        </p:txBody>
      </p:sp>
      <p:sp>
        <p:nvSpPr>
          <p:cNvPr id="19" name="TextBox 18"/>
          <p:cNvSpPr txBox="1"/>
          <p:nvPr/>
        </p:nvSpPr>
        <p:spPr>
          <a:xfrm>
            <a:off x="323528" y="1844824"/>
            <a:ext cx="8460432" cy="658835"/>
          </a:xfrm>
          <a:prstGeom prst="rect">
            <a:avLst/>
          </a:prstGeom>
          <a:noFill/>
        </p:spPr>
        <p:txBody>
          <a:bodyPr wrap="square" rtlCol="1">
            <a:spAutoFit/>
          </a:bodyPr>
          <a:lstStyle/>
          <a:p>
            <a:pPr algn="ctr">
              <a:lnSpc>
                <a:spcPct val="150000"/>
              </a:lnSpc>
            </a:pPr>
            <a:r>
              <a:rPr lang="ar-SA" sz="2800" b="1" dirty="0" smtClean="0"/>
              <a:t> </a:t>
            </a:r>
            <a:endParaRPr lang="ar-SA" sz="2800" b="1" dirty="0">
              <a:solidFill>
                <a:srgbClr val="003300"/>
              </a:solidFill>
            </a:endParaRPr>
          </a:p>
        </p:txBody>
      </p:sp>
      <p:pic>
        <p:nvPicPr>
          <p:cNvPr id="10" name="Picture 5"/>
          <p:cNvPicPr>
            <a:picLocks noChangeAspect="1" noChangeArrowheads="1"/>
          </p:cNvPicPr>
          <p:nvPr/>
        </p:nvPicPr>
        <p:blipFill>
          <a:blip r:embed="rId2" cstate="print"/>
          <a:stretch>
            <a:fillRect/>
          </a:stretch>
        </p:blipFill>
        <p:spPr bwMode="auto">
          <a:xfrm>
            <a:off x="7929586" y="312355"/>
            <a:ext cx="965842" cy="732566"/>
          </a:xfrm>
          <a:prstGeom prst="rect">
            <a:avLst/>
          </a:prstGeom>
          <a:noFill/>
        </p:spPr>
      </p:pic>
      <p:sp>
        <p:nvSpPr>
          <p:cNvPr id="9" name="عنصر نائب للمحتوى 8"/>
          <p:cNvSpPr>
            <a:spLocks noGrp="1"/>
          </p:cNvSpPr>
          <p:nvPr>
            <p:ph idx="1"/>
          </p:nvPr>
        </p:nvSpPr>
        <p:spPr>
          <a:xfrm>
            <a:off x="457200" y="1600200"/>
            <a:ext cx="8229600" cy="4925144"/>
          </a:xfrm>
        </p:spPr>
        <p:txBody>
          <a:bodyPr>
            <a:normAutofit/>
          </a:bodyPr>
          <a:lstStyle/>
          <a:p>
            <a:pPr marL="0" lvl="0" indent="0">
              <a:buNone/>
            </a:pPr>
            <a:r>
              <a:rPr lang="ar-EG" sz="3600" b="1" dirty="0" smtClean="0">
                <a:solidFill>
                  <a:srgbClr val="FF0000"/>
                </a:solidFill>
              </a:rPr>
              <a:t>أهمية الاتصال الالكتروني: </a:t>
            </a:r>
            <a:endParaRPr lang="ar-SA" sz="3600" b="1" dirty="0" smtClean="0">
              <a:solidFill>
                <a:srgbClr val="FF0000"/>
              </a:solidFill>
            </a:endParaRPr>
          </a:p>
          <a:p>
            <a:pPr lvl="1" algn="just">
              <a:buFont typeface="Wingdings" pitchFamily="2" charset="2"/>
              <a:buChar char="Ø"/>
            </a:pPr>
            <a:r>
              <a:rPr lang="ar-EG" b="1" dirty="0" smtClean="0">
                <a:solidFill>
                  <a:srgbClr val="002060"/>
                </a:solidFill>
              </a:rPr>
              <a:t>تبادل </a:t>
            </a:r>
            <a:r>
              <a:rPr lang="ar-EG" b="1" dirty="0">
                <a:solidFill>
                  <a:srgbClr val="002060"/>
                </a:solidFill>
              </a:rPr>
              <a:t>المعلومات والأفكار داخل بنية رقمية يتيح تبادل المعلومات في سهولة ويسر </a:t>
            </a:r>
            <a:r>
              <a:rPr lang="ar-EG" b="1" dirty="0" smtClean="0">
                <a:solidFill>
                  <a:srgbClr val="002060"/>
                </a:solidFill>
              </a:rPr>
              <a:t>.</a:t>
            </a:r>
            <a:r>
              <a:rPr lang="ar-SA" b="1" dirty="0" smtClean="0">
                <a:solidFill>
                  <a:srgbClr val="002060"/>
                </a:solidFill>
              </a:rPr>
              <a:t> </a:t>
            </a:r>
            <a:endParaRPr lang="en-US" sz="2000" b="1" dirty="0" smtClean="0">
              <a:solidFill>
                <a:srgbClr val="002060"/>
              </a:solidFill>
            </a:endParaRPr>
          </a:p>
          <a:p>
            <a:pPr lvl="1" algn="just">
              <a:buFont typeface="Wingdings" pitchFamily="2" charset="2"/>
              <a:buChar char="Ø"/>
            </a:pPr>
            <a:r>
              <a:rPr lang="ar-EG" b="1" dirty="0" smtClean="0">
                <a:solidFill>
                  <a:srgbClr val="00B050"/>
                </a:solidFill>
              </a:rPr>
              <a:t>يتيح </a:t>
            </a:r>
            <a:r>
              <a:rPr lang="ar-EG" b="1" dirty="0">
                <a:solidFill>
                  <a:srgbClr val="00B050"/>
                </a:solidFill>
              </a:rPr>
              <a:t>التواصل الإلكتروني للأفراد مستوى مرتفع من الوجود الاجتماعي مع زملائهم من خلال المشاركة في المحادثات والحوارات والنقاشات .</a:t>
            </a:r>
            <a:endParaRPr lang="en-US" b="1" dirty="0">
              <a:solidFill>
                <a:srgbClr val="00B050"/>
              </a:solidFill>
            </a:endParaRPr>
          </a:p>
          <a:p>
            <a:pPr lvl="1">
              <a:buFont typeface="Wingdings" pitchFamily="2" charset="2"/>
              <a:buChar char="Ø"/>
            </a:pPr>
            <a:r>
              <a:rPr lang="ar-EG" b="1" dirty="0" smtClean="0">
                <a:solidFill>
                  <a:srgbClr val="0070C0"/>
                </a:solidFill>
              </a:rPr>
              <a:t>مواكبة </a:t>
            </a:r>
            <a:r>
              <a:rPr lang="ar-EG" b="1" dirty="0">
                <a:solidFill>
                  <a:srgbClr val="0070C0"/>
                </a:solidFill>
              </a:rPr>
              <a:t>كل جديد علي الساحة المحلية والعالمية</a:t>
            </a:r>
            <a:r>
              <a:rPr lang="ar-EG" b="1" dirty="0" smtClean="0">
                <a:solidFill>
                  <a:srgbClr val="0070C0"/>
                </a:solidFill>
              </a:rPr>
              <a:t>. </a:t>
            </a:r>
            <a:endParaRPr lang="ar-EG" b="1" dirty="0">
              <a:solidFill>
                <a:srgbClr val="0070C0"/>
              </a:solidFill>
            </a:endParaRPr>
          </a:p>
          <a:p>
            <a:pPr lvl="1" algn="just">
              <a:buFont typeface="Wingdings" pitchFamily="2" charset="2"/>
              <a:buChar char="Ø"/>
            </a:pPr>
            <a:r>
              <a:rPr lang="ar-EG" b="1" dirty="0" smtClean="0">
                <a:solidFill>
                  <a:schemeClr val="accent2">
                    <a:lumMod val="75000"/>
                  </a:schemeClr>
                </a:solidFill>
              </a:rPr>
              <a:t>يتيح </a:t>
            </a:r>
            <a:r>
              <a:rPr lang="ar-EG" b="1" dirty="0">
                <a:solidFill>
                  <a:schemeClr val="accent2">
                    <a:lumMod val="75000"/>
                  </a:schemeClr>
                </a:solidFill>
              </a:rPr>
              <a:t>فرص التعلم عن بُعد عن طريق استخدام أدوات التواصل </a:t>
            </a:r>
            <a:r>
              <a:rPr lang="ar-EG" b="1" dirty="0" smtClean="0">
                <a:solidFill>
                  <a:schemeClr val="accent2">
                    <a:lumMod val="75000"/>
                  </a:schemeClr>
                </a:solidFill>
              </a:rPr>
              <a:t>الإلكتروني. </a:t>
            </a:r>
            <a:endParaRPr lang="en-US" b="1" dirty="0">
              <a:solidFill>
                <a:schemeClr val="accent2">
                  <a:lumMod val="75000"/>
                </a:schemeClr>
              </a:solidFill>
            </a:endParaRPr>
          </a:p>
        </p:txBody>
      </p:sp>
      <p:sp>
        <p:nvSpPr>
          <p:cNvPr id="3" name="AutoShape 2" descr="https://encrypted-tbn3.gstatic.com/images?q=tbn:ANd9GcQ7I_ameDaXcM9yg6BAlp0RhlfaznPemnIEcXuWdHpbe4TzeEp8"/>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ar-EG"/>
          </a:p>
        </p:txBody>
      </p:sp>
      <p:sp>
        <p:nvSpPr>
          <p:cNvPr id="6" name="AutoShape 6" descr="https://encrypted-tbn3.gstatic.com/images?q=tbn:ANd9GcQ7I_ameDaXcM9yg6BAlp0RhlfaznPemnIEcXuWdHpbe4TzeEp8"/>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ar-EG"/>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18"/>
                                        </p:tgtEl>
                                        <p:attrNameLst>
                                          <p:attrName>style.visibility</p:attrName>
                                        </p:attrNameLst>
                                      </p:cBhvr>
                                      <p:to>
                                        <p:strVal val="visible"/>
                                      </p:to>
                                    </p:set>
                                    <p:anim by="(-#ppt_w*2)" calcmode="lin" valueType="num">
                                      <p:cBhvr rctx="PPT">
                                        <p:cTn id="7" dur="250" autoRev="1" fill="hold">
                                          <p:stCondLst>
                                            <p:cond delay="0"/>
                                          </p:stCondLst>
                                        </p:cTn>
                                        <p:tgtEl>
                                          <p:spTgt spid="18"/>
                                        </p:tgtEl>
                                        <p:attrNameLst>
                                          <p:attrName>ppt_w</p:attrName>
                                        </p:attrNameLst>
                                      </p:cBhvr>
                                    </p:anim>
                                    <p:anim by="(#ppt_w*0.50)" calcmode="lin" valueType="num">
                                      <p:cBhvr>
                                        <p:cTn id="8" dur="250" decel="50000" autoRev="1" fill="hold">
                                          <p:stCondLst>
                                            <p:cond delay="0"/>
                                          </p:stCondLst>
                                        </p:cTn>
                                        <p:tgtEl>
                                          <p:spTgt spid="18"/>
                                        </p:tgtEl>
                                        <p:attrNameLst>
                                          <p:attrName>ppt_x</p:attrName>
                                        </p:attrNameLst>
                                      </p:cBhvr>
                                    </p:anim>
                                    <p:anim from="(-#ppt_h/2)" to="(#ppt_y)" calcmode="lin" valueType="num">
                                      <p:cBhvr>
                                        <p:cTn id="9" dur="500" fill="hold">
                                          <p:stCondLst>
                                            <p:cond delay="0"/>
                                          </p:stCondLst>
                                        </p:cTn>
                                        <p:tgtEl>
                                          <p:spTgt spid="18"/>
                                        </p:tgtEl>
                                        <p:attrNameLst>
                                          <p:attrName>ppt_y</p:attrName>
                                        </p:attrNameLst>
                                      </p:cBhvr>
                                    </p:anim>
                                    <p:animRot by="21600000">
                                      <p:cBhvr>
                                        <p:cTn id="10" dur="500" fill="hold">
                                          <p:stCondLst>
                                            <p:cond delay="0"/>
                                          </p:stCondLst>
                                        </p:cTn>
                                        <p:tgtEl>
                                          <p:spTgt spid="18"/>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56" presetClass="entr" presetSubtype="0" fill="hold" nodeType="clickEffect">
                                  <p:stCondLst>
                                    <p:cond delay="0"/>
                                  </p:stCondLst>
                                  <p:iterate type="lt">
                                    <p:tmPct val="10000"/>
                                  </p:iterate>
                                  <p:childTnLst>
                                    <p:set>
                                      <p:cBhvr>
                                        <p:cTn id="14" dur="1" fill="hold">
                                          <p:stCondLst>
                                            <p:cond delay="0"/>
                                          </p:stCondLst>
                                        </p:cTn>
                                        <p:tgtEl>
                                          <p:spTgt spid="9">
                                            <p:txEl>
                                              <p:pRg st="0" end="0"/>
                                            </p:txEl>
                                          </p:spTgt>
                                        </p:tgtEl>
                                        <p:attrNameLst>
                                          <p:attrName>style.visibility</p:attrName>
                                        </p:attrNameLst>
                                      </p:cBhvr>
                                      <p:to>
                                        <p:strVal val="visible"/>
                                      </p:to>
                                    </p:set>
                                    <p:anim by="(-#ppt_w*2)" calcmode="lin" valueType="num">
                                      <p:cBhvr rctx="PPT">
                                        <p:cTn id="15" dur="250" autoRev="1" fill="hold">
                                          <p:stCondLst>
                                            <p:cond delay="0"/>
                                          </p:stCondLst>
                                        </p:cTn>
                                        <p:tgtEl>
                                          <p:spTgt spid="9">
                                            <p:txEl>
                                              <p:pRg st="0" end="0"/>
                                            </p:txEl>
                                          </p:spTgt>
                                        </p:tgtEl>
                                        <p:attrNameLst>
                                          <p:attrName>ppt_w</p:attrName>
                                        </p:attrNameLst>
                                      </p:cBhvr>
                                    </p:anim>
                                    <p:anim by="(#ppt_w*0.50)" calcmode="lin" valueType="num">
                                      <p:cBhvr>
                                        <p:cTn id="16" dur="250" decel="50000" autoRev="1" fill="hold">
                                          <p:stCondLst>
                                            <p:cond delay="0"/>
                                          </p:stCondLst>
                                        </p:cTn>
                                        <p:tgtEl>
                                          <p:spTgt spid="9">
                                            <p:txEl>
                                              <p:pRg st="0" end="0"/>
                                            </p:txEl>
                                          </p:spTgt>
                                        </p:tgtEl>
                                        <p:attrNameLst>
                                          <p:attrName>ppt_x</p:attrName>
                                        </p:attrNameLst>
                                      </p:cBhvr>
                                    </p:anim>
                                    <p:anim from="(-#ppt_h/2)" to="(#ppt_y)" calcmode="lin" valueType="num">
                                      <p:cBhvr>
                                        <p:cTn id="17" dur="500" fill="hold">
                                          <p:stCondLst>
                                            <p:cond delay="0"/>
                                          </p:stCondLst>
                                        </p:cTn>
                                        <p:tgtEl>
                                          <p:spTgt spid="9">
                                            <p:txEl>
                                              <p:pRg st="0" end="0"/>
                                            </p:txEl>
                                          </p:spTgt>
                                        </p:tgtEl>
                                        <p:attrNameLst>
                                          <p:attrName>ppt_y</p:attrName>
                                        </p:attrNameLst>
                                      </p:cBhvr>
                                    </p:anim>
                                    <p:animRot by="21600000">
                                      <p:cBhvr>
                                        <p:cTn id="18" dur="500" fill="hold">
                                          <p:stCondLst>
                                            <p:cond delay="0"/>
                                          </p:stCondLst>
                                        </p:cTn>
                                        <p:tgtEl>
                                          <p:spTgt spid="9">
                                            <p:txEl>
                                              <p:pRg st="0" end="0"/>
                                            </p:txEl>
                                          </p:spTgt>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54" presetClass="entr" presetSubtype="0" accel="100000" fill="hold" nodeType="clickEffect">
                                  <p:stCondLst>
                                    <p:cond delay="0"/>
                                  </p:stCondLst>
                                  <p:childTnLst>
                                    <p:set>
                                      <p:cBhvr>
                                        <p:cTn id="22" dur="1" fill="hold">
                                          <p:stCondLst>
                                            <p:cond delay="0"/>
                                          </p:stCondLst>
                                        </p:cTn>
                                        <p:tgtEl>
                                          <p:spTgt spid="9">
                                            <p:txEl>
                                              <p:pRg st="1" end="1"/>
                                            </p:txEl>
                                          </p:spTgt>
                                        </p:tgtEl>
                                        <p:attrNameLst>
                                          <p:attrName>style.visibility</p:attrName>
                                        </p:attrNameLst>
                                      </p:cBhvr>
                                      <p:to>
                                        <p:strVal val="visible"/>
                                      </p:to>
                                    </p:set>
                                    <p:anim calcmode="lin" valueType="num">
                                      <p:cBhvr>
                                        <p:cTn id="23" dur="500" fill="hold"/>
                                        <p:tgtEl>
                                          <p:spTgt spid="9">
                                            <p:txEl>
                                              <p:pRg st="1" end="1"/>
                                            </p:txEl>
                                          </p:spTgt>
                                        </p:tgtEl>
                                        <p:attrNameLst>
                                          <p:attrName>ppt_w</p:attrName>
                                        </p:attrNameLst>
                                      </p:cBhvr>
                                      <p:tavLst>
                                        <p:tav tm="0">
                                          <p:val>
                                            <p:strVal val="#ppt_w*0.05"/>
                                          </p:val>
                                        </p:tav>
                                        <p:tav tm="100000">
                                          <p:val>
                                            <p:strVal val="#ppt_w"/>
                                          </p:val>
                                        </p:tav>
                                      </p:tavLst>
                                    </p:anim>
                                    <p:anim calcmode="lin" valueType="num">
                                      <p:cBhvr>
                                        <p:cTn id="24" dur="500" fill="hold"/>
                                        <p:tgtEl>
                                          <p:spTgt spid="9">
                                            <p:txEl>
                                              <p:pRg st="1" end="1"/>
                                            </p:txEl>
                                          </p:spTgt>
                                        </p:tgtEl>
                                        <p:attrNameLst>
                                          <p:attrName>ppt_h</p:attrName>
                                        </p:attrNameLst>
                                      </p:cBhvr>
                                      <p:tavLst>
                                        <p:tav tm="0">
                                          <p:val>
                                            <p:strVal val="#ppt_h"/>
                                          </p:val>
                                        </p:tav>
                                        <p:tav tm="100000">
                                          <p:val>
                                            <p:strVal val="#ppt_h"/>
                                          </p:val>
                                        </p:tav>
                                      </p:tavLst>
                                    </p:anim>
                                    <p:anim calcmode="lin" valueType="num">
                                      <p:cBhvr>
                                        <p:cTn id="25" dur="500" fill="hold"/>
                                        <p:tgtEl>
                                          <p:spTgt spid="9">
                                            <p:txEl>
                                              <p:pRg st="1" end="1"/>
                                            </p:txEl>
                                          </p:spTgt>
                                        </p:tgtEl>
                                        <p:attrNameLst>
                                          <p:attrName>ppt_x</p:attrName>
                                        </p:attrNameLst>
                                      </p:cBhvr>
                                      <p:tavLst>
                                        <p:tav tm="0">
                                          <p:val>
                                            <p:strVal val="#ppt_x-.2"/>
                                          </p:val>
                                        </p:tav>
                                        <p:tav tm="100000">
                                          <p:val>
                                            <p:strVal val="#ppt_x"/>
                                          </p:val>
                                        </p:tav>
                                      </p:tavLst>
                                    </p:anim>
                                    <p:anim calcmode="lin" valueType="num">
                                      <p:cBhvr>
                                        <p:cTn id="26" dur="500" fill="hold"/>
                                        <p:tgtEl>
                                          <p:spTgt spid="9">
                                            <p:txEl>
                                              <p:pRg st="1" end="1"/>
                                            </p:txEl>
                                          </p:spTgt>
                                        </p:tgtEl>
                                        <p:attrNameLst>
                                          <p:attrName>ppt_y</p:attrName>
                                        </p:attrNameLst>
                                      </p:cBhvr>
                                      <p:tavLst>
                                        <p:tav tm="0">
                                          <p:val>
                                            <p:strVal val="#ppt_y"/>
                                          </p:val>
                                        </p:tav>
                                        <p:tav tm="100000">
                                          <p:val>
                                            <p:strVal val="#ppt_y"/>
                                          </p:val>
                                        </p:tav>
                                      </p:tavLst>
                                    </p:anim>
                                    <p:animEffect transition="in" filter="fade">
                                      <p:cBhvr>
                                        <p:cTn id="27" dur="500"/>
                                        <p:tgtEl>
                                          <p:spTgt spid="9">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9" presetClass="entr" presetSubtype="0" accel="100000" fill="hold" nodeType="clickEffect">
                                  <p:stCondLst>
                                    <p:cond delay="0"/>
                                  </p:stCondLst>
                                  <p:childTnLst>
                                    <p:set>
                                      <p:cBhvr>
                                        <p:cTn id="31" dur="1" fill="hold">
                                          <p:stCondLst>
                                            <p:cond delay="0"/>
                                          </p:stCondLst>
                                        </p:cTn>
                                        <p:tgtEl>
                                          <p:spTgt spid="9">
                                            <p:txEl>
                                              <p:pRg st="2" end="2"/>
                                            </p:txEl>
                                          </p:spTgt>
                                        </p:tgtEl>
                                        <p:attrNameLst>
                                          <p:attrName>style.visibility</p:attrName>
                                        </p:attrNameLst>
                                      </p:cBhvr>
                                      <p:to>
                                        <p:strVal val="visible"/>
                                      </p:to>
                                    </p:set>
                                    <p:anim calcmode="lin" valueType="num">
                                      <p:cBhvr>
                                        <p:cTn id="32" dur="500" fill="hold"/>
                                        <p:tgtEl>
                                          <p:spTgt spid="9">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33" dur="500" fill="hold"/>
                                        <p:tgtEl>
                                          <p:spTgt spid="9">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4" dur="500" fill="hold"/>
                                        <p:tgtEl>
                                          <p:spTgt spid="9">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35" dur="500" fill="hold"/>
                                        <p:tgtEl>
                                          <p:spTgt spid="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35" presetClass="entr" presetSubtype="0" fill="hold" nodeType="clickEffect">
                                  <p:stCondLst>
                                    <p:cond delay="0"/>
                                  </p:stCondLst>
                                  <p:childTnLst>
                                    <p:set>
                                      <p:cBhvr>
                                        <p:cTn id="39" dur="1" fill="hold">
                                          <p:stCondLst>
                                            <p:cond delay="0"/>
                                          </p:stCondLst>
                                        </p:cTn>
                                        <p:tgtEl>
                                          <p:spTgt spid="9">
                                            <p:txEl>
                                              <p:pRg st="3" end="3"/>
                                            </p:txEl>
                                          </p:spTgt>
                                        </p:tgtEl>
                                        <p:attrNameLst>
                                          <p:attrName>style.visibility</p:attrName>
                                        </p:attrNameLst>
                                      </p:cBhvr>
                                      <p:to>
                                        <p:strVal val="visible"/>
                                      </p:to>
                                    </p:set>
                                    <p:animEffect transition="in" filter="fade">
                                      <p:cBhvr>
                                        <p:cTn id="40" dur="500"/>
                                        <p:tgtEl>
                                          <p:spTgt spid="9">
                                            <p:txEl>
                                              <p:pRg st="3" end="3"/>
                                            </p:txEl>
                                          </p:spTgt>
                                        </p:tgtEl>
                                      </p:cBhvr>
                                    </p:animEffect>
                                    <p:anim calcmode="lin" valueType="num">
                                      <p:cBhvr>
                                        <p:cTn id="41" dur="500" fill="hold"/>
                                        <p:tgtEl>
                                          <p:spTgt spid="9">
                                            <p:txEl>
                                              <p:pRg st="3" end="3"/>
                                            </p:txEl>
                                          </p:spTgt>
                                        </p:tgtEl>
                                        <p:attrNameLst>
                                          <p:attrName>style.rotation</p:attrName>
                                        </p:attrNameLst>
                                      </p:cBhvr>
                                      <p:tavLst>
                                        <p:tav tm="0">
                                          <p:val>
                                            <p:fltVal val="720"/>
                                          </p:val>
                                        </p:tav>
                                        <p:tav tm="100000">
                                          <p:val>
                                            <p:fltVal val="0"/>
                                          </p:val>
                                        </p:tav>
                                      </p:tavLst>
                                    </p:anim>
                                    <p:anim calcmode="lin" valueType="num">
                                      <p:cBhvr>
                                        <p:cTn id="42" dur="500" fill="hold"/>
                                        <p:tgtEl>
                                          <p:spTgt spid="9">
                                            <p:txEl>
                                              <p:pRg st="3" end="3"/>
                                            </p:txEl>
                                          </p:spTgt>
                                        </p:tgtEl>
                                        <p:attrNameLst>
                                          <p:attrName>ppt_h</p:attrName>
                                        </p:attrNameLst>
                                      </p:cBhvr>
                                      <p:tavLst>
                                        <p:tav tm="0">
                                          <p:val>
                                            <p:fltVal val="0"/>
                                          </p:val>
                                        </p:tav>
                                        <p:tav tm="100000">
                                          <p:val>
                                            <p:strVal val="#ppt_h"/>
                                          </p:val>
                                        </p:tav>
                                      </p:tavLst>
                                    </p:anim>
                                    <p:anim calcmode="lin" valueType="num">
                                      <p:cBhvr>
                                        <p:cTn id="43" dur="500" fill="hold"/>
                                        <p:tgtEl>
                                          <p:spTgt spid="9">
                                            <p:txEl>
                                              <p:pRg st="3" end="3"/>
                                            </p:txEl>
                                          </p:spTgt>
                                        </p:tgtEl>
                                        <p:attrNameLst>
                                          <p:attrName>ppt_w</p:attrName>
                                        </p:attrNameLst>
                                      </p:cBhvr>
                                      <p:tavLst>
                                        <p:tav tm="0">
                                          <p:val>
                                            <p:fltVal val="0"/>
                                          </p:val>
                                        </p:tav>
                                        <p:tav tm="100000">
                                          <p:val>
                                            <p:strVal val="#ppt_w"/>
                                          </p:val>
                                        </p:tav>
                                      </p:tavLst>
                                    </p:anim>
                                  </p:childTnLst>
                                </p:cTn>
                              </p:par>
                            </p:childTnLst>
                          </p:cTn>
                        </p:par>
                      </p:childTnLst>
                    </p:cTn>
                  </p:par>
                  <p:par>
                    <p:cTn id="44" fill="hold">
                      <p:stCondLst>
                        <p:cond delay="indefinite"/>
                      </p:stCondLst>
                      <p:childTnLst>
                        <p:par>
                          <p:cTn id="45" fill="hold">
                            <p:stCondLst>
                              <p:cond delay="0"/>
                            </p:stCondLst>
                            <p:childTnLst>
                              <p:par>
                                <p:cTn id="46" presetID="30" presetClass="entr" presetSubtype="0" fill="hold" nodeType="clickEffect">
                                  <p:stCondLst>
                                    <p:cond delay="0"/>
                                  </p:stCondLst>
                                  <p:childTnLst>
                                    <p:set>
                                      <p:cBhvr>
                                        <p:cTn id="47" dur="1" fill="hold">
                                          <p:stCondLst>
                                            <p:cond delay="0"/>
                                          </p:stCondLst>
                                        </p:cTn>
                                        <p:tgtEl>
                                          <p:spTgt spid="9">
                                            <p:txEl>
                                              <p:pRg st="4" end="4"/>
                                            </p:txEl>
                                          </p:spTgt>
                                        </p:tgtEl>
                                        <p:attrNameLst>
                                          <p:attrName>style.visibility</p:attrName>
                                        </p:attrNameLst>
                                      </p:cBhvr>
                                      <p:to>
                                        <p:strVal val="visible"/>
                                      </p:to>
                                    </p:set>
                                    <p:animEffect transition="in" filter="fade">
                                      <p:cBhvr>
                                        <p:cTn id="48" dur="800" decel="100000"/>
                                        <p:tgtEl>
                                          <p:spTgt spid="9">
                                            <p:txEl>
                                              <p:pRg st="4" end="4"/>
                                            </p:txEl>
                                          </p:spTgt>
                                        </p:tgtEl>
                                      </p:cBhvr>
                                    </p:animEffect>
                                    <p:anim calcmode="lin" valueType="num">
                                      <p:cBhvr>
                                        <p:cTn id="49" dur="800" decel="100000" fill="hold"/>
                                        <p:tgtEl>
                                          <p:spTgt spid="9">
                                            <p:txEl>
                                              <p:pRg st="4" end="4"/>
                                            </p:txEl>
                                          </p:spTgt>
                                        </p:tgtEl>
                                        <p:attrNameLst>
                                          <p:attrName>style.rotation</p:attrName>
                                        </p:attrNameLst>
                                      </p:cBhvr>
                                      <p:tavLst>
                                        <p:tav tm="0">
                                          <p:val>
                                            <p:fltVal val="-90"/>
                                          </p:val>
                                        </p:tav>
                                        <p:tav tm="100000">
                                          <p:val>
                                            <p:fltVal val="0"/>
                                          </p:val>
                                        </p:tav>
                                      </p:tavLst>
                                    </p:anim>
                                    <p:anim calcmode="lin" valueType="num">
                                      <p:cBhvr>
                                        <p:cTn id="50" dur="800" decel="100000" fill="hold"/>
                                        <p:tgtEl>
                                          <p:spTgt spid="9">
                                            <p:txEl>
                                              <p:pRg st="4" end="4"/>
                                            </p:txEl>
                                          </p:spTgt>
                                        </p:tgtEl>
                                        <p:attrNameLst>
                                          <p:attrName>ppt_x</p:attrName>
                                        </p:attrNameLst>
                                      </p:cBhvr>
                                      <p:tavLst>
                                        <p:tav tm="0">
                                          <p:val>
                                            <p:strVal val="#ppt_x+0.4"/>
                                          </p:val>
                                        </p:tav>
                                        <p:tav tm="100000">
                                          <p:val>
                                            <p:strVal val="#ppt_x-0.05"/>
                                          </p:val>
                                        </p:tav>
                                      </p:tavLst>
                                    </p:anim>
                                    <p:anim calcmode="lin" valueType="num">
                                      <p:cBhvr>
                                        <p:cTn id="51" dur="800" decel="100000" fill="hold"/>
                                        <p:tgtEl>
                                          <p:spTgt spid="9">
                                            <p:txEl>
                                              <p:pRg st="4" end="4"/>
                                            </p:txEl>
                                          </p:spTgt>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9">
                                            <p:txEl>
                                              <p:pRg st="4" end="4"/>
                                            </p:txEl>
                                          </p:spTgt>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9">
                                            <p:txEl>
                                              <p:pRg st="4" end="4"/>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sp>
        <p:nvSpPr>
          <p:cNvPr id="4" name="Flowchart: Document 3"/>
          <p:cNvSpPr/>
          <p:nvPr/>
        </p:nvSpPr>
        <p:spPr>
          <a:xfrm>
            <a:off x="14" y="0"/>
            <a:ext cx="9143985" cy="1785926"/>
          </a:xfrm>
          <a:prstGeom prst="flowChartDocument">
            <a:avLst/>
          </a:prstGeom>
          <a:solidFill>
            <a:srgbClr val="003300"/>
          </a:solidFill>
          <a:scene3d>
            <a:camera prst="orthographicFront"/>
            <a:lightRig rig="threePt" dir="t"/>
          </a:scene3d>
          <a:sp3d>
            <a:bevelT w="152400" h="50800" prst="softRound"/>
            <a:bevelB prst="angle"/>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1" name="Teardrop 10"/>
          <p:cNvSpPr/>
          <p:nvPr/>
        </p:nvSpPr>
        <p:spPr>
          <a:xfrm>
            <a:off x="7643834" y="0"/>
            <a:ext cx="1500166" cy="1357298"/>
          </a:xfrm>
          <a:prstGeom prst="teardrop">
            <a:avLst/>
          </a:prstGeom>
          <a:solidFill>
            <a:schemeClr val="bg1"/>
          </a:solidFill>
          <a:ln>
            <a:solidFill>
              <a:schemeClr val="bg1"/>
            </a:solidFill>
          </a:ln>
          <a:scene3d>
            <a:camera prst="orthographicFront"/>
            <a:lightRig rig="threePt" dir="t"/>
          </a:scene3d>
          <a:sp3d contourW="44450">
            <a:bevelT w="152400" h="50800" prst="softRound"/>
            <a:bevelB prst="angle"/>
            <a:contourClr>
              <a:srgbClr val="FFFF00"/>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8" name="TextBox 17"/>
          <p:cNvSpPr txBox="1"/>
          <p:nvPr/>
        </p:nvSpPr>
        <p:spPr>
          <a:xfrm>
            <a:off x="0" y="428604"/>
            <a:ext cx="9144000" cy="1015663"/>
          </a:xfrm>
          <a:prstGeom prst="rect">
            <a:avLst/>
          </a:prstGeom>
          <a:noFill/>
        </p:spPr>
        <p:txBody>
          <a:bodyPr wrap="square" rtlCol="1">
            <a:spAutoFit/>
          </a:bodyPr>
          <a:lstStyle/>
          <a:p>
            <a:pPr algn="ctr"/>
            <a:r>
              <a:rPr lang="ar-EG" sz="6000" b="1" dirty="0" smtClean="0">
                <a:solidFill>
                  <a:schemeClr val="bg1"/>
                </a:solidFill>
              </a:rPr>
              <a:t>الاتصال الالكتروني</a:t>
            </a:r>
            <a:endParaRPr lang="ar-SA" sz="6000" b="1" dirty="0">
              <a:solidFill>
                <a:schemeClr val="bg1"/>
              </a:solidFill>
            </a:endParaRPr>
          </a:p>
        </p:txBody>
      </p:sp>
      <p:sp>
        <p:nvSpPr>
          <p:cNvPr id="19" name="TextBox 18"/>
          <p:cNvSpPr txBox="1"/>
          <p:nvPr/>
        </p:nvSpPr>
        <p:spPr>
          <a:xfrm>
            <a:off x="323528" y="1844824"/>
            <a:ext cx="8460432" cy="658835"/>
          </a:xfrm>
          <a:prstGeom prst="rect">
            <a:avLst/>
          </a:prstGeom>
          <a:noFill/>
        </p:spPr>
        <p:txBody>
          <a:bodyPr wrap="square" rtlCol="1">
            <a:spAutoFit/>
          </a:bodyPr>
          <a:lstStyle/>
          <a:p>
            <a:pPr algn="ctr">
              <a:lnSpc>
                <a:spcPct val="150000"/>
              </a:lnSpc>
            </a:pPr>
            <a:r>
              <a:rPr lang="ar-SA" sz="2800" b="1" dirty="0" smtClean="0"/>
              <a:t> </a:t>
            </a:r>
            <a:endParaRPr lang="ar-SA" sz="2800" b="1" dirty="0">
              <a:solidFill>
                <a:srgbClr val="003300"/>
              </a:solidFill>
            </a:endParaRPr>
          </a:p>
        </p:txBody>
      </p:sp>
      <p:pic>
        <p:nvPicPr>
          <p:cNvPr id="10" name="Picture 5"/>
          <p:cNvPicPr>
            <a:picLocks noChangeAspect="1" noChangeArrowheads="1"/>
          </p:cNvPicPr>
          <p:nvPr/>
        </p:nvPicPr>
        <p:blipFill>
          <a:blip r:embed="rId2" cstate="print"/>
          <a:stretch>
            <a:fillRect/>
          </a:stretch>
        </p:blipFill>
        <p:spPr bwMode="auto">
          <a:xfrm>
            <a:off x="7929586" y="312355"/>
            <a:ext cx="965842" cy="732566"/>
          </a:xfrm>
          <a:prstGeom prst="rect">
            <a:avLst/>
          </a:prstGeom>
          <a:noFill/>
        </p:spPr>
      </p:pic>
      <p:sp>
        <p:nvSpPr>
          <p:cNvPr id="9" name="عنصر نائب للمحتوى 8"/>
          <p:cNvSpPr>
            <a:spLocks noGrp="1"/>
          </p:cNvSpPr>
          <p:nvPr>
            <p:ph idx="1"/>
          </p:nvPr>
        </p:nvSpPr>
        <p:spPr>
          <a:xfrm>
            <a:off x="457200" y="1600200"/>
            <a:ext cx="8438228" cy="4925144"/>
          </a:xfrm>
        </p:spPr>
        <p:txBody>
          <a:bodyPr>
            <a:normAutofit/>
          </a:bodyPr>
          <a:lstStyle/>
          <a:p>
            <a:pPr marL="0" lvl="0" indent="0">
              <a:buNone/>
            </a:pPr>
            <a:r>
              <a:rPr lang="ar-EG" sz="3600" b="1" dirty="0" smtClean="0">
                <a:solidFill>
                  <a:srgbClr val="FF0000"/>
                </a:solidFill>
              </a:rPr>
              <a:t>أهداف الاتصال الالكتروني: </a:t>
            </a:r>
            <a:endParaRPr lang="ar-SA" sz="3600" b="1" dirty="0" smtClean="0">
              <a:solidFill>
                <a:srgbClr val="FF0000"/>
              </a:solidFill>
            </a:endParaRPr>
          </a:p>
          <a:p>
            <a:pPr lvl="1" algn="just">
              <a:buFont typeface="Wingdings" pitchFamily="2" charset="2"/>
              <a:buChar char="Ø"/>
            </a:pPr>
            <a:r>
              <a:rPr lang="ar-EG" b="1" dirty="0" smtClean="0">
                <a:solidFill>
                  <a:srgbClr val="002060"/>
                </a:solidFill>
              </a:rPr>
              <a:t>تشجيع </a:t>
            </a:r>
            <a:r>
              <a:rPr lang="ar-EG" b="1" dirty="0">
                <a:solidFill>
                  <a:srgbClr val="002060"/>
                </a:solidFill>
              </a:rPr>
              <a:t>تبادل المعلومات والأفكار والخبرات المعقدة في كافة المجالات</a:t>
            </a:r>
            <a:r>
              <a:rPr lang="ar-EG" b="1" dirty="0" smtClean="0">
                <a:solidFill>
                  <a:srgbClr val="002060"/>
                </a:solidFill>
              </a:rPr>
              <a:t>.</a:t>
            </a:r>
            <a:r>
              <a:rPr lang="ar-SA" b="1" dirty="0" smtClean="0">
                <a:solidFill>
                  <a:srgbClr val="002060"/>
                </a:solidFill>
              </a:rPr>
              <a:t> </a:t>
            </a:r>
            <a:endParaRPr lang="en-US" sz="2000" b="1" dirty="0" smtClean="0">
              <a:solidFill>
                <a:srgbClr val="002060"/>
              </a:solidFill>
            </a:endParaRPr>
          </a:p>
          <a:p>
            <a:pPr lvl="1" algn="just">
              <a:buFont typeface="Wingdings" pitchFamily="2" charset="2"/>
              <a:buChar char="Ø"/>
            </a:pPr>
            <a:r>
              <a:rPr lang="ar-EG" b="1" dirty="0" smtClean="0">
                <a:solidFill>
                  <a:srgbClr val="00B050"/>
                </a:solidFill>
              </a:rPr>
              <a:t>التشجيع </a:t>
            </a:r>
            <a:r>
              <a:rPr lang="ar-EG" b="1" dirty="0">
                <a:solidFill>
                  <a:srgbClr val="00B050"/>
                </a:solidFill>
              </a:rPr>
              <a:t>على احترام القوانين والقواعد والتحلي بالأمانة </a:t>
            </a:r>
            <a:r>
              <a:rPr lang="ar-EG" b="1" dirty="0" smtClean="0">
                <a:solidFill>
                  <a:srgbClr val="00B050"/>
                </a:solidFill>
              </a:rPr>
              <a:t>العلمية.</a:t>
            </a:r>
            <a:endParaRPr lang="en-US" b="1" dirty="0">
              <a:solidFill>
                <a:srgbClr val="00B050"/>
              </a:solidFill>
            </a:endParaRPr>
          </a:p>
          <a:p>
            <a:pPr lvl="1" algn="just">
              <a:buFont typeface="Wingdings" pitchFamily="2" charset="2"/>
              <a:buChar char="Ø"/>
            </a:pPr>
            <a:r>
              <a:rPr lang="ar-EG" b="1" dirty="0" smtClean="0">
                <a:solidFill>
                  <a:srgbClr val="0070C0"/>
                </a:solidFill>
              </a:rPr>
              <a:t>تنمية </a:t>
            </a:r>
            <a:r>
              <a:rPr lang="ar-EG" b="1" dirty="0">
                <a:solidFill>
                  <a:srgbClr val="0070C0"/>
                </a:solidFill>
              </a:rPr>
              <a:t>عادات وقدرات عقلية ترتبط بكيفية التعامل مع مصادر المعلومات الإلكترونية</a:t>
            </a:r>
            <a:r>
              <a:rPr lang="ar-EG" b="1" dirty="0" smtClean="0">
                <a:solidFill>
                  <a:srgbClr val="0070C0"/>
                </a:solidFill>
              </a:rPr>
              <a:t>. </a:t>
            </a:r>
            <a:endParaRPr lang="ar-EG" b="1" dirty="0">
              <a:solidFill>
                <a:srgbClr val="0070C0"/>
              </a:solidFill>
            </a:endParaRPr>
          </a:p>
          <a:p>
            <a:pPr lvl="1" algn="just">
              <a:buFont typeface="Wingdings" pitchFamily="2" charset="2"/>
              <a:buChar char="Ø"/>
            </a:pPr>
            <a:r>
              <a:rPr lang="ar-EG" b="1" dirty="0" smtClean="0">
                <a:solidFill>
                  <a:schemeClr val="accent2">
                    <a:lumMod val="75000"/>
                  </a:schemeClr>
                </a:solidFill>
              </a:rPr>
              <a:t>تنمية </a:t>
            </a:r>
            <a:r>
              <a:rPr lang="ar-EG" b="1" dirty="0">
                <a:solidFill>
                  <a:schemeClr val="accent2">
                    <a:lumMod val="75000"/>
                  </a:schemeClr>
                </a:solidFill>
              </a:rPr>
              <a:t>القدرة على الاتصال مع الآخرين والحصول على المعلومات من مصادرها المختلفة</a:t>
            </a:r>
            <a:r>
              <a:rPr lang="ar-EG" b="1" dirty="0" smtClean="0">
                <a:solidFill>
                  <a:schemeClr val="accent2">
                    <a:lumMod val="75000"/>
                  </a:schemeClr>
                </a:solidFill>
              </a:rPr>
              <a:t>. </a:t>
            </a:r>
            <a:endParaRPr lang="en-US" b="1" dirty="0">
              <a:solidFill>
                <a:schemeClr val="accent2">
                  <a:lumMod val="75000"/>
                </a:schemeClr>
              </a:solidFill>
            </a:endParaRPr>
          </a:p>
        </p:txBody>
      </p:sp>
      <p:sp>
        <p:nvSpPr>
          <p:cNvPr id="3" name="AutoShape 2" descr="https://encrypted-tbn3.gstatic.com/images?q=tbn:ANd9GcQ7I_ameDaXcM9yg6BAlp0RhlfaznPemnIEcXuWdHpbe4TzeEp8"/>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ar-EG"/>
          </a:p>
        </p:txBody>
      </p:sp>
      <p:sp>
        <p:nvSpPr>
          <p:cNvPr id="6" name="AutoShape 6" descr="https://encrypted-tbn3.gstatic.com/images?q=tbn:ANd9GcQ7I_ameDaXcM9yg6BAlp0RhlfaznPemnIEcXuWdHpbe4TzeEp8"/>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ar-EG"/>
          </a:p>
        </p:txBody>
      </p:sp>
    </p:spTree>
    <p:extLst>
      <p:ext uri="{BB962C8B-B14F-4D97-AF65-F5344CB8AC3E}">
        <p14:creationId xmlns:p14="http://schemas.microsoft.com/office/powerpoint/2010/main" xmlns="" val="3923431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18"/>
                                        </p:tgtEl>
                                        <p:attrNameLst>
                                          <p:attrName>style.visibility</p:attrName>
                                        </p:attrNameLst>
                                      </p:cBhvr>
                                      <p:to>
                                        <p:strVal val="visible"/>
                                      </p:to>
                                    </p:set>
                                    <p:anim by="(-#ppt_w*2)" calcmode="lin" valueType="num">
                                      <p:cBhvr rctx="PPT">
                                        <p:cTn id="7" dur="250" autoRev="1" fill="hold">
                                          <p:stCondLst>
                                            <p:cond delay="0"/>
                                          </p:stCondLst>
                                        </p:cTn>
                                        <p:tgtEl>
                                          <p:spTgt spid="18"/>
                                        </p:tgtEl>
                                        <p:attrNameLst>
                                          <p:attrName>ppt_w</p:attrName>
                                        </p:attrNameLst>
                                      </p:cBhvr>
                                    </p:anim>
                                    <p:anim by="(#ppt_w*0.50)" calcmode="lin" valueType="num">
                                      <p:cBhvr>
                                        <p:cTn id="8" dur="250" decel="50000" autoRev="1" fill="hold">
                                          <p:stCondLst>
                                            <p:cond delay="0"/>
                                          </p:stCondLst>
                                        </p:cTn>
                                        <p:tgtEl>
                                          <p:spTgt spid="18"/>
                                        </p:tgtEl>
                                        <p:attrNameLst>
                                          <p:attrName>ppt_x</p:attrName>
                                        </p:attrNameLst>
                                      </p:cBhvr>
                                    </p:anim>
                                    <p:anim from="(-#ppt_h/2)" to="(#ppt_y)" calcmode="lin" valueType="num">
                                      <p:cBhvr>
                                        <p:cTn id="9" dur="500" fill="hold">
                                          <p:stCondLst>
                                            <p:cond delay="0"/>
                                          </p:stCondLst>
                                        </p:cTn>
                                        <p:tgtEl>
                                          <p:spTgt spid="18"/>
                                        </p:tgtEl>
                                        <p:attrNameLst>
                                          <p:attrName>ppt_y</p:attrName>
                                        </p:attrNameLst>
                                      </p:cBhvr>
                                    </p:anim>
                                    <p:animRot by="21600000">
                                      <p:cBhvr>
                                        <p:cTn id="10" dur="500" fill="hold">
                                          <p:stCondLst>
                                            <p:cond delay="0"/>
                                          </p:stCondLst>
                                        </p:cTn>
                                        <p:tgtEl>
                                          <p:spTgt spid="18"/>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56" presetClass="entr" presetSubtype="0" fill="hold" nodeType="clickEffect">
                                  <p:stCondLst>
                                    <p:cond delay="0"/>
                                  </p:stCondLst>
                                  <p:iterate type="lt">
                                    <p:tmPct val="10000"/>
                                  </p:iterate>
                                  <p:childTnLst>
                                    <p:set>
                                      <p:cBhvr>
                                        <p:cTn id="14" dur="1" fill="hold">
                                          <p:stCondLst>
                                            <p:cond delay="0"/>
                                          </p:stCondLst>
                                        </p:cTn>
                                        <p:tgtEl>
                                          <p:spTgt spid="9">
                                            <p:txEl>
                                              <p:pRg st="0" end="0"/>
                                            </p:txEl>
                                          </p:spTgt>
                                        </p:tgtEl>
                                        <p:attrNameLst>
                                          <p:attrName>style.visibility</p:attrName>
                                        </p:attrNameLst>
                                      </p:cBhvr>
                                      <p:to>
                                        <p:strVal val="visible"/>
                                      </p:to>
                                    </p:set>
                                    <p:anim by="(-#ppt_w*2)" calcmode="lin" valueType="num">
                                      <p:cBhvr rctx="PPT">
                                        <p:cTn id="15" dur="250" autoRev="1" fill="hold">
                                          <p:stCondLst>
                                            <p:cond delay="0"/>
                                          </p:stCondLst>
                                        </p:cTn>
                                        <p:tgtEl>
                                          <p:spTgt spid="9">
                                            <p:txEl>
                                              <p:pRg st="0" end="0"/>
                                            </p:txEl>
                                          </p:spTgt>
                                        </p:tgtEl>
                                        <p:attrNameLst>
                                          <p:attrName>ppt_w</p:attrName>
                                        </p:attrNameLst>
                                      </p:cBhvr>
                                    </p:anim>
                                    <p:anim by="(#ppt_w*0.50)" calcmode="lin" valueType="num">
                                      <p:cBhvr>
                                        <p:cTn id="16" dur="250" decel="50000" autoRev="1" fill="hold">
                                          <p:stCondLst>
                                            <p:cond delay="0"/>
                                          </p:stCondLst>
                                        </p:cTn>
                                        <p:tgtEl>
                                          <p:spTgt spid="9">
                                            <p:txEl>
                                              <p:pRg st="0" end="0"/>
                                            </p:txEl>
                                          </p:spTgt>
                                        </p:tgtEl>
                                        <p:attrNameLst>
                                          <p:attrName>ppt_x</p:attrName>
                                        </p:attrNameLst>
                                      </p:cBhvr>
                                    </p:anim>
                                    <p:anim from="(-#ppt_h/2)" to="(#ppt_y)" calcmode="lin" valueType="num">
                                      <p:cBhvr>
                                        <p:cTn id="17" dur="500" fill="hold">
                                          <p:stCondLst>
                                            <p:cond delay="0"/>
                                          </p:stCondLst>
                                        </p:cTn>
                                        <p:tgtEl>
                                          <p:spTgt spid="9">
                                            <p:txEl>
                                              <p:pRg st="0" end="0"/>
                                            </p:txEl>
                                          </p:spTgt>
                                        </p:tgtEl>
                                        <p:attrNameLst>
                                          <p:attrName>ppt_y</p:attrName>
                                        </p:attrNameLst>
                                      </p:cBhvr>
                                    </p:anim>
                                    <p:animRot by="21600000">
                                      <p:cBhvr>
                                        <p:cTn id="18" dur="500" fill="hold">
                                          <p:stCondLst>
                                            <p:cond delay="0"/>
                                          </p:stCondLst>
                                        </p:cTn>
                                        <p:tgtEl>
                                          <p:spTgt spid="9">
                                            <p:txEl>
                                              <p:pRg st="0" end="0"/>
                                            </p:txEl>
                                          </p:spTgt>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54" presetClass="entr" presetSubtype="0" accel="100000" fill="hold" nodeType="clickEffect">
                                  <p:stCondLst>
                                    <p:cond delay="0"/>
                                  </p:stCondLst>
                                  <p:childTnLst>
                                    <p:set>
                                      <p:cBhvr>
                                        <p:cTn id="22" dur="1" fill="hold">
                                          <p:stCondLst>
                                            <p:cond delay="0"/>
                                          </p:stCondLst>
                                        </p:cTn>
                                        <p:tgtEl>
                                          <p:spTgt spid="9">
                                            <p:txEl>
                                              <p:pRg st="1" end="1"/>
                                            </p:txEl>
                                          </p:spTgt>
                                        </p:tgtEl>
                                        <p:attrNameLst>
                                          <p:attrName>style.visibility</p:attrName>
                                        </p:attrNameLst>
                                      </p:cBhvr>
                                      <p:to>
                                        <p:strVal val="visible"/>
                                      </p:to>
                                    </p:set>
                                    <p:anim calcmode="lin" valueType="num">
                                      <p:cBhvr>
                                        <p:cTn id="23" dur="500" fill="hold"/>
                                        <p:tgtEl>
                                          <p:spTgt spid="9">
                                            <p:txEl>
                                              <p:pRg st="1" end="1"/>
                                            </p:txEl>
                                          </p:spTgt>
                                        </p:tgtEl>
                                        <p:attrNameLst>
                                          <p:attrName>ppt_w</p:attrName>
                                        </p:attrNameLst>
                                      </p:cBhvr>
                                      <p:tavLst>
                                        <p:tav tm="0">
                                          <p:val>
                                            <p:strVal val="#ppt_w*0.05"/>
                                          </p:val>
                                        </p:tav>
                                        <p:tav tm="100000">
                                          <p:val>
                                            <p:strVal val="#ppt_w"/>
                                          </p:val>
                                        </p:tav>
                                      </p:tavLst>
                                    </p:anim>
                                    <p:anim calcmode="lin" valueType="num">
                                      <p:cBhvr>
                                        <p:cTn id="24" dur="500" fill="hold"/>
                                        <p:tgtEl>
                                          <p:spTgt spid="9">
                                            <p:txEl>
                                              <p:pRg st="1" end="1"/>
                                            </p:txEl>
                                          </p:spTgt>
                                        </p:tgtEl>
                                        <p:attrNameLst>
                                          <p:attrName>ppt_h</p:attrName>
                                        </p:attrNameLst>
                                      </p:cBhvr>
                                      <p:tavLst>
                                        <p:tav tm="0">
                                          <p:val>
                                            <p:strVal val="#ppt_h"/>
                                          </p:val>
                                        </p:tav>
                                        <p:tav tm="100000">
                                          <p:val>
                                            <p:strVal val="#ppt_h"/>
                                          </p:val>
                                        </p:tav>
                                      </p:tavLst>
                                    </p:anim>
                                    <p:anim calcmode="lin" valueType="num">
                                      <p:cBhvr>
                                        <p:cTn id="25" dur="500" fill="hold"/>
                                        <p:tgtEl>
                                          <p:spTgt spid="9">
                                            <p:txEl>
                                              <p:pRg st="1" end="1"/>
                                            </p:txEl>
                                          </p:spTgt>
                                        </p:tgtEl>
                                        <p:attrNameLst>
                                          <p:attrName>ppt_x</p:attrName>
                                        </p:attrNameLst>
                                      </p:cBhvr>
                                      <p:tavLst>
                                        <p:tav tm="0">
                                          <p:val>
                                            <p:strVal val="#ppt_x-.2"/>
                                          </p:val>
                                        </p:tav>
                                        <p:tav tm="100000">
                                          <p:val>
                                            <p:strVal val="#ppt_x"/>
                                          </p:val>
                                        </p:tav>
                                      </p:tavLst>
                                    </p:anim>
                                    <p:anim calcmode="lin" valueType="num">
                                      <p:cBhvr>
                                        <p:cTn id="26" dur="500" fill="hold"/>
                                        <p:tgtEl>
                                          <p:spTgt spid="9">
                                            <p:txEl>
                                              <p:pRg st="1" end="1"/>
                                            </p:txEl>
                                          </p:spTgt>
                                        </p:tgtEl>
                                        <p:attrNameLst>
                                          <p:attrName>ppt_y</p:attrName>
                                        </p:attrNameLst>
                                      </p:cBhvr>
                                      <p:tavLst>
                                        <p:tav tm="0">
                                          <p:val>
                                            <p:strVal val="#ppt_y"/>
                                          </p:val>
                                        </p:tav>
                                        <p:tav tm="100000">
                                          <p:val>
                                            <p:strVal val="#ppt_y"/>
                                          </p:val>
                                        </p:tav>
                                      </p:tavLst>
                                    </p:anim>
                                    <p:animEffect transition="in" filter="fade">
                                      <p:cBhvr>
                                        <p:cTn id="27" dur="500"/>
                                        <p:tgtEl>
                                          <p:spTgt spid="9">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9" presetClass="entr" presetSubtype="0" accel="100000" fill="hold" nodeType="clickEffect">
                                  <p:stCondLst>
                                    <p:cond delay="0"/>
                                  </p:stCondLst>
                                  <p:childTnLst>
                                    <p:set>
                                      <p:cBhvr>
                                        <p:cTn id="31" dur="1" fill="hold">
                                          <p:stCondLst>
                                            <p:cond delay="0"/>
                                          </p:stCondLst>
                                        </p:cTn>
                                        <p:tgtEl>
                                          <p:spTgt spid="9">
                                            <p:txEl>
                                              <p:pRg st="2" end="2"/>
                                            </p:txEl>
                                          </p:spTgt>
                                        </p:tgtEl>
                                        <p:attrNameLst>
                                          <p:attrName>style.visibility</p:attrName>
                                        </p:attrNameLst>
                                      </p:cBhvr>
                                      <p:to>
                                        <p:strVal val="visible"/>
                                      </p:to>
                                    </p:set>
                                    <p:anim calcmode="lin" valueType="num">
                                      <p:cBhvr>
                                        <p:cTn id="32" dur="500" fill="hold"/>
                                        <p:tgtEl>
                                          <p:spTgt spid="9">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33" dur="500" fill="hold"/>
                                        <p:tgtEl>
                                          <p:spTgt spid="9">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4" dur="500" fill="hold"/>
                                        <p:tgtEl>
                                          <p:spTgt spid="9">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35" dur="500" fill="hold"/>
                                        <p:tgtEl>
                                          <p:spTgt spid="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35" presetClass="entr" presetSubtype="0" fill="hold" nodeType="clickEffect">
                                  <p:stCondLst>
                                    <p:cond delay="0"/>
                                  </p:stCondLst>
                                  <p:childTnLst>
                                    <p:set>
                                      <p:cBhvr>
                                        <p:cTn id="39" dur="1" fill="hold">
                                          <p:stCondLst>
                                            <p:cond delay="0"/>
                                          </p:stCondLst>
                                        </p:cTn>
                                        <p:tgtEl>
                                          <p:spTgt spid="9">
                                            <p:txEl>
                                              <p:pRg st="3" end="3"/>
                                            </p:txEl>
                                          </p:spTgt>
                                        </p:tgtEl>
                                        <p:attrNameLst>
                                          <p:attrName>style.visibility</p:attrName>
                                        </p:attrNameLst>
                                      </p:cBhvr>
                                      <p:to>
                                        <p:strVal val="visible"/>
                                      </p:to>
                                    </p:set>
                                    <p:animEffect transition="in" filter="fade">
                                      <p:cBhvr>
                                        <p:cTn id="40" dur="500"/>
                                        <p:tgtEl>
                                          <p:spTgt spid="9">
                                            <p:txEl>
                                              <p:pRg st="3" end="3"/>
                                            </p:txEl>
                                          </p:spTgt>
                                        </p:tgtEl>
                                      </p:cBhvr>
                                    </p:animEffect>
                                    <p:anim calcmode="lin" valueType="num">
                                      <p:cBhvr>
                                        <p:cTn id="41" dur="500" fill="hold"/>
                                        <p:tgtEl>
                                          <p:spTgt spid="9">
                                            <p:txEl>
                                              <p:pRg st="3" end="3"/>
                                            </p:txEl>
                                          </p:spTgt>
                                        </p:tgtEl>
                                        <p:attrNameLst>
                                          <p:attrName>style.rotation</p:attrName>
                                        </p:attrNameLst>
                                      </p:cBhvr>
                                      <p:tavLst>
                                        <p:tav tm="0">
                                          <p:val>
                                            <p:fltVal val="720"/>
                                          </p:val>
                                        </p:tav>
                                        <p:tav tm="100000">
                                          <p:val>
                                            <p:fltVal val="0"/>
                                          </p:val>
                                        </p:tav>
                                      </p:tavLst>
                                    </p:anim>
                                    <p:anim calcmode="lin" valueType="num">
                                      <p:cBhvr>
                                        <p:cTn id="42" dur="500" fill="hold"/>
                                        <p:tgtEl>
                                          <p:spTgt spid="9">
                                            <p:txEl>
                                              <p:pRg st="3" end="3"/>
                                            </p:txEl>
                                          </p:spTgt>
                                        </p:tgtEl>
                                        <p:attrNameLst>
                                          <p:attrName>ppt_h</p:attrName>
                                        </p:attrNameLst>
                                      </p:cBhvr>
                                      <p:tavLst>
                                        <p:tav tm="0">
                                          <p:val>
                                            <p:fltVal val="0"/>
                                          </p:val>
                                        </p:tav>
                                        <p:tav tm="100000">
                                          <p:val>
                                            <p:strVal val="#ppt_h"/>
                                          </p:val>
                                        </p:tav>
                                      </p:tavLst>
                                    </p:anim>
                                    <p:anim calcmode="lin" valueType="num">
                                      <p:cBhvr>
                                        <p:cTn id="43" dur="500" fill="hold"/>
                                        <p:tgtEl>
                                          <p:spTgt spid="9">
                                            <p:txEl>
                                              <p:pRg st="3" end="3"/>
                                            </p:txEl>
                                          </p:spTgt>
                                        </p:tgtEl>
                                        <p:attrNameLst>
                                          <p:attrName>ppt_w</p:attrName>
                                        </p:attrNameLst>
                                      </p:cBhvr>
                                      <p:tavLst>
                                        <p:tav tm="0">
                                          <p:val>
                                            <p:fltVal val="0"/>
                                          </p:val>
                                        </p:tav>
                                        <p:tav tm="100000">
                                          <p:val>
                                            <p:strVal val="#ppt_w"/>
                                          </p:val>
                                        </p:tav>
                                      </p:tavLst>
                                    </p:anim>
                                  </p:childTnLst>
                                </p:cTn>
                              </p:par>
                            </p:childTnLst>
                          </p:cTn>
                        </p:par>
                      </p:childTnLst>
                    </p:cTn>
                  </p:par>
                  <p:par>
                    <p:cTn id="44" fill="hold">
                      <p:stCondLst>
                        <p:cond delay="indefinite"/>
                      </p:stCondLst>
                      <p:childTnLst>
                        <p:par>
                          <p:cTn id="45" fill="hold">
                            <p:stCondLst>
                              <p:cond delay="0"/>
                            </p:stCondLst>
                            <p:childTnLst>
                              <p:par>
                                <p:cTn id="46" presetID="30" presetClass="entr" presetSubtype="0" fill="hold" nodeType="clickEffect">
                                  <p:stCondLst>
                                    <p:cond delay="0"/>
                                  </p:stCondLst>
                                  <p:childTnLst>
                                    <p:set>
                                      <p:cBhvr>
                                        <p:cTn id="47" dur="1" fill="hold">
                                          <p:stCondLst>
                                            <p:cond delay="0"/>
                                          </p:stCondLst>
                                        </p:cTn>
                                        <p:tgtEl>
                                          <p:spTgt spid="9">
                                            <p:txEl>
                                              <p:pRg st="4" end="4"/>
                                            </p:txEl>
                                          </p:spTgt>
                                        </p:tgtEl>
                                        <p:attrNameLst>
                                          <p:attrName>style.visibility</p:attrName>
                                        </p:attrNameLst>
                                      </p:cBhvr>
                                      <p:to>
                                        <p:strVal val="visible"/>
                                      </p:to>
                                    </p:set>
                                    <p:animEffect transition="in" filter="fade">
                                      <p:cBhvr>
                                        <p:cTn id="48" dur="800" decel="100000"/>
                                        <p:tgtEl>
                                          <p:spTgt spid="9">
                                            <p:txEl>
                                              <p:pRg st="4" end="4"/>
                                            </p:txEl>
                                          </p:spTgt>
                                        </p:tgtEl>
                                      </p:cBhvr>
                                    </p:animEffect>
                                    <p:anim calcmode="lin" valueType="num">
                                      <p:cBhvr>
                                        <p:cTn id="49" dur="800" decel="100000" fill="hold"/>
                                        <p:tgtEl>
                                          <p:spTgt spid="9">
                                            <p:txEl>
                                              <p:pRg st="4" end="4"/>
                                            </p:txEl>
                                          </p:spTgt>
                                        </p:tgtEl>
                                        <p:attrNameLst>
                                          <p:attrName>style.rotation</p:attrName>
                                        </p:attrNameLst>
                                      </p:cBhvr>
                                      <p:tavLst>
                                        <p:tav tm="0">
                                          <p:val>
                                            <p:fltVal val="-90"/>
                                          </p:val>
                                        </p:tav>
                                        <p:tav tm="100000">
                                          <p:val>
                                            <p:fltVal val="0"/>
                                          </p:val>
                                        </p:tav>
                                      </p:tavLst>
                                    </p:anim>
                                    <p:anim calcmode="lin" valueType="num">
                                      <p:cBhvr>
                                        <p:cTn id="50" dur="800" decel="100000" fill="hold"/>
                                        <p:tgtEl>
                                          <p:spTgt spid="9">
                                            <p:txEl>
                                              <p:pRg st="4" end="4"/>
                                            </p:txEl>
                                          </p:spTgt>
                                        </p:tgtEl>
                                        <p:attrNameLst>
                                          <p:attrName>ppt_x</p:attrName>
                                        </p:attrNameLst>
                                      </p:cBhvr>
                                      <p:tavLst>
                                        <p:tav tm="0">
                                          <p:val>
                                            <p:strVal val="#ppt_x+0.4"/>
                                          </p:val>
                                        </p:tav>
                                        <p:tav tm="100000">
                                          <p:val>
                                            <p:strVal val="#ppt_x-0.05"/>
                                          </p:val>
                                        </p:tav>
                                      </p:tavLst>
                                    </p:anim>
                                    <p:anim calcmode="lin" valueType="num">
                                      <p:cBhvr>
                                        <p:cTn id="51" dur="800" decel="100000" fill="hold"/>
                                        <p:tgtEl>
                                          <p:spTgt spid="9">
                                            <p:txEl>
                                              <p:pRg st="4" end="4"/>
                                            </p:txEl>
                                          </p:spTgt>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9">
                                            <p:txEl>
                                              <p:pRg st="4" end="4"/>
                                            </p:txEl>
                                          </p:spTgt>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9">
                                            <p:txEl>
                                              <p:pRg st="4" end="4"/>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sp>
        <p:nvSpPr>
          <p:cNvPr id="4" name="Flowchart: Document 3"/>
          <p:cNvSpPr/>
          <p:nvPr/>
        </p:nvSpPr>
        <p:spPr>
          <a:xfrm>
            <a:off x="14" y="0"/>
            <a:ext cx="9143985" cy="1785926"/>
          </a:xfrm>
          <a:prstGeom prst="flowChartDocument">
            <a:avLst/>
          </a:prstGeom>
          <a:solidFill>
            <a:srgbClr val="003300"/>
          </a:solidFill>
          <a:scene3d>
            <a:camera prst="orthographicFront"/>
            <a:lightRig rig="threePt" dir="t"/>
          </a:scene3d>
          <a:sp3d>
            <a:bevelT w="152400" h="50800" prst="softRound"/>
            <a:bevelB prst="angle"/>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1" name="Teardrop 10"/>
          <p:cNvSpPr/>
          <p:nvPr/>
        </p:nvSpPr>
        <p:spPr>
          <a:xfrm>
            <a:off x="7643834" y="0"/>
            <a:ext cx="1500166" cy="1357298"/>
          </a:xfrm>
          <a:prstGeom prst="teardrop">
            <a:avLst/>
          </a:prstGeom>
          <a:solidFill>
            <a:schemeClr val="bg1"/>
          </a:solidFill>
          <a:ln>
            <a:solidFill>
              <a:schemeClr val="bg1"/>
            </a:solidFill>
          </a:ln>
          <a:scene3d>
            <a:camera prst="orthographicFront"/>
            <a:lightRig rig="threePt" dir="t"/>
          </a:scene3d>
          <a:sp3d contourW="44450">
            <a:bevelT w="152400" h="50800" prst="softRound"/>
            <a:bevelB prst="angle"/>
            <a:contourClr>
              <a:srgbClr val="FFFF00"/>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8" name="TextBox 17"/>
          <p:cNvSpPr txBox="1"/>
          <p:nvPr/>
        </p:nvSpPr>
        <p:spPr>
          <a:xfrm>
            <a:off x="0" y="428604"/>
            <a:ext cx="9144000" cy="1015663"/>
          </a:xfrm>
          <a:prstGeom prst="rect">
            <a:avLst/>
          </a:prstGeom>
          <a:noFill/>
        </p:spPr>
        <p:txBody>
          <a:bodyPr wrap="square" rtlCol="1">
            <a:spAutoFit/>
          </a:bodyPr>
          <a:lstStyle/>
          <a:p>
            <a:pPr algn="ctr"/>
            <a:r>
              <a:rPr lang="ar-EG" sz="6000" b="1" dirty="0" smtClean="0">
                <a:solidFill>
                  <a:schemeClr val="bg1"/>
                </a:solidFill>
              </a:rPr>
              <a:t>    وسائل التواصل الالكتروني</a:t>
            </a:r>
            <a:endParaRPr lang="ar-SA" sz="6000" b="1" dirty="0">
              <a:solidFill>
                <a:schemeClr val="bg1"/>
              </a:solidFill>
            </a:endParaRPr>
          </a:p>
        </p:txBody>
      </p:sp>
      <p:sp>
        <p:nvSpPr>
          <p:cNvPr id="19" name="TextBox 18"/>
          <p:cNvSpPr txBox="1"/>
          <p:nvPr/>
        </p:nvSpPr>
        <p:spPr>
          <a:xfrm>
            <a:off x="323528" y="1844824"/>
            <a:ext cx="8460432" cy="658835"/>
          </a:xfrm>
          <a:prstGeom prst="rect">
            <a:avLst/>
          </a:prstGeom>
          <a:noFill/>
        </p:spPr>
        <p:txBody>
          <a:bodyPr wrap="square" rtlCol="1">
            <a:spAutoFit/>
          </a:bodyPr>
          <a:lstStyle/>
          <a:p>
            <a:pPr algn="ctr">
              <a:lnSpc>
                <a:spcPct val="150000"/>
              </a:lnSpc>
            </a:pPr>
            <a:r>
              <a:rPr lang="ar-SA" sz="2800" b="1" dirty="0" smtClean="0"/>
              <a:t> </a:t>
            </a:r>
            <a:endParaRPr lang="ar-SA" sz="2800" b="1" dirty="0">
              <a:solidFill>
                <a:srgbClr val="003300"/>
              </a:solidFill>
            </a:endParaRPr>
          </a:p>
        </p:txBody>
      </p:sp>
      <p:pic>
        <p:nvPicPr>
          <p:cNvPr id="10" name="Picture 5"/>
          <p:cNvPicPr>
            <a:picLocks noChangeAspect="1" noChangeArrowheads="1"/>
          </p:cNvPicPr>
          <p:nvPr/>
        </p:nvPicPr>
        <p:blipFill>
          <a:blip r:embed="rId2" cstate="print"/>
          <a:stretch>
            <a:fillRect/>
          </a:stretch>
        </p:blipFill>
        <p:spPr bwMode="auto">
          <a:xfrm>
            <a:off x="7929586" y="312355"/>
            <a:ext cx="965842" cy="732566"/>
          </a:xfrm>
          <a:prstGeom prst="rect">
            <a:avLst/>
          </a:prstGeom>
          <a:noFill/>
        </p:spPr>
      </p:pic>
      <p:sp>
        <p:nvSpPr>
          <p:cNvPr id="9" name="عنصر نائب للمحتوى 8"/>
          <p:cNvSpPr>
            <a:spLocks noGrp="1"/>
          </p:cNvSpPr>
          <p:nvPr>
            <p:ph idx="1"/>
          </p:nvPr>
        </p:nvSpPr>
        <p:spPr>
          <a:xfrm>
            <a:off x="457200" y="1600200"/>
            <a:ext cx="8438228" cy="4925144"/>
          </a:xfrm>
        </p:spPr>
        <p:txBody>
          <a:bodyPr>
            <a:normAutofit fontScale="92500" lnSpcReduction="10000"/>
          </a:bodyPr>
          <a:lstStyle/>
          <a:p>
            <a:pPr marL="0" indent="0">
              <a:buNone/>
            </a:pPr>
            <a:r>
              <a:rPr lang="ar-EG" b="1" dirty="0" smtClean="0">
                <a:solidFill>
                  <a:srgbClr val="FF0000"/>
                </a:solidFill>
              </a:rPr>
              <a:t>[</a:t>
            </a:r>
            <a:r>
              <a:rPr lang="ar-EG" b="1" dirty="0">
                <a:solidFill>
                  <a:srgbClr val="FF0000"/>
                </a:solidFill>
              </a:rPr>
              <a:t>1]-الإنترنت </a:t>
            </a:r>
            <a:r>
              <a:rPr lang="en-US" b="1" dirty="0">
                <a:solidFill>
                  <a:srgbClr val="FF0000"/>
                </a:solidFill>
              </a:rPr>
              <a:t>Internet</a:t>
            </a:r>
            <a:r>
              <a:rPr lang="ar-EG" b="1" dirty="0" smtClean="0">
                <a:solidFill>
                  <a:srgbClr val="FF0000"/>
                </a:solidFill>
              </a:rPr>
              <a:t>:</a:t>
            </a:r>
            <a:endParaRPr lang="ar-EG" b="1" dirty="0">
              <a:solidFill>
                <a:srgbClr val="FF0000"/>
              </a:solidFill>
            </a:endParaRPr>
          </a:p>
          <a:p>
            <a:pPr marL="0" indent="0">
              <a:buNone/>
            </a:pPr>
            <a:r>
              <a:rPr lang="ar-EG" sz="2400" b="1" dirty="0" smtClean="0"/>
              <a:t>ومن </a:t>
            </a:r>
            <a:r>
              <a:rPr lang="ar-EG" sz="2400" b="1" dirty="0"/>
              <a:t>أهم </a:t>
            </a:r>
            <a:r>
              <a:rPr lang="ar-EG" sz="2400" b="1" dirty="0" smtClean="0"/>
              <a:t>استخداماته ما يلي:</a:t>
            </a:r>
          </a:p>
          <a:p>
            <a:pPr marL="0" indent="0">
              <a:buNone/>
            </a:pPr>
            <a:r>
              <a:rPr lang="ar-EG" sz="3000" b="1" dirty="0">
                <a:solidFill>
                  <a:srgbClr val="FF0000"/>
                </a:solidFill>
              </a:rPr>
              <a:t>أولاً: البريد الإلكتروني</a:t>
            </a:r>
            <a:r>
              <a:rPr lang="en-US" sz="3000" b="1" dirty="0">
                <a:solidFill>
                  <a:srgbClr val="FF0000"/>
                </a:solidFill>
              </a:rPr>
              <a:t>: E-mail </a:t>
            </a:r>
            <a:r>
              <a:rPr lang="ar-EG" sz="3000" b="1" dirty="0" smtClean="0">
                <a:solidFill>
                  <a:srgbClr val="FF0000"/>
                </a:solidFill>
              </a:rPr>
              <a:t> </a:t>
            </a:r>
          </a:p>
          <a:p>
            <a:pPr marL="0" indent="0">
              <a:buNone/>
            </a:pPr>
            <a:r>
              <a:rPr lang="ar-EG" sz="2400" b="1" dirty="0" smtClean="0"/>
              <a:t>ويستخدم في:</a:t>
            </a:r>
            <a:endParaRPr lang="en-US" sz="2400" b="1" dirty="0"/>
          </a:p>
          <a:p>
            <a:pPr lvl="0" algn="just"/>
            <a:r>
              <a:rPr lang="ar-EG" sz="2400" b="1" dirty="0" smtClean="0">
                <a:solidFill>
                  <a:srgbClr val="0070C0"/>
                </a:solidFill>
              </a:rPr>
              <a:t>تلقي </a:t>
            </a:r>
            <a:r>
              <a:rPr lang="ar-EG" sz="2400" b="1" dirty="0">
                <a:solidFill>
                  <a:srgbClr val="0070C0"/>
                </a:solidFill>
              </a:rPr>
              <a:t>رسائل من أي شخص يعرف عنوان البريد الإلكتروني </a:t>
            </a:r>
            <a:r>
              <a:rPr lang="ar-EG" sz="2400" b="1" dirty="0" smtClean="0">
                <a:solidFill>
                  <a:srgbClr val="0070C0"/>
                </a:solidFill>
              </a:rPr>
              <a:t>والرد </a:t>
            </a:r>
            <a:r>
              <a:rPr lang="ar-EG" sz="2400" b="1" dirty="0">
                <a:solidFill>
                  <a:srgbClr val="0070C0"/>
                </a:solidFill>
              </a:rPr>
              <a:t>عليها.</a:t>
            </a:r>
            <a:endParaRPr lang="en-US" sz="1800" b="1" dirty="0">
              <a:solidFill>
                <a:srgbClr val="0070C0"/>
              </a:solidFill>
            </a:endParaRPr>
          </a:p>
          <a:p>
            <a:pPr lvl="0" algn="just"/>
            <a:r>
              <a:rPr lang="ar-EG" sz="2400" b="1" dirty="0">
                <a:solidFill>
                  <a:schemeClr val="accent6">
                    <a:lumMod val="75000"/>
                  </a:schemeClr>
                </a:solidFill>
              </a:rPr>
              <a:t>إرسال الملفات </a:t>
            </a:r>
            <a:r>
              <a:rPr lang="ar-EG" sz="2400" b="1" dirty="0" smtClean="0">
                <a:solidFill>
                  <a:schemeClr val="accent6">
                    <a:lumMod val="75000"/>
                  </a:schemeClr>
                </a:solidFill>
              </a:rPr>
              <a:t>وتلقيها.</a:t>
            </a:r>
            <a:endParaRPr lang="en-US" sz="1800" b="1" dirty="0">
              <a:solidFill>
                <a:schemeClr val="accent6">
                  <a:lumMod val="75000"/>
                </a:schemeClr>
              </a:solidFill>
            </a:endParaRPr>
          </a:p>
          <a:p>
            <a:pPr lvl="0" algn="just"/>
            <a:r>
              <a:rPr lang="ar-EG" sz="2400" b="1" dirty="0">
                <a:solidFill>
                  <a:srgbClr val="00B050"/>
                </a:solidFill>
              </a:rPr>
              <a:t>إرسال رسائل إلى مجموعات من الناس.</a:t>
            </a:r>
            <a:endParaRPr lang="en-US" sz="1800" b="1" dirty="0">
              <a:solidFill>
                <a:srgbClr val="00B050"/>
              </a:solidFill>
            </a:endParaRPr>
          </a:p>
          <a:p>
            <a:pPr lvl="0" algn="just"/>
            <a:r>
              <a:rPr lang="ar-EG" sz="2400" b="1" dirty="0">
                <a:solidFill>
                  <a:srgbClr val="002060"/>
                </a:solidFill>
              </a:rPr>
              <a:t>إعادة توجيه الرسائل عند تلقي رسالة بريد </a:t>
            </a:r>
            <a:r>
              <a:rPr lang="ar-EG" sz="2400" b="1" dirty="0" smtClean="0">
                <a:solidFill>
                  <a:srgbClr val="002060"/>
                </a:solidFill>
              </a:rPr>
              <a:t>إلكتروني.</a:t>
            </a:r>
            <a:endParaRPr lang="en-US" sz="1800" b="1" dirty="0">
              <a:solidFill>
                <a:srgbClr val="002060"/>
              </a:solidFill>
            </a:endParaRPr>
          </a:p>
          <a:p>
            <a:pPr lvl="0" algn="just"/>
            <a:r>
              <a:rPr lang="ar-EG" sz="2400" b="1" dirty="0">
                <a:solidFill>
                  <a:srgbClr val="C00000"/>
                </a:solidFill>
              </a:rPr>
              <a:t>إرسال الرسائل في أي وقت ومن أي مكان يٌتاح فيه ذلك.</a:t>
            </a:r>
            <a:endParaRPr lang="en-US" sz="1800" b="1" dirty="0">
              <a:solidFill>
                <a:srgbClr val="C00000"/>
              </a:solidFill>
            </a:endParaRPr>
          </a:p>
          <a:p>
            <a:pPr lvl="0" algn="just"/>
            <a:r>
              <a:rPr lang="ar-EG" sz="2400" b="1" dirty="0">
                <a:solidFill>
                  <a:srgbClr val="7030A0"/>
                </a:solidFill>
              </a:rPr>
              <a:t>توفير بيئة مجانية، على خلاف إرسال الخطابات العادية.</a:t>
            </a:r>
            <a:endParaRPr lang="en-US" sz="1800" b="1" dirty="0">
              <a:solidFill>
                <a:srgbClr val="7030A0"/>
              </a:solidFill>
            </a:endParaRPr>
          </a:p>
          <a:p>
            <a:pPr lvl="0" algn="just"/>
            <a:r>
              <a:rPr lang="ar-EG" sz="2400" b="1" dirty="0">
                <a:solidFill>
                  <a:schemeClr val="accent2">
                    <a:lumMod val="75000"/>
                  </a:schemeClr>
                </a:solidFill>
              </a:rPr>
              <a:t>يستطيع المستفيد أن يحصل على الرسالة في الوقت الذي يناسبه.</a:t>
            </a:r>
            <a:endParaRPr lang="en-US" sz="1800" b="1" dirty="0">
              <a:solidFill>
                <a:schemeClr val="accent2">
                  <a:lumMod val="75000"/>
                </a:schemeClr>
              </a:solidFill>
            </a:endParaRPr>
          </a:p>
          <a:p>
            <a:pPr algn="just"/>
            <a:r>
              <a:rPr lang="ar-EG" sz="2400" b="1" dirty="0">
                <a:solidFill>
                  <a:srgbClr val="00B050"/>
                </a:solidFill>
              </a:rPr>
              <a:t>يستطيع المستفيد إرسال عدة رسائل إلى جهات مختلفة في الوقت نفسه</a:t>
            </a:r>
            <a:endParaRPr lang="en-US" sz="2400" b="1" dirty="0">
              <a:solidFill>
                <a:srgbClr val="00B050"/>
              </a:solidFill>
            </a:endParaRPr>
          </a:p>
        </p:txBody>
      </p:sp>
      <p:sp>
        <p:nvSpPr>
          <p:cNvPr id="3" name="AutoShape 2" descr="https://encrypted-tbn3.gstatic.com/images?q=tbn:ANd9GcQ7I_ameDaXcM9yg6BAlp0RhlfaznPemnIEcXuWdHpbe4TzeEp8"/>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ar-EG"/>
          </a:p>
        </p:txBody>
      </p:sp>
      <p:sp>
        <p:nvSpPr>
          <p:cNvPr id="6" name="AutoShape 6" descr="https://encrypted-tbn3.gstatic.com/images?q=tbn:ANd9GcQ7I_ameDaXcM9yg6BAlp0RhlfaznPemnIEcXuWdHpbe4TzeEp8"/>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ar-EG"/>
          </a:p>
        </p:txBody>
      </p:sp>
    </p:spTree>
    <p:extLst>
      <p:ext uri="{BB962C8B-B14F-4D97-AF65-F5344CB8AC3E}">
        <p14:creationId xmlns:p14="http://schemas.microsoft.com/office/powerpoint/2010/main" xmlns="" val="1617327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18"/>
                                        </p:tgtEl>
                                        <p:attrNameLst>
                                          <p:attrName>style.visibility</p:attrName>
                                        </p:attrNameLst>
                                      </p:cBhvr>
                                      <p:to>
                                        <p:strVal val="visible"/>
                                      </p:to>
                                    </p:set>
                                    <p:anim by="(-#ppt_w*2)" calcmode="lin" valueType="num">
                                      <p:cBhvr rctx="PPT">
                                        <p:cTn id="7" dur="250" autoRev="1" fill="hold">
                                          <p:stCondLst>
                                            <p:cond delay="0"/>
                                          </p:stCondLst>
                                        </p:cTn>
                                        <p:tgtEl>
                                          <p:spTgt spid="18"/>
                                        </p:tgtEl>
                                        <p:attrNameLst>
                                          <p:attrName>ppt_w</p:attrName>
                                        </p:attrNameLst>
                                      </p:cBhvr>
                                    </p:anim>
                                    <p:anim by="(#ppt_w*0.50)" calcmode="lin" valueType="num">
                                      <p:cBhvr>
                                        <p:cTn id="8" dur="250" decel="50000" autoRev="1" fill="hold">
                                          <p:stCondLst>
                                            <p:cond delay="0"/>
                                          </p:stCondLst>
                                        </p:cTn>
                                        <p:tgtEl>
                                          <p:spTgt spid="18"/>
                                        </p:tgtEl>
                                        <p:attrNameLst>
                                          <p:attrName>ppt_x</p:attrName>
                                        </p:attrNameLst>
                                      </p:cBhvr>
                                    </p:anim>
                                    <p:anim from="(-#ppt_h/2)" to="(#ppt_y)" calcmode="lin" valueType="num">
                                      <p:cBhvr>
                                        <p:cTn id="9" dur="500" fill="hold">
                                          <p:stCondLst>
                                            <p:cond delay="0"/>
                                          </p:stCondLst>
                                        </p:cTn>
                                        <p:tgtEl>
                                          <p:spTgt spid="18"/>
                                        </p:tgtEl>
                                        <p:attrNameLst>
                                          <p:attrName>ppt_y</p:attrName>
                                        </p:attrNameLst>
                                      </p:cBhvr>
                                    </p:anim>
                                    <p:animRot by="21600000">
                                      <p:cBhvr>
                                        <p:cTn id="10" dur="500" fill="hold">
                                          <p:stCondLst>
                                            <p:cond delay="0"/>
                                          </p:stCondLst>
                                        </p:cTn>
                                        <p:tgtEl>
                                          <p:spTgt spid="18"/>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56" presetClass="entr" presetSubtype="0" fill="hold" nodeType="clickEffect">
                                  <p:stCondLst>
                                    <p:cond delay="0"/>
                                  </p:stCondLst>
                                  <p:iterate type="lt">
                                    <p:tmPct val="10000"/>
                                  </p:iterate>
                                  <p:childTnLst>
                                    <p:set>
                                      <p:cBhvr>
                                        <p:cTn id="14" dur="1" fill="hold">
                                          <p:stCondLst>
                                            <p:cond delay="0"/>
                                          </p:stCondLst>
                                        </p:cTn>
                                        <p:tgtEl>
                                          <p:spTgt spid="9">
                                            <p:txEl>
                                              <p:pRg st="0" end="0"/>
                                            </p:txEl>
                                          </p:spTgt>
                                        </p:tgtEl>
                                        <p:attrNameLst>
                                          <p:attrName>style.visibility</p:attrName>
                                        </p:attrNameLst>
                                      </p:cBhvr>
                                      <p:to>
                                        <p:strVal val="visible"/>
                                      </p:to>
                                    </p:set>
                                    <p:anim by="(-#ppt_w*2)" calcmode="lin" valueType="num">
                                      <p:cBhvr rctx="PPT">
                                        <p:cTn id="15" dur="250" autoRev="1" fill="hold">
                                          <p:stCondLst>
                                            <p:cond delay="0"/>
                                          </p:stCondLst>
                                        </p:cTn>
                                        <p:tgtEl>
                                          <p:spTgt spid="9">
                                            <p:txEl>
                                              <p:pRg st="0" end="0"/>
                                            </p:txEl>
                                          </p:spTgt>
                                        </p:tgtEl>
                                        <p:attrNameLst>
                                          <p:attrName>ppt_w</p:attrName>
                                        </p:attrNameLst>
                                      </p:cBhvr>
                                    </p:anim>
                                    <p:anim by="(#ppt_w*0.50)" calcmode="lin" valueType="num">
                                      <p:cBhvr>
                                        <p:cTn id="16" dur="250" decel="50000" autoRev="1" fill="hold">
                                          <p:stCondLst>
                                            <p:cond delay="0"/>
                                          </p:stCondLst>
                                        </p:cTn>
                                        <p:tgtEl>
                                          <p:spTgt spid="9">
                                            <p:txEl>
                                              <p:pRg st="0" end="0"/>
                                            </p:txEl>
                                          </p:spTgt>
                                        </p:tgtEl>
                                        <p:attrNameLst>
                                          <p:attrName>ppt_x</p:attrName>
                                        </p:attrNameLst>
                                      </p:cBhvr>
                                    </p:anim>
                                    <p:anim from="(-#ppt_h/2)" to="(#ppt_y)" calcmode="lin" valueType="num">
                                      <p:cBhvr>
                                        <p:cTn id="17" dur="500" fill="hold">
                                          <p:stCondLst>
                                            <p:cond delay="0"/>
                                          </p:stCondLst>
                                        </p:cTn>
                                        <p:tgtEl>
                                          <p:spTgt spid="9">
                                            <p:txEl>
                                              <p:pRg st="0" end="0"/>
                                            </p:txEl>
                                          </p:spTgt>
                                        </p:tgtEl>
                                        <p:attrNameLst>
                                          <p:attrName>ppt_y</p:attrName>
                                        </p:attrNameLst>
                                      </p:cBhvr>
                                    </p:anim>
                                    <p:animRot by="21600000">
                                      <p:cBhvr>
                                        <p:cTn id="18" dur="500" fill="hold">
                                          <p:stCondLst>
                                            <p:cond delay="0"/>
                                          </p:stCondLst>
                                        </p:cTn>
                                        <p:tgtEl>
                                          <p:spTgt spid="9">
                                            <p:txEl>
                                              <p:pRg st="0" end="0"/>
                                            </p:txEl>
                                          </p:spTgt>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56" presetClass="entr" presetSubtype="0" fill="hold" nodeType="clickEffect">
                                  <p:stCondLst>
                                    <p:cond delay="0"/>
                                  </p:stCondLst>
                                  <p:iterate type="lt">
                                    <p:tmPct val="10000"/>
                                  </p:iterate>
                                  <p:childTnLst>
                                    <p:set>
                                      <p:cBhvr>
                                        <p:cTn id="22" dur="1" fill="hold">
                                          <p:stCondLst>
                                            <p:cond delay="0"/>
                                          </p:stCondLst>
                                        </p:cTn>
                                        <p:tgtEl>
                                          <p:spTgt spid="9">
                                            <p:txEl>
                                              <p:pRg st="1" end="1"/>
                                            </p:txEl>
                                          </p:spTgt>
                                        </p:tgtEl>
                                        <p:attrNameLst>
                                          <p:attrName>style.visibility</p:attrName>
                                        </p:attrNameLst>
                                      </p:cBhvr>
                                      <p:to>
                                        <p:strVal val="visible"/>
                                      </p:to>
                                    </p:set>
                                    <p:anim by="(-#ppt_w*2)" calcmode="lin" valueType="num">
                                      <p:cBhvr rctx="PPT">
                                        <p:cTn id="23" dur="250" autoRev="1" fill="hold">
                                          <p:stCondLst>
                                            <p:cond delay="0"/>
                                          </p:stCondLst>
                                        </p:cTn>
                                        <p:tgtEl>
                                          <p:spTgt spid="9">
                                            <p:txEl>
                                              <p:pRg st="1" end="1"/>
                                            </p:txEl>
                                          </p:spTgt>
                                        </p:tgtEl>
                                        <p:attrNameLst>
                                          <p:attrName>ppt_w</p:attrName>
                                        </p:attrNameLst>
                                      </p:cBhvr>
                                    </p:anim>
                                    <p:anim by="(#ppt_w*0.50)" calcmode="lin" valueType="num">
                                      <p:cBhvr>
                                        <p:cTn id="24" dur="250" decel="50000" autoRev="1" fill="hold">
                                          <p:stCondLst>
                                            <p:cond delay="0"/>
                                          </p:stCondLst>
                                        </p:cTn>
                                        <p:tgtEl>
                                          <p:spTgt spid="9">
                                            <p:txEl>
                                              <p:pRg st="1" end="1"/>
                                            </p:txEl>
                                          </p:spTgt>
                                        </p:tgtEl>
                                        <p:attrNameLst>
                                          <p:attrName>ppt_x</p:attrName>
                                        </p:attrNameLst>
                                      </p:cBhvr>
                                    </p:anim>
                                    <p:anim from="(-#ppt_h/2)" to="(#ppt_y)" calcmode="lin" valueType="num">
                                      <p:cBhvr>
                                        <p:cTn id="25" dur="500" fill="hold">
                                          <p:stCondLst>
                                            <p:cond delay="0"/>
                                          </p:stCondLst>
                                        </p:cTn>
                                        <p:tgtEl>
                                          <p:spTgt spid="9">
                                            <p:txEl>
                                              <p:pRg st="1" end="1"/>
                                            </p:txEl>
                                          </p:spTgt>
                                        </p:tgtEl>
                                        <p:attrNameLst>
                                          <p:attrName>ppt_y</p:attrName>
                                        </p:attrNameLst>
                                      </p:cBhvr>
                                    </p:anim>
                                    <p:animRot by="21600000">
                                      <p:cBhvr>
                                        <p:cTn id="26" dur="500" fill="hold">
                                          <p:stCondLst>
                                            <p:cond delay="0"/>
                                          </p:stCondLst>
                                        </p:cTn>
                                        <p:tgtEl>
                                          <p:spTgt spid="9">
                                            <p:txEl>
                                              <p:pRg st="1" end="1"/>
                                            </p:txEl>
                                          </p:spTgt>
                                        </p:tgtEl>
                                        <p:attrNameLst>
                                          <p:attrName>r</p:attrName>
                                        </p:attrNameLst>
                                      </p:cBhvr>
                                    </p:animRot>
                                  </p:childTnLst>
                                </p:cTn>
                              </p:par>
                            </p:childTnLst>
                          </p:cTn>
                        </p:par>
                      </p:childTnLst>
                    </p:cTn>
                  </p:par>
                  <p:par>
                    <p:cTn id="27" fill="hold">
                      <p:stCondLst>
                        <p:cond delay="indefinite"/>
                      </p:stCondLst>
                      <p:childTnLst>
                        <p:par>
                          <p:cTn id="28" fill="hold">
                            <p:stCondLst>
                              <p:cond delay="0"/>
                            </p:stCondLst>
                            <p:childTnLst>
                              <p:par>
                                <p:cTn id="29" presetID="56" presetClass="entr" presetSubtype="0" fill="hold" nodeType="clickEffect">
                                  <p:stCondLst>
                                    <p:cond delay="0"/>
                                  </p:stCondLst>
                                  <p:iterate type="lt">
                                    <p:tmPct val="10000"/>
                                  </p:iterate>
                                  <p:childTnLst>
                                    <p:set>
                                      <p:cBhvr>
                                        <p:cTn id="30" dur="1" fill="hold">
                                          <p:stCondLst>
                                            <p:cond delay="0"/>
                                          </p:stCondLst>
                                        </p:cTn>
                                        <p:tgtEl>
                                          <p:spTgt spid="9">
                                            <p:txEl>
                                              <p:pRg st="2" end="2"/>
                                            </p:txEl>
                                          </p:spTgt>
                                        </p:tgtEl>
                                        <p:attrNameLst>
                                          <p:attrName>style.visibility</p:attrName>
                                        </p:attrNameLst>
                                      </p:cBhvr>
                                      <p:to>
                                        <p:strVal val="visible"/>
                                      </p:to>
                                    </p:set>
                                    <p:anim by="(-#ppt_w*2)" calcmode="lin" valueType="num">
                                      <p:cBhvr rctx="PPT">
                                        <p:cTn id="31" dur="250" autoRev="1" fill="hold">
                                          <p:stCondLst>
                                            <p:cond delay="0"/>
                                          </p:stCondLst>
                                        </p:cTn>
                                        <p:tgtEl>
                                          <p:spTgt spid="9">
                                            <p:txEl>
                                              <p:pRg st="2" end="2"/>
                                            </p:txEl>
                                          </p:spTgt>
                                        </p:tgtEl>
                                        <p:attrNameLst>
                                          <p:attrName>ppt_w</p:attrName>
                                        </p:attrNameLst>
                                      </p:cBhvr>
                                    </p:anim>
                                    <p:anim by="(#ppt_w*0.50)" calcmode="lin" valueType="num">
                                      <p:cBhvr>
                                        <p:cTn id="32" dur="250" decel="50000" autoRev="1" fill="hold">
                                          <p:stCondLst>
                                            <p:cond delay="0"/>
                                          </p:stCondLst>
                                        </p:cTn>
                                        <p:tgtEl>
                                          <p:spTgt spid="9">
                                            <p:txEl>
                                              <p:pRg st="2" end="2"/>
                                            </p:txEl>
                                          </p:spTgt>
                                        </p:tgtEl>
                                        <p:attrNameLst>
                                          <p:attrName>ppt_x</p:attrName>
                                        </p:attrNameLst>
                                      </p:cBhvr>
                                    </p:anim>
                                    <p:anim from="(-#ppt_h/2)" to="(#ppt_y)" calcmode="lin" valueType="num">
                                      <p:cBhvr>
                                        <p:cTn id="33" dur="500" fill="hold">
                                          <p:stCondLst>
                                            <p:cond delay="0"/>
                                          </p:stCondLst>
                                        </p:cTn>
                                        <p:tgtEl>
                                          <p:spTgt spid="9">
                                            <p:txEl>
                                              <p:pRg st="2" end="2"/>
                                            </p:txEl>
                                          </p:spTgt>
                                        </p:tgtEl>
                                        <p:attrNameLst>
                                          <p:attrName>ppt_y</p:attrName>
                                        </p:attrNameLst>
                                      </p:cBhvr>
                                    </p:anim>
                                    <p:animRot by="21600000">
                                      <p:cBhvr>
                                        <p:cTn id="34" dur="500" fill="hold">
                                          <p:stCondLst>
                                            <p:cond delay="0"/>
                                          </p:stCondLst>
                                        </p:cTn>
                                        <p:tgtEl>
                                          <p:spTgt spid="9">
                                            <p:txEl>
                                              <p:pRg st="2" end="2"/>
                                            </p:txEl>
                                          </p:spTgt>
                                        </p:tgtEl>
                                        <p:attrNameLst>
                                          <p:attrName>r</p:attrName>
                                        </p:attrNameLst>
                                      </p:cBhvr>
                                    </p:animRot>
                                  </p:childTnLst>
                                </p:cTn>
                              </p:par>
                            </p:childTnLst>
                          </p:cTn>
                        </p:par>
                      </p:childTnLst>
                    </p:cTn>
                  </p:par>
                  <p:par>
                    <p:cTn id="35" fill="hold">
                      <p:stCondLst>
                        <p:cond delay="indefinite"/>
                      </p:stCondLst>
                      <p:childTnLst>
                        <p:par>
                          <p:cTn id="36" fill="hold">
                            <p:stCondLst>
                              <p:cond delay="0"/>
                            </p:stCondLst>
                            <p:childTnLst>
                              <p:par>
                                <p:cTn id="37" presetID="56" presetClass="entr" presetSubtype="0" fill="hold" nodeType="clickEffect">
                                  <p:stCondLst>
                                    <p:cond delay="0"/>
                                  </p:stCondLst>
                                  <p:iterate type="lt">
                                    <p:tmPct val="10000"/>
                                  </p:iterate>
                                  <p:childTnLst>
                                    <p:set>
                                      <p:cBhvr>
                                        <p:cTn id="38" dur="1" fill="hold">
                                          <p:stCondLst>
                                            <p:cond delay="0"/>
                                          </p:stCondLst>
                                        </p:cTn>
                                        <p:tgtEl>
                                          <p:spTgt spid="9">
                                            <p:txEl>
                                              <p:pRg st="3" end="3"/>
                                            </p:txEl>
                                          </p:spTgt>
                                        </p:tgtEl>
                                        <p:attrNameLst>
                                          <p:attrName>style.visibility</p:attrName>
                                        </p:attrNameLst>
                                      </p:cBhvr>
                                      <p:to>
                                        <p:strVal val="visible"/>
                                      </p:to>
                                    </p:set>
                                    <p:anim by="(-#ppt_w*2)" calcmode="lin" valueType="num">
                                      <p:cBhvr rctx="PPT">
                                        <p:cTn id="39" dur="250" autoRev="1" fill="hold">
                                          <p:stCondLst>
                                            <p:cond delay="0"/>
                                          </p:stCondLst>
                                        </p:cTn>
                                        <p:tgtEl>
                                          <p:spTgt spid="9">
                                            <p:txEl>
                                              <p:pRg st="3" end="3"/>
                                            </p:txEl>
                                          </p:spTgt>
                                        </p:tgtEl>
                                        <p:attrNameLst>
                                          <p:attrName>ppt_w</p:attrName>
                                        </p:attrNameLst>
                                      </p:cBhvr>
                                    </p:anim>
                                    <p:anim by="(#ppt_w*0.50)" calcmode="lin" valueType="num">
                                      <p:cBhvr>
                                        <p:cTn id="40" dur="250" decel="50000" autoRev="1" fill="hold">
                                          <p:stCondLst>
                                            <p:cond delay="0"/>
                                          </p:stCondLst>
                                        </p:cTn>
                                        <p:tgtEl>
                                          <p:spTgt spid="9">
                                            <p:txEl>
                                              <p:pRg st="3" end="3"/>
                                            </p:txEl>
                                          </p:spTgt>
                                        </p:tgtEl>
                                        <p:attrNameLst>
                                          <p:attrName>ppt_x</p:attrName>
                                        </p:attrNameLst>
                                      </p:cBhvr>
                                    </p:anim>
                                    <p:anim from="(-#ppt_h/2)" to="(#ppt_y)" calcmode="lin" valueType="num">
                                      <p:cBhvr>
                                        <p:cTn id="41" dur="500" fill="hold">
                                          <p:stCondLst>
                                            <p:cond delay="0"/>
                                          </p:stCondLst>
                                        </p:cTn>
                                        <p:tgtEl>
                                          <p:spTgt spid="9">
                                            <p:txEl>
                                              <p:pRg st="3" end="3"/>
                                            </p:txEl>
                                          </p:spTgt>
                                        </p:tgtEl>
                                        <p:attrNameLst>
                                          <p:attrName>ppt_y</p:attrName>
                                        </p:attrNameLst>
                                      </p:cBhvr>
                                    </p:anim>
                                    <p:animRot by="21600000">
                                      <p:cBhvr>
                                        <p:cTn id="42" dur="500" fill="hold">
                                          <p:stCondLst>
                                            <p:cond delay="0"/>
                                          </p:stCondLst>
                                        </p:cTn>
                                        <p:tgtEl>
                                          <p:spTgt spid="9">
                                            <p:txEl>
                                              <p:pRg st="3" end="3"/>
                                            </p:txEl>
                                          </p:spTgt>
                                        </p:tgtEl>
                                        <p:attrNameLst>
                                          <p:attrName>r</p:attrName>
                                        </p:attrNameLst>
                                      </p:cBhvr>
                                    </p:animRot>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9">
                                            <p:txEl>
                                              <p:pRg st="4" end="4"/>
                                            </p:txEl>
                                          </p:spTgt>
                                        </p:tgtEl>
                                        <p:attrNameLst>
                                          <p:attrName>style.visibility</p:attrName>
                                        </p:attrNameLst>
                                      </p:cBhvr>
                                      <p:to>
                                        <p:strVal val="visible"/>
                                      </p:to>
                                    </p:set>
                                    <p:anim calcmode="lin" valueType="num">
                                      <p:cBhvr additive="base">
                                        <p:cTn id="47" dur="500" fill="hold"/>
                                        <p:tgtEl>
                                          <p:spTgt spid="9">
                                            <p:txEl>
                                              <p:pRg st="4" end="4"/>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9">
                                            <p:txEl>
                                              <p:pRg st="5" end="5"/>
                                            </p:txEl>
                                          </p:spTgt>
                                        </p:tgtEl>
                                        <p:attrNameLst>
                                          <p:attrName>style.visibility</p:attrName>
                                        </p:attrNameLst>
                                      </p:cBhvr>
                                      <p:to>
                                        <p:strVal val="visible"/>
                                      </p:to>
                                    </p:set>
                                    <p:anim calcmode="lin" valueType="num">
                                      <p:cBhvr additive="base">
                                        <p:cTn id="53"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9">
                                            <p:txEl>
                                              <p:pRg st="6" end="6"/>
                                            </p:txEl>
                                          </p:spTgt>
                                        </p:tgtEl>
                                        <p:attrNameLst>
                                          <p:attrName>style.visibility</p:attrName>
                                        </p:attrNameLst>
                                      </p:cBhvr>
                                      <p:to>
                                        <p:strVal val="visible"/>
                                      </p:to>
                                    </p:set>
                                    <p:anim calcmode="lin" valueType="num">
                                      <p:cBhvr additive="base">
                                        <p:cTn id="59" dur="500" fill="hold"/>
                                        <p:tgtEl>
                                          <p:spTgt spid="9">
                                            <p:txEl>
                                              <p:pRg st="6" end="6"/>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9">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nodeType="clickEffect">
                                  <p:stCondLst>
                                    <p:cond delay="0"/>
                                  </p:stCondLst>
                                  <p:childTnLst>
                                    <p:set>
                                      <p:cBhvr>
                                        <p:cTn id="64" dur="1" fill="hold">
                                          <p:stCondLst>
                                            <p:cond delay="0"/>
                                          </p:stCondLst>
                                        </p:cTn>
                                        <p:tgtEl>
                                          <p:spTgt spid="9">
                                            <p:txEl>
                                              <p:pRg st="7" end="7"/>
                                            </p:txEl>
                                          </p:spTgt>
                                        </p:tgtEl>
                                        <p:attrNameLst>
                                          <p:attrName>style.visibility</p:attrName>
                                        </p:attrNameLst>
                                      </p:cBhvr>
                                      <p:to>
                                        <p:strVal val="visible"/>
                                      </p:to>
                                    </p:set>
                                    <p:anim calcmode="lin" valueType="num">
                                      <p:cBhvr additive="base">
                                        <p:cTn id="65"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9">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nodeType="clickEffect">
                                  <p:stCondLst>
                                    <p:cond delay="0"/>
                                  </p:stCondLst>
                                  <p:childTnLst>
                                    <p:set>
                                      <p:cBhvr>
                                        <p:cTn id="70" dur="1" fill="hold">
                                          <p:stCondLst>
                                            <p:cond delay="0"/>
                                          </p:stCondLst>
                                        </p:cTn>
                                        <p:tgtEl>
                                          <p:spTgt spid="9">
                                            <p:txEl>
                                              <p:pRg st="8" end="8"/>
                                            </p:txEl>
                                          </p:spTgt>
                                        </p:tgtEl>
                                        <p:attrNameLst>
                                          <p:attrName>style.visibility</p:attrName>
                                        </p:attrNameLst>
                                      </p:cBhvr>
                                      <p:to>
                                        <p:strVal val="visible"/>
                                      </p:to>
                                    </p:set>
                                    <p:anim calcmode="lin" valueType="num">
                                      <p:cBhvr additive="base">
                                        <p:cTn id="71" dur="500" fill="hold"/>
                                        <p:tgtEl>
                                          <p:spTgt spid="9">
                                            <p:txEl>
                                              <p:pRg st="8" end="8"/>
                                            </p:txEl>
                                          </p:spTgt>
                                        </p:tgtEl>
                                        <p:attrNameLst>
                                          <p:attrName>ppt_x</p:attrName>
                                        </p:attrNameLst>
                                      </p:cBhvr>
                                      <p:tavLst>
                                        <p:tav tm="0">
                                          <p:val>
                                            <p:strVal val="#ppt_x"/>
                                          </p:val>
                                        </p:tav>
                                        <p:tav tm="100000">
                                          <p:val>
                                            <p:strVal val="#ppt_x"/>
                                          </p:val>
                                        </p:tav>
                                      </p:tavLst>
                                    </p:anim>
                                    <p:anim calcmode="lin" valueType="num">
                                      <p:cBhvr additive="base">
                                        <p:cTn id="72" dur="500" fill="hold"/>
                                        <p:tgtEl>
                                          <p:spTgt spid="9">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4" fill="hold" nodeType="clickEffect">
                                  <p:stCondLst>
                                    <p:cond delay="0"/>
                                  </p:stCondLst>
                                  <p:childTnLst>
                                    <p:set>
                                      <p:cBhvr>
                                        <p:cTn id="76" dur="1" fill="hold">
                                          <p:stCondLst>
                                            <p:cond delay="0"/>
                                          </p:stCondLst>
                                        </p:cTn>
                                        <p:tgtEl>
                                          <p:spTgt spid="9">
                                            <p:txEl>
                                              <p:pRg st="9" end="9"/>
                                            </p:txEl>
                                          </p:spTgt>
                                        </p:tgtEl>
                                        <p:attrNameLst>
                                          <p:attrName>style.visibility</p:attrName>
                                        </p:attrNameLst>
                                      </p:cBhvr>
                                      <p:to>
                                        <p:strVal val="visible"/>
                                      </p:to>
                                    </p:set>
                                    <p:anim calcmode="lin" valueType="num">
                                      <p:cBhvr additive="base">
                                        <p:cTn id="77" dur="500" fill="hold"/>
                                        <p:tgtEl>
                                          <p:spTgt spid="9">
                                            <p:txEl>
                                              <p:pRg st="9" end="9"/>
                                            </p:txEl>
                                          </p:spTgt>
                                        </p:tgtEl>
                                        <p:attrNameLst>
                                          <p:attrName>ppt_x</p:attrName>
                                        </p:attrNameLst>
                                      </p:cBhvr>
                                      <p:tavLst>
                                        <p:tav tm="0">
                                          <p:val>
                                            <p:strVal val="#ppt_x"/>
                                          </p:val>
                                        </p:tav>
                                        <p:tav tm="100000">
                                          <p:val>
                                            <p:strVal val="#ppt_x"/>
                                          </p:val>
                                        </p:tav>
                                      </p:tavLst>
                                    </p:anim>
                                    <p:anim calcmode="lin" valueType="num">
                                      <p:cBhvr additive="base">
                                        <p:cTn id="78" dur="500" fill="hold"/>
                                        <p:tgtEl>
                                          <p:spTgt spid="9">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2" presetClass="entr" presetSubtype="4" fill="hold" nodeType="clickEffect">
                                  <p:stCondLst>
                                    <p:cond delay="0"/>
                                  </p:stCondLst>
                                  <p:childTnLst>
                                    <p:set>
                                      <p:cBhvr>
                                        <p:cTn id="82" dur="1" fill="hold">
                                          <p:stCondLst>
                                            <p:cond delay="0"/>
                                          </p:stCondLst>
                                        </p:cTn>
                                        <p:tgtEl>
                                          <p:spTgt spid="9">
                                            <p:txEl>
                                              <p:pRg st="10" end="10"/>
                                            </p:txEl>
                                          </p:spTgt>
                                        </p:tgtEl>
                                        <p:attrNameLst>
                                          <p:attrName>style.visibility</p:attrName>
                                        </p:attrNameLst>
                                      </p:cBhvr>
                                      <p:to>
                                        <p:strVal val="visible"/>
                                      </p:to>
                                    </p:set>
                                    <p:anim calcmode="lin" valueType="num">
                                      <p:cBhvr additive="base">
                                        <p:cTn id="83" dur="500" fill="hold"/>
                                        <p:tgtEl>
                                          <p:spTgt spid="9">
                                            <p:txEl>
                                              <p:pRg st="10" end="10"/>
                                            </p:txEl>
                                          </p:spTgt>
                                        </p:tgtEl>
                                        <p:attrNameLst>
                                          <p:attrName>ppt_x</p:attrName>
                                        </p:attrNameLst>
                                      </p:cBhvr>
                                      <p:tavLst>
                                        <p:tav tm="0">
                                          <p:val>
                                            <p:strVal val="#ppt_x"/>
                                          </p:val>
                                        </p:tav>
                                        <p:tav tm="100000">
                                          <p:val>
                                            <p:strVal val="#ppt_x"/>
                                          </p:val>
                                        </p:tav>
                                      </p:tavLst>
                                    </p:anim>
                                    <p:anim calcmode="lin" valueType="num">
                                      <p:cBhvr additive="base">
                                        <p:cTn id="84" dur="500" fill="hold"/>
                                        <p:tgtEl>
                                          <p:spTgt spid="9">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2" presetClass="entr" presetSubtype="4" fill="hold" nodeType="clickEffect">
                                  <p:stCondLst>
                                    <p:cond delay="0"/>
                                  </p:stCondLst>
                                  <p:childTnLst>
                                    <p:set>
                                      <p:cBhvr>
                                        <p:cTn id="88" dur="1" fill="hold">
                                          <p:stCondLst>
                                            <p:cond delay="0"/>
                                          </p:stCondLst>
                                        </p:cTn>
                                        <p:tgtEl>
                                          <p:spTgt spid="9">
                                            <p:txEl>
                                              <p:pRg st="11" end="11"/>
                                            </p:txEl>
                                          </p:spTgt>
                                        </p:tgtEl>
                                        <p:attrNameLst>
                                          <p:attrName>style.visibility</p:attrName>
                                        </p:attrNameLst>
                                      </p:cBhvr>
                                      <p:to>
                                        <p:strVal val="visible"/>
                                      </p:to>
                                    </p:set>
                                    <p:anim calcmode="lin" valueType="num">
                                      <p:cBhvr additive="base">
                                        <p:cTn id="89" dur="500" fill="hold"/>
                                        <p:tgtEl>
                                          <p:spTgt spid="9">
                                            <p:txEl>
                                              <p:pRg st="11" end="11"/>
                                            </p:txEl>
                                          </p:spTgt>
                                        </p:tgtEl>
                                        <p:attrNameLst>
                                          <p:attrName>ppt_x</p:attrName>
                                        </p:attrNameLst>
                                      </p:cBhvr>
                                      <p:tavLst>
                                        <p:tav tm="0">
                                          <p:val>
                                            <p:strVal val="#ppt_x"/>
                                          </p:val>
                                        </p:tav>
                                        <p:tav tm="100000">
                                          <p:val>
                                            <p:strVal val="#ppt_x"/>
                                          </p:val>
                                        </p:tav>
                                      </p:tavLst>
                                    </p:anim>
                                    <p:anim calcmode="lin" valueType="num">
                                      <p:cBhvr additive="base">
                                        <p:cTn id="90" dur="500" fill="hold"/>
                                        <p:tgtEl>
                                          <p:spTgt spid="9">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sp>
        <p:nvSpPr>
          <p:cNvPr id="4" name="Flowchart: Document 3"/>
          <p:cNvSpPr/>
          <p:nvPr/>
        </p:nvSpPr>
        <p:spPr>
          <a:xfrm>
            <a:off x="14" y="0"/>
            <a:ext cx="9143985" cy="1785926"/>
          </a:xfrm>
          <a:prstGeom prst="flowChartDocument">
            <a:avLst/>
          </a:prstGeom>
          <a:solidFill>
            <a:srgbClr val="003300"/>
          </a:solidFill>
          <a:scene3d>
            <a:camera prst="orthographicFront"/>
            <a:lightRig rig="threePt" dir="t"/>
          </a:scene3d>
          <a:sp3d>
            <a:bevelT w="152400" h="50800" prst="softRound"/>
            <a:bevelB prst="angle"/>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1" name="Teardrop 10"/>
          <p:cNvSpPr/>
          <p:nvPr/>
        </p:nvSpPr>
        <p:spPr>
          <a:xfrm>
            <a:off x="7643834" y="0"/>
            <a:ext cx="1500166" cy="1357298"/>
          </a:xfrm>
          <a:prstGeom prst="teardrop">
            <a:avLst/>
          </a:prstGeom>
          <a:solidFill>
            <a:schemeClr val="bg1"/>
          </a:solidFill>
          <a:ln>
            <a:solidFill>
              <a:schemeClr val="bg1"/>
            </a:solidFill>
          </a:ln>
          <a:scene3d>
            <a:camera prst="orthographicFront"/>
            <a:lightRig rig="threePt" dir="t"/>
          </a:scene3d>
          <a:sp3d contourW="44450">
            <a:bevelT w="152400" h="50800" prst="softRound"/>
            <a:bevelB prst="angle"/>
            <a:contourClr>
              <a:srgbClr val="FFFF00"/>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8" name="TextBox 17"/>
          <p:cNvSpPr txBox="1"/>
          <p:nvPr/>
        </p:nvSpPr>
        <p:spPr>
          <a:xfrm>
            <a:off x="0" y="428604"/>
            <a:ext cx="9144000" cy="1015663"/>
          </a:xfrm>
          <a:prstGeom prst="rect">
            <a:avLst/>
          </a:prstGeom>
          <a:noFill/>
        </p:spPr>
        <p:txBody>
          <a:bodyPr wrap="square" rtlCol="1">
            <a:spAutoFit/>
          </a:bodyPr>
          <a:lstStyle/>
          <a:p>
            <a:pPr algn="ctr"/>
            <a:r>
              <a:rPr lang="ar-EG" sz="6000" b="1" dirty="0" smtClean="0">
                <a:solidFill>
                  <a:schemeClr val="bg1"/>
                </a:solidFill>
              </a:rPr>
              <a:t>    وسائل التواصل الالكتروني</a:t>
            </a:r>
            <a:endParaRPr lang="ar-SA" sz="6000" b="1" dirty="0">
              <a:solidFill>
                <a:schemeClr val="bg1"/>
              </a:solidFill>
            </a:endParaRPr>
          </a:p>
        </p:txBody>
      </p:sp>
      <p:sp>
        <p:nvSpPr>
          <p:cNvPr id="19" name="TextBox 18"/>
          <p:cNvSpPr txBox="1"/>
          <p:nvPr/>
        </p:nvSpPr>
        <p:spPr>
          <a:xfrm>
            <a:off x="323528" y="1844824"/>
            <a:ext cx="8460432" cy="658835"/>
          </a:xfrm>
          <a:prstGeom prst="rect">
            <a:avLst/>
          </a:prstGeom>
          <a:noFill/>
        </p:spPr>
        <p:txBody>
          <a:bodyPr wrap="square" rtlCol="1">
            <a:spAutoFit/>
          </a:bodyPr>
          <a:lstStyle/>
          <a:p>
            <a:pPr algn="ctr">
              <a:lnSpc>
                <a:spcPct val="150000"/>
              </a:lnSpc>
            </a:pPr>
            <a:r>
              <a:rPr lang="ar-SA" sz="2800" b="1" dirty="0" smtClean="0"/>
              <a:t> </a:t>
            </a:r>
            <a:endParaRPr lang="ar-SA" sz="2800" b="1" dirty="0">
              <a:solidFill>
                <a:srgbClr val="003300"/>
              </a:solidFill>
            </a:endParaRPr>
          </a:p>
        </p:txBody>
      </p:sp>
      <p:pic>
        <p:nvPicPr>
          <p:cNvPr id="10" name="Picture 5"/>
          <p:cNvPicPr>
            <a:picLocks noChangeAspect="1" noChangeArrowheads="1"/>
          </p:cNvPicPr>
          <p:nvPr/>
        </p:nvPicPr>
        <p:blipFill>
          <a:blip r:embed="rId2" cstate="print"/>
          <a:stretch>
            <a:fillRect/>
          </a:stretch>
        </p:blipFill>
        <p:spPr bwMode="auto">
          <a:xfrm>
            <a:off x="7929586" y="312355"/>
            <a:ext cx="965842" cy="732566"/>
          </a:xfrm>
          <a:prstGeom prst="rect">
            <a:avLst/>
          </a:prstGeom>
          <a:noFill/>
        </p:spPr>
      </p:pic>
      <p:sp>
        <p:nvSpPr>
          <p:cNvPr id="9" name="عنصر نائب للمحتوى 8"/>
          <p:cNvSpPr>
            <a:spLocks noGrp="1"/>
          </p:cNvSpPr>
          <p:nvPr>
            <p:ph idx="1"/>
          </p:nvPr>
        </p:nvSpPr>
        <p:spPr>
          <a:xfrm>
            <a:off x="457200" y="1600200"/>
            <a:ext cx="8438228" cy="4925144"/>
          </a:xfrm>
        </p:spPr>
        <p:txBody>
          <a:bodyPr>
            <a:normAutofit/>
          </a:bodyPr>
          <a:lstStyle/>
          <a:p>
            <a:pPr marL="0" indent="0">
              <a:buNone/>
            </a:pPr>
            <a:r>
              <a:rPr lang="ar-EG" b="1" dirty="0" smtClean="0">
                <a:solidFill>
                  <a:srgbClr val="FF0000"/>
                </a:solidFill>
              </a:rPr>
              <a:t>[</a:t>
            </a:r>
            <a:r>
              <a:rPr lang="ar-EG" b="1" dirty="0">
                <a:solidFill>
                  <a:srgbClr val="FF0000"/>
                </a:solidFill>
              </a:rPr>
              <a:t>1]-الإنترنت </a:t>
            </a:r>
            <a:r>
              <a:rPr lang="en-US" b="1" dirty="0">
                <a:solidFill>
                  <a:srgbClr val="FF0000"/>
                </a:solidFill>
              </a:rPr>
              <a:t>Internet</a:t>
            </a:r>
            <a:r>
              <a:rPr lang="ar-EG" b="1" dirty="0" smtClean="0">
                <a:solidFill>
                  <a:srgbClr val="FF0000"/>
                </a:solidFill>
              </a:rPr>
              <a:t>:</a:t>
            </a:r>
            <a:endParaRPr lang="ar-EG" b="1" dirty="0">
              <a:solidFill>
                <a:srgbClr val="FF0000"/>
              </a:solidFill>
            </a:endParaRPr>
          </a:p>
          <a:p>
            <a:pPr marL="0" indent="0">
              <a:buNone/>
            </a:pPr>
            <a:r>
              <a:rPr lang="ar-EG" sz="2400" b="1" dirty="0" smtClean="0"/>
              <a:t>ومن </a:t>
            </a:r>
            <a:r>
              <a:rPr lang="ar-EG" sz="2400" b="1" dirty="0"/>
              <a:t>أهم </a:t>
            </a:r>
            <a:r>
              <a:rPr lang="ar-EG" sz="2400" b="1" dirty="0" smtClean="0"/>
              <a:t>استخداماته ما يلي:</a:t>
            </a:r>
          </a:p>
          <a:p>
            <a:pPr marL="0" indent="0">
              <a:buNone/>
            </a:pPr>
            <a:r>
              <a:rPr lang="ar-EG" sz="3000" b="1" dirty="0" smtClean="0">
                <a:solidFill>
                  <a:srgbClr val="FF0000"/>
                </a:solidFill>
              </a:rPr>
              <a:t>ثانياً: الاتصالات:</a:t>
            </a:r>
            <a:r>
              <a:rPr lang="en-US" sz="3000" b="1" dirty="0" smtClean="0">
                <a:solidFill>
                  <a:srgbClr val="FF0000"/>
                </a:solidFill>
              </a:rPr>
              <a:t> </a:t>
            </a:r>
            <a:r>
              <a:rPr lang="ar-EG" sz="3000" b="1" dirty="0" smtClean="0">
                <a:solidFill>
                  <a:srgbClr val="FF0000"/>
                </a:solidFill>
              </a:rPr>
              <a:t> </a:t>
            </a:r>
          </a:p>
          <a:p>
            <a:pPr marL="0" indent="0" algn="just">
              <a:buNone/>
            </a:pPr>
            <a:r>
              <a:rPr lang="ar-EG" sz="2400" b="1" dirty="0" smtClean="0">
                <a:solidFill>
                  <a:srgbClr val="0070C0"/>
                </a:solidFill>
              </a:rPr>
              <a:t>   إجراء </a:t>
            </a:r>
            <a:r>
              <a:rPr lang="ar-EG" sz="2400" b="1" dirty="0">
                <a:solidFill>
                  <a:srgbClr val="0070C0"/>
                </a:solidFill>
              </a:rPr>
              <a:t>الاتصالات الهاتفية الدولية بالأصدقاء والأقارب حول العالم، من خلال شبكة الإنترنت باستخدام برامج تتيح للمستخدم الاتصال بالهواتف المحمولة والثابتة</a:t>
            </a:r>
            <a:r>
              <a:rPr lang="ar-EG" sz="2400" b="1" dirty="0" smtClean="0">
                <a:solidFill>
                  <a:srgbClr val="0070C0"/>
                </a:solidFill>
              </a:rPr>
              <a:t>.</a:t>
            </a:r>
          </a:p>
        </p:txBody>
      </p:sp>
      <p:sp>
        <p:nvSpPr>
          <p:cNvPr id="3" name="AutoShape 2" descr="https://encrypted-tbn3.gstatic.com/images?q=tbn:ANd9GcQ7I_ameDaXcM9yg6BAlp0RhlfaznPemnIEcXuWdHpbe4TzeEp8"/>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ar-EG"/>
          </a:p>
        </p:txBody>
      </p:sp>
      <p:sp>
        <p:nvSpPr>
          <p:cNvPr id="6" name="AutoShape 6" descr="https://encrypted-tbn3.gstatic.com/images?q=tbn:ANd9GcQ7I_ameDaXcM9yg6BAlp0RhlfaznPemnIEcXuWdHpbe4TzeEp8"/>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ar-EG"/>
          </a:p>
        </p:txBody>
      </p:sp>
      <p:pic>
        <p:nvPicPr>
          <p:cNvPr id="2050" name="Picture 2" descr="http://t2.gstatic.com/images?q=tbn:ANd9GcRolPNldPyO9d3E0gzo5fYLkyrLiyo_of-qxwL_Z-DG4ioiz8-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916552" y="4075969"/>
            <a:ext cx="4743680" cy="278203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86481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18"/>
                                        </p:tgtEl>
                                        <p:attrNameLst>
                                          <p:attrName>style.visibility</p:attrName>
                                        </p:attrNameLst>
                                      </p:cBhvr>
                                      <p:to>
                                        <p:strVal val="visible"/>
                                      </p:to>
                                    </p:set>
                                    <p:anim by="(-#ppt_w*2)" calcmode="lin" valueType="num">
                                      <p:cBhvr rctx="PPT">
                                        <p:cTn id="7" dur="250" autoRev="1" fill="hold">
                                          <p:stCondLst>
                                            <p:cond delay="0"/>
                                          </p:stCondLst>
                                        </p:cTn>
                                        <p:tgtEl>
                                          <p:spTgt spid="18"/>
                                        </p:tgtEl>
                                        <p:attrNameLst>
                                          <p:attrName>ppt_w</p:attrName>
                                        </p:attrNameLst>
                                      </p:cBhvr>
                                    </p:anim>
                                    <p:anim by="(#ppt_w*0.50)" calcmode="lin" valueType="num">
                                      <p:cBhvr>
                                        <p:cTn id="8" dur="250" decel="50000" autoRev="1" fill="hold">
                                          <p:stCondLst>
                                            <p:cond delay="0"/>
                                          </p:stCondLst>
                                        </p:cTn>
                                        <p:tgtEl>
                                          <p:spTgt spid="18"/>
                                        </p:tgtEl>
                                        <p:attrNameLst>
                                          <p:attrName>ppt_x</p:attrName>
                                        </p:attrNameLst>
                                      </p:cBhvr>
                                    </p:anim>
                                    <p:anim from="(-#ppt_h/2)" to="(#ppt_y)" calcmode="lin" valueType="num">
                                      <p:cBhvr>
                                        <p:cTn id="9" dur="500" fill="hold">
                                          <p:stCondLst>
                                            <p:cond delay="0"/>
                                          </p:stCondLst>
                                        </p:cTn>
                                        <p:tgtEl>
                                          <p:spTgt spid="18"/>
                                        </p:tgtEl>
                                        <p:attrNameLst>
                                          <p:attrName>ppt_y</p:attrName>
                                        </p:attrNameLst>
                                      </p:cBhvr>
                                    </p:anim>
                                    <p:animRot by="21600000">
                                      <p:cBhvr>
                                        <p:cTn id="10" dur="500" fill="hold">
                                          <p:stCondLst>
                                            <p:cond delay="0"/>
                                          </p:stCondLst>
                                        </p:cTn>
                                        <p:tgtEl>
                                          <p:spTgt spid="18"/>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56" presetClass="entr" presetSubtype="0" fill="hold" nodeType="clickEffect">
                                  <p:stCondLst>
                                    <p:cond delay="0"/>
                                  </p:stCondLst>
                                  <p:iterate type="lt">
                                    <p:tmPct val="10000"/>
                                  </p:iterate>
                                  <p:childTnLst>
                                    <p:set>
                                      <p:cBhvr>
                                        <p:cTn id="14" dur="1" fill="hold">
                                          <p:stCondLst>
                                            <p:cond delay="0"/>
                                          </p:stCondLst>
                                        </p:cTn>
                                        <p:tgtEl>
                                          <p:spTgt spid="9">
                                            <p:txEl>
                                              <p:pRg st="0" end="0"/>
                                            </p:txEl>
                                          </p:spTgt>
                                        </p:tgtEl>
                                        <p:attrNameLst>
                                          <p:attrName>style.visibility</p:attrName>
                                        </p:attrNameLst>
                                      </p:cBhvr>
                                      <p:to>
                                        <p:strVal val="visible"/>
                                      </p:to>
                                    </p:set>
                                    <p:anim by="(-#ppt_w*2)" calcmode="lin" valueType="num">
                                      <p:cBhvr rctx="PPT">
                                        <p:cTn id="15" dur="250" autoRev="1" fill="hold">
                                          <p:stCondLst>
                                            <p:cond delay="0"/>
                                          </p:stCondLst>
                                        </p:cTn>
                                        <p:tgtEl>
                                          <p:spTgt spid="9">
                                            <p:txEl>
                                              <p:pRg st="0" end="0"/>
                                            </p:txEl>
                                          </p:spTgt>
                                        </p:tgtEl>
                                        <p:attrNameLst>
                                          <p:attrName>ppt_w</p:attrName>
                                        </p:attrNameLst>
                                      </p:cBhvr>
                                    </p:anim>
                                    <p:anim by="(#ppt_w*0.50)" calcmode="lin" valueType="num">
                                      <p:cBhvr>
                                        <p:cTn id="16" dur="250" decel="50000" autoRev="1" fill="hold">
                                          <p:stCondLst>
                                            <p:cond delay="0"/>
                                          </p:stCondLst>
                                        </p:cTn>
                                        <p:tgtEl>
                                          <p:spTgt spid="9">
                                            <p:txEl>
                                              <p:pRg st="0" end="0"/>
                                            </p:txEl>
                                          </p:spTgt>
                                        </p:tgtEl>
                                        <p:attrNameLst>
                                          <p:attrName>ppt_x</p:attrName>
                                        </p:attrNameLst>
                                      </p:cBhvr>
                                    </p:anim>
                                    <p:anim from="(-#ppt_h/2)" to="(#ppt_y)" calcmode="lin" valueType="num">
                                      <p:cBhvr>
                                        <p:cTn id="17" dur="500" fill="hold">
                                          <p:stCondLst>
                                            <p:cond delay="0"/>
                                          </p:stCondLst>
                                        </p:cTn>
                                        <p:tgtEl>
                                          <p:spTgt spid="9">
                                            <p:txEl>
                                              <p:pRg st="0" end="0"/>
                                            </p:txEl>
                                          </p:spTgt>
                                        </p:tgtEl>
                                        <p:attrNameLst>
                                          <p:attrName>ppt_y</p:attrName>
                                        </p:attrNameLst>
                                      </p:cBhvr>
                                    </p:anim>
                                    <p:animRot by="21600000">
                                      <p:cBhvr>
                                        <p:cTn id="18" dur="500" fill="hold">
                                          <p:stCondLst>
                                            <p:cond delay="0"/>
                                          </p:stCondLst>
                                        </p:cTn>
                                        <p:tgtEl>
                                          <p:spTgt spid="9">
                                            <p:txEl>
                                              <p:pRg st="0" end="0"/>
                                            </p:txEl>
                                          </p:spTgt>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56" presetClass="entr" presetSubtype="0" fill="hold" nodeType="clickEffect">
                                  <p:stCondLst>
                                    <p:cond delay="0"/>
                                  </p:stCondLst>
                                  <p:iterate type="lt">
                                    <p:tmPct val="10000"/>
                                  </p:iterate>
                                  <p:childTnLst>
                                    <p:set>
                                      <p:cBhvr>
                                        <p:cTn id="22" dur="1" fill="hold">
                                          <p:stCondLst>
                                            <p:cond delay="0"/>
                                          </p:stCondLst>
                                        </p:cTn>
                                        <p:tgtEl>
                                          <p:spTgt spid="9">
                                            <p:txEl>
                                              <p:pRg st="1" end="1"/>
                                            </p:txEl>
                                          </p:spTgt>
                                        </p:tgtEl>
                                        <p:attrNameLst>
                                          <p:attrName>style.visibility</p:attrName>
                                        </p:attrNameLst>
                                      </p:cBhvr>
                                      <p:to>
                                        <p:strVal val="visible"/>
                                      </p:to>
                                    </p:set>
                                    <p:anim by="(-#ppt_w*2)" calcmode="lin" valueType="num">
                                      <p:cBhvr rctx="PPT">
                                        <p:cTn id="23" dur="250" autoRev="1" fill="hold">
                                          <p:stCondLst>
                                            <p:cond delay="0"/>
                                          </p:stCondLst>
                                        </p:cTn>
                                        <p:tgtEl>
                                          <p:spTgt spid="9">
                                            <p:txEl>
                                              <p:pRg st="1" end="1"/>
                                            </p:txEl>
                                          </p:spTgt>
                                        </p:tgtEl>
                                        <p:attrNameLst>
                                          <p:attrName>ppt_w</p:attrName>
                                        </p:attrNameLst>
                                      </p:cBhvr>
                                    </p:anim>
                                    <p:anim by="(#ppt_w*0.50)" calcmode="lin" valueType="num">
                                      <p:cBhvr>
                                        <p:cTn id="24" dur="250" decel="50000" autoRev="1" fill="hold">
                                          <p:stCondLst>
                                            <p:cond delay="0"/>
                                          </p:stCondLst>
                                        </p:cTn>
                                        <p:tgtEl>
                                          <p:spTgt spid="9">
                                            <p:txEl>
                                              <p:pRg st="1" end="1"/>
                                            </p:txEl>
                                          </p:spTgt>
                                        </p:tgtEl>
                                        <p:attrNameLst>
                                          <p:attrName>ppt_x</p:attrName>
                                        </p:attrNameLst>
                                      </p:cBhvr>
                                    </p:anim>
                                    <p:anim from="(-#ppt_h/2)" to="(#ppt_y)" calcmode="lin" valueType="num">
                                      <p:cBhvr>
                                        <p:cTn id="25" dur="500" fill="hold">
                                          <p:stCondLst>
                                            <p:cond delay="0"/>
                                          </p:stCondLst>
                                        </p:cTn>
                                        <p:tgtEl>
                                          <p:spTgt spid="9">
                                            <p:txEl>
                                              <p:pRg st="1" end="1"/>
                                            </p:txEl>
                                          </p:spTgt>
                                        </p:tgtEl>
                                        <p:attrNameLst>
                                          <p:attrName>ppt_y</p:attrName>
                                        </p:attrNameLst>
                                      </p:cBhvr>
                                    </p:anim>
                                    <p:animRot by="21600000">
                                      <p:cBhvr>
                                        <p:cTn id="26" dur="500" fill="hold">
                                          <p:stCondLst>
                                            <p:cond delay="0"/>
                                          </p:stCondLst>
                                        </p:cTn>
                                        <p:tgtEl>
                                          <p:spTgt spid="9">
                                            <p:txEl>
                                              <p:pRg st="1" end="1"/>
                                            </p:txEl>
                                          </p:spTgt>
                                        </p:tgtEl>
                                        <p:attrNameLst>
                                          <p:attrName>r</p:attrName>
                                        </p:attrNameLst>
                                      </p:cBhvr>
                                    </p:animRot>
                                  </p:childTnLst>
                                </p:cTn>
                              </p:par>
                            </p:childTnLst>
                          </p:cTn>
                        </p:par>
                      </p:childTnLst>
                    </p:cTn>
                  </p:par>
                  <p:par>
                    <p:cTn id="27" fill="hold">
                      <p:stCondLst>
                        <p:cond delay="indefinite"/>
                      </p:stCondLst>
                      <p:childTnLst>
                        <p:par>
                          <p:cTn id="28" fill="hold">
                            <p:stCondLst>
                              <p:cond delay="0"/>
                            </p:stCondLst>
                            <p:childTnLst>
                              <p:par>
                                <p:cTn id="29" presetID="56" presetClass="entr" presetSubtype="0" fill="hold" nodeType="clickEffect">
                                  <p:stCondLst>
                                    <p:cond delay="0"/>
                                  </p:stCondLst>
                                  <p:iterate type="lt">
                                    <p:tmPct val="10000"/>
                                  </p:iterate>
                                  <p:childTnLst>
                                    <p:set>
                                      <p:cBhvr>
                                        <p:cTn id="30" dur="1" fill="hold">
                                          <p:stCondLst>
                                            <p:cond delay="0"/>
                                          </p:stCondLst>
                                        </p:cTn>
                                        <p:tgtEl>
                                          <p:spTgt spid="9">
                                            <p:txEl>
                                              <p:pRg st="2" end="2"/>
                                            </p:txEl>
                                          </p:spTgt>
                                        </p:tgtEl>
                                        <p:attrNameLst>
                                          <p:attrName>style.visibility</p:attrName>
                                        </p:attrNameLst>
                                      </p:cBhvr>
                                      <p:to>
                                        <p:strVal val="visible"/>
                                      </p:to>
                                    </p:set>
                                    <p:anim by="(-#ppt_w*2)" calcmode="lin" valueType="num">
                                      <p:cBhvr rctx="PPT">
                                        <p:cTn id="31" dur="250" autoRev="1" fill="hold">
                                          <p:stCondLst>
                                            <p:cond delay="0"/>
                                          </p:stCondLst>
                                        </p:cTn>
                                        <p:tgtEl>
                                          <p:spTgt spid="9">
                                            <p:txEl>
                                              <p:pRg st="2" end="2"/>
                                            </p:txEl>
                                          </p:spTgt>
                                        </p:tgtEl>
                                        <p:attrNameLst>
                                          <p:attrName>ppt_w</p:attrName>
                                        </p:attrNameLst>
                                      </p:cBhvr>
                                    </p:anim>
                                    <p:anim by="(#ppt_w*0.50)" calcmode="lin" valueType="num">
                                      <p:cBhvr>
                                        <p:cTn id="32" dur="250" decel="50000" autoRev="1" fill="hold">
                                          <p:stCondLst>
                                            <p:cond delay="0"/>
                                          </p:stCondLst>
                                        </p:cTn>
                                        <p:tgtEl>
                                          <p:spTgt spid="9">
                                            <p:txEl>
                                              <p:pRg st="2" end="2"/>
                                            </p:txEl>
                                          </p:spTgt>
                                        </p:tgtEl>
                                        <p:attrNameLst>
                                          <p:attrName>ppt_x</p:attrName>
                                        </p:attrNameLst>
                                      </p:cBhvr>
                                    </p:anim>
                                    <p:anim from="(-#ppt_h/2)" to="(#ppt_y)" calcmode="lin" valueType="num">
                                      <p:cBhvr>
                                        <p:cTn id="33" dur="500" fill="hold">
                                          <p:stCondLst>
                                            <p:cond delay="0"/>
                                          </p:stCondLst>
                                        </p:cTn>
                                        <p:tgtEl>
                                          <p:spTgt spid="9">
                                            <p:txEl>
                                              <p:pRg st="2" end="2"/>
                                            </p:txEl>
                                          </p:spTgt>
                                        </p:tgtEl>
                                        <p:attrNameLst>
                                          <p:attrName>ppt_y</p:attrName>
                                        </p:attrNameLst>
                                      </p:cBhvr>
                                    </p:anim>
                                    <p:animRot by="21600000">
                                      <p:cBhvr>
                                        <p:cTn id="34" dur="500" fill="hold">
                                          <p:stCondLst>
                                            <p:cond delay="0"/>
                                          </p:stCondLst>
                                        </p:cTn>
                                        <p:tgtEl>
                                          <p:spTgt spid="9">
                                            <p:txEl>
                                              <p:pRg st="2" end="2"/>
                                            </p:txEl>
                                          </p:spTgt>
                                        </p:tgtEl>
                                        <p:attrNameLst>
                                          <p:attrName>r</p:attrName>
                                        </p:attrNameLst>
                                      </p:cBhvr>
                                    </p:animRo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9">
                                            <p:txEl>
                                              <p:pRg st="3" end="3"/>
                                            </p:txEl>
                                          </p:spTgt>
                                        </p:tgtEl>
                                        <p:attrNameLst>
                                          <p:attrName>style.visibility</p:attrName>
                                        </p:attrNameLst>
                                      </p:cBhvr>
                                      <p:to>
                                        <p:strVal val="visible"/>
                                      </p:to>
                                    </p:set>
                                    <p:anim calcmode="lin" valueType="num">
                                      <p:cBhvr additive="base">
                                        <p:cTn id="39"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9">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sp>
        <p:nvSpPr>
          <p:cNvPr id="4" name="Flowchart: Document 3"/>
          <p:cNvSpPr/>
          <p:nvPr/>
        </p:nvSpPr>
        <p:spPr>
          <a:xfrm>
            <a:off x="14" y="0"/>
            <a:ext cx="9143985" cy="1785926"/>
          </a:xfrm>
          <a:prstGeom prst="flowChartDocument">
            <a:avLst/>
          </a:prstGeom>
          <a:solidFill>
            <a:srgbClr val="003300"/>
          </a:solidFill>
          <a:scene3d>
            <a:camera prst="orthographicFront"/>
            <a:lightRig rig="threePt" dir="t"/>
          </a:scene3d>
          <a:sp3d>
            <a:bevelT w="152400" h="50800" prst="softRound"/>
            <a:bevelB prst="angle"/>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1" name="Teardrop 10"/>
          <p:cNvSpPr/>
          <p:nvPr/>
        </p:nvSpPr>
        <p:spPr>
          <a:xfrm>
            <a:off x="7643834" y="0"/>
            <a:ext cx="1500166" cy="1357298"/>
          </a:xfrm>
          <a:prstGeom prst="teardrop">
            <a:avLst/>
          </a:prstGeom>
          <a:solidFill>
            <a:schemeClr val="bg1"/>
          </a:solidFill>
          <a:ln>
            <a:solidFill>
              <a:schemeClr val="bg1"/>
            </a:solidFill>
          </a:ln>
          <a:scene3d>
            <a:camera prst="orthographicFront"/>
            <a:lightRig rig="threePt" dir="t"/>
          </a:scene3d>
          <a:sp3d contourW="44450">
            <a:bevelT w="152400" h="50800" prst="softRound"/>
            <a:bevelB prst="angle"/>
            <a:contourClr>
              <a:srgbClr val="FFFF00"/>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8" name="TextBox 17"/>
          <p:cNvSpPr txBox="1"/>
          <p:nvPr/>
        </p:nvSpPr>
        <p:spPr>
          <a:xfrm>
            <a:off x="0" y="428604"/>
            <a:ext cx="9144000" cy="1015663"/>
          </a:xfrm>
          <a:prstGeom prst="rect">
            <a:avLst/>
          </a:prstGeom>
          <a:noFill/>
        </p:spPr>
        <p:txBody>
          <a:bodyPr wrap="square" rtlCol="1">
            <a:spAutoFit/>
          </a:bodyPr>
          <a:lstStyle/>
          <a:p>
            <a:pPr algn="ctr"/>
            <a:r>
              <a:rPr lang="ar-EG" sz="6000" b="1" dirty="0" smtClean="0">
                <a:solidFill>
                  <a:schemeClr val="bg1"/>
                </a:solidFill>
              </a:rPr>
              <a:t>    وسائل التواصل الالكتروني</a:t>
            </a:r>
            <a:endParaRPr lang="ar-SA" sz="6000" b="1" dirty="0">
              <a:solidFill>
                <a:schemeClr val="bg1"/>
              </a:solidFill>
            </a:endParaRPr>
          </a:p>
        </p:txBody>
      </p:sp>
      <p:sp>
        <p:nvSpPr>
          <p:cNvPr id="19" name="TextBox 18"/>
          <p:cNvSpPr txBox="1"/>
          <p:nvPr/>
        </p:nvSpPr>
        <p:spPr>
          <a:xfrm>
            <a:off x="323528" y="1844824"/>
            <a:ext cx="8460432" cy="658835"/>
          </a:xfrm>
          <a:prstGeom prst="rect">
            <a:avLst/>
          </a:prstGeom>
          <a:noFill/>
        </p:spPr>
        <p:txBody>
          <a:bodyPr wrap="square" rtlCol="1">
            <a:spAutoFit/>
          </a:bodyPr>
          <a:lstStyle/>
          <a:p>
            <a:pPr algn="ctr">
              <a:lnSpc>
                <a:spcPct val="150000"/>
              </a:lnSpc>
            </a:pPr>
            <a:r>
              <a:rPr lang="ar-SA" sz="2800" b="1" dirty="0" smtClean="0"/>
              <a:t> </a:t>
            </a:r>
            <a:endParaRPr lang="ar-SA" sz="2800" b="1" dirty="0">
              <a:solidFill>
                <a:srgbClr val="003300"/>
              </a:solidFill>
            </a:endParaRPr>
          </a:p>
        </p:txBody>
      </p:sp>
      <p:pic>
        <p:nvPicPr>
          <p:cNvPr id="10" name="Picture 5"/>
          <p:cNvPicPr>
            <a:picLocks noChangeAspect="1" noChangeArrowheads="1"/>
          </p:cNvPicPr>
          <p:nvPr/>
        </p:nvPicPr>
        <p:blipFill>
          <a:blip r:embed="rId2" cstate="print"/>
          <a:stretch>
            <a:fillRect/>
          </a:stretch>
        </p:blipFill>
        <p:spPr bwMode="auto">
          <a:xfrm>
            <a:off x="7929586" y="312355"/>
            <a:ext cx="965842" cy="732566"/>
          </a:xfrm>
          <a:prstGeom prst="rect">
            <a:avLst/>
          </a:prstGeom>
          <a:noFill/>
        </p:spPr>
      </p:pic>
      <p:sp>
        <p:nvSpPr>
          <p:cNvPr id="9" name="عنصر نائب للمحتوى 8"/>
          <p:cNvSpPr>
            <a:spLocks noGrp="1"/>
          </p:cNvSpPr>
          <p:nvPr>
            <p:ph idx="1"/>
          </p:nvPr>
        </p:nvSpPr>
        <p:spPr>
          <a:xfrm>
            <a:off x="457200" y="1600200"/>
            <a:ext cx="8438228" cy="4925144"/>
          </a:xfrm>
        </p:spPr>
        <p:txBody>
          <a:bodyPr>
            <a:normAutofit/>
          </a:bodyPr>
          <a:lstStyle/>
          <a:p>
            <a:pPr marL="0" indent="0">
              <a:buNone/>
            </a:pPr>
            <a:r>
              <a:rPr lang="ar-EG" b="1" dirty="0" smtClean="0">
                <a:solidFill>
                  <a:srgbClr val="FF0000"/>
                </a:solidFill>
              </a:rPr>
              <a:t>[</a:t>
            </a:r>
            <a:r>
              <a:rPr lang="ar-EG" b="1" dirty="0">
                <a:solidFill>
                  <a:srgbClr val="FF0000"/>
                </a:solidFill>
              </a:rPr>
              <a:t>1]-الإنترنت </a:t>
            </a:r>
            <a:r>
              <a:rPr lang="en-US" b="1" dirty="0">
                <a:solidFill>
                  <a:srgbClr val="FF0000"/>
                </a:solidFill>
              </a:rPr>
              <a:t>Internet</a:t>
            </a:r>
            <a:r>
              <a:rPr lang="ar-EG" b="1" dirty="0" smtClean="0">
                <a:solidFill>
                  <a:srgbClr val="FF0000"/>
                </a:solidFill>
              </a:rPr>
              <a:t>:</a:t>
            </a:r>
            <a:endParaRPr lang="ar-EG" b="1" dirty="0">
              <a:solidFill>
                <a:srgbClr val="FF0000"/>
              </a:solidFill>
            </a:endParaRPr>
          </a:p>
          <a:p>
            <a:pPr marL="0" indent="0">
              <a:buNone/>
            </a:pPr>
            <a:r>
              <a:rPr lang="ar-EG" sz="2400" b="1" dirty="0" smtClean="0"/>
              <a:t>ومن </a:t>
            </a:r>
            <a:r>
              <a:rPr lang="ar-EG" sz="2400" b="1" dirty="0"/>
              <a:t>أهم </a:t>
            </a:r>
            <a:r>
              <a:rPr lang="ar-EG" sz="2400" b="1" dirty="0" smtClean="0"/>
              <a:t>استخداماته ما يلي:</a:t>
            </a:r>
          </a:p>
          <a:p>
            <a:pPr marL="0" indent="0">
              <a:buNone/>
            </a:pPr>
            <a:r>
              <a:rPr lang="ar-EG" sz="3000" b="1" dirty="0" smtClean="0">
                <a:solidFill>
                  <a:srgbClr val="FF0000"/>
                </a:solidFill>
              </a:rPr>
              <a:t>ثالثاً</a:t>
            </a:r>
            <a:r>
              <a:rPr lang="ar-EG" sz="3000" b="1" dirty="0">
                <a:solidFill>
                  <a:srgbClr val="FF0000"/>
                </a:solidFill>
              </a:rPr>
              <a:t>: البحث عن المعلومات:</a:t>
            </a:r>
            <a:endParaRPr lang="en-US" sz="3000" b="1" dirty="0">
              <a:solidFill>
                <a:srgbClr val="FF0000"/>
              </a:solidFill>
            </a:endParaRPr>
          </a:p>
          <a:p>
            <a:pPr marL="0" indent="0">
              <a:buNone/>
            </a:pPr>
            <a:r>
              <a:rPr lang="ar-EG" sz="2800" b="1" u="sng" dirty="0" smtClean="0">
                <a:solidFill>
                  <a:srgbClr val="0070C0"/>
                </a:solidFill>
              </a:rPr>
              <a:t>محركات </a:t>
            </a:r>
            <a:r>
              <a:rPr lang="ar-EG" sz="2800" b="1" u="sng" dirty="0">
                <a:solidFill>
                  <a:srgbClr val="0070C0"/>
                </a:solidFill>
              </a:rPr>
              <a:t>البحث</a:t>
            </a:r>
            <a:r>
              <a:rPr lang="ar-EG" sz="2800" b="1" u="sng" dirty="0" smtClean="0">
                <a:solidFill>
                  <a:srgbClr val="0070C0"/>
                </a:solidFill>
              </a:rPr>
              <a:t>:</a:t>
            </a:r>
          </a:p>
          <a:p>
            <a:pPr marL="0" indent="0" algn="just">
              <a:buNone/>
            </a:pPr>
            <a:r>
              <a:rPr lang="ar-EG" sz="2400" b="1" dirty="0">
                <a:solidFill>
                  <a:srgbClr val="C00000"/>
                </a:solidFill>
              </a:rPr>
              <a:t>هي عبارة عن برامج حاسوبية تعمل من أجل استرجاع المعلومات المتاحة على صفحات </a:t>
            </a:r>
            <a:r>
              <a:rPr lang="ar-EG" sz="2400" b="1" dirty="0" smtClean="0">
                <a:solidFill>
                  <a:srgbClr val="C00000"/>
                </a:solidFill>
              </a:rPr>
              <a:t>الإنترنت.</a:t>
            </a:r>
            <a:endParaRPr lang="en-US" sz="2400" b="1" dirty="0">
              <a:solidFill>
                <a:srgbClr val="C00000"/>
              </a:solidFill>
            </a:endParaRPr>
          </a:p>
        </p:txBody>
      </p:sp>
      <p:sp>
        <p:nvSpPr>
          <p:cNvPr id="3" name="AutoShape 2" descr="https://encrypted-tbn3.gstatic.com/images?q=tbn:ANd9GcQ7I_ameDaXcM9yg6BAlp0RhlfaznPemnIEcXuWdHpbe4TzeEp8"/>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ar-EG"/>
          </a:p>
        </p:txBody>
      </p:sp>
      <p:sp>
        <p:nvSpPr>
          <p:cNvPr id="6" name="AutoShape 6" descr="https://encrypted-tbn3.gstatic.com/images?q=tbn:ANd9GcQ7I_ameDaXcM9yg6BAlp0RhlfaznPemnIEcXuWdHpbe4TzeEp8"/>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ar-EG"/>
          </a:p>
        </p:txBody>
      </p:sp>
      <p:pic>
        <p:nvPicPr>
          <p:cNvPr id="1026" name="Picture 1"/>
          <p:cNvPicPr>
            <a:picLocks noChangeAspect="1" noChangeArrowheads="1"/>
          </p:cNvPicPr>
          <p:nvPr/>
        </p:nvPicPr>
        <p:blipFill>
          <a:blip r:embed="rId3" cstate="print">
            <a:extLst>
              <a:ext uri="{28A0092B-C50C-407E-A947-70E740481C1C}">
                <a14:useLocalDpi xmlns:a14="http://schemas.microsoft.com/office/drawing/2010/main" xmlns="" val="0"/>
              </a:ext>
            </a:extLst>
          </a:blip>
          <a:srcRect l="9134" t="5986" r="10738" b="27879"/>
          <a:stretch>
            <a:fillRect/>
          </a:stretch>
        </p:blipFill>
        <p:spPr bwMode="auto">
          <a:xfrm>
            <a:off x="1422782" y="4221088"/>
            <a:ext cx="5525482" cy="24601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268335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18"/>
                                        </p:tgtEl>
                                        <p:attrNameLst>
                                          <p:attrName>style.visibility</p:attrName>
                                        </p:attrNameLst>
                                      </p:cBhvr>
                                      <p:to>
                                        <p:strVal val="visible"/>
                                      </p:to>
                                    </p:set>
                                    <p:anim by="(-#ppt_w*2)" calcmode="lin" valueType="num">
                                      <p:cBhvr rctx="PPT">
                                        <p:cTn id="7" dur="250" autoRev="1" fill="hold">
                                          <p:stCondLst>
                                            <p:cond delay="0"/>
                                          </p:stCondLst>
                                        </p:cTn>
                                        <p:tgtEl>
                                          <p:spTgt spid="18"/>
                                        </p:tgtEl>
                                        <p:attrNameLst>
                                          <p:attrName>ppt_w</p:attrName>
                                        </p:attrNameLst>
                                      </p:cBhvr>
                                    </p:anim>
                                    <p:anim by="(#ppt_w*0.50)" calcmode="lin" valueType="num">
                                      <p:cBhvr>
                                        <p:cTn id="8" dur="250" decel="50000" autoRev="1" fill="hold">
                                          <p:stCondLst>
                                            <p:cond delay="0"/>
                                          </p:stCondLst>
                                        </p:cTn>
                                        <p:tgtEl>
                                          <p:spTgt spid="18"/>
                                        </p:tgtEl>
                                        <p:attrNameLst>
                                          <p:attrName>ppt_x</p:attrName>
                                        </p:attrNameLst>
                                      </p:cBhvr>
                                    </p:anim>
                                    <p:anim from="(-#ppt_h/2)" to="(#ppt_y)" calcmode="lin" valueType="num">
                                      <p:cBhvr>
                                        <p:cTn id="9" dur="500" fill="hold">
                                          <p:stCondLst>
                                            <p:cond delay="0"/>
                                          </p:stCondLst>
                                        </p:cTn>
                                        <p:tgtEl>
                                          <p:spTgt spid="18"/>
                                        </p:tgtEl>
                                        <p:attrNameLst>
                                          <p:attrName>ppt_y</p:attrName>
                                        </p:attrNameLst>
                                      </p:cBhvr>
                                    </p:anim>
                                    <p:animRot by="21600000">
                                      <p:cBhvr>
                                        <p:cTn id="10" dur="500" fill="hold">
                                          <p:stCondLst>
                                            <p:cond delay="0"/>
                                          </p:stCondLst>
                                        </p:cTn>
                                        <p:tgtEl>
                                          <p:spTgt spid="18"/>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56" presetClass="entr" presetSubtype="0" fill="hold" nodeType="clickEffect">
                                  <p:stCondLst>
                                    <p:cond delay="0"/>
                                  </p:stCondLst>
                                  <p:iterate type="lt">
                                    <p:tmPct val="10000"/>
                                  </p:iterate>
                                  <p:childTnLst>
                                    <p:set>
                                      <p:cBhvr>
                                        <p:cTn id="14" dur="1" fill="hold">
                                          <p:stCondLst>
                                            <p:cond delay="0"/>
                                          </p:stCondLst>
                                        </p:cTn>
                                        <p:tgtEl>
                                          <p:spTgt spid="9">
                                            <p:txEl>
                                              <p:pRg st="0" end="0"/>
                                            </p:txEl>
                                          </p:spTgt>
                                        </p:tgtEl>
                                        <p:attrNameLst>
                                          <p:attrName>style.visibility</p:attrName>
                                        </p:attrNameLst>
                                      </p:cBhvr>
                                      <p:to>
                                        <p:strVal val="visible"/>
                                      </p:to>
                                    </p:set>
                                    <p:anim by="(-#ppt_w*2)" calcmode="lin" valueType="num">
                                      <p:cBhvr rctx="PPT">
                                        <p:cTn id="15" dur="250" autoRev="1" fill="hold">
                                          <p:stCondLst>
                                            <p:cond delay="0"/>
                                          </p:stCondLst>
                                        </p:cTn>
                                        <p:tgtEl>
                                          <p:spTgt spid="9">
                                            <p:txEl>
                                              <p:pRg st="0" end="0"/>
                                            </p:txEl>
                                          </p:spTgt>
                                        </p:tgtEl>
                                        <p:attrNameLst>
                                          <p:attrName>ppt_w</p:attrName>
                                        </p:attrNameLst>
                                      </p:cBhvr>
                                    </p:anim>
                                    <p:anim by="(#ppt_w*0.50)" calcmode="lin" valueType="num">
                                      <p:cBhvr>
                                        <p:cTn id="16" dur="250" decel="50000" autoRev="1" fill="hold">
                                          <p:stCondLst>
                                            <p:cond delay="0"/>
                                          </p:stCondLst>
                                        </p:cTn>
                                        <p:tgtEl>
                                          <p:spTgt spid="9">
                                            <p:txEl>
                                              <p:pRg st="0" end="0"/>
                                            </p:txEl>
                                          </p:spTgt>
                                        </p:tgtEl>
                                        <p:attrNameLst>
                                          <p:attrName>ppt_x</p:attrName>
                                        </p:attrNameLst>
                                      </p:cBhvr>
                                    </p:anim>
                                    <p:anim from="(-#ppt_h/2)" to="(#ppt_y)" calcmode="lin" valueType="num">
                                      <p:cBhvr>
                                        <p:cTn id="17" dur="500" fill="hold">
                                          <p:stCondLst>
                                            <p:cond delay="0"/>
                                          </p:stCondLst>
                                        </p:cTn>
                                        <p:tgtEl>
                                          <p:spTgt spid="9">
                                            <p:txEl>
                                              <p:pRg st="0" end="0"/>
                                            </p:txEl>
                                          </p:spTgt>
                                        </p:tgtEl>
                                        <p:attrNameLst>
                                          <p:attrName>ppt_y</p:attrName>
                                        </p:attrNameLst>
                                      </p:cBhvr>
                                    </p:anim>
                                    <p:animRot by="21600000">
                                      <p:cBhvr>
                                        <p:cTn id="18" dur="500" fill="hold">
                                          <p:stCondLst>
                                            <p:cond delay="0"/>
                                          </p:stCondLst>
                                        </p:cTn>
                                        <p:tgtEl>
                                          <p:spTgt spid="9">
                                            <p:txEl>
                                              <p:pRg st="0" end="0"/>
                                            </p:txEl>
                                          </p:spTgt>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56" presetClass="entr" presetSubtype="0" fill="hold" nodeType="clickEffect">
                                  <p:stCondLst>
                                    <p:cond delay="0"/>
                                  </p:stCondLst>
                                  <p:iterate type="lt">
                                    <p:tmPct val="10000"/>
                                  </p:iterate>
                                  <p:childTnLst>
                                    <p:set>
                                      <p:cBhvr>
                                        <p:cTn id="22" dur="1" fill="hold">
                                          <p:stCondLst>
                                            <p:cond delay="0"/>
                                          </p:stCondLst>
                                        </p:cTn>
                                        <p:tgtEl>
                                          <p:spTgt spid="9">
                                            <p:txEl>
                                              <p:pRg st="1" end="1"/>
                                            </p:txEl>
                                          </p:spTgt>
                                        </p:tgtEl>
                                        <p:attrNameLst>
                                          <p:attrName>style.visibility</p:attrName>
                                        </p:attrNameLst>
                                      </p:cBhvr>
                                      <p:to>
                                        <p:strVal val="visible"/>
                                      </p:to>
                                    </p:set>
                                    <p:anim by="(-#ppt_w*2)" calcmode="lin" valueType="num">
                                      <p:cBhvr rctx="PPT">
                                        <p:cTn id="23" dur="250" autoRev="1" fill="hold">
                                          <p:stCondLst>
                                            <p:cond delay="0"/>
                                          </p:stCondLst>
                                        </p:cTn>
                                        <p:tgtEl>
                                          <p:spTgt spid="9">
                                            <p:txEl>
                                              <p:pRg st="1" end="1"/>
                                            </p:txEl>
                                          </p:spTgt>
                                        </p:tgtEl>
                                        <p:attrNameLst>
                                          <p:attrName>ppt_w</p:attrName>
                                        </p:attrNameLst>
                                      </p:cBhvr>
                                    </p:anim>
                                    <p:anim by="(#ppt_w*0.50)" calcmode="lin" valueType="num">
                                      <p:cBhvr>
                                        <p:cTn id="24" dur="250" decel="50000" autoRev="1" fill="hold">
                                          <p:stCondLst>
                                            <p:cond delay="0"/>
                                          </p:stCondLst>
                                        </p:cTn>
                                        <p:tgtEl>
                                          <p:spTgt spid="9">
                                            <p:txEl>
                                              <p:pRg st="1" end="1"/>
                                            </p:txEl>
                                          </p:spTgt>
                                        </p:tgtEl>
                                        <p:attrNameLst>
                                          <p:attrName>ppt_x</p:attrName>
                                        </p:attrNameLst>
                                      </p:cBhvr>
                                    </p:anim>
                                    <p:anim from="(-#ppt_h/2)" to="(#ppt_y)" calcmode="lin" valueType="num">
                                      <p:cBhvr>
                                        <p:cTn id="25" dur="500" fill="hold">
                                          <p:stCondLst>
                                            <p:cond delay="0"/>
                                          </p:stCondLst>
                                        </p:cTn>
                                        <p:tgtEl>
                                          <p:spTgt spid="9">
                                            <p:txEl>
                                              <p:pRg st="1" end="1"/>
                                            </p:txEl>
                                          </p:spTgt>
                                        </p:tgtEl>
                                        <p:attrNameLst>
                                          <p:attrName>ppt_y</p:attrName>
                                        </p:attrNameLst>
                                      </p:cBhvr>
                                    </p:anim>
                                    <p:animRot by="21600000">
                                      <p:cBhvr>
                                        <p:cTn id="26" dur="500" fill="hold">
                                          <p:stCondLst>
                                            <p:cond delay="0"/>
                                          </p:stCondLst>
                                        </p:cTn>
                                        <p:tgtEl>
                                          <p:spTgt spid="9">
                                            <p:txEl>
                                              <p:pRg st="1" end="1"/>
                                            </p:txEl>
                                          </p:spTgt>
                                        </p:tgtEl>
                                        <p:attrNameLst>
                                          <p:attrName>r</p:attrName>
                                        </p:attrNameLst>
                                      </p:cBhvr>
                                    </p:animRo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9">
                                            <p:txEl>
                                              <p:pRg st="2" end="2"/>
                                            </p:txEl>
                                          </p:spTgt>
                                        </p:tgtEl>
                                        <p:attrNameLst>
                                          <p:attrName>style.visibility</p:attrName>
                                        </p:attrNameLst>
                                      </p:cBhvr>
                                      <p:to>
                                        <p:strVal val="visible"/>
                                      </p:to>
                                    </p:set>
                                    <p:anim calcmode="lin" valueType="num">
                                      <p:cBhvr additive="base">
                                        <p:cTn id="31"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9">
                                            <p:txEl>
                                              <p:pRg st="3" end="3"/>
                                            </p:txEl>
                                          </p:spTgt>
                                        </p:tgtEl>
                                        <p:attrNameLst>
                                          <p:attrName>style.visibility</p:attrName>
                                        </p:attrNameLst>
                                      </p:cBhvr>
                                      <p:to>
                                        <p:strVal val="visible"/>
                                      </p:to>
                                    </p:set>
                                    <p:animEffect transition="in" filter="fade">
                                      <p:cBhvr>
                                        <p:cTn id="37" dur="1000"/>
                                        <p:tgtEl>
                                          <p:spTgt spid="9">
                                            <p:txEl>
                                              <p:pRg st="3" end="3"/>
                                            </p:txEl>
                                          </p:spTgt>
                                        </p:tgtEl>
                                      </p:cBhvr>
                                    </p:animEffect>
                                    <p:anim calcmode="lin" valueType="num">
                                      <p:cBhvr>
                                        <p:cTn id="38" dur="10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39" dur="10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9">
                                            <p:txEl>
                                              <p:pRg st="4" end="4"/>
                                            </p:txEl>
                                          </p:spTgt>
                                        </p:tgtEl>
                                        <p:attrNameLst>
                                          <p:attrName>style.visibility</p:attrName>
                                        </p:attrNameLst>
                                      </p:cBhvr>
                                      <p:to>
                                        <p:strVal val="visible"/>
                                      </p:to>
                                    </p:set>
                                    <p:animEffect transition="in" filter="fade">
                                      <p:cBhvr>
                                        <p:cTn id="44" dur="5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sp>
        <p:nvSpPr>
          <p:cNvPr id="4" name="Flowchart: Document 3"/>
          <p:cNvSpPr/>
          <p:nvPr/>
        </p:nvSpPr>
        <p:spPr>
          <a:xfrm>
            <a:off x="14" y="0"/>
            <a:ext cx="9143985" cy="1785926"/>
          </a:xfrm>
          <a:prstGeom prst="flowChartDocument">
            <a:avLst/>
          </a:prstGeom>
          <a:solidFill>
            <a:srgbClr val="003300"/>
          </a:solidFill>
          <a:scene3d>
            <a:camera prst="orthographicFront"/>
            <a:lightRig rig="threePt" dir="t"/>
          </a:scene3d>
          <a:sp3d>
            <a:bevelT w="152400" h="50800" prst="softRound"/>
            <a:bevelB prst="angle"/>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1" name="Teardrop 10"/>
          <p:cNvSpPr/>
          <p:nvPr/>
        </p:nvSpPr>
        <p:spPr>
          <a:xfrm>
            <a:off x="7643834" y="0"/>
            <a:ext cx="1500166" cy="1357298"/>
          </a:xfrm>
          <a:prstGeom prst="teardrop">
            <a:avLst/>
          </a:prstGeom>
          <a:solidFill>
            <a:schemeClr val="bg1"/>
          </a:solidFill>
          <a:ln>
            <a:solidFill>
              <a:schemeClr val="bg1"/>
            </a:solidFill>
          </a:ln>
          <a:scene3d>
            <a:camera prst="orthographicFront"/>
            <a:lightRig rig="threePt" dir="t"/>
          </a:scene3d>
          <a:sp3d contourW="44450">
            <a:bevelT w="152400" h="50800" prst="softRound"/>
            <a:bevelB prst="angle"/>
            <a:contourClr>
              <a:srgbClr val="FFFF00"/>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8" name="TextBox 17"/>
          <p:cNvSpPr txBox="1"/>
          <p:nvPr/>
        </p:nvSpPr>
        <p:spPr>
          <a:xfrm>
            <a:off x="0" y="428604"/>
            <a:ext cx="9144000" cy="1015663"/>
          </a:xfrm>
          <a:prstGeom prst="rect">
            <a:avLst/>
          </a:prstGeom>
          <a:noFill/>
        </p:spPr>
        <p:txBody>
          <a:bodyPr wrap="square" rtlCol="1">
            <a:spAutoFit/>
          </a:bodyPr>
          <a:lstStyle/>
          <a:p>
            <a:pPr algn="ctr"/>
            <a:r>
              <a:rPr lang="ar-EG" sz="6000" b="1" dirty="0" smtClean="0">
                <a:solidFill>
                  <a:schemeClr val="bg1"/>
                </a:solidFill>
              </a:rPr>
              <a:t>    وسائل التواصل الالكتروني</a:t>
            </a:r>
            <a:endParaRPr lang="ar-SA" sz="6000" b="1" dirty="0">
              <a:solidFill>
                <a:schemeClr val="bg1"/>
              </a:solidFill>
            </a:endParaRPr>
          </a:p>
        </p:txBody>
      </p:sp>
      <p:sp>
        <p:nvSpPr>
          <p:cNvPr id="19" name="TextBox 18"/>
          <p:cNvSpPr txBox="1"/>
          <p:nvPr/>
        </p:nvSpPr>
        <p:spPr>
          <a:xfrm>
            <a:off x="323528" y="1844824"/>
            <a:ext cx="8460432" cy="658835"/>
          </a:xfrm>
          <a:prstGeom prst="rect">
            <a:avLst/>
          </a:prstGeom>
          <a:noFill/>
        </p:spPr>
        <p:txBody>
          <a:bodyPr wrap="square" rtlCol="1">
            <a:spAutoFit/>
          </a:bodyPr>
          <a:lstStyle/>
          <a:p>
            <a:pPr algn="ctr">
              <a:lnSpc>
                <a:spcPct val="150000"/>
              </a:lnSpc>
            </a:pPr>
            <a:r>
              <a:rPr lang="ar-SA" sz="2800" b="1" dirty="0" smtClean="0"/>
              <a:t> </a:t>
            </a:r>
            <a:endParaRPr lang="ar-SA" sz="2800" b="1" dirty="0">
              <a:solidFill>
                <a:srgbClr val="003300"/>
              </a:solidFill>
            </a:endParaRPr>
          </a:p>
        </p:txBody>
      </p:sp>
      <p:pic>
        <p:nvPicPr>
          <p:cNvPr id="10" name="Picture 5"/>
          <p:cNvPicPr>
            <a:picLocks noChangeAspect="1" noChangeArrowheads="1"/>
          </p:cNvPicPr>
          <p:nvPr/>
        </p:nvPicPr>
        <p:blipFill>
          <a:blip r:embed="rId2" cstate="print"/>
          <a:stretch>
            <a:fillRect/>
          </a:stretch>
        </p:blipFill>
        <p:spPr bwMode="auto">
          <a:xfrm>
            <a:off x="7929586" y="312355"/>
            <a:ext cx="965842" cy="732566"/>
          </a:xfrm>
          <a:prstGeom prst="rect">
            <a:avLst/>
          </a:prstGeom>
          <a:noFill/>
        </p:spPr>
      </p:pic>
      <p:sp>
        <p:nvSpPr>
          <p:cNvPr id="9" name="عنصر نائب للمحتوى 8"/>
          <p:cNvSpPr>
            <a:spLocks noGrp="1"/>
          </p:cNvSpPr>
          <p:nvPr>
            <p:ph idx="1"/>
          </p:nvPr>
        </p:nvSpPr>
        <p:spPr>
          <a:xfrm>
            <a:off x="457200" y="1600200"/>
            <a:ext cx="8438228" cy="4925144"/>
          </a:xfrm>
        </p:spPr>
        <p:txBody>
          <a:bodyPr>
            <a:normAutofit lnSpcReduction="10000"/>
          </a:bodyPr>
          <a:lstStyle/>
          <a:p>
            <a:pPr marL="0" indent="0">
              <a:buNone/>
            </a:pPr>
            <a:r>
              <a:rPr lang="ar-EG" b="1" dirty="0" smtClean="0">
                <a:solidFill>
                  <a:srgbClr val="FF0000"/>
                </a:solidFill>
              </a:rPr>
              <a:t>[</a:t>
            </a:r>
            <a:r>
              <a:rPr lang="ar-EG" b="1" dirty="0">
                <a:solidFill>
                  <a:srgbClr val="FF0000"/>
                </a:solidFill>
              </a:rPr>
              <a:t>1]-الإنترنت </a:t>
            </a:r>
            <a:r>
              <a:rPr lang="en-US" b="1" dirty="0">
                <a:solidFill>
                  <a:srgbClr val="FF0000"/>
                </a:solidFill>
              </a:rPr>
              <a:t>Internet</a:t>
            </a:r>
            <a:r>
              <a:rPr lang="ar-EG" b="1" dirty="0" smtClean="0">
                <a:solidFill>
                  <a:srgbClr val="FF0000"/>
                </a:solidFill>
              </a:rPr>
              <a:t>:</a:t>
            </a:r>
            <a:endParaRPr lang="ar-EG" b="1" dirty="0">
              <a:solidFill>
                <a:srgbClr val="FF0000"/>
              </a:solidFill>
            </a:endParaRPr>
          </a:p>
          <a:p>
            <a:pPr marL="0" indent="0">
              <a:buNone/>
            </a:pPr>
            <a:r>
              <a:rPr lang="ar-EG" sz="2400" b="1" dirty="0" smtClean="0"/>
              <a:t>ومن </a:t>
            </a:r>
            <a:r>
              <a:rPr lang="ar-EG" sz="2400" b="1" dirty="0"/>
              <a:t>أهم </a:t>
            </a:r>
            <a:r>
              <a:rPr lang="ar-EG" sz="2400" b="1" dirty="0" smtClean="0"/>
              <a:t>استخداماته ما يلي:</a:t>
            </a:r>
          </a:p>
          <a:p>
            <a:pPr marL="400050" lvl="1" indent="0">
              <a:buNone/>
            </a:pPr>
            <a:r>
              <a:rPr lang="ar-EG" sz="2600" b="1" dirty="0" smtClean="0">
                <a:solidFill>
                  <a:srgbClr val="FF0000"/>
                </a:solidFill>
              </a:rPr>
              <a:t>رابعاً: النشر.</a:t>
            </a:r>
          </a:p>
          <a:p>
            <a:pPr marL="400050" lvl="1" indent="0">
              <a:buNone/>
            </a:pPr>
            <a:r>
              <a:rPr lang="ar-EG" sz="2600" b="1" dirty="0" smtClean="0">
                <a:solidFill>
                  <a:srgbClr val="0070C0"/>
                </a:solidFill>
              </a:rPr>
              <a:t>خامسا: </a:t>
            </a:r>
            <a:r>
              <a:rPr lang="ar-EG" sz="2600" b="1" dirty="0">
                <a:solidFill>
                  <a:srgbClr val="0070C0"/>
                </a:solidFill>
              </a:rPr>
              <a:t>المبيعات.</a:t>
            </a:r>
          </a:p>
          <a:p>
            <a:pPr marL="400050" lvl="1" indent="0">
              <a:buNone/>
            </a:pPr>
            <a:r>
              <a:rPr lang="ar-EG" sz="2600" b="1" dirty="0">
                <a:solidFill>
                  <a:srgbClr val="7030A0"/>
                </a:solidFill>
              </a:rPr>
              <a:t>سادسا: الإعلانات.</a:t>
            </a:r>
          </a:p>
          <a:p>
            <a:pPr marL="400050" lvl="1" indent="0">
              <a:buNone/>
            </a:pPr>
            <a:r>
              <a:rPr lang="ar-EG" sz="2600" b="1" dirty="0">
                <a:solidFill>
                  <a:srgbClr val="00B050"/>
                </a:solidFill>
              </a:rPr>
              <a:t>سابعاً: التعاملات المالية.</a:t>
            </a:r>
          </a:p>
          <a:p>
            <a:pPr marL="400050" lvl="1" indent="0">
              <a:buNone/>
            </a:pPr>
            <a:r>
              <a:rPr lang="ar-EG" sz="2600" b="1" dirty="0">
                <a:solidFill>
                  <a:srgbClr val="003300"/>
                </a:solidFill>
              </a:rPr>
              <a:t>ثامنا: التخاطب.</a:t>
            </a:r>
          </a:p>
          <a:p>
            <a:pPr marL="400050" lvl="1" indent="0">
              <a:buNone/>
            </a:pPr>
            <a:r>
              <a:rPr lang="ar-EG" sz="2600" b="1" dirty="0">
                <a:solidFill>
                  <a:srgbClr val="FF6600"/>
                </a:solidFill>
              </a:rPr>
              <a:t>تاسعا: الألعاب.</a:t>
            </a:r>
          </a:p>
          <a:p>
            <a:pPr marL="400050" lvl="1" indent="0">
              <a:buNone/>
            </a:pPr>
            <a:r>
              <a:rPr lang="ar-EG" sz="2600" b="1" dirty="0">
                <a:solidFill>
                  <a:srgbClr val="00B050"/>
                </a:solidFill>
              </a:rPr>
              <a:t>عاشراً: متابعة المستجدات والأخبار: الصحافة الإلكترونية.</a:t>
            </a:r>
          </a:p>
          <a:p>
            <a:pPr marL="400050" lvl="1" indent="0">
              <a:buNone/>
            </a:pPr>
            <a:r>
              <a:rPr lang="ar-EG" sz="2600" b="1" dirty="0">
                <a:solidFill>
                  <a:srgbClr val="0070C0"/>
                </a:solidFill>
              </a:rPr>
              <a:t>الحادي عشر: التعلم عن بعد.</a:t>
            </a:r>
          </a:p>
          <a:p>
            <a:pPr marL="400050" lvl="1" indent="0">
              <a:buNone/>
            </a:pPr>
            <a:r>
              <a:rPr lang="ar-EG" sz="2600" b="1" dirty="0">
                <a:solidFill>
                  <a:schemeClr val="accent6">
                    <a:lumMod val="50000"/>
                  </a:schemeClr>
                </a:solidFill>
              </a:rPr>
              <a:t>الثانية عشر: نقل وتبادل ومشاركة الآراء والمعلومات والملفات والبرامج.</a:t>
            </a:r>
            <a:endParaRPr lang="en-US" sz="2600" b="1" dirty="0">
              <a:solidFill>
                <a:schemeClr val="accent6">
                  <a:lumMod val="50000"/>
                </a:schemeClr>
              </a:solidFill>
            </a:endParaRPr>
          </a:p>
        </p:txBody>
      </p:sp>
      <p:sp>
        <p:nvSpPr>
          <p:cNvPr id="3" name="AutoShape 2" descr="https://encrypted-tbn3.gstatic.com/images?q=tbn:ANd9GcQ7I_ameDaXcM9yg6BAlp0RhlfaznPemnIEcXuWdHpbe4TzeEp8"/>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ar-EG"/>
          </a:p>
        </p:txBody>
      </p:sp>
      <p:sp>
        <p:nvSpPr>
          <p:cNvPr id="6" name="AutoShape 6" descr="https://encrypted-tbn3.gstatic.com/images?q=tbn:ANd9GcQ7I_ameDaXcM9yg6BAlp0RhlfaznPemnIEcXuWdHpbe4TzeEp8"/>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ar-EG"/>
          </a:p>
        </p:txBody>
      </p:sp>
      <p:pic>
        <p:nvPicPr>
          <p:cNvPr id="5122" name="Picture 2" descr="url"/>
          <p:cNvPicPr>
            <a:picLocks noChangeAspect="1" noChangeArrowheads="1"/>
          </p:cNvPicPr>
          <p:nvPr/>
        </p:nvPicPr>
        <p:blipFill>
          <a:blip r:embed="rId3" cstate="print">
            <a:extLst>
              <a:ext uri="{28A0092B-C50C-407E-A947-70E740481C1C}">
                <a14:useLocalDpi xmlns:a14="http://schemas.microsoft.com/office/drawing/2010/main" xmlns="" val="0"/>
              </a:ext>
            </a:extLst>
          </a:blip>
          <a:srcRect b="14629"/>
          <a:stretch>
            <a:fillRect/>
          </a:stretch>
        </p:blipFill>
        <p:spPr bwMode="auto">
          <a:xfrm>
            <a:off x="369135" y="2143344"/>
            <a:ext cx="4346881" cy="26538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456150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18"/>
                                        </p:tgtEl>
                                        <p:attrNameLst>
                                          <p:attrName>style.visibility</p:attrName>
                                        </p:attrNameLst>
                                      </p:cBhvr>
                                      <p:to>
                                        <p:strVal val="visible"/>
                                      </p:to>
                                    </p:set>
                                    <p:anim by="(-#ppt_w*2)" calcmode="lin" valueType="num">
                                      <p:cBhvr rctx="PPT">
                                        <p:cTn id="7" dur="250" autoRev="1" fill="hold">
                                          <p:stCondLst>
                                            <p:cond delay="0"/>
                                          </p:stCondLst>
                                        </p:cTn>
                                        <p:tgtEl>
                                          <p:spTgt spid="18"/>
                                        </p:tgtEl>
                                        <p:attrNameLst>
                                          <p:attrName>ppt_w</p:attrName>
                                        </p:attrNameLst>
                                      </p:cBhvr>
                                    </p:anim>
                                    <p:anim by="(#ppt_w*0.50)" calcmode="lin" valueType="num">
                                      <p:cBhvr>
                                        <p:cTn id="8" dur="250" decel="50000" autoRev="1" fill="hold">
                                          <p:stCondLst>
                                            <p:cond delay="0"/>
                                          </p:stCondLst>
                                        </p:cTn>
                                        <p:tgtEl>
                                          <p:spTgt spid="18"/>
                                        </p:tgtEl>
                                        <p:attrNameLst>
                                          <p:attrName>ppt_x</p:attrName>
                                        </p:attrNameLst>
                                      </p:cBhvr>
                                    </p:anim>
                                    <p:anim from="(-#ppt_h/2)" to="(#ppt_y)" calcmode="lin" valueType="num">
                                      <p:cBhvr>
                                        <p:cTn id="9" dur="500" fill="hold">
                                          <p:stCondLst>
                                            <p:cond delay="0"/>
                                          </p:stCondLst>
                                        </p:cTn>
                                        <p:tgtEl>
                                          <p:spTgt spid="18"/>
                                        </p:tgtEl>
                                        <p:attrNameLst>
                                          <p:attrName>ppt_y</p:attrName>
                                        </p:attrNameLst>
                                      </p:cBhvr>
                                    </p:anim>
                                    <p:animRot by="21600000">
                                      <p:cBhvr>
                                        <p:cTn id="10" dur="500" fill="hold">
                                          <p:stCondLst>
                                            <p:cond delay="0"/>
                                          </p:stCondLst>
                                        </p:cTn>
                                        <p:tgtEl>
                                          <p:spTgt spid="18"/>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56" presetClass="entr" presetSubtype="0" fill="hold" nodeType="clickEffect">
                                  <p:stCondLst>
                                    <p:cond delay="0"/>
                                  </p:stCondLst>
                                  <p:iterate type="lt">
                                    <p:tmPct val="10000"/>
                                  </p:iterate>
                                  <p:childTnLst>
                                    <p:set>
                                      <p:cBhvr>
                                        <p:cTn id="14" dur="1" fill="hold">
                                          <p:stCondLst>
                                            <p:cond delay="0"/>
                                          </p:stCondLst>
                                        </p:cTn>
                                        <p:tgtEl>
                                          <p:spTgt spid="9">
                                            <p:txEl>
                                              <p:pRg st="0" end="0"/>
                                            </p:txEl>
                                          </p:spTgt>
                                        </p:tgtEl>
                                        <p:attrNameLst>
                                          <p:attrName>style.visibility</p:attrName>
                                        </p:attrNameLst>
                                      </p:cBhvr>
                                      <p:to>
                                        <p:strVal val="visible"/>
                                      </p:to>
                                    </p:set>
                                    <p:anim by="(-#ppt_w*2)" calcmode="lin" valueType="num">
                                      <p:cBhvr rctx="PPT">
                                        <p:cTn id="15" dur="250" autoRev="1" fill="hold">
                                          <p:stCondLst>
                                            <p:cond delay="0"/>
                                          </p:stCondLst>
                                        </p:cTn>
                                        <p:tgtEl>
                                          <p:spTgt spid="9">
                                            <p:txEl>
                                              <p:pRg st="0" end="0"/>
                                            </p:txEl>
                                          </p:spTgt>
                                        </p:tgtEl>
                                        <p:attrNameLst>
                                          <p:attrName>ppt_w</p:attrName>
                                        </p:attrNameLst>
                                      </p:cBhvr>
                                    </p:anim>
                                    <p:anim by="(#ppt_w*0.50)" calcmode="lin" valueType="num">
                                      <p:cBhvr>
                                        <p:cTn id="16" dur="250" decel="50000" autoRev="1" fill="hold">
                                          <p:stCondLst>
                                            <p:cond delay="0"/>
                                          </p:stCondLst>
                                        </p:cTn>
                                        <p:tgtEl>
                                          <p:spTgt spid="9">
                                            <p:txEl>
                                              <p:pRg st="0" end="0"/>
                                            </p:txEl>
                                          </p:spTgt>
                                        </p:tgtEl>
                                        <p:attrNameLst>
                                          <p:attrName>ppt_x</p:attrName>
                                        </p:attrNameLst>
                                      </p:cBhvr>
                                    </p:anim>
                                    <p:anim from="(-#ppt_h/2)" to="(#ppt_y)" calcmode="lin" valueType="num">
                                      <p:cBhvr>
                                        <p:cTn id="17" dur="500" fill="hold">
                                          <p:stCondLst>
                                            <p:cond delay="0"/>
                                          </p:stCondLst>
                                        </p:cTn>
                                        <p:tgtEl>
                                          <p:spTgt spid="9">
                                            <p:txEl>
                                              <p:pRg st="0" end="0"/>
                                            </p:txEl>
                                          </p:spTgt>
                                        </p:tgtEl>
                                        <p:attrNameLst>
                                          <p:attrName>ppt_y</p:attrName>
                                        </p:attrNameLst>
                                      </p:cBhvr>
                                    </p:anim>
                                    <p:animRot by="21600000">
                                      <p:cBhvr>
                                        <p:cTn id="18" dur="500" fill="hold">
                                          <p:stCondLst>
                                            <p:cond delay="0"/>
                                          </p:stCondLst>
                                        </p:cTn>
                                        <p:tgtEl>
                                          <p:spTgt spid="9">
                                            <p:txEl>
                                              <p:pRg st="0" end="0"/>
                                            </p:txEl>
                                          </p:spTgt>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56" presetClass="entr" presetSubtype="0" fill="hold" nodeType="clickEffect">
                                  <p:stCondLst>
                                    <p:cond delay="0"/>
                                  </p:stCondLst>
                                  <p:iterate type="lt">
                                    <p:tmPct val="10000"/>
                                  </p:iterate>
                                  <p:childTnLst>
                                    <p:set>
                                      <p:cBhvr>
                                        <p:cTn id="22" dur="1" fill="hold">
                                          <p:stCondLst>
                                            <p:cond delay="0"/>
                                          </p:stCondLst>
                                        </p:cTn>
                                        <p:tgtEl>
                                          <p:spTgt spid="9">
                                            <p:txEl>
                                              <p:pRg st="1" end="1"/>
                                            </p:txEl>
                                          </p:spTgt>
                                        </p:tgtEl>
                                        <p:attrNameLst>
                                          <p:attrName>style.visibility</p:attrName>
                                        </p:attrNameLst>
                                      </p:cBhvr>
                                      <p:to>
                                        <p:strVal val="visible"/>
                                      </p:to>
                                    </p:set>
                                    <p:anim by="(-#ppt_w*2)" calcmode="lin" valueType="num">
                                      <p:cBhvr rctx="PPT">
                                        <p:cTn id="23" dur="250" autoRev="1" fill="hold">
                                          <p:stCondLst>
                                            <p:cond delay="0"/>
                                          </p:stCondLst>
                                        </p:cTn>
                                        <p:tgtEl>
                                          <p:spTgt spid="9">
                                            <p:txEl>
                                              <p:pRg st="1" end="1"/>
                                            </p:txEl>
                                          </p:spTgt>
                                        </p:tgtEl>
                                        <p:attrNameLst>
                                          <p:attrName>ppt_w</p:attrName>
                                        </p:attrNameLst>
                                      </p:cBhvr>
                                    </p:anim>
                                    <p:anim by="(#ppt_w*0.50)" calcmode="lin" valueType="num">
                                      <p:cBhvr>
                                        <p:cTn id="24" dur="250" decel="50000" autoRev="1" fill="hold">
                                          <p:stCondLst>
                                            <p:cond delay="0"/>
                                          </p:stCondLst>
                                        </p:cTn>
                                        <p:tgtEl>
                                          <p:spTgt spid="9">
                                            <p:txEl>
                                              <p:pRg st="1" end="1"/>
                                            </p:txEl>
                                          </p:spTgt>
                                        </p:tgtEl>
                                        <p:attrNameLst>
                                          <p:attrName>ppt_x</p:attrName>
                                        </p:attrNameLst>
                                      </p:cBhvr>
                                    </p:anim>
                                    <p:anim from="(-#ppt_h/2)" to="(#ppt_y)" calcmode="lin" valueType="num">
                                      <p:cBhvr>
                                        <p:cTn id="25" dur="500" fill="hold">
                                          <p:stCondLst>
                                            <p:cond delay="0"/>
                                          </p:stCondLst>
                                        </p:cTn>
                                        <p:tgtEl>
                                          <p:spTgt spid="9">
                                            <p:txEl>
                                              <p:pRg st="1" end="1"/>
                                            </p:txEl>
                                          </p:spTgt>
                                        </p:tgtEl>
                                        <p:attrNameLst>
                                          <p:attrName>ppt_y</p:attrName>
                                        </p:attrNameLst>
                                      </p:cBhvr>
                                    </p:anim>
                                    <p:animRot by="21600000">
                                      <p:cBhvr>
                                        <p:cTn id="26" dur="500" fill="hold">
                                          <p:stCondLst>
                                            <p:cond delay="0"/>
                                          </p:stCondLst>
                                        </p:cTn>
                                        <p:tgtEl>
                                          <p:spTgt spid="9">
                                            <p:txEl>
                                              <p:pRg st="1" end="1"/>
                                            </p:txEl>
                                          </p:spTgt>
                                        </p:tgtEl>
                                        <p:attrNameLst>
                                          <p:attrName>r</p:attrName>
                                        </p:attrNameLst>
                                      </p:cBhvr>
                                    </p:animRo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9">
                                            <p:txEl>
                                              <p:pRg st="2" end="2"/>
                                            </p:txEl>
                                          </p:spTgt>
                                        </p:tgtEl>
                                        <p:attrNameLst>
                                          <p:attrName>style.visibility</p:attrName>
                                        </p:attrNameLst>
                                      </p:cBhvr>
                                      <p:to>
                                        <p:strVal val="visible"/>
                                      </p:to>
                                    </p:set>
                                    <p:anim calcmode="lin" valueType="num">
                                      <p:cBhvr additive="base">
                                        <p:cTn id="31"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
                                            <p:txEl>
                                              <p:pRg st="2" end="2"/>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9">
                                            <p:txEl>
                                              <p:pRg st="3" end="3"/>
                                            </p:txEl>
                                          </p:spTgt>
                                        </p:tgtEl>
                                        <p:attrNameLst>
                                          <p:attrName>style.visibility</p:attrName>
                                        </p:attrNameLst>
                                      </p:cBhvr>
                                      <p:to>
                                        <p:strVal val="visible"/>
                                      </p:to>
                                    </p:set>
                                    <p:anim calcmode="lin" valueType="num">
                                      <p:cBhvr additive="base">
                                        <p:cTn id="35"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9">
                                            <p:txEl>
                                              <p:pRg st="4" end="4"/>
                                            </p:txEl>
                                          </p:spTgt>
                                        </p:tgtEl>
                                        <p:attrNameLst>
                                          <p:attrName>style.visibility</p:attrName>
                                        </p:attrNameLst>
                                      </p:cBhvr>
                                      <p:to>
                                        <p:strVal val="visible"/>
                                      </p:to>
                                    </p:set>
                                    <p:anim calcmode="lin" valueType="num">
                                      <p:cBhvr additive="base">
                                        <p:cTn id="41" dur="500" fill="hold"/>
                                        <p:tgtEl>
                                          <p:spTgt spid="9">
                                            <p:txEl>
                                              <p:pRg st="4" end="4"/>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9">
                                            <p:txEl>
                                              <p:pRg st="4" end="4"/>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9">
                                            <p:txEl>
                                              <p:pRg st="5" end="5"/>
                                            </p:txEl>
                                          </p:spTgt>
                                        </p:tgtEl>
                                        <p:attrNameLst>
                                          <p:attrName>style.visibility</p:attrName>
                                        </p:attrNameLst>
                                      </p:cBhvr>
                                      <p:to>
                                        <p:strVal val="visible"/>
                                      </p:to>
                                    </p:set>
                                    <p:anim calcmode="lin" valueType="num">
                                      <p:cBhvr additive="base">
                                        <p:cTn id="45"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9">
                                            <p:txEl>
                                              <p:pRg st="6" end="6"/>
                                            </p:txEl>
                                          </p:spTgt>
                                        </p:tgtEl>
                                        <p:attrNameLst>
                                          <p:attrName>style.visibility</p:attrName>
                                        </p:attrNameLst>
                                      </p:cBhvr>
                                      <p:to>
                                        <p:strVal val="visible"/>
                                      </p:to>
                                    </p:set>
                                    <p:anim calcmode="lin" valueType="num">
                                      <p:cBhvr additive="base">
                                        <p:cTn id="51" dur="500" fill="hold"/>
                                        <p:tgtEl>
                                          <p:spTgt spid="9">
                                            <p:txEl>
                                              <p:pRg st="6" end="6"/>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9">
                                            <p:txEl>
                                              <p:pRg st="6" end="6"/>
                                            </p:txEl>
                                          </p:spTgt>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9">
                                            <p:txEl>
                                              <p:pRg st="7" end="7"/>
                                            </p:txEl>
                                          </p:spTgt>
                                        </p:tgtEl>
                                        <p:attrNameLst>
                                          <p:attrName>style.visibility</p:attrName>
                                        </p:attrNameLst>
                                      </p:cBhvr>
                                      <p:to>
                                        <p:strVal val="visible"/>
                                      </p:to>
                                    </p:set>
                                    <p:anim calcmode="lin" valueType="num">
                                      <p:cBhvr additive="base">
                                        <p:cTn id="55"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9">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9">
                                            <p:txEl>
                                              <p:pRg st="8" end="8"/>
                                            </p:txEl>
                                          </p:spTgt>
                                        </p:tgtEl>
                                        <p:attrNameLst>
                                          <p:attrName>style.visibility</p:attrName>
                                        </p:attrNameLst>
                                      </p:cBhvr>
                                      <p:to>
                                        <p:strVal val="visible"/>
                                      </p:to>
                                    </p:set>
                                    <p:anim calcmode="lin" valueType="num">
                                      <p:cBhvr additive="base">
                                        <p:cTn id="61" dur="500" fill="hold"/>
                                        <p:tgtEl>
                                          <p:spTgt spid="9">
                                            <p:txEl>
                                              <p:pRg st="8" end="8"/>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9">
                                            <p:txEl>
                                              <p:pRg st="8" end="8"/>
                                            </p:txEl>
                                          </p:spTgt>
                                        </p:tgtEl>
                                        <p:attrNameLst>
                                          <p:attrName>ppt_y</p:attrName>
                                        </p:attrNameLst>
                                      </p:cBhvr>
                                      <p:tavLst>
                                        <p:tav tm="0">
                                          <p:val>
                                            <p:strVal val="1+#ppt_h/2"/>
                                          </p:val>
                                        </p:tav>
                                        <p:tav tm="100000">
                                          <p:val>
                                            <p:strVal val="#ppt_y"/>
                                          </p:val>
                                        </p:tav>
                                      </p:tavLst>
                                    </p:anim>
                                  </p:childTnLst>
                                </p:cTn>
                              </p:par>
                              <p:par>
                                <p:cTn id="63" presetID="2" presetClass="entr" presetSubtype="4" fill="hold" nodeType="withEffect">
                                  <p:stCondLst>
                                    <p:cond delay="0"/>
                                  </p:stCondLst>
                                  <p:childTnLst>
                                    <p:set>
                                      <p:cBhvr>
                                        <p:cTn id="64" dur="1" fill="hold">
                                          <p:stCondLst>
                                            <p:cond delay="0"/>
                                          </p:stCondLst>
                                        </p:cTn>
                                        <p:tgtEl>
                                          <p:spTgt spid="9">
                                            <p:txEl>
                                              <p:pRg st="9" end="9"/>
                                            </p:txEl>
                                          </p:spTgt>
                                        </p:tgtEl>
                                        <p:attrNameLst>
                                          <p:attrName>style.visibility</p:attrName>
                                        </p:attrNameLst>
                                      </p:cBhvr>
                                      <p:to>
                                        <p:strVal val="visible"/>
                                      </p:to>
                                    </p:set>
                                    <p:anim calcmode="lin" valueType="num">
                                      <p:cBhvr additive="base">
                                        <p:cTn id="65" dur="500" fill="hold"/>
                                        <p:tgtEl>
                                          <p:spTgt spid="9">
                                            <p:txEl>
                                              <p:pRg st="9" end="9"/>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9">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nodeType="clickEffect">
                                  <p:stCondLst>
                                    <p:cond delay="0"/>
                                  </p:stCondLst>
                                  <p:childTnLst>
                                    <p:set>
                                      <p:cBhvr>
                                        <p:cTn id="70" dur="1" fill="hold">
                                          <p:stCondLst>
                                            <p:cond delay="0"/>
                                          </p:stCondLst>
                                        </p:cTn>
                                        <p:tgtEl>
                                          <p:spTgt spid="9">
                                            <p:txEl>
                                              <p:pRg st="10" end="10"/>
                                            </p:txEl>
                                          </p:spTgt>
                                        </p:tgtEl>
                                        <p:attrNameLst>
                                          <p:attrName>style.visibility</p:attrName>
                                        </p:attrNameLst>
                                      </p:cBhvr>
                                      <p:to>
                                        <p:strVal val="visible"/>
                                      </p:to>
                                    </p:set>
                                    <p:anim calcmode="lin" valueType="num">
                                      <p:cBhvr additive="base">
                                        <p:cTn id="71" dur="500" fill="hold"/>
                                        <p:tgtEl>
                                          <p:spTgt spid="9">
                                            <p:txEl>
                                              <p:pRg st="10" end="10"/>
                                            </p:txEl>
                                          </p:spTgt>
                                        </p:tgtEl>
                                        <p:attrNameLst>
                                          <p:attrName>ppt_x</p:attrName>
                                        </p:attrNameLst>
                                      </p:cBhvr>
                                      <p:tavLst>
                                        <p:tav tm="0">
                                          <p:val>
                                            <p:strVal val="#ppt_x"/>
                                          </p:val>
                                        </p:tav>
                                        <p:tav tm="100000">
                                          <p:val>
                                            <p:strVal val="#ppt_x"/>
                                          </p:val>
                                        </p:tav>
                                      </p:tavLst>
                                    </p:anim>
                                    <p:anim calcmode="lin" valueType="num">
                                      <p:cBhvr additive="base">
                                        <p:cTn id="72" dur="500" fill="hold"/>
                                        <p:tgtEl>
                                          <p:spTgt spid="9">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theme/theme1.xml><?xml version="1.0" encoding="utf-8"?>
<a:theme xmlns:a="http://schemas.openxmlformats.org/drawingml/2006/main" name="الوحدة الأولى">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مستند" ma:contentTypeID="0x010100DE7318CCAF5741468586D67F3E6D1D0C" ma:contentTypeVersion="0" ma:contentTypeDescription="إنشاء مستند جديد." ma:contentTypeScope="" ma:versionID="e7bd36b573ee01252620c1bb348998f7">
  <xsd:schema xmlns:xsd="http://www.w3.org/2001/XMLSchema" xmlns:xs="http://www.w3.org/2001/XMLSchema" xmlns:p="http://schemas.microsoft.com/office/2006/metadata/properties" targetNamespace="http://schemas.microsoft.com/office/2006/metadata/properties" ma:root="true" ma:fieldsID="b8d804356fb0d354094a9f23b7d0afd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نوع المحتوى"/>
        <xsd:element ref="dc:title" minOccurs="0" maxOccurs="1" ma:index="4" ma:displayName="العنوان"/>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63D1AA6-0239-46B3-90B0-DB8967E3110F}"/>
</file>

<file path=customXml/itemProps2.xml><?xml version="1.0" encoding="utf-8"?>
<ds:datastoreItem xmlns:ds="http://schemas.openxmlformats.org/officeDocument/2006/customXml" ds:itemID="{7E601CAA-716B-42E7-BD2F-97EC5CF9533D}"/>
</file>

<file path=customXml/itemProps3.xml><?xml version="1.0" encoding="utf-8"?>
<ds:datastoreItem xmlns:ds="http://schemas.openxmlformats.org/officeDocument/2006/customXml" ds:itemID="{891AC801-9A5E-4472-86C9-53C3C5682342}"/>
</file>

<file path=docProps/app.xml><?xml version="1.0" encoding="utf-8"?>
<Properties xmlns="http://schemas.openxmlformats.org/officeDocument/2006/extended-properties" xmlns:vt="http://schemas.openxmlformats.org/officeDocument/2006/docPropsVTypes">
  <Template>الوحدة الأولى</Template>
  <TotalTime>1223</TotalTime>
  <Words>1188</Words>
  <Application>Microsoft Office PowerPoint</Application>
  <PresentationFormat>عرض على الشاشة (3:4)‏</PresentationFormat>
  <Paragraphs>167</Paragraphs>
  <Slides>18</Slides>
  <Notes>1</Notes>
  <HiddenSlides>0</HiddenSlides>
  <MMClips>0</MMClips>
  <ScaleCrop>false</ScaleCrop>
  <HeadingPairs>
    <vt:vector size="4" baseType="variant">
      <vt:variant>
        <vt:lpstr>سمة</vt:lpstr>
      </vt:variant>
      <vt:variant>
        <vt:i4>1</vt:i4>
      </vt:variant>
      <vt:variant>
        <vt:lpstr>عناوين الشرائح</vt:lpstr>
      </vt:variant>
      <vt:variant>
        <vt:i4>18</vt:i4>
      </vt:variant>
    </vt:vector>
  </HeadingPairs>
  <TitlesOfParts>
    <vt:vector size="19" baseType="lpstr">
      <vt:lpstr>الوحدة الأولى</vt:lpstr>
      <vt:lpstr>الشريحة 1</vt:lpstr>
      <vt:lpstr>الشريحة 2</vt:lpstr>
      <vt:lpstr>الشريحة 3</vt:lpstr>
      <vt:lpstr>الشريحة 4</vt:lpstr>
      <vt:lpstr>الشريحة 5</vt:lpstr>
      <vt:lpstr>الشريحة 6</vt:lpstr>
      <vt:lpstr>الشريحة 7</vt:lpstr>
      <vt:lpstr>الشريحة 8</vt:lpstr>
      <vt:lpstr>الشريحة 9</vt:lpstr>
      <vt:lpstr>الشريحة 10</vt:lpstr>
      <vt:lpstr>الشريحة 11</vt:lpstr>
      <vt:lpstr>الشريحة 12</vt:lpstr>
      <vt:lpstr>الشريحة 13</vt:lpstr>
      <vt:lpstr>الشريحة 14</vt:lpstr>
      <vt:lpstr>الشريحة 15</vt:lpstr>
      <vt:lpstr>الشريحة 16</vt:lpstr>
      <vt:lpstr>الشريحة 17</vt:lpstr>
      <vt:lpstr>ممارسة الأنشطة اليومية</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الشريحة 1</dc:title>
  <dc:creator>DR-Hisham</dc:creator>
  <cp:lastModifiedBy>Dr.Hisham</cp:lastModifiedBy>
  <cp:revision>123</cp:revision>
  <dcterms:created xsi:type="dcterms:W3CDTF">2014-09-05T11:22:47Z</dcterms:created>
  <dcterms:modified xsi:type="dcterms:W3CDTF">2014-09-18T10:50:44Z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0x010100DE7318CCAF5741468586D67F3E6D1D0C</vt:lpwstr>
  </property>
</Properties>
</file>