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37"/>
  </p:notesMasterIdLst>
  <p:sldIdLst>
    <p:sldId id="275" r:id="rId2"/>
    <p:sldId id="276" r:id="rId3"/>
    <p:sldId id="256" r:id="rId4"/>
    <p:sldId id="259" r:id="rId5"/>
    <p:sldId id="272" r:id="rId6"/>
    <p:sldId id="265" r:id="rId7"/>
    <p:sldId id="294" r:id="rId8"/>
    <p:sldId id="260" r:id="rId9"/>
    <p:sldId id="273" r:id="rId10"/>
    <p:sldId id="267" r:id="rId11"/>
    <p:sldId id="262" r:id="rId12"/>
    <p:sldId id="264" r:id="rId13"/>
    <p:sldId id="268" r:id="rId14"/>
    <p:sldId id="269" r:id="rId15"/>
    <p:sldId id="274" r:id="rId16"/>
    <p:sldId id="263" r:id="rId17"/>
    <p:sldId id="291" r:id="rId18"/>
    <p:sldId id="277" r:id="rId19"/>
    <p:sldId id="278" r:id="rId20"/>
    <p:sldId id="279" r:id="rId21"/>
    <p:sldId id="280" r:id="rId22"/>
    <p:sldId id="281" r:id="rId23"/>
    <p:sldId id="282" r:id="rId24"/>
    <p:sldId id="295" r:id="rId25"/>
    <p:sldId id="283" r:id="rId26"/>
    <p:sldId id="284" r:id="rId27"/>
    <p:sldId id="285" r:id="rId28"/>
    <p:sldId id="286" r:id="rId29"/>
    <p:sldId id="287" r:id="rId30"/>
    <p:sldId id="296" r:id="rId31"/>
    <p:sldId id="288" r:id="rId32"/>
    <p:sldId id="289" r:id="rId33"/>
    <p:sldId id="290" r:id="rId34"/>
    <p:sldId id="292" r:id="rId35"/>
    <p:sldId id="29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CC00"/>
    <a:srgbClr val="2DFF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41" autoAdjust="0"/>
    <p:restoredTop sz="94660"/>
  </p:normalViewPr>
  <p:slideViewPr>
    <p:cSldViewPr snapToGrid="0">
      <p:cViewPr>
        <p:scale>
          <a:sx n="86" d="100"/>
          <a:sy n="86" d="100"/>
        </p:scale>
        <p:origin x="372"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C4D961-A6BD-45EA-81D0-1621632FB3CE}" type="doc">
      <dgm:prSet loTypeId="urn:microsoft.com/office/officeart/2005/8/layout/cycle6" loCatId="cycle" qsTypeId="urn:microsoft.com/office/officeart/2005/8/quickstyle/simple5" qsCatId="simple" csTypeId="urn:microsoft.com/office/officeart/2005/8/colors/accent1_2" csCatId="accent1" phldr="1"/>
      <dgm:spPr/>
      <dgm:t>
        <a:bodyPr/>
        <a:lstStyle/>
        <a:p>
          <a:pPr rtl="1"/>
          <a:endParaRPr lang="ar-SA"/>
        </a:p>
      </dgm:t>
    </dgm:pt>
    <dgm:pt modelId="{FD8DE001-03B6-4FC4-98E5-B98E3FB9C4F2}">
      <dgm:prSet custT="1"/>
      <dgm:spPr/>
      <dgm:t>
        <a:bodyPr/>
        <a:lstStyle/>
        <a:p>
          <a:pPr rtl="1"/>
          <a:r>
            <a:rPr lang="ar-SA" sz="3200" b="1" dirty="0" smtClean="0">
              <a:cs typeface="Akhbar MT" pitchFamily="2" charset="-78"/>
            </a:rPr>
            <a:t>غياب الرقابة وعدم الشعور بالمسؤولية.</a:t>
          </a:r>
          <a:endParaRPr lang="ar-SA" sz="3200" dirty="0">
            <a:cs typeface="Akhbar MT" pitchFamily="2" charset="-78"/>
          </a:endParaRPr>
        </a:p>
      </dgm:t>
    </dgm:pt>
    <dgm:pt modelId="{CF1376A1-AC29-40B9-AFCF-10DE58B1E8C0}" type="parTrans" cxnId="{D6F7FABC-BEBE-49B1-A336-356C8F2C82B4}">
      <dgm:prSet/>
      <dgm:spPr/>
      <dgm:t>
        <a:bodyPr/>
        <a:lstStyle/>
        <a:p>
          <a:pPr rtl="1"/>
          <a:endParaRPr lang="ar-SA"/>
        </a:p>
      </dgm:t>
    </dgm:pt>
    <dgm:pt modelId="{6C66DAD4-567D-403E-8C8B-BB601E9E2C8A}" type="sibTrans" cxnId="{D6F7FABC-BEBE-49B1-A336-356C8F2C82B4}">
      <dgm:prSet/>
      <dgm:spPr>
        <a:ln w="38100">
          <a:solidFill>
            <a:srgbClr val="92D050"/>
          </a:solidFill>
        </a:ln>
      </dgm:spPr>
      <dgm:t>
        <a:bodyPr/>
        <a:lstStyle/>
        <a:p>
          <a:pPr rtl="1"/>
          <a:endParaRPr lang="ar-SA"/>
        </a:p>
      </dgm:t>
    </dgm:pt>
    <dgm:pt modelId="{3F6660D8-CC75-4F40-BC51-306029366706}">
      <dgm:prSet custT="1"/>
      <dgm:spPr/>
      <dgm:t>
        <a:bodyPr/>
        <a:lstStyle/>
        <a:p>
          <a:pPr rtl="1"/>
          <a:r>
            <a:rPr lang="ar-SA" sz="4000" b="0" dirty="0" smtClean="0">
              <a:cs typeface="Akhbar MT" pitchFamily="2" charset="-78"/>
            </a:rPr>
            <a:t>المبالغة في نقل الأحداث والاشاعات </a:t>
          </a:r>
          <a:endParaRPr lang="ar-SA" sz="4000" b="0" dirty="0">
            <a:cs typeface="Akhbar MT" pitchFamily="2" charset="-78"/>
          </a:endParaRPr>
        </a:p>
      </dgm:t>
    </dgm:pt>
    <dgm:pt modelId="{31083894-CF0D-4102-982B-EC1FF4966D43}" type="parTrans" cxnId="{0498D632-9632-436C-AB1C-F8A52316CF5F}">
      <dgm:prSet/>
      <dgm:spPr/>
      <dgm:t>
        <a:bodyPr/>
        <a:lstStyle/>
        <a:p>
          <a:pPr rtl="1"/>
          <a:endParaRPr lang="ar-SA"/>
        </a:p>
      </dgm:t>
    </dgm:pt>
    <dgm:pt modelId="{CFA91FA9-0420-4D73-BB52-357DD0F4AFF6}" type="sibTrans" cxnId="{0498D632-9632-436C-AB1C-F8A52316CF5F}">
      <dgm:prSet/>
      <dgm:spPr>
        <a:ln w="38100">
          <a:solidFill>
            <a:srgbClr val="92D050"/>
          </a:solidFill>
        </a:ln>
      </dgm:spPr>
      <dgm:t>
        <a:bodyPr/>
        <a:lstStyle/>
        <a:p>
          <a:pPr rtl="1"/>
          <a:endParaRPr lang="ar-SA"/>
        </a:p>
      </dgm:t>
    </dgm:pt>
    <dgm:pt modelId="{8177FC95-7EC0-45EE-8A95-515EE26C0F0C}">
      <dgm:prSet custT="1"/>
      <dgm:spPr/>
      <dgm:t>
        <a:bodyPr/>
        <a:lstStyle/>
        <a:p>
          <a:pPr rtl="1"/>
          <a:r>
            <a:rPr lang="ar-SA" sz="2800" b="1" dirty="0" smtClean="0">
              <a:cs typeface="Akhbar MT" pitchFamily="2" charset="-78"/>
            </a:rPr>
            <a:t>3- نقل الاحداث بطريقة سلبية</a:t>
          </a:r>
          <a:endParaRPr lang="ar-SA" sz="2800" b="1" dirty="0">
            <a:cs typeface="Akhbar MT" pitchFamily="2" charset="-78"/>
          </a:endParaRPr>
        </a:p>
      </dgm:t>
    </dgm:pt>
    <dgm:pt modelId="{8176FAAD-17B8-4637-A100-4850CF54AB38}" type="parTrans" cxnId="{63CD94AA-9D7E-466F-914A-71F4B29278F5}">
      <dgm:prSet/>
      <dgm:spPr/>
      <dgm:t>
        <a:bodyPr/>
        <a:lstStyle/>
        <a:p>
          <a:pPr rtl="1"/>
          <a:endParaRPr lang="ar-SA"/>
        </a:p>
      </dgm:t>
    </dgm:pt>
    <dgm:pt modelId="{D5DB58FE-4056-4CFA-8194-C133C5B1F2D3}" type="sibTrans" cxnId="{63CD94AA-9D7E-466F-914A-71F4B29278F5}">
      <dgm:prSet/>
      <dgm:spPr>
        <a:ln w="38100">
          <a:solidFill>
            <a:srgbClr val="92D050"/>
          </a:solidFill>
        </a:ln>
      </dgm:spPr>
      <dgm:t>
        <a:bodyPr/>
        <a:lstStyle/>
        <a:p>
          <a:pPr rtl="1"/>
          <a:endParaRPr lang="ar-SA" sz="1100"/>
        </a:p>
      </dgm:t>
    </dgm:pt>
    <dgm:pt modelId="{303C00A3-C57D-4277-8F67-3978DD1A2E90}">
      <dgm:prSet custT="1"/>
      <dgm:spPr/>
      <dgm:t>
        <a:bodyPr/>
        <a:lstStyle/>
        <a:p>
          <a:pPr rtl="1"/>
          <a:r>
            <a:rPr lang="ar-SA" sz="3600" b="1" dirty="0" smtClean="0">
              <a:cs typeface="Akhbar MT" pitchFamily="2" charset="-78"/>
            </a:rPr>
            <a:t>4- إضاعة الوقت دون فائدة.</a:t>
          </a:r>
          <a:endParaRPr lang="ar-SA" sz="3600" dirty="0">
            <a:cs typeface="Akhbar MT" pitchFamily="2" charset="-78"/>
          </a:endParaRPr>
        </a:p>
      </dgm:t>
    </dgm:pt>
    <dgm:pt modelId="{2A1DF39F-9C0C-4D6F-8602-AF9490F71ADA}" type="parTrans" cxnId="{83496184-1A2B-45D2-8C21-1FCAF8684607}">
      <dgm:prSet/>
      <dgm:spPr/>
      <dgm:t>
        <a:bodyPr/>
        <a:lstStyle/>
        <a:p>
          <a:pPr rtl="1"/>
          <a:endParaRPr lang="ar-SA"/>
        </a:p>
      </dgm:t>
    </dgm:pt>
    <dgm:pt modelId="{6ED472B9-A9F5-40B8-A793-43D8889E47FE}" type="sibTrans" cxnId="{83496184-1A2B-45D2-8C21-1FCAF8684607}">
      <dgm:prSet/>
      <dgm:spPr>
        <a:ln w="38100">
          <a:solidFill>
            <a:srgbClr val="92D050"/>
          </a:solidFill>
        </a:ln>
      </dgm:spPr>
      <dgm:t>
        <a:bodyPr/>
        <a:lstStyle/>
        <a:p>
          <a:pPr rtl="1"/>
          <a:endParaRPr lang="ar-SA"/>
        </a:p>
      </dgm:t>
    </dgm:pt>
    <dgm:pt modelId="{6CF83110-8C00-4F39-983D-287755549060}">
      <dgm:prSet custT="1"/>
      <dgm:spPr/>
      <dgm:t>
        <a:bodyPr/>
        <a:lstStyle/>
        <a:p>
          <a:pPr rtl="1"/>
          <a:r>
            <a:rPr lang="ar-SA" sz="2800" b="1" dirty="0" smtClean="0">
              <a:cs typeface="Akhbar MT" pitchFamily="2" charset="-78"/>
            </a:rPr>
            <a:t>انعدام الخصوصية الذي يؤدي إلى أضرار معنوية ونفسية ومادية.</a:t>
          </a:r>
          <a:endParaRPr lang="ar-SA" sz="2800" b="1" dirty="0">
            <a:cs typeface="Akhbar MT" pitchFamily="2" charset="-78"/>
          </a:endParaRPr>
        </a:p>
      </dgm:t>
    </dgm:pt>
    <dgm:pt modelId="{CFE2ABC0-3899-403D-B6DD-02DEC7B96C1B}" type="parTrans" cxnId="{B2DF799A-F9BC-478A-BDE9-3D1C1F723893}">
      <dgm:prSet/>
      <dgm:spPr/>
      <dgm:t>
        <a:bodyPr/>
        <a:lstStyle/>
        <a:p>
          <a:pPr rtl="1"/>
          <a:endParaRPr lang="ar-SA"/>
        </a:p>
      </dgm:t>
    </dgm:pt>
    <dgm:pt modelId="{D0E7315C-B512-48B2-8B08-296B516F6002}" type="sibTrans" cxnId="{B2DF799A-F9BC-478A-BDE9-3D1C1F723893}">
      <dgm:prSet/>
      <dgm:spPr>
        <a:ln w="38100">
          <a:solidFill>
            <a:srgbClr val="92D050"/>
          </a:solidFill>
        </a:ln>
      </dgm:spPr>
      <dgm:t>
        <a:bodyPr/>
        <a:lstStyle/>
        <a:p>
          <a:pPr rtl="1"/>
          <a:endParaRPr lang="ar-SA"/>
        </a:p>
      </dgm:t>
    </dgm:pt>
    <dgm:pt modelId="{52F53A5A-F32C-45C1-BF37-22A4FA4A148E}">
      <dgm:prSet custT="1"/>
      <dgm:spPr/>
      <dgm:t>
        <a:bodyPr/>
        <a:lstStyle/>
        <a:p>
          <a:pPr rtl="1"/>
          <a:r>
            <a:rPr lang="ar-SA" sz="2800" b="1" dirty="0" smtClean="0">
              <a:cs typeface="Akhbar MT" pitchFamily="2" charset="-78"/>
            </a:rPr>
            <a:t>جعل الأشخاص التافهين مشاهير في وسائل التواصل الاجتماعي </a:t>
          </a:r>
          <a:endParaRPr lang="ar-SA" sz="2800" b="1" dirty="0">
            <a:cs typeface="Akhbar MT" pitchFamily="2" charset="-78"/>
          </a:endParaRPr>
        </a:p>
      </dgm:t>
    </dgm:pt>
    <dgm:pt modelId="{AF897AFD-350C-4BEF-AE9B-0FEE6072B644}" type="parTrans" cxnId="{3656FF75-7958-4870-9F30-A66D16C258C2}">
      <dgm:prSet/>
      <dgm:spPr/>
      <dgm:t>
        <a:bodyPr/>
        <a:lstStyle/>
        <a:p>
          <a:pPr rtl="1"/>
          <a:endParaRPr lang="ar-SA"/>
        </a:p>
      </dgm:t>
    </dgm:pt>
    <dgm:pt modelId="{2B0E6055-5DB8-4A2E-91E0-A70ECC4ADE2C}" type="sibTrans" cxnId="{3656FF75-7958-4870-9F30-A66D16C258C2}">
      <dgm:prSet/>
      <dgm:spPr/>
      <dgm:t>
        <a:bodyPr/>
        <a:lstStyle/>
        <a:p>
          <a:pPr rtl="1"/>
          <a:endParaRPr lang="ar-SA"/>
        </a:p>
      </dgm:t>
    </dgm:pt>
    <dgm:pt modelId="{5F76042E-3F2F-4FF3-8F94-EAFE6C227A47}" type="pres">
      <dgm:prSet presAssocID="{59C4D961-A6BD-45EA-81D0-1621632FB3CE}" presName="cycle" presStyleCnt="0">
        <dgm:presLayoutVars>
          <dgm:dir/>
          <dgm:resizeHandles val="exact"/>
        </dgm:presLayoutVars>
      </dgm:prSet>
      <dgm:spPr/>
      <dgm:t>
        <a:bodyPr/>
        <a:lstStyle/>
        <a:p>
          <a:pPr rtl="1"/>
          <a:endParaRPr lang="ar-SA"/>
        </a:p>
      </dgm:t>
    </dgm:pt>
    <dgm:pt modelId="{8B29B5EC-0CD1-499A-BF86-A4148C8F8BA7}" type="pres">
      <dgm:prSet presAssocID="{FD8DE001-03B6-4FC4-98E5-B98E3FB9C4F2}" presName="node" presStyleLbl="node1" presStyleIdx="0" presStyleCnt="6" custScaleX="160908" custScaleY="156726" custRadScaleRad="64996" custRadScaleInc="-5357">
        <dgm:presLayoutVars>
          <dgm:bulletEnabled val="1"/>
        </dgm:presLayoutVars>
      </dgm:prSet>
      <dgm:spPr/>
      <dgm:t>
        <a:bodyPr/>
        <a:lstStyle/>
        <a:p>
          <a:pPr rtl="1"/>
          <a:endParaRPr lang="ar-SA"/>
        </a:p>
      </dgm:t>
    </dgm:pt>
    <dgm:pt modelId="{0EB281D6-7D94-4C2E-BCED-A5A7DD279903}" type="pres">
      <dgm:prSet presAssocID="{FD8DE001-03B6-4FC4-98E5-B98E3FB9C4F2}" presName="spNode" presStyleCnt="0"/>
      <dgm:spPr/>
    </dgm:pt>
    <dgm:pt modelId="{E77A9ADF-343F-4A9A-ACFB-6AAC3F756F45}" type="pres">
      <dgm:prSet presAssocID="{6C66DAD4-567D-403E-8C8B-BB601E9E2C8A}" presName="sibTrans" presStyleLbl="sibTrans1D1" presStyleIdx="0" presStyleCnt="6"/>
      <dgm:spPr/>
      <dgm:t>
        <a:bodyPr/>
        <a:lstStyle/>
        <a:p>
          <a:pPr rtl="1"/>
          <a:endParaRPr lang="ar-SA"/>
        </a:p>
      </dgm:t>
    </dgm:pt>
    <dgm:pt modelId="{583B7ED0-685E-4350-A2A1-4DFE1AFD6AE7}" type="pres">
      <dgm:prSet presAssocID="{3F6660D8-CC75-4F40-BC51-306029366706}" presName="node" presStyleLbl="node1" presStyleIdx="1" presStyleCnt="6" custScaleX="150732" custScaleY="155998" custRadScaleRad="117958" custRadScaleInc="31714">
        <dgm:presLayoutVars>
          <dgm:bulletEnabled val="1"/>
        </dgm:presLayoutVars>
      </dgm:prSet>
      <dgm:spPr/>
      <dgm:t>
        <a:bodyPr/>
        <a:lstStyle/>
        <a:p>
          <a:pPr rtl="1"/>
          <a:endParaRPr lang="ar-SA"/>
        </a:p>
      </dgm:t>
    </dgm:pt>
    <dgm:pt modelId="{36DF483D-7D6D-4FC1-8688-49B4655AE399}" type="pres">
      <dgm:prSet presAssocID="{3F6660D8-CC75-4F40-BC51-306029366706}" presName="spNode" presStyleCnt="0"/>
      <dgm:spPr/>
    </dgm:pt>
    <dgm:pt modelId="{00D59C93-B134-49C9-A65D-D3AB94C8CFCE}" type="pres">
      <dgm:prSet presAssocID="{CFA91FA9-0420-4D73-BB52-357DD0F4AFF6}" presName="sibTrans" presStyleLbl="sibTrans1D1" presStyleIdx="1" presStyleCnt="6"/>
      <dgm:spPr/>
      <dgm:t>
        <a:bodyPr/>
        <a:lstStyle/>
        <a:p>
          <a:pPr rtl="1"/>
          <a:endParaRPr lang="ar-SA"/>
        </a:p>
      </dgm:t>
    </dgm:pt>
    <dgm:pt modelId="{667F6A5E-0B5F-48A7-A5F3-DA9D6141D113}" type="pres">
      <dgm:prSet presAssocID="{8177FC95-7EC0-45EE-8A95-515EE26C0F0C}" presName="node" presStyleLbl="node1" presStyleIdx="2" presStyleCnt="6" custScaleX="142796" custScaleY="143332" custRadScaleRad="112909" custRadScaleInc="-63298">
        <dgm:presLayoutVars>
          <dgm:bulletEnabled val="1"/>
        </dgm:presLayoutVars>
      </dgm:prSet>
      <dgm:spPr/>
      <dgm:t>
        <a:bodyPr/>
        <a:lstStyle/>
        <a:p>
          <a:pPr rtl="1"/>
          <a:endParaRPr lang="ar-SA"/>
        </a:p>
      </dgm:t>
    </dgm:pt>
    <dgm:pt modelId="{65AAEE56-4F77-4EB3-A266-6C59CD71DAE8}" type="pres">
      <dgm:prSet presAssocID="{8177FC95-7EC0-45EE-8A95-515EE26C0F0C}" presName="spNode" presStyleCnt="0"/>
      <dgm:spPr/>
    </dgm:pt>
    <dgm:pt modelId="{17C4CDD7-1819-4795-865F-DA57EBFF21E5}" type="pres">
      <dgm:prSet presAssocID="{D5DB58FE-4056-4CFA-8194-C133C5B1F2D3}" presName="sibTrans" presStyleLbl="sibTrans1D1" presStyleIdx="2" presStyleCnt="6"/>
      <dgm:spPr/>
      <dgm:t>
        <a:bodyPr/>
        <a:lstStyle/>
        <a:p>
          <a:pPr rtl="1"/>
          <a:endParaRPr lang="ar-SA"/>
        </a:p>
      </dgm:t>
    </dgm:pt>
    <dgm:pt modelId="{D64017E0-793E-45AD-80DF-FFF89106A316}" type="pres">
      <dgm:prSet presAssocID="{52F53A5A-F32C-45C1-BF37-22A4FA4A148E}" presName="node" presStyleLbl="node1" presStyleIdx="3" presStyleCnt="6" custScaleX="187098" custScaleY="128743" custRadScaleRad="80149" custRadScaleInc="17116">
        <dgm:presLayoutVars>
          <dgm:bulletEnabled val="1"/>
        </dgm:presLayoutVars>
      </dgm:prSet>
      <dgm:spPr/>
      <dgm:t>
        <a:bodyPr/>
        <a:lstStyle/>
        <a:p>
          <a:pPr rtl="1"/>
          <a:endParaRPr lang="ar-SA"/>
        </a:p>
      </dgm:t>
    </dgm:pt>
    <dgm:pt modelId="{090CBD7A-6B8F-402E-B4D4-F47E79AD54FE}" type="pres">
      <dgm:prSet presAssocID="{52F53A5A-F32C-45C1-BF37-22A4FA4A148E}" presName="spNode" presStyleCnt="0"/>
      <dgm:spPr/>
    </dgm:pt>
    <dgm:pt modelId="{6D4201C5-B966-46AC-97EC-61A34EFFE1EC}" type="pres">
      <dgm:prSet presAssocID="{2B0E6055-5DB8-4A2E-91E0-A70ECC4ADE2C}" presName="sibTrans" presStyleLbl="sibTrans1D1" presStyleIdx="3" presStyleCnt="6"/>
      <dgm:spPr/>
      <dgm:t>
        <a:bodyPr/>
        <a:lstStyle/>
        <a:p>
          <a:pPr rtl="1"/>
          <a:endParaRPr lang="ar-SA"/>
        </a:p>
      </dgm:t>
    </dgm:pt>
    <dgm:pt modelId="{81AC2084-5A91-4562-A4BC-9983EE4C947C}" type="pres">
      <dgm:prSet presAssocID="{303C00A3-C57D-4277-8F67-3978DD1A2E90}" presName="node" presStyleLbl="node1" presStyleIdx="4" presStyleCnt="6" custScaleX="145734" custScaleY="118668" custRadScaleRad="130111" custRadScaleInc="95944">
        <dgm:presLayoutVars>
          <dgm:bulletEnabled val="1"/>
        </dgm:presLayoutVars>
      </dgm:prSet>
      <dgm:spPr/>
      <dgm:t>
        <a:bodyPr/>
        <a:lstStyle/>
        <a:p>
          <a:pPr rtl="1"/>
          <a:endParaRPr lang="ar-SA"/>
        </a:p>
      </dgm:t>
    </dgm:pt>
    <dgm:pt modelId="{B6B59EC3-92AD-4F12-A831-3D5933F9B45E}" type="pres">
      <dgm:prSet presAssocID="{303C00A3-C57D-4277-8F67-3978DD1A2E90}" presName="spNode" presStyleCnt="0"/>
      <dgm:spPr/>
    </dgm:pt>
    <dgm:pt modelId="{1A118B67-60FB-405D-AF83-ABAB0F214893}" type="pres">
      <dgm:prSet presAssocID="{6ED472B9-A9F5-40B8-A793-43D8889E47FE}" presName="sibTrans" presStyleLbl="sibTrans1D1" presStyleIdx="4" presStyleCnt="6"/>
      <dgm:spPr/>
      <dgm:t>
        <a:bodyPr/>
        <a:lstStyle/>
        <a:p>
          <a:pPr rtl="1"/>
          <a:endParaRPr lang="ar-SA"/>
        </a:p>
      </dgm:t>
    </dgm:pt>
    <dgm:pt modelId="{D5950C43-F73C-4837-9790-BD495996AC43}" type="pres">
      <dgm:prSet presAssocID="{6CF83110-8C00-4F39-983D-287755549060}" presName="node" presStyleLbl="node1" presStyleIdx="5" presStyleCnt="6" custScaleX="156103" custScaleY="149397" custRadScaleRad="126308" custRadScaleInc="-32387">
        <dgm:presLayoutVars>
          <dgm:bulletEnabled val="1"/>
        </dgm:presLayoutVars>
      </dgm:prSet>
      <dgm:spPr/>
      <dgm:t>
        <a:bodyPr/>
        <a:lstStyle/>
        <a:p>
          <a:pPr rtl="1"/>
          <a:endParaRPr lang="ar-SA"/>
        </a:p>
      </dgm:t>
    </dgm:pt>
    <dgm:pt modelId="{893019F5-11D2-4983-9A51-77045E976EF4}" type="pres">
      <dgm:prSet presAssocID="{6CF83110-8C00-4F39-983D-287755549060}" presName="spNode" presStyleCnt="0"/>
      <dgm:spPr/>
    </dgm:pt>
    <dgm:pt modelId="{0D5A9217-09A7-4F04-8C3F-1814D76CDBB3}" type="pres">
      <dgm:prSet presAssocID="{D0E7315C-B512-48B2-8B08-296B516F6002}" presName="sibTrans" presStyleLbl="sibTrans1D1" presStyleIdx="5" presStyleCnt="6"/>
      <dgm:spPr/>
      <dgm:t>
        <a:bodyPr/>
        <a:lstStyle/>
        <a:p>
          <a:pPr rtl="1"/>
          <a:endParaRPr lang="ar-SA"/>
        </a:p>
      </dgm:t>
    </dgm:pt>
  </dgm:ptLst>
  <dgm:cxnLst>
    <dgm:cxn modelId="{6739671F-D184-4574-8FD7-82122F3D58D2}" type="presOf" srcId="{6C66DAD4-567D-403E-8C8B-BB601E9E2C8A}" destId="{E77A9ADF-343F-4A9A-ACFB-6AAC3F756F45}" srcOrd="0" destOrd="0" presId="urn:microsoft.com/office/officeart/2005/8/layout/cycle6"/>
    <dgm:cxn modelId="{9444FF0C-BE12-4412-A121-FDF48DFF735D}" type="presOf" srcId="{6CF83110-8C00-4F39-983D-287755549060}" destId="{D5950C43-F73C-4837-9790-BD495996AC43}" srcOrd="0" destOrd="0" presId="urn:microsoft.com/office/officeart/2005/8/layout/cycle6"/>
    <dgm:cxn modelId="{905BCAAC-2226-4777-B565-88C6AFDA48F9}" type="presOf" srcId="{CFA91FA9-0420-4D73-BB52-357DD0F4AFF6}" destId="{00D59C93-B134-49C9-A65D-D3AB94C8CFCE}" srcOrd="0" destOrd="0" presId="urn:microsoft.com/office/officeart/2005/8/layout/cycle6"/>
    <dgm:cxn modelId="{1141E9EA-7CE5-47CB-BF03-29A015032C12}" type="presOf" srcId="{D0E7315C-B512-48B2-8B08-296B516F6002}" destId="{0D5A9217-09A7-4F04-8C3F-1814D76CDBB3}" srcOrd="0" destOrd="0" presId="urn:microsoft.com/office/officeart/2005/8/layout/cycle6"/>
    <dgm:cxn modelId="{EB9FB800-A1A9-4DC6-BF44-89028F8529DE}" type="presOf" srcId="{FD8DE001-03B6-4FC4-98E5-B98E3FB9C4F2}" destId="{8B29B5EC-0CD1-499A-BF86-A4148C8F8BA7}" srcOrd="0" destOrd="0" presId="urn:microsoft.com/office/officeart/2005/8/layout/cycle6"/>
    <dgm:cxn modelId="{BF78AB7C-FDBD-48B7-A6A9-6F1B3101F311}" type="presOf" srcId="{6ED472B9-A9F5-40B8-A793-43D8889E47FE}" destId="{1A118B67-60FB-405D-AF83-ABAB0F214893}" srcOrd="0" destOrd="0" presId="urn:microsoft.com/office/officeart/2005/8/layout/cycle6"/>
    <dgm:cxn modelId="{B2DF799A-F9BC-478A-BDE9-3D1C1F723893}" srcId="{59C4D961-A6BD-45EA-81D0-1621632FB3CE}" destId="{6CF83110-8C00-4F39-983D-287755549060}" srcOrd="5" destOrd="0" parTransId="{CFE2ABC0-3899-403D-B6DD-02DEC7B96C1B}" sibTransId="{D0E7315C-B512-48B2-8B08-296B516F6002}"/>
    <dgm:cxn modelId="{77D357DD-DFEE-4860-8B2D-F8082D924DA0}" type="presOf" srcId="{303C00A3-C57D-4277-8F67-3978DD1A2E90}" destId="{81AC2084-5A91-4562-A4BC-9983EE4C947C}" srcOrd="0" destOrd="0" presId="urn:microsoft.com/office/officeart/2005/8/layout/cycle6"/>
    <dgm:cxn modelId="{0498D632-9632-436C-AB1C-F8A52316CF5F}" srcId="{59C4D961-A6BD-45EA-81D0-1621632FB3CE}" destId="{3F6660D8-CC75-4F40-BC51-306029366706}" srcOrd="1" destOrd="0" parTransId="{31083894-CF0D-4102-982B-EC1FF4966D43}" sibTransId="{CFA91FA9-0420-4D73-BB52-357DD0F4AFF6}"/>
    <dgm:cxn modelId="{79541E77-67FC-43EE-BB5C-C092C98B6B89}" type="presOf" srcId="{3F6660D8-CC75-4F40-BC51-306029366706}" destId="{583B7ED0-685E-4350-A2A1-4DFE1AFD6AE7}" srcOrd="0" destOrd="0" presId="urn:microsoft.com/office/officeart/2005/8/layout/cycle6"/>
    <dgm:cxn modelId="{B73BEE8E-5261-4ABF-85B7-AA55EED02F96}" type="presOf" srcId="{8177FC95-7EC0-45EE-8A95-515EE26C0F0C}" destId="{667F6A5E-0B5F-48A7-A5F3-DA9D6141D113}" srcOrd="0" destOrd="0" presId="urn:microsoft.com/office/officeart/2005/8/layout/cycle6"/>
    <dgm:cxn modelId="{63CD94AA-9D7E-466F-914A-71F4B29278F5}" srcId="{59C4D961-A6BD-45EA-81D0-1621632FB3CE}" destId="{8177FC95-7EC0-45EE-8A95-515EE26C0F0C}" srcOrd="2" destOrd="0" parTransId="{8176FAAD-17B8-4637-A100-4850CF54AB38}" sibTransId="{D5DB58FE-4056-4CFA-8194-C133C5B1F2D3}"/>
    <dgm:cxn modelId="{3656FF75-7958-4870-9F30-A66D16C258C2}" srcId="{59C4D961-A6BD-45EA-81D0-1621632FB3CE}" destId="{52F53A5A-F32C-45C1-BF37-22A4FA4A148E}" srcOrd="3" destOrd="0" parTransId="{AF897AFD-350C-4BEF-AE9B-0FEE6072B644}" sibTransId="{2B0E6055-5DB8-4A2E-91E0-A70ECC4ADE2C}"/>
    <dgm:cxn modelId="{C93BC14A-F7E1-4151-A397-5B54F2430F57}" type="presOf" srcId="{59C4D961-A6BD-45EA-81D0-1621632FB3CE}" destId="{5F76042E-3F2F-4FF3-8F94-EAFE6C227A47}" srcOrd="0" destOrd="0" presId="urn:microsoft.com/office/officeart/2005/8/layout/cycle6"/>
    <dgm:cxn modelId="{1779C2D3-89DB-4613-88B7-5D56075E520C}" type="presOf" srcId="{52F53A5A-F32C-45C1-BF37-22A4FA4A148E}" destId="{D64017E0-793E-45AD-80DF-FFF89106A316}" srcOrd="0" destOrd="0" presId="urn:microsoft.com/office/officeart/2005/8/layout/cycle6"/>
    <dgm:cxn modelId="{8D602FE7-F249-4D58-87EB-A69B3107938B}" type="presOf" srcId="{2B0E6055-5DB8-4A2E-91E0-A70ECC4ADE2C}" destId="{6D4201C5-B966-46AC-97EC-61A34EFFE1EC}" srcOrd="0" destOrd="0" presId="urn:microsoft.com/office/officeart/2005/8/layout/cycle6"/>
    <dgm:cxn modelId="{D6F7FABC-BEBE-49B1-A336-356C8F2C82B4}" srcId="{59C4D961-A6BD-45EA-81D0-1621632FB3CE}" destId="{FD8DE001-03B6-4FC4-98E5-B98E3FB9C4F2}" srcOrd="0" destOrd="0" parTransId="{CF1376A1-AC29-40B9-AFCF-10DE58B1E8C0}" sibTransId="{6C66DAD4-567D-403E-8C8B-BB601E9E2C8A}"/>
    <dgm:cxn modelId="{4D821FC6-5D31-4838-A8D3-05111B55A1AD}" type="presOf" srcId="{D5DB58FE-4056-4CFA-8194-C133C5B1F2D3}" destId="{17C4CDD7-1819-4795-865F-DA57EBFF21E5}" srcOrd="0" destOrd="0" presId="urn:microsoft.com/office/officeart/2005/8/layout/cycle6"/>
    <dgm:cxn modelId="{83496184-1A2B-45D2-8C21-1FCAF8684607}" srcId="{59C4D961-A6BD-45EA-81D0-1621632FB3CE}" destId="{303C00A3-C57D-4277-8F67-3978DD1A2E90}" srcOrd="4" destOrd="0" parTransId="{2A1DF39F-9C0C-4D6F-8602-AF9490F71ADA}" sibTransId="{6ED472B9-A9F5-40B8-A793-43D8889E47FE}"/>
    <dgm:cxn modelId="{0FC932E0-036D-4677-8258-7D5DA545741A}" type="presParOf" srcId="{5F76042E-3F2F-4FF3-8F94-EAFE6C227A47}" destId="{8B29B5EC-0CD1-499A-BF86-A4148C8F8BA7}" srcOrd="0" destOrd="0" presId="urn:microsoft.com/office/officeart/2005/8/layout/cycle6"/>
    <dgm:cxn modelId="{2B7D36DE-AA7D-4DFD-A522-323763789203}" type="presParOf" srcId="{5F76042E-3F2F-4FF3-8F94-EAFE6C227A47}" destId="{0EB281D6-7D94-4C2E-BCED-A5A7DD279903}" srcOrd="1" destOrd="0" presId="urn:microsoft.com/office/officeart/2005/8/layout/cycle6"/>
    <dgm:cxn modelId="{8BD15118-C416-4F0F-AA29-2F164FD9BC09}" type="presParOf" srcId="{5F76042E-3F2F-4FF3-8F94-EAFE6C227A47}" destId="{E77A9ADF-343F-4A9A-ACFB-6AAC3F756F45}" srcOrd="2" destOrd="0" presId="urn:microsoft.com/office/officeart/2005/8/layout/cycle6"/>
    <dgm:cxn modelId="{DBD1A88D-4414-4639-98E4-D081FE3D8462}" type="presParOf" srcId="{5F76042E-3F2F-4FF3-8F94-EAFE6C227A47}" destId="{583B7ED0-685E-4350-A2A1-4DFE1AFD6AE7}" srcOrd="3" destOrd="0" presId="urn:microsoft.com/office/officeart/2005/8/layout/cycle6"/>
    <dgm:cxn modelId="{CC2A80E6-4D5C-48EB-A658-3368103B8CF2}" type="presParOf" srcId="{5F76042E-3F2F-4FF3-8F94-EAFE6C227A47}" destId="{36DF483D-7D6D-4FC1-8688-49B4655AE399}" srcOrd="4" destOrd="0" presId="urn:microsoft.com/office/officeart/2005/8/layout/cycle6"/>
    <dgm:cxn modelId="{AA8CED81-EB0E-4DC6-9FD6-5849F3682CFB}" type="presParOf" srcId="{5F76042E-3F2F-4FF3-8F94-EAFE6C227A47}" destId="{00D59C93-B134-49C9-A65D-D3AB94C8CFCE}" srcOrd="5" destOrd="0" presId="urn:microsoft.com/office/officeart/2005/8/layout/cycle6"/>
    <dgm:cxn modelId="{1788128E-5F64-4978-AC80-A4E2F5F6BA0D}" type="presParOf" srcId="{5F76042E-3F2F-4FF3-8F94-EAFE6C227A47}" destId="{667F6A5E-0B5F-48A7-A5F3-DA9D6141D113}" srcOrd="6" destOrd="0" presId="urn:microsoft.com/office/officeart/2005/8/layout/cycle6"/>
    <dgm:cxn modelId="{4D9786B8-6730-452B-88F5-B64D639DCCAA}" type="presParOf" srcId="{5F76042E-3F2F-4FF3-8F94-EAFE6C227A47}" destId="{65AAEE56-4F77-4EB3-A266-6C59CD71DAE8}" srcOrd="7" destOrd="0" presId="urn:microsoft.com/office/officeart/2005/8/layout/cycle6"/>
    <dgm:cxn modelId="{E7DE7BB3-43FB-4AF4-8F7E-632088F130BC}" type="presParOf" srcId="{5F76042E-3F2F-4FF3-8F94-EAFE6C227A47}" destId="{17C4CDD7-1819-4795-865F-DA57EBFF21E5}" srcOrd="8" destOrd="0" presId="urn:microsoft.com/office/officeart/2005/8/layout/cycle6"/>
    <dgm:cxn modelId="{725AC195-FFC1-4958-85D2-83FBE882B064}" type="presParOf" srcId="{5F76042E-3F2F-4FF3-8F94-EAFE6C227A47}" destId="{D64017E0-793E-45AD-80DF-FFF89106A316}" srcOrd="9" destOrd="0" presId="urn:microsoft.com/office/officeart/2005/8/layout/cycle6"/>
    <dgm:cxn modelId="{409480B2-FAD7-47EA-B2A2-5D7FEC368666}" type="presParOf" srcId="{5F76042E-3F2F-4FF3-8F94-EAFE6C227A47}" destId="{090CBD7A-6B8F-402E-B4D4-F47E79AD54FE}" srcOrd="10" destOrd="0" presId="urn:microsoft.com/office/officeart/2005/8/layout/cycle6"/>
    <dgm:cxn modelId="{9E657C13-EEA2-476D-97BD-5BB11D554B64}" type="presParOf" srcId="{5F76042E-3F2F-4FF3-8F94-EAFE6C227A47}" destId="{6D4201C5-B966-46AC-97EC-61A34EFFE1EC}" srcOrd="11" destOrd="0" presId="urn:microsoft.com/office/officeart/2005/8/layout/cycle6"/>
    <dgm:cxn modelId="{365EB3E6-D001-43EF-8788-C0EE9F74219D}" type="presParOf" srcId="{5F76042E-3F2F-4FF3-8F94-EAFE6C227A47}" destId="{81AC2084-5A91-4562-A4BC-9983EE4C947C}" srcOrd="12" destOrd="0" presId="urn:microsoft.com/office/officeart/2005/8/layout/cycle6"/>
    <dgm:cxn modelId="{EC4707B8-3BB1-46DC-B676-ED6573EBAD65}" type="presParOf" srcId="{5F76042E-3F2F-4FF3-8F94-EAFE6C227A47}" destId="{B6B59EC3-92AD-4F12-A831-3D5933F9B45E}" srcOrd="13" destOrd="0" presId="urn:microsoft.com/office/officeart/2005/8/layout/cycle6"/>
    <dgm:cxn modelId="{480A67E9-2695-4116-B658-98100FC8B179}" type="presParOf" srcId="{5F76042E-3F2F-4FF3-8F94-EAFE6C227A47}" destId="{1A118B67-60FB-405D-AF83-ABAB0F214893}" srcOrd="14" destOrd="0" presId="urn:microsoft.com/office/officeart/2005/8/layout/cycle6"/>
    <dgm:cxn modelId="{FC9777C8-72BE-4CC5-9020-8C62E632878D}" type="presParOf" srcId="{5F76042E-3F2F-4FF3-8F94-EAFE6C227A47}" destId="{D5950C43-F73C-4837-9790-BD495996AC43}" srcOrd="15" destOrd="0" presId="urn:microsoft.com/office/officeart/2005/8/layout/cycle6"/>
    <dgm:cxn modelId="{4400BCE6-B471-4AEA-AE81-1E956DD630B3}" type="presParOf" srcId="{5F76042E-3F2F-4FF3-8F94-EAFE6C227A47}" destId="{893019F5-11D2-4983-9A51-77045E976EF4}" srcOrd="16" destOrd="0" presId="urn:microsoft.com/office/officeart/2005/8/layout/cycle6"/>
    <dgm:cxn modelId="{77C6F6BC-6D9E-4C99-B109-B57121A992DA}" type="presParOf" srcId="{5F76042E-3F2F-4FF3-8F94-EAFE6C227A47}" destId="{0D5A9217-09A7-4F04-8C3F-1814D76CDBB3}"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9B5EC-0CD1-499A-BF86-A4148C8F8BA7}">
      <dsp:nvSpPr>
        <dsp:cNvPr id="0" name=""/>
        <dsp:cNvSpPr/>
      </dsp:nvSpPr>
      <dsp:spPr>
        <a:xfrm>
          <a:off x="6679360" y="663861"/>
          <a:ext cx="2688392" cy="1702038"/>
        </a:xfrm>
        <a:prstGeom prst="roundRect">
          <a:avLst/>
        </a:prstGeom>
        <a:gradFill rotWithShape="0">
          <a:gsLst>
            <a:gs pos="0">
              <a:schemeClr val="accent1">
                <a:hueOff val="0"/>
                <a:satOff val="0"/>
                <a:lumOff val="0"/>
                <a:alphaOff val="0"/>
                <a:shade val="63000"/>
                <a:satMod val="110000"/>
              </a:schemeClr>
            </a:gs>
            <a:gs pos="30000">
              <a:schemeClr val="accent1">
                <a:hueOff val="0"/>
                <a:satOff val="0"/>
                <a:lumOff val="0"/>
                <a:alphaOff val="0"/>
                <a:shade val="90000"/>
                <a:satMod val="120000"/>
              </a:schemeClr>
            </a:gs>
            <a:gs pos="45000">
              <a:schemeClr val="accent1">
                <a:hueOff val="0"/>
                <a:satOff val="0"/>
                <a:lumOff val="0"/>
                <a:alphaOff val="0"/>
                <a:shade val="100000"/>
                <a:satMod val="128000"/>
              </a:schemeClr>
            </a:gs>
            <a:gs pos="55000">
              <a:schemeClr val="accent1">
                <a:hueOff val="0"/>
                <a:satOff val="0"/>
                <a:lumOff val="0"/>
                <a:alphaOff val="0"/>
                <a:shade val="100000"/>
                <a:satMod val="128000"/>
              </a:schemeClr>
            </a:gs>
            <a:gs pos="73000">
              <a:schemeClr val="accent1">
                <a:hueOff val="0"/>
                <a:satOff val="0"/>
                <a:lumOff val="0"/>
                <a:alphaOff val="0"/>
                <a:shade val="90000"/>
                <a:satMod val="120000"/>
              </a:schemeClr>
            </a:gs>
            <a:gs pos="100000">
              <a:schemeClr val="accent1">
                <a:hueOff val="0"/>
                <a:satOff val="0"/>
                <a:lumOff val="0"/>
                <a:alphaOff val="0"/>
                <a:shade val="63000"/>
                <a:satMod val="110000"/>
              </a:schemeClr>
            </a:gs>
          </a:gsLst>
          <a:lin ang="950000" scaled="1"/>
        </a:gradFill>
        <a:ln>
          <a:noFill/>
        </a:ln>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cs typeface="Akhbar MT" pitchFamily="2" charset="-78"/>
            </a:rPr>
            <a:t>غياب الرقابة وعدم الشعور بالمسؤولية.</a:t>
          </a:r>
          <a:endParaRPr lang="ar-SA" sz="3200" kern="1200" dirty="0">
            <a:cs typeface="Akhbar MT" pitchFamily="2" charset="-78"/>
          </a:endParaRPr>
        </a:p>
      </dsp:txBody>
      <dsp:txXfrm>
        <a:off x="6762447" y="746948"/>
        <a:ext cx="2522218" cy="1535864"/>
      </dsp:txXfrm>
    </dsp:sp>
    <dsp:sp modelId="{E77A9ADF-343F-4A9A-ACFB-6AAC3F756F45}">
      <dsp:nvSpPr>
        <dsp:cNvPr id="0" name=""/>
        <dsp:cNvSpPr/>
      </dsp:nvSpPr>
      <dsp:spPr>
        <a:xfrm>
          <a:off x="9123771" y="689048"/>
          <a:ext cx="5117022" cy="5117022"/>
        </a:xfrm>
        <a:custGeom>
          <a:avLst/>
          <a:gdLst/>
          <a:ahLst/>
          <a:cxnLst/>
          <a:rect l="0" t="0" r="0" b="0"/>
          <a:pathLst>
            <a:path>
              <a:moveTo>
                <a:pt x="249853" y="1455752"/>
              </a:moveTo>
              <a:arcTo wR="2558511" hR="2558511" stAng="12331923" swAng="1826566"/>
            </a:path>
          </a:pathLst>
        </a:custGeom>
        <a:noFill/>
        <a:ln w="38100" cap="flat" cmpd="sng" algn="ctr">
          <a:solidFill>
            <a:srgbClr val="92D050"/>
          </a:solidFill>
          <a:prstDash val="solid"/>
        </a:ln>
        <a:effectLst/>
      </dsp:spPr>
      <dsp:style>
        <a:lnRef idx="1">
          <a:scrgbClr r="0" g="0" b="0"/>
        </a:lnRef>
        <a:fillRef idx="0">
          <a:scrgbClr r="0" g="0" b="0"/>
        </a:fillRef>
        <a:effectRef idx="0">
          <a:scrgbClr r="0" g="0" b="0"/>
        </a:effectRef>
        <a:fontRef idx="minor"/>
      </dsp:style>
    </dsp:sp>
    <dsp:sp modelId="{583B7ED0-685E-4350-A2A1-4DFE1AFD6AE7}">
      <dsp:nvSpPr>
        <dsp:cNvPr id="0" name=""/>
        <dsp:cNvSpPr/>
      </dsp:nvSpPr>
      <dsp:spPr>
        <a:xfrm>
          <a:off x="9559809" y="1119452"/>
          <a:ext cx="2518375" cy="1694132"/>
        </a:xfrm>
        <a:prstGeom prst="roundRect">
          <a:avLst/>
        </a:prstGeom>
        <a:gradFill rotWithShape="0">
          <a:gsLst>
            <a:gs pos="0">
              <a:schemeClr val="accent1">
                <a:hueOff val="0"/>
                <a:satOff val="0"/>
                <a:lumOff val="0"/>
                <a:alphaOff val="0"/>
                <a:shade val="63000"/>
                <a:satMod val="110000"/>
              </a:schemeClr>
            </a:gs>
            <a:gs pos="30000">
              <a:schemeClr val="accent1">
                <a:hueOff val="0"/>
                <a:satOff val="0"/>
                <a:lumOff val="0"/>
                <a:alphaOff val="0"/>
                <a:shade val="90000"/>
                <a:satMod val="120000"/>
              </a:schemeClr>
            </a:gs>
            <a:gs pos="45000">
              <a:schemeClr val="accent1">
                <a:hueOff val="0"/>
                <a:satOff val="0"/>
                <a:lumOff val="0"/>
                <a:alphaOff val="0"/>
                <a:shade val="100000"/>
                <a:satMod val="128000"/>
              </a:schemeClr>
            </a:gs>
            <a:gs pos="55000">
              <a:schemeClr val="accent1">
                <a:hueOff val="0"/>
                <a:satOff val="0"/>
                <a:lumOff val="0"/>
                <a:alphaOff val="0"/>
                <a:shade val="100000"/>
                <a:satMod val="128000"/>
              </a:schemeClr>
            </a:gs>
            <a:gs pos="73000">
              <a:schemeClr val="accent1">
                <a:hueOff val="0"/>
                <a:satOff val="0"/>
                <a:lumOff val="0"/>
                <a:alphaOff val="0"/>
                <a:shade val="90000"/>
                <a:satMod val="120000"/>
              </a:schemeClr>
            </a:gs>
            <a:gs pos="100000">
              <a:schemeClr val="accent1">
                <a:hueOff val="0"/>
                <a:satOff val="0"/>
                <a:lumOff val="0"/>
                <a:alphaOff val="0"/>
                <a:shade val="63000"/>
                <a:satMod val="110000"/>
              </a:schemeClr>
            </a:gs>
          </a:gsLst>
          <a:lin ang="950000" scaled="1"/>
        </a:gradFill>
        <a:ln>
          <a:noFill/>
        </a:ln>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4000" b="0" kern="1200" dirty="0" smtClean="0">
              <a:cs typeface="Akhbar MT" pitchFamily="2" charset="-78"/>
            </a:rPr>
            <a:t>المبالغة في نقل الأحداث والاشاعات </a:t>
          </a:r>
          <a:endParaRPr lang="ar-SA" sz="4000" b="0" kern="1200" dirty="0">
            <a:cs typeface="Akhbar MT" pitchFamily="2" charset="-78"/>
          </a:endParaRPr>
        </a:p>
      </dsp:txBody>
      <dsp:txXfrm>
        <a:off x="9642510" y="1202153"/>
        <a:ext cx="2352973" cy="1528730"/>
      </dsp:txXfrm>
    </dsp:sp>
    <dsp:sp modelId="{00D59C93-B134-49C9-A65D-D3AB94C8CFCE}">
      <dsp:nvSpPr>
        <dsp:cNvPr id="0" name=""/>
        <dsp:cNvSpPr/>
      </dsp:nvSpPr>
      <dsp:spPr>
        <a:xfrm>
          <a:off x="5961555" y="-122283"/>
          <a:ext cx="5117022" cy="5117022"/>
        </a:xfrm>
        <a:custGeom>
          <a:avLst/>
          <a:gdLst/>
          <a:ahLst/>
          <a:cxnLst/>
          <a:rect l="0" t="0" r="0" b="0"/>
          <a:pathLst>
            <a:path>
              <a:moveTo>
                <a:pt x="5088358" y="2940413"/>
              </a:moveTo>
              <a:arcTo wR="2558511" hR="2558511" stAng="515068" swAng="606017"/>
            </a:path>
          </a:pathLst>
        </a:custGeom>
        <a:noFill/>
        <a:ln w="38100" cap="flat" cmpd="sng" algn="ctr">
          <a:solidFill>
            <a:srgbClr val="92D050"/>
          </a:solidFill>
          <a:prstDash val="solid"/>
        </a:ln>
        <a:effectLst/>
      </dsp:spPr>
      <dsp:style>
        <a:lnRef idx="1">
          <a:scrgbClr r="0" g="0" b="0"/>
        </a:lnRef>
        <a:fillRef idx="0">
          <a:scrgbClr r="0" g="0" b="0"/>
        </a:fillRef>
        <a:effectRef idx="0">
          <a:scrgbClr r="0" g="0" b="0"/>
        </a:effectRef>
        <a:fontRef idx="minor"/>
      </dsp:style>
    </dsp:sp>
    <dsp:sp modelId="{667F6A5E-0B5F-48A7-A5F3-DA9D6141D113}">
      <dsp:nvSpPr>
        <dsp:cNvPr id="0" name=""/>
        <dsp:cNvSpPr/>
      </dsp:nvSpPr>
      <dsp:spPr>
        <a:xfrm>
          <a:off x="9619255" y="3260227"/>
          <a:ext cx="2385784" cy="1556580"/>
        </a:xfrm>
        <a:prstGeom prst="roundRect">
          <a:avLst/>
        </a:prstGeom>
        <a:gradFill rotWithShape="0">
          <a:gsLst>
            <a:gs pos="0">
              <a:schemeClr val="accent1">
                <a:hueOff val="0"/>
                <a:satOff val="0"/>
                <a:lumOff val="0"/>
                <a:alphaOff val="0"/>
                <a:shade val="63000"/>
                <a:satMod val="110000"/>
              </a:schemeClr>
            </a:gs>
            <a:gs pos="30000">
              <a:schemeClr val="accent1">
                <a:hueOff val="0"/>
                <a:satOff val="0"/>
                <a:lumOff val="0"/>
                <a:alphaOff val="0"/>
                <a:shade val="90000"/>
                <a:satMod val="120000"/>
              </a:schemeClr>
            </a:gs>
            <a:gs pos="45000">
              <a:schemeClr val="accent1">
                <a:hueOff val="0"/>
                <a:satOff val="0"/>
                <a:lumOff val="0"/>
                <a:alphaOff val="0"/>
                <a:shade val="100000"/>
                <a:satMod val="128000"/>
              </a:schemeClr>
            </a:gs>
            <a:gs pos="55000">
              <a:schemeClr val="accent1">
                <a:hueOff val="0"/>
                <a:satOff val="0"/>
                <a:lumOff val="0"/>
                <a:alphaOff val="0"/>
                <a:shade val="100000"/>
                <a:satMod val="128000"/>
              </a:schemeClr>
            </a:gs>
            <a:gs pos="73000">
              <a:schemeClr val="accent1">
                <a:hueOff val="0"/>
                <a:satOff val="0"/>
                <a:lumOff val="0"/>
                <a:alphaOff val="0"/>
                <a:shade val="90000"/>
                <a:satMod val="120000"/>
              </a:schemeClr>
            </a:gs>
            <a:gs pos="100000">
              <a:schemeClr val="accent1">
                <a:hueOff val="0"/>
                <a:satOff val="0"/>
                <a:lumOff val="0"/>
                <a:alphaOff val="0"/>
                <a:shade val="63000"/>
                <a:satMod val="110000"/>
              </a:schemeClr>
            </a:gs>
          </a:gsLst>
          <a:lin ang="950000" scaled="1"/>
        </a:gradFill>
        <a:ln>
          <a:noFill/>
        </a:ln>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cs typeface="Akhbar MT" pitchFamily="2" charset="-78"/>
            </a:rPr>
            <a:t>3- نقل الاحداث بطريقة سلبية</a:t>
          </a:r>
          <a:endParaRPr lang="ar-SA" sz="2800" b="1" kern="1200" dirty="0">
            <a:cs typeface="Akhbar MT" pitchFamily="2" charset="-78"/>
          </a:endParaRPr>
        </a:p>
      </dsp:txBody>
      <dsp:txXfrm>
        <a:off x="9695241" y="3336213"/>
        <a:ext cx="2233812" cy="1404608"/>
      </dsp:txXfrm>
    </dsp:sp>
    <dsp:sp modelId="{17C4CDD7-1819-4795-865F-DA57EBFF21E5}">
      <dsp:nvSpPr>
        <dsp:cNvPr id="0" name=""/>
        <dsp:cNvSpPr/>
      </dsp:nvSpPr>
      <dsp:spPr>
        <a:xfrm>
          <a:off x="7879057" y="-300210"/>
          <a:ext cx="5117022" cy="5117022"/>
        </a:xfrm>
        <a:custGeom>
          <a:avLst/>
          <a:gdLst/>
          <a:ahLst/>
          <a:cxnLst/>
          <a:rect l="0" t="0" r="0" b="0"/>
          <a:pathLst>
            <a:path>
              <a:moveTo>
                <a:pt x="2544663" y="5116984"/>
              </a:moveTo>
              <a:arcTo wR="2558511" hR="2558511" stAng="5418606" swAng="1265321"/>
            </a:path>
          </a:pathLst>
        </a:custGeom>
        <a:noFill/>
        <a:ln w="38100" cap="flat" cmpd="sng" algn="ctr">
          <a:solidFill>
            <a:srgbClr val="92D050"/>
          </a:solidFill>
          <a:prstDash val="solid"/>
        </a:ln>
        <a:effectLst/>
      </dsp:spPr>
      <dsp:style>
        <a:lnRef idx="1">
          <a:scrgbClr r="0" g="0" b="0"/>
        </a:lnRef>
        <a:fillRef idx="0">
          <a:scrgbClr r="0" g="0" b="0"/>
        </a:fillRef>
        <a:effectRef idx="0">
          <a:scrgbClr r="0" g="0" b="0"/>
        </a:effectRef>
        <a:fontRef idx="minor"/>
      </dsp:style>
    </dsp:sp>
    <dsp:sp modelId="{D64017E0-793E-45AD-80DF-FFF89106A316}">
      <dsp:nvSpPr>
        <dsp:cNvPr id="0" name=""/>
        <dsp:cNvSpPr/>
      </dsp:nvSpPr>
      <dsp:spPr>
        <a:xfrm>
          <a:off x="6369224" y="4525409"/>
          <a:ext cx="3125965" cy="1398144"/>
        </a:xfrm>
        <a:prstGeom prst="roundRect">
          <a:avLst/>
        </a:prstGeom>
        <a:gradFill rotWithShape="0">
          <a:gsLst>
            <a:gs pos="0">
              <a:schemeClr val="accent1">
                <a:hueOff val="0"/>
                <a:satOff val="0"/>
                <a:lumOff val="0"/>
                <a:alphaOff val="0"/>
                <a:shade val="63000"/>
                <a:satMod val="110000"/>
              </a:schemeClr>
            </a:gs>
            <a:gs pos="30000">
              <a:schemeClr val="accent1">
                <a:hueOff val="0"/>
                <a:satOff val="0"/>
                <a:lumOff val="0"/>
                <a:alphaOff val="0"/>
                <a:shade val="90000"/>
                <a:satMod val="120000"/>
              </a:schemeClr>
            </a:gs>
            <a:gs pos="45000">
              <a:schemeClr val="accent1">
                <a:hueOff val="0"/>
                <a:satOff val="0"/>
                <a:lumOff val="0"/>
                <a:alphaOff val="0"/>
                <a:shade val="100000"/>
                <a:satMod val="128000"/>
              </a:schemeClr>
            </a:gs>
            <a:gs pos="55000">
              <a:schemeClr val="accent1">
                <a:hueOff val="0"/>
                <a:satOff val="0"/>
                <a:lumOff val="0"/>
                <a:alphaOff val="0"/>
                <a:shade val="100000"/>
                <a:satMod val="128000"/>
              </a:schemeClr>
            </a:gs>
            <a:gs pos="73000">
              <a:schemeClr val="accent1">
                <a:hueOff val="0"/>
                <a:satOff val="0"/>
                <a:lumOff val="0"/>
                <a:alphaOff val="0"/>
                <a:shade val="90000"/>
                <a:satMod val="120000"/>
              </a:schemeClr>
            </a:gs>
            <a:gs pos="100000">
              <a:schemeClr val="accent1">
                <a:hueOff val="0"/>
                <a:satOff val="0"/>
                <a:lumOff val="0"/>
                <a:alphaOff val="0"/>
                <a:shade val="63000"/>
                <a:satMod val="110000"/>
              </a:schemeClr>
            </a:gs>
          </a:gsLst>
          <a:lin ang="950000" scaled="1"/>
        </a:gradFill>
        <a:ln>
          <a:noFill/>
        </a:ln>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cs typeface="Akhbar MT" pitchFamily="2" charset="-78"/>
            </a:rPr>
            <a:t>جعل الأشخاص التافهين مشاهير في وسائل التواصل الاجتماعي </a:t>
          </a:r>
          <a:endParaRPr lang="ar-SA" sz="2800" b="1" kern="1200" dirty="0">
            <a:cs typeface="Akhbar MT" pitchFamily="2" charset="-78"/>
          </a:endParaRPr>
        </a:p>
      </dsp:txBody>
      <dsp:txXfrm>
        <a:off x="6437476" y="4593661"/>
        <a:ext cx="2989461" cy="1261640"/>
      </dsp:txXfrm>
    </dsp:sp>
    <dsp:sp modelId="{6D4201C5-B966-46AC-97EC-61A34EFFE1EC}">
      <dsp:nvSpPr>
        <dsp:cNvPr id="0" name=""/>
        <dsp:cNvSpPr/>
      </dsp:nvSpPr>
      <dsp:spPr>
        <a:xfrm>
          <a:off x="3310482" y="-510204"/>
          <a:ext cx="5117022" cy="5117022"/>
        </a:xfrm>
        <a:custGeom>
          <a:avLst/>
          <a:gdLst/>
          <a:ahLst/>
          <a:cxnLst/>
          <a:rect l="0" t="0" r="0" b="0"/>
          <a:pathLst>
            <a:path>
              <a:moveTo>
                <a:pt x="3183910" y="5039408"/>
              </a:moveTo>
              <a:arcTo wR="2558511" hR="2558511" stAng="4551080" swAng="205251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1AC2084-5A91-4562-A4BC-9983EE4C947C}">
      <dsp:nvSpPr>
        <dsp:cNvPr id="0" name=""/>
        <dsp:cNvSpPr/>
      </dsp:nvSpPr>
      <dsp:spPr>
        <a:xfrm>
          <a:off x="3567397" y="3157568"/>
          <a:ext cx="2434871" cy="1288730"/>
        </a:xfrm>
        <a:prstGeom prst="roundRect">
          <a:avLst/>
        </a:prstGeom>
        <a:gradFill rotWithShape="0">
          <a:gsLst>
            <a:gs pos="0">
              <a:schemeClr val="accent1">
                <a:hueOff val="0"/>
                <a:satOff val="0"/>
                <a:lumOff val="0"/>
                <a:alphaOff val="0"/>
                <a:shade val="63000"/>
                <a:satMod val="110000"/>
              </a:schemeClr>
            </a:gs>
            <a:gs pos="30000">
              <a:schemeClr val="accent1">
                <a:hueOff val="0"/>
                <a:satOff val="0"/>
                <a:lumOff val="0"/>
                <a:alphaOff val="0"/>
                <a:shade val="90000"/>
                <a:satMod val="120000"/>
              </a:schemeClr>
            </a:gs>
            <a:gs pos="45000">
              <a:schemeClr val="accent1">
                <a:hueOff val="0"/>
                <a:satOff val="0"/>
                <a:lumOff val="0"/>
                <a:alphaOff val="0"/>
                <a:shade val="100000"/>
                <a:satMod val="128000"/>
              </a:schemeClr>
            </a:gs>
            <a:gs pos="55000">
              <a:schemeClr val="accent1">
                <a:hueOff val="0"/>
                <a:satOff val="0"/>
                <a:lumOff val="0"/>
                <a:alphaOff val="0"/>
                <a:shade val="100000"/>
                <a:satMod val="128000"/>
              </a:schemeClr>
            </a:gs>
            <a:gs pos="73000">
              <a:schemeClr val="accent1">
                <a:hueOff val="0"/>
                <a:satOff val="0"/>
                <a:lumOff val="0"/>
                <a:alphaOff val="0"/>
                <a:shade val="90000"/>
                <a:satMod val="120000"/>
              </a:schemeClr>
            </a:gs>
            <a:gs pos="100000">
              <a:schemeClr val="accent1">
                <a:hueOff val="0"/>
                <a:satOff val="0"/>
                <a:lumOff val="0"/>
                <a:alphaOff val="0"/>
                <a:shade val="63000"/>
                <a:satMod val="110000"/>
              </a:schemeClr>
            </a:gs>
          </a:gsLst>
          <a:lin ang="950000" scaled="1"/>
        </a:gradFill>
        <a:ln>
          <a:noFill/>
        </a:ln>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b="1" kern="1200" dirty="0" smtClean="0">
              <a:cs typeface="Akhbar MT" pitchFamily="2" charset="-78"/>
            </a:rPr>
            <a:t>4- إضاعة الوقت دون فائدة.</a:t>
          </a:r>
          <a:endParaRPr lang="ar-SA" sz="3600" kern="1200" dirty="0">
            <a:cs typeface="Akhbar MT" pitchFamily="2" charset="-78"/>
          </a:endParaRPr>
        </a:p>
      </dsp:txBody>
      <dsp:txXfrm>
        <a:off x="3630308" y="3220479"/>
        <a:ext cx="2309049" cy="1162908"/>
      </dsp:txXfrm>
    </dsp:sp>
    <dsp:sp modelId="{1A118B67-60FB-405D-AF83-ABAB0F214893}">
      <dsp:nvSpPr>
        <dsp:cNvPr id="0" name=""/>
        <dsp:cNvSpPr/>
      </dsp:nvSpPr>
      <dsp:spPr>
        <a:xfrm>
          <a:off x="4680454" y="1078653"/>
          <a:ext cx="5117022" cy="5117022"/>
        </a:xfrm>
        <a:custGeom>
          <a:avLst/>
          <a:gdLst/>
          <a:ahLst/>
          <a:cxnLst/>
          <a:rect l="0" t="0" r="0" b="0"/>
          <a:pathLst>
            <a:path>
              <a:moveTo>
                <a:pt x="46251" y="2074225"/>
              </a:moveTo>
              <a:arcTo wR="2558511" hR="2558511" stAng="11454660" swAng="629635"/>
            </a:path>
          </a:pathLst>
        </a:custGeom>
        <a:noFill/>
        <a:ln w="38100" cap="flat" cmpd="sng" algn="ctr">
          <a:solidFill>
            <a:srgbClr val="92D050"/>
          </a:solidFill>
          <a:prstDash val="solid"/>
        </a:ln>
        <a:effectLst/>
      </dsp:spPr>
      <dsp:style>
        <a:lnRef idx="1">
          <a:scrgbClr r="0" g="0" b="0"/>
        </a:lnRef>
        <a:fillRef idx="0">
          <a:scrgbClr r="0" g="0" b="0"/>
        </a:fillRef>
        <a:effectRef idx="0">
          <a:scrgbClr r="0" g="0" b="0"/>
        </a:effectRef>
        <a:fontRef idx="minor"/>
      </dsp:style>
    </dsp:sp>
    <dsp:sp modelId="{D5950C43-F73C-4837-9790-BD495996AC43}">
      <dsp:nvSpPr>
        <dsp:cNvPr id="0" name=""/>
        <dsp:cNvSpPr/>
      </dsp:nvSpPr>
      <dsp:spPr>
        <a:xfrm>
          <a:off x="3787528" y="1076528"/>
          <a:ext cx="2608112" cy="1622446"/>
        </a:xfrm>
        <a:prstGeom prst="roundRect">
          <a:avLst/>
        </a:prstGeom>
        <a:gradFill rotWithShape="0">
          <a:gsLst>
            <a:gs pos="0">
              <a:schemeClr val="accent1">
                <a:hueOff val="0"/>
                <a:satOff val="0"/>
                <a:lumOff val="0"/>
                <a:alphaOff val="0"/>
                <a:shade val="63000"/>
                <a:satMod val="110000"/>
              </a:schemeClr>
            </a:gs>
            <a:gs pos="30000">
              <a:schemeClr val="accent1">
                <a:hueOff val="0"/>
                <a:satOff val="0"/>
                <a:lumOff val="0"/>
                <a:alphaOff val="0"/>
                <a:shade val="90000"/>
                <a:satMod val="120000"/>
              </a:schemeClr>
            </a:gs>
            <a:gs pos="45000">
              <a:schemeClr val="accent1">
                <a:hueOff val="0"/>
                <a:satOff val="0"/>
                <a:lumOff val="0"/>
                <a:alphaOff val="0"/>
                <a:shade val="100000"/>
                <a:satMod val="128000"/>
              </a:schemeClr>
            </a:gs>
            <a:gs pos="55000">
              <a:schemeClr val="accent1">
                <a:hueOff val="0"/>
                <a:satOff val="0"/>
                <a:lumOff val="0"/>
                <a:alphaOff val="0"/>
                <a:shade val="100000"/>
                <a:satMod val="128000"/>
              </a:schemeClr>
            </a:gs>
            <a:gs pos="73000">
              <a:schemeClr val="accent1">
                <a:hueOff val="0"/>
                <a:satOff val="0"/>
                <a:lumOff val="0"/>
                <a:alphaOff val="0"/>
                <a:shade val="90000"/>
                <a:satMod val="120000"/>
              </a:schemeClr>
            </a:gs>
            <a:gs pos="100000">
              <a:schemeClr val="accent1">
                <a:hueOff val="0"/>
                <a:satOff val="0"/>
                <a:lumOff val="0"/>
                <a:alphaOff val="0"/>
                <a:shade val="63000"/>
                <a:satMod val="110000"/>
              </a:schemeClr>
            </a:gs>
          </a:gsLst>
          <a:lin ang="950000" scaled="1"/>
        </a:gradFill>
        <a:ln>
          <a:noFill/>
        </a:ln>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cs typeface="Akhbar MT" pitchFamily="2" charset="-78"/>
            </a:rPr>
            <a:t>انعدام الخصوصية الذي يؤدي إلى أضرار معنوية ونفسية ومادية.</a:t>
          </a:r>
          <a:endParaRPr lang="ar-SA" sz="2800" b="1" kern="1200" dirty="0">
            <a:cs typeface="Akhbar MT" pitchFamily="2" charset="-78"/>
          </a:endParaRPr>
        </a:p>
      </dsp:txBody>
      <dsp:txXfrm>
        <a:off x="3866729" y="1155729"/>
        <a:ext cx="2449710" cy="1464044"/>
      </dsp:txXfrm>
    </dsp:sp>
    <dsp:sp modelId="{0D5A9217-09A7-4F04-8C3F-1814D76CDBB3}">
      <dsp:nvSpPr>
        <dsp:cNvPr id="0" name=""/>
        <dsp:cNvSpPr/>
      </dsp:nvSpPr>
      <dsp:spPr>
        <a:xfrm>
          <a:off x="1796594" y="753668"/>
          <a:ext cx="5117022" cy="5117022"/>
        </a:xfrm>
        <a:custGeom>
          <a:avLst/>
          <a:gdLst/>
          <a:ahLst/>
          <a:cxnLst/>
          <a:rect l="0" t="0" r="0" b="0"/>
          <a:pathLst>
            <a:path>
              <a:moveTo>
                <a:pt x="3816499" y="330632"/>
              </a:moveTo>
              <a:arcTo wR="2558511" hR="2558511" stAng="17967095" swAng="2128993"/>
            </a:path>
          </a:pathLst>
        </a:custGeom>
        <a:noFill/>
        <a:ln w="38100" cap="flat" cmpd="sng" algn="ctr">
          <a:solidFill>
            <a:srgbClr val="92D050"/>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D329E87-C957-48DE-A241-6A7BC23CE071}" type="datetimeFigureOut">
              <a:rPr lang="ar-SA" smtClean="0"/>
              <a:t>10/02/38</a:t>
            </a:fld>
            <a:endParaRPr lang="ar-SA"/>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F1CA241-697C-4819-AEEE-2CCF8135199F}" type="slidenum">
              <a:rPr lang="ar-SA" smtClean="0"/>
              <a:t>‹#›</a:t>
            </a:fld>
            <a:endParaRPr lang="ar-SA"/>
          </a:p>
        </p:txBody>
      </p:sp>
    </p:spTree>
    <p:extLst>
      <p:ext uri="{BB962C8B-B14F-4D97-AF65-F5344CB8AC3E}">
        <p14:creationId xmlns:p14="http://schemas.microsoft.com/office/powerpoint/2010/main" val="62018551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337DA480-6D42-4D04-A0EE-354B38725492}" type="slidenum">
              <a:rPr lang="ar-SA"/>
              <a:t>19</a:t>
            </a:fld>
            <a:endParaRPr lang="ar-SA"/>
          </a:p>
        </p:txBody>
      </p:sp>
    </p:spTree>
    <p:extLst>
      <p:ext uri="{BB962C8B-B14F-4D97-AF65-F5344CB8AC3E}">
        <p14:creationId xmlns:p14="http://schemas.microsoft.com/office/powerpoint/2010/main" val="1586094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00052"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8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71611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899" y="412302"/>
            <a:ext cx="2628900" cy="5759898"/>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38199" y="412302"/>
            <a:ext cx="7734300" cy="5759898"/>
          </a:xfrm>
        </p:spPr>
        <p:txBody>
          <a:bodyPr vert="eaVert" lIns="45720" tIns="0" rIns="45720" bIns="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75643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82458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20EBB0C4-6273-4C6E-B9BD-2EDC30F1CD52}" type="datetimeFigureOut">
              <a:rPr lang="en-US" smtClean="0"/>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37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11/10/2016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17194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97280" y="2582334"/>
            <a:ext cx="4937760" cy="3378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217920" y="2582334"/>
            <a:ext cx="4937760" cy="3378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11/10/2016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44693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11/10/2016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9847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11/10/2016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25244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2" y="0"/>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1" y="594359"/>
            <a:ext cx="3200400" cy="2286000"/>
          </a:xfrm>
        </p:spPr>
        <p:txBody>
          <a:bodyPr anchor="b">
            <a:norm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800602" y="731520"/>
            <a:ext cx="6492240" cy="5257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1"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465511" y="6459786"/>
            <a:ext cx="2618510" cy="365125"/>
          </a:xfrm>
        </p:spPr>
        <p:txBody>
          <a:bodyPr/>
          <a:lstStyle>
            <a:lvl1pPr algn="l">
              <a:defRPr/>
            </a:lvl1pPr>
          </a:lstStyle>
          <a:p>
            <a:fld id="{32ABBEA6-7C60-4B02-AE87-00D78D8422AF}" type="datetimeFigureOut">
              <a:rPr lang="en-US" smtClean="0"/>
              <a:t>11/10/2016</a:t>
            </a:fld>
            <a:endParaRPr lang="en-US" dirty="0"/>
          </a:p>
        </p:txBody>
      </p:sp>
      <p:sp>
        <p:nvSpPr>
          <p:cNvPr id="6" name="Footer Placeholder 5"/>
          <p:cNvSpPr>
            <a:spLocks noGrp="1"/>
          </p:cNvSpPr>
          <p:nvPr>
            <p:ph type="ftr" sz="quarter" idx="11"/>
          </p:nvPr>
        </p:nvSpPr>
        <p:spPr>
          <a:xfrm>
            <a:off x="4800600" y="6459786"/>
            <a:ext cx="4648201"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91605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1" y="5074920"/>
            <a:ext cx="10113644" cy="822960"/>
          </a:xfrm>
        </p:spPr>
        <p:txBody>
          <a:bodyPr lIns="91440" tIns="0" rIns="91440" bIns="0" anchor="b">
            <a:no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4" y="0"/>
            <a:ext cx="12191986"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097281"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C9CAD897-D46E-4AD2-BD9B-49DD3E640873}" type="datetimeFigureOut">
              <a:rPr lang="en-US" smtClean="0"/>
              <a:t>11/10/2016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9973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6334316"/>
            <a:ext cx="12191986"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97282" y="6459786"/>
            <a:ext cx="2472270"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11/10/2016</a:t>
            </a:fld>
            <a:endParaRPr lang="en-US" dirty="0"/>
          </a:p>
        </p:txBody>
      </p:sp>
      <p:sp>
        <p:nvSpPr>
          <p:cNvPr id="5" name="Footer Placeholder 4"/>
          <p:cNvSpPr>
            <a:spLocks noGrp="1"/>
          </p:cNvSpPr>
          <p:nvPr>
            <p:ph type="ftr" sz="quarter" idx="3"/>
          </p:nvPr>
        </p:nvSpPr>
        <p:spPr>
          <a:xfrm>
            <a:off x="3686186" y="6459786"/>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9" y="6459786"/>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3"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9953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647176" y="2133600"/>
            <a:ext cx="9134232" cy="221599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13800" b="1" cap="none" spc="0" dirty="0" smtClean="0">
                <a:ln w="11430"/>
                <a:solidFill>
                  <a:schemeClr val="accent1">
                    <a:lumMod val="75000"/>
                  </a:schemeClr>
                </a:solidFill>
                <a:effectLst>
                  <a:outerShdw blurRad="50800" dist="39000" dir="5460000" algn="tl">
                    <a:srgbClr val="000000">
                      <a:alpha val="38000"/>
                    </a:srgbClr>
                  </a:outerShdw>
                </a:effectLst>
              </a:rPr>
              <a:t>سلوكيات خاطئة</a:t>
            </a:r>
            <a:endParaRPr lang="ar-SA" sz="13800" b="1" cap="none" spc="0" dirty="0">
              <a:ln w="11430"/>
              <a:solidFill>
                <a:schemeClr val="accent1">
                  <a:lumMod val="75000"/>
                </a:schemeClr>
              </a:solidFill>
              <a:effectLst>
                <a:outerShdw blurRad="50800" dist="39000" dir="5460000" algn="tl">
                  <a:srgbClr val="000000">
                    <a:alpha val="38000"/>
                  </a:srgbClr>
                </a:outerShdw>
              </a:effectLst>
            </a:endParaRPr>
          </a:p>
        </p:txBody>
      </p:sp>
      <p:pic>
        <p:nvPicPr>
          <p:cNvPr id="7" name="Picture 2"/>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70579" y="4605901"/>
            <a:ext cx="2721570" cy="1603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صورة 8"/>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6722" y="4776768"/>
            <a:ext cx="2336800" cy="1261538"/>
          </a:xfrm>
          <a:prstGeom prst="roundRect">
            <a:avLst>
              <a:gd name="adj" fmla="val 16667"/>
            </a:avLst>
          </a:prstGeom>
          <a:ln>
            <a:noFill/>
          </a:ln>
          <a:effectLst/>
        </p:spPr>
      </p:pic>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174" y="47297"/>
            <a:ext cx="2032000" cy="1143000"/>
          </a:xfrm>
          <a:prstGeom prst="rect">
            <a:avLst/>
          </a:prstGeom>
        </p:spPr>
      </p:pic>
      <p:pic>
        <p:nvPicPr>
          <p:cNvPr id="6" name="صورة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49" y="32058"/>
            <a:ext cx="1554420" cy="1158239"/>
          </a:xfrm>
          <a:prstGeom prst="rect">
            <a:avLst/>
          </a:prstGeom>
        </p:spPr>
      </p:pic>
      <p:sp>
        <p:nvSpPr>
          <p:cNvPr id="14" name="Text Box 8"/>
          <p:cNvSpPr txBox="1">
            <a:spLocks noChangeArrowheads="1"/>
          </p:cNvSpPr>
          <p:nvPr/>
        </p:nvSpPr>
        <p:spPr bwMode="auto">
          <a:xfrm>
            <a:off x="7535032" y="101945"/>
            <a:ext cx="4684183" cy="881780"/>
          </a:xfrm>
          <a:prstGeom prst="rect">
            <a:avLst/>
          </a:prstGeom>
          <a:noFill/>
          <a:ln w="9525">
            <a:noFill/>
            <a:miter lim="800000"/>
            <a:headEnd/>
            <a:tailEnd/>
          </a:ln>
          <a:effectLst/>
        </p:spPr>
        <p:txBody>
          <a:bodyPr>
            <a:spAutoFit/>
          </a:bodyPr>
          <a:lstStyle/>
          <a:p>
            <a:pPr algn="r">
              <a:lnSpc>
                <a:spcPct val="95000"/>
              </a:lnSpc>
              <a:defRPr/>
            </a:pPr>
            <a:r>
              <a:rPr lang="ar-SA" b="1" dirty="0">
                <a:solidFill>
                  <a:schemeClr val="accent3">
                    <a:lumMod val="60000"/>
                    <a:lumOff val="40000"/>
                  </a:schemeClr>
                </a:solidFill>
                <a:effectLst>
                  <a:outerShdw blurRad="38100" dist="38100" dir="2700000" algn="tl">
                    <a:srgbClr val="C0C0C0"/>
                  </a:outerShdw>
                </a:effectLst>
                <a:cs typeface="Mudir MT" pitchFamily="2" charset="-78"/>
              </a:rPr>
              <a:t>المملكة العربية السعودية</a:t>
            </a:r>
          </a:p>
          <a:p>
            <a:pPr algn="r">
              <a:lnSpc>
                <a:spcPct val="95000"/>
              </a:lnSpc>
              <a:defRPr/>
            </a:pPr>
            <a:r>
              <a:rPr lang="ar-SA" b="1" dirty="0" smtClean="0">
                <a:solidFill>
                  <a:schemeClr val="accent3">
                    <a:lumMod val="60000"/>
                    <a:lumOff val="40000"/>
                  </a:schemeClr>
                </a:solidFill>
                <a:effectLst>
                  <a:outerShdw blurRad="38100" dist="38100" dir="2700000" algn="tl">
                    <a:srgbClr val="C0C0C0"/>
                  </a:outerShdw>
                </a:effectLst>
                <a:cs typeface="Mudir MT" pitchFamily="2" charset="-78"/>
              </a:rPr>
              <a:t>وزارة التعليم</a:t>
            </a:r>
          </a:p>
          <a:p>
            <a:pPr algn="r">
              <a:lnSpc>
                <a:spcPct val="95000"/>
              </a:lnSpc>
              <a:defRPr/>
            </a:pPr>
            <a:r>
              <a:rPr lang="ar-SA" b="1" dirty="0" smtClean="0">
                <a:solidFill>
                  <a:schemeClr val="accent3">
                    <a:lumMod val="60000"/>
                    <a:lumOff val="40000"/>
                  </a:schemeClr>
                </a:solidFill>
                <a:effectLst>
                  <a:outerShdw blurRad="38100" dist="38100" dir="2700000" algn="tl">
                    <a:srgbClr val="C0C0C0"/>
                  </a:outerShdw>
                </a:effectLst>
                <a:cs typeface="Mudir MT" pitchFamily="2" charset="-78"/>
              </a:rPr>
              <a:t>إدارة توجيه وإرشاد الطالبات الروابي</a:t>
            </a:r>
            <a:endParaRPr lang="en-US" b="1" dirty="0">
              <a:solidFill>
                <a:schemeClr val="accent3">
                  <a:lumMod val="60000"/>
                  <a:lumOff val="40000"/>
                </a:schemeClr>
              </a:solidFill>
              <a:effectLst>
                <a:outerShdw blurRad="38100" dist="38100" dir="2700000" algn="tl">
                  <a:srgbClr val="C0C0C0"/>
                </a:outerShdw>
              </a:effectLst>
              <a:cs typeface="Mudir MT" pitchFamily="2" charset="-78"/>
            </a:endParaRPr>
          </a:p>
        </p:txBody>
      </p:sp>
      <p:pic>
        <p:nvPicPr>
          <p:cNvPr id="6148"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32500" y1="44000" x2="32500" y2="44000"/>
                        <a14:foregroundMark x1="25500" y1="45000" x2="25500" y2="45000"/>
                      </a14:backgroundRemoval>
                    </a14:imgEffect>
                  </a14:imgLayer>
                </a14:imgProps>
              </a:ext>
              <a:ext uri="{28A0092B-C50C-407E-A947-70E740481C1C}">
                <a14:useLocalDpi xmlns:a14="http://schemas.microsoft.com/office/drawing/2010/main" val="0"/>
              </a:ext>
            </a:extLst>
          </a:blip>
          <a:srcRect/>
          <a:stretch>
            <a:fillRect/>
          </a:stretch>
        </p:blipFill>
        <p:spPr bwMode="auto">
          <a:xfrm>
            <a:off x="4120896" y="4776769"/>
            <a:ext cx="3669792" cy="138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26987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73480" y="168083"/>
            <a:ext cx="10058400" cy="1038417"/>
          </a:xfrm>
        </p:spPr>
        <p:txBody>
          <a:bodyPr>
            <a:normAutofit fontScale="90000"/>
          </a:bodyPr>
          <a:lstStyle/>
          <a:p>
            <a:pPr algn="r"/>
            <a:r>
              <a:rPr lang="ar-SA" sz="8800" dirty="0" smtClean="0">
                <a:ln w="38100">
                  <a:solidFill>
                    <a:schemeClr val="accent2">
                      <a:lumMod val="50000"/>
                    </a:schemeClr>
                  </a:solidFill>
                </a:ln>
                <a:solidFill>
                  <a:schemeClr val="accent2">
                    <a:lumMod val="50000"/>
                  </a:schemeClr>
                </a:solidFill>
                <a:cs typeface="DecoType Naskh" panose="02010400000000000000" pitchFamily="2" charset="-78"/>
              </a:rPr>
              <a:t>تشخيص الموقف </a:t>
            </a:r>
            <a:endParaRPr lang="ar-SA" sz="8800" dirty="0">
              <a:ln w="38100">
                <a:solidFill>
                  <a:schemeClr val="accent2">
                    <a:lumMod val="50000"/>
                  </a:schemeClr>
                </a:solidFill>
              </a:ln>
              <a:solidFill>
                <a:schemeClr val="accent2">
                  <a:lumMod val="50000"/>
                </a:schemeClr>
              </a:solidFill>
              <a:cs typeface="DecoType Naskh" panose="02010400000000000000" pitchFamily="2" charset="-78"/>
            </a:endParaRPr>
          </a:p>
        </p:txBody>
      </p:sp>
      <p:sp>
        <p:nvSpPr>
          <p:cNvPr id="3" name="عنصر نائب للمحتوى 2"/>
          <p:cNvSpPr>
            <a:spLocks noGrp="1"/>
          </p:cNvSpPr>
          <p:nvPr>
            <p:ph idx="1"/>
          </p:nvPr>
        </p:nvSpPr>
        <p:spPr>
          <a:xfrm>
            <a:off x="667015" y="1206500"/>
            <a:ext cx="10856135" cy="4356100"/>
          </a:xfrm>
        </p:spPr>
        <p:txBody>
          <a:bodyPr>
            <a:noAutofit/>
          </a:bodyPr>
          <a:lstStyle/>
          <a:p>
            <a:r>
              <a:rPr lang="ar-SA" sz="4000" b="1" u="sng" dirty="0" smtClean="0">
                <a:solidFill>
                  <a:schemeClr val="accent6">
                    <a:lumMod val="50000"/>
                  </a:schemeClr>
                </a:solidFill>
                <a:latin typeface="Arabic Typesetting" panose="03020402040406030203" pitchFamily="66" charset="-78"/>
                <a:cs typeface="PT Bold Heading" panose="02010400000000000000" pitchFamily="2" charset="-78"/>
              </a:rPr>
              <a:t>&lt; نمط </a:t>
            </a:r>
            <a:r>
              <a:rPr lang="ar-SA" sz="4000" b="1" u="sng" dirty="0">
                <a:solidFill>
                  <a:schemeClr val="accent6">
                    <a:lumMod val="50000"/>
                  </a:schemeClr>
                </a:solidFill>
                <a:latin typeface="Arabic Typesetting" panose="03020402040406030203" pitchFamily="66" charset="-78"/>
                <a:cs typeface="PT Bold Heading" panose="02010400000000000000" pitchFamily="2" charset="-78"/>
              </a:rPr>
              <a:t>شخصية ( نورة </a:t>
            </a:r>
            <a:r>
              <a:rPr lang="ar-SA" sz="4000" b="1" u="sng" dirty="0" smtClean="0">
                <a:solidFill>
                  <a:schemeClr val="accent6">
                    <a:lumMod val="50000"/>
                  </a:schemeClr>
                </a:solidFill>
                <a:latin typeface="Arabic Typesetting" panose="03020402040406030203" pitchFamily="66" charset="-78"/>
                <a:cs typeface="PT Bold Heading" panose="02010400000000000000" pitchFamily="2" charset="-78"/>
              </a:rPr>
              <a:t>) &gt;</a:t>
            </a:r>
          </a:p>
          <a:p>
            <a:pPr>
              <a:buClr>
                <a:schemeClr val="accent1">
                  <a:lumMod val="75000"/>
                </a:schemeClr>
              </a:buClr>
              <a:buFont typeface="Wingdings" panose="05000000000000000000" pitchFamily="2" charset="2"/>
              <a:buChar char="§"/>
            </a:pPr>
            <a:r>
              <a:rPr lang="ar-SA" sz="3200" b="1" dirty="0" smtClean="0">
                <a:solidFill>
                  <a:schemeClr val="accent2">
                    <a:lumMod val="75000"/>
                  </a:schemeClr>
                </a:solidFill>
                <a:latin typeface="Arial" panose="020B0604020202020204" pitchFamily="34" charset="0"/>
                <a:cs typeface="Akhbar MT" pitchFamily="2" charset="-78"/>
              </a:rPr>
              <a:t> قلة وعي بذاتها </a:t>
            </a:r>
          </a:p>
          <a:p>
            <a:pPr>
              <a:buClr>
                <a:schemeClr val="accent1">
                  <a:lumMod val="75000"/>
                </a:schemeClr>
              </a:buClr>
              <a:buFont typeface="Wingdings" panose="05000000000000000000" pitchFamily="2" charset="2"/>
              <a:buChar char="§"/>
            </a:pPr>
            <a:r>
              <a:rPr lang="ar-SA" sz="3200" b="1" dirty="0" smtClean="0">
                <a:solidFill>
                  <a:schemeClr val="accent2">
                    <a:lumMod val="75000"/>
                  </a:schemeClr>
                </a:solidFill>
                <a:latin typeface="Arial" panose="020B0604020202020204" pitchFamily="34" charset="0"/>
                <a:cs typeface="Akhbar MT" pitchFamily="2" charset="-78"/>
              </a:rPr>
              <a:t> نوع من لفت الانتباه وحب الظهور بطريقة سلبيه ( شخصية هستيرية ) </a:t>
            </a:r>
          </a:p>
          <a:p>
            <a:pPr>
              <a:buClr>
                <a:schemeClr val="accent1">
                  <a:lumMod val="75000"/>
                </a:schemeClr>
              </a:buClr>
              <a:buFont typeface="Wingdings" panose="05000000000000000000" pitchFamily="2" charset="2"/>
              <a:buChar char="§"/>
            </a:pPr>
            <a:r>
              <a:rPr lang="ar-SA" sz="3200" b="1" dirty="0">
                <a:solidFill>
                  <a:schemeClr val="accent2">
                    <a:lumMod val="75000"/>
                  </a:schemeClr>
                </a:solidFill>
                <a:latin typeface="Arial" panose="020B0604020202020204" pitchFamily="34" charset="0"/>
                <a:cs typeface="Akhbar MT" pitchFamily="2" charset="-78"/>
              </a:rPr>
              <a:t> </a:t>
            </a:r>
            <a:r>
              <a:rPr lang="ar-SA" sz="3200" b="1" dirty="0" smtClean="0">
                <a:solidFill>
                  <a:schemeClr val="accent2">
                    <a:lumMod val="75000"/>
                  </a:schemeClr>
                </a:solidFill>
                <a:latin typeface="Arial" panose="020B0604020202020204" pitchFamily="34" charset="0"/>
                <a:cs typeface="Akhbar MT" pitchFamily="2" charset="-78"/>
              </a:rPr>
              <a:t>نورة لديها مشاعر وطنية لكن لم تعبر عنها بطريقة ايجابيه </a:t>
            </a:r>
          </a:p>
          <a:p>
            <a:pPr>
              <a:buClr>
                <a:schemeClr val="accent1">
                  <a:lumMod val="75000"/>
                </a:schemeClr>
              </a:buClr>
              <a:buFont typeface="Wingdings" panose="05000000000000000000" pitchFamily="2" charset="2"/>
              <a:buChar char="§"/>
            </a:pPr>
            <a:r>
              <a:rPr lang="ar-SA" sz="3200" b="1" dirty="0" smtClean="0">
                <a:solidFill>
                  <a:schemeClr val="accent2">
                    <a:lumMod val="75000"/>
                  </a:schemeClr>
                </a:solidFill>
                <a:latin typeface="Arial" panose="020B0604020202020204" pitchFamily="34" charset="0"/>
                <a:cs typeface="Akhbar MT" pitchFamily="2" charset="-78"/>
              </a:rPr>
              <a:t> تصوير نورة بالسناب لزميلاتها دليل على عدم الضبط الاسري والديني لديها </a:t>
            </a:r>
          </a:p>
          <a:p>
            <a:pPr>
              <a:buClr>
                <a:schemeClr val="accent1">
                  <a:lumMod val="75000"/>
                </a:schemeClr>
              </a:buClr>
              <a:buFont typeface="Wingdings" panose="05000000000000000000" pitchFamily="2" charset="2"/>
              <a:buChar char="§"/>
            </a:pPr>
            <a:r>
              <a:rPr lang="ar-SA" sz="3200" b="1" dirty="0" smtClean="0">
                <a:solidFill>
                  <a:schemeClr val="accent2">
                    <a:lumMod val="75000"/>
                  </a:schemeClr>
                </a:solidFill>
                <a:latin typeface="Arial" panose="020B0604020202020204" pitchFamily="34" charset="0"/>
                <a:cs typeface="Akhbar MT" pitchFamily="2" charset="-78"/>
              </a:rPr>
              <a:t> التأثر بالآخرين والتقليد السلبي والتفاعل معهم بطريقة غير </a:t>
            </a:r>
            <a:r>
              <a:rPr lang="ar-SA" sz="3200" b="1" dirty="0">
                <a:solidFill>
                  <a:schemeClr val="accent2">
                    <a:lumMod val="75000"/>
                  </a:schemeClr>
                </a:solidFill>
                <a:latin typeface="Arial" panose="020B0604020202020204" pitchFamily="34" charset="0"/>
                <a:cs typeface="Akhbar MT" pitchFamily="2" charset="-78"/>
              </a:rPr>
              <a:t>متزنة </a:t>
            </a:r>
            <a:endParaRPr lang="ar-SA" sz="3200" b="1" dirty="0" smtClean="0">
              <a:solidFill>
                <a:schemeClr val="accent2">
                  <a:lumMod val="75000"/>
                </a:schemeClr>
              </a:solidFill>
              <a:latin typeface="Arial" panose="020B0604020202020204" pitchFamily="34" charset="0"/>
              <a:cs typeface="Akhbar MT" pitchFamily="2" charset="-78"/>
            </a:endParaRPr>
          </a:p>
          <a:p>
            <a:pPr>
              <a:buClr>
                <a:schemeClr val="accent1">
                  <a:lumMod val="75000"/>
                </a:schemeClr>
              </a:buClr>
              <a:buFont typeface="Wingdings" panose="05000000000000000000" pitchFamily="2" charset="2"/>
              <a:buChar char="§"/>
            </a:pPr>
            <a:r>
              <a:rPr lang="ar-SA" sz="3200" b="1" dirty="0" smtClean="0">
                <a:solidFill>
                  <a:schemeClr val="accent2">
                    <a:lumMod val="75000"/>
                  </a:schemeClr>
                </a:solidFill>
                <a:latin typeface="Arial" panose="020B0604020202020204" pitchFamily="34" charset="0"/>
                <a:cs typeface="Akhbar MT" pitchFamily="2" charset="-78"/>
              </a:rPr>
              <a:t> الرقابة </a:t>
            </a:r>
            <a:r>
              <a:rPr lang="ar-SA" sz="3200" b="1" dirty="0">
                <a:solidFill>
                  <a:schemeClr val="accent2">
                    <a:lumMod val="75000"/>
                  </a:schemeClr>
                </a:solidFill>
                <a:latin typeface="Arial" panose="020B0604020202020204" pitchFamily="34" charset="0"/>
                <a:cs typeface="Akhbar MT" pitchFamily="2" charset="-78"/>
              </a:rPr>
              <a:t>الذاتية لدى </a:t>
            </a:r>
            <a:r>
              <a:rPr lang="ar-SA" sz="3200" b="1" dirty="0" smtClean="0">
                <a:solidFill>
                  <a:schemeClr val="accent2">
                    <a:lumMod val="75000"/>
                  </a:schemeClr>
                </a:solidFill>
                <a:latin typeface="Arial" panose="020B0604020202020204" pitchFamily="34" charset="0"/>
                <a:cs typeface="Akhbar MT" pitchFamily="2" charset="-78"/>
              </a:rPr>
              <a:t>نورة منخفضة </a:t>
            </a:r>
            <a:r>
              <a:rPr lang="ar-SA" sz="3200" b="1" dirty="0">
                <a:solidFill>
                  <a:schemeClr val="accent2">
                    <a:lumMod val="75000"/>
                  </a:schemeClr>
                </a:solidFill>
                <a:latin typeface="Arial" panose="020B0604020202020204" pitchFamily="34" charset="0"/>
                <a:cs typeface="Akhbar MT" pitchFamily="2" charset="-78"/>
              </a:rPr>
              <a:t>لأنها لم تدرك النتائج التي سوف تحدث من جراء تصرفاتها </a:t>
            </a:r>
          </a:p>
          <a:p>
            <a:pPr marL="0" indent="0">
              <a:buClr>
                <a:schemeClr val="accent1">
                  <a:lumMod val="75000"/>
                </a:schemeClr>
              </a:buClr>
              <a:buNone/>
            </a:pPr>
            <a:r>
              <a:rPr lang="ar-SA" sz="3200" b="1" dirty="0" smtClean="0">
                <a:solidFill>
                  <a:schemeClr val="accent2">
                    <a:lumMod val="75000"/>
                  </a:schemeClr>
                </a:solidFill>
                <a:latin typeface="Arial" panose="020B0604020202020204" pitchFamily="34" charset="0"/>
                <a:cs typeface="Akhbar MT" pitchFamily="2" charset="-78"/>
              </a:rPr>
              <a:t> </a:t>
            </a:r>
            <a:endParaRPr lang="ar-SA" sz="3200" dirty="0">
              <a:solidFill>
                <a:schemeClr val="accent2">
                  <a:lumMod val="75000"/>
                </a:schemeClr>
              </a:solidFill>
              <a:cs typeface="Akhbar MT" pitchFamily="2" charset="-78"/>
            </a:endParaRPr>
          </a:p>
        </p:txBody>
      </p:sp>
      <p:pic>
        <p:nvPicPr>
          <p:cNvPr id="12290" name="Picture 2" descr="نتيجة بحث الصور عن ‫تحليل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15" y="-11091"/>
            <a:ext cx="3641830" cy="2030392"/>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85" y="2400294"/>
            <a:ext cx="1466850" cy="1635771"/>
          </a:xfrm>
          <a:prstGeom prst="rect">
            <a:avLst/>
          </a:prstGeom>
        </p:spPr>
      </p:pic>
    </p:spTree>
    <p:extLst>
      <p:ext uri="{BB962C8B-B14F-4D97-AF65-F5344CB8AC3E}">
        <p14:creationId xmlns:p14="http://schemas.microsoft.com/office/powerpoint/2010/main" val="3455806037"/>
      </p:ext>
    </p:extLst>
  </p:cSld>
  <p:clrMapOvr>
    <a:masterClrMapping/>
  </p:clrMapOvr>
  <mc:AlternateContent xmlns:mc="http://schemas.openxmlformats.org/markup-compatibility/2006" xmlns:p14="http://schemas.microsoft.com/office/powerpoint/2010/main">
    <mc:Choice Requires="p14">
      <p:transition spd="slow" p14:dur="25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8000" b="1" dirty="0" smtClean="0">
                <a:solidFill>
                  <a:schemeClr val="accent2">
                    <a:lumMod val="50000"/>
                  </a:schemeClr>
                </a:solidFill>
                <a:cs typeface="DecoType Naskh" panose="02010400000000000000" pitchFamily="2" charset="-78"/>
              </a:rPr>
              <a:t>موقف وتحليل </a:t>
            </a:r>
            <a:r>
              <a:rPr lang="ar-SA" sz="8000" b="1" dirty="0">
                <a:solidFill>
                  <a:schemeClr val="accent2">
                    <a:lumMod val="50000"/>
                  </a:schemeClr>
                </a:solidFill>
                <a:cs typeface="DecoType Naskh" panose="02010400000000000000" pitchFamily="2" charset="-78"/>
              </a:rPr>
              <a:t>:</a:t>
            </a:r>
          </a:p>
        </p:txBody>
      </p:sp>
      <p:sp>
        <p:nvSpPr>
          <p:cNvPr id="3" name="عنصر نائب للمحتوى 2"/>
          <p:cNvSpPr>
            <a:spLocks noGrp="1"/>
          </p:cNvSpPr>
          <p:nvPr>
            <p:ph idx="1"/>
          </p:nvPr>
        </p:nvSpPr>
        <p:spPr>
          <a:xfrm>
            <a:off x="680921" y="1814202"/>
            <a:ext cx="10607189" cy="4023360"/>
          </a:xfrm>
        </p:spPr>
        <p:txBody>
          <a:bodyPr>
            <a:noAutofit/>
          </a:bodyPr>
          <a:lstStyle/>
          <a:p>
            <a:r>
              <a:rPr lang="ar-SA" sz="3000" b="1" dirty="0" smtClean="0">
                <a:solidFill>
                  <a:schemeClr val="accent2">
                    <a:lumMod val="50000"/>
                  </a:schemeClr>
                </a:solidFill>
                <a:cs typeface="Akhbar MT" pitchFamily="2" charset="-78"/>
              </a:rPr>
              <a:t>في حفل زفاف لأحدى الصديقات تقاربت هند وسارة لالتقاط  سناب لهن وسط ضحكاتهن وفي اليوم التالي فوجئت هند بان صورتها قد تم نشرها في بعض وسائل التواصل الاجتماعي ( السناب </a:t>
            </a:r>
            <a:r>
              <a:rPr lang="ar-SA" sz="3000" b="1" dirty="0" err="1" smtClean="0">
                <a:solidFill>
                  <a:schemeClr val="accent2">
                    <a:lumMod val="50000"/>
                  </a:schemeClr>
                </a:solidFill>
                <a:cs typeface="Akhbar MT" pitchFamily="2" charset="-78"/>
              </a:rPr>
              <a:t>والاستقرام</a:t>
            </a:r>
            <a:r>
              <a:rPr lang="ar-SA" sz="3000" b="1" dirty="0" smtClean="0">
                <a:solidFill>
                  <a:schemeClr val="accent2">
                    <a:lumMod val="50000"/>
                  </a:schemeClr>
                </a:solidFill>
                <a:cs typeface="Akhbar MT" pitchFamily="2" charset="-78"/>
              </a:rPr>
              <a:t> والكيك ) مع ادراج وضع بعض التعليقات والاستهزاء على شكلها من قبل بعض المتابعين والمتابعات من دفعها للرد على التعليقات البذيئة والدخول في تلاسن وسباب وتلفظ مع من قامت بتلك التعليقات البذيئة </a:t>
            </a:r>
          </a:p>
          <a:p>
            <a:r>
              <a:rPr lang="ar-SA" sz="3000" b="1" dirty="0" smtClean="0">
                <a:solidFill>
                  <a:schemeClr val="accent2">
                    <a:lumMod val="50000"/>
                  </a:schemeClr>
                </a:solidFill>
                <a:cs typeface="Akhbar MT" pitchFamily="2" charset="-78"/>
              </a:rPr>
              <a:t>اتصلت بزميلتها سارة وعاتبتها على تصرفها وانها لم تسمح لها بنشر صورها في وسائل التواصل الاجتماعي </a:t>
            </a:r>
          </a:p>
          <a:p>
            <a:r>
              <a:rPr lang="ar-SA" sz="3000" b="1" dirty="0" smtClean="0">
                <a:solidFill>
                  <a:schemeClr val="accent2">
                    <a:lumMod val="50000"/>
                  </a:schemeClr>
                </a:solidFill>
                <a:cs typeface="Akhbar MT" pitchFamily="2" charset="-78"/>
              </a:rPr>
              <a:t>وعندما اخبرت هند أمها عن ما حدث لها من نشر صورها من قبل زميلتها ( سارة ) ، غضبت غضب شديد وذهبت للمدرسة للشكوى ضد الطالبة سارة فقابلتها مديرة المدرسة واخبرتها بما ان التصوير حدث خارج المدرسة لا نستطيع ان نتخذ أي اجراء ضد الطالبة سارة ولكن بإمكان الام ان ترفع دعوى ضدها وذلك ضمن الجرائم المعلوماتية .</a:t>
            </a:r>
          </a:p>
        </p:txBody>
      </p:sp>
      <p:cxnSp>
        <p:nvCxnSpPr>
          <p:cNvPr id="5" name="رابط مستقيم 4"/>
          <p:cNvCxnSpPr/>
          <p:nvPr/>
        </p:nvCxnSpPr>
        <p:spPr>
          <a:xfrm>
            <a:off x="1008992" y="1734207"/>
            <a:ext cx="606972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1266" name="Picture 2" descr="نتيجة بحث الصور عن ‫تحليل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061" y="-113236"/>
            <a:ext cx="3831022" cy="2083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504862"/>
      </p:ext>
    </p:extLst>
  </p:cSld>
  <p:clrMapOvr>
    <a:masterClrMapping/>
  </p:clrMapOvr>
  <mc:AlternateContent xmlns:mc="http://schemas.openxmlformats.org/markup-compatibility/2006" xmlns:p14="http://schemas.microsoft.com/office/powerpoint/2010/main">
    <mc:Choice Requires="p14">
      <p:transition spd="slow" p14:dur="2500">
        <p14:prism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r"/>
            <a:r>
              <a:rPr lang="ar-SA" sz="9600" dirty="0" smtClean="0">
                <a:ln w="9525">
                  <a:solidFill>
                    <a:schemeClr val="accent1">
                      <a:lumMod val="75000"/>
                    </a:schemeClr>
                  </a:solidFill>
                </a:ln>
                <a:solidFill>
                  <a:srgbClr val="92D050"/>
                </a:solidFill>
                <a:cs typeface="Old Antic Outline" panose="02010400000000000000" pitchFamily="2" charset="-78"/>
              </a:rPr>
              <a:t>تســــــاؤلات</a:t>
            </a:r>
            <a:r>
              <a:rPr lang="ar-SA" sz="9600" dirty="0">
                <a:ln w="9525">
                  <a:solidFill>
                    <a:schemeClr val="accent1">
                      <a:lumMod val="75000"/>
                    </a:schemeClr>
                  </a:solidFill>
                </a:ln>
                <a:cs typeface="Old Antic Outline" panose="02010400000000000000" pitchFamily="2" charset="-78"/>
              </a:rPr>
              <a:t> </a:t>
            </a:r>
            <a:r>
              <a:rPr lang="ar-SA" sz="9600" dirty="0" smtClean="0">
                <a:ln w="9525">
                  <a:solidFill>
                    <a:schemeClr val="accent1">
                      <a:lumMod val="75000"/>
                    </a:schemeClr>
                  </a:solidFill>
                </a:ln>
                <a:cs typeface="Old Antic Outline" panose="02010400000000000000" pitchFamily="2" charset="-78"/>
              </a:rPr>
              <a:t>؟</a:t>
            </a:r>
            <a:endParaRPr lang="ar-SA" sz="6000" dirty="0">
              <a:ln w="9525">
                <a:solidFill>
                  <a:schemeClr val="accent1">
                    <a:lumMod val="75000"/>
                  </a:schemeClr>
                </a:solidFill>
              </a:ln>
              <a:cs typeface="Old Antic Outline" panose="02010400000000000000" pitchFamily="2" charset="-78"/>
            </a:endParaRPr>
          </a:p>
        </p:txBody>
      </p:sp>
      <p:sp>
        <p:nvSpPr>
          <p:cNvPr id="3" name="عنصر نائب للمحتوى 2"/>
          <p:cNvSpPr>
            <a:spLocks noGrp="1"/>
          </p:cNvSpPr>
          <p:nvPr>
            <p:ph idx="1"/>
          </p:nvPr>
        </p:nvSpPr>
        <p:spPr>
          <a:xfrm>
            <a:off x="0" y="1907519"/>
            <a:ext cx="11887200" cy="4023360"/>
          </a:xfrm>
        </p:spPr>
        <p:txBody>
          <a:bodyPr>
            <a:noAutofit/>
          </a:bodyPr>
          <a:lstStyle/>
          <a:p>
            <a:r>
              <a:rPr lang="ar-SA" sz="4000" b="1" dirty="0" smtClean="0">
                <a:solidFill>
                  <a:schemeClr val="accent1">
                    <a:lumMod val="50000"/>
                  </a:schemeClr>
                </a:solidFill>
                <a:cs typeface="Akhbar MT" pitchFamily="2" charset="-78"/>
              </a:rPr>
              <a:t>- ما هو رايك بالموقف ؟</a:t>
            </a:r>
          </a:p>
          <a:p>
            <a:r>
              <a:rPr lang="ar-SA" sz="4000" b="1" dirty="0" smtClean="0">
                <a:solidFill>
                  <a:schemeClr val="accent1">
                    <a:lumMod val="50000"/>
                  </a:schemeClr>
                </a:solidFill>
                <a:cs typeface="Akhbar MT" pitchFamily="2" charset="-78"/>
              </a:rPr>
              <a:t>- هل تسمحين لزميلاتك بتصويرك ؟</a:t>
            </a:r>
          </a:p>
          <a:p>
            <a:r>
              <a:rPr lang="ar-SA" sz="4000" b="1" dirty="0" smtClean="0">
                <a:solidFill>
                  <a:schemeClr val="accent1">
                    <a:lumMod val="50000"/>
                  </a:schemeClr>
                </a:solidFill>
                <a:cs typeface="Akhbar MT" pitchFamily="2" charset="-78"/>
              </a:rPr>
              <a:t>- هل اسرتك ترضى بنشر صورك بين زميلاتك ( اختلاف ثقافه الاسر عن بعضها  ) </a:t>
            </a:r>
          </a:p>
          <a:p>
            <a:r>
              <a:rPr lang="ar-SA" sz="4000" b="1" dirty="0" smtClean="0">
                <a:solidFill>
                  <a:schemeClr val="accent1">
                    <a:lumMod val="50000"/>
                  </a:schemeClr>
                </a:solidFill>
                <a:cs typeface="Akhbar MT" pitchFamily="2" charset="-78"/>
              </a:rPr>
              <a:t>- هل سبق لك او حدث لك موقف مشابه ؟</a:t>
            </a:r>
          </a:p>
          <a:p>
            <a:r>
              <a:rPr lang="ar-SA" sz="4000" b="1" dirty="0" smtClean="0">
                <a:solidFill>
                  <a:schemeClr val="accent1">
                    <a:lumMod val="50000"/>
                  </a:schemeClr>
                </a:solidFill>
                <a:cs typeface="Akhbar MT" pitchFamily="2" charset="-78"/>
              </a:rPr>
              <a:t>- ماهي عقوبة التصوير والنشر في وسائل التواصل الاجتماعي ( الجرائم المعلوماتية ) </a:t>
            </a:r>
          </a:p>
          <a:p>
            <a:endParaRPr lang="ar-SA" sz="2400" dirty="0"/>
          </a:p>
        </p:txBody>
      </p:sp>
      <p:sp>
        <p:nvSpPr>
          <p:cNvPr id="4" name="مستطيل 3"/>
          <p:cNvSpPr/>
          <p:nvPr/>
        </p:nvSpPr>
        <p:spPr>
          <a:xfrm>
            <a:off x="840261" y="1285104"/>
            <a:ext cx="4090085"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bg1"/>
              </a:solidFill>
            </a:endParaRPr>
          </a:p>
        </p:txBody>
      </p:sp>
      <p:pic>
        <p:nvPicPr>
          <p:cNvPr id="2050" name="Picture 2" descr="نتيجة بحث الصور عن ‫تساؤلات png‬‎"/>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0930" y="-140117"/>
            <a:ext cx="5200043" cy="346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501047"/>
      </p:ext>
    </p:extLst>
  </p:cSld>
  <p:clrMapOvr>
    <a:masterClrMapping/>
  </p:clrMapOvr>
  <mc:AlternateContent xmlns:mc="http://schemas.openxmlformats.org/markup-compatibility/2006" xmlns:p14="http://schemas.microsoft.com/office/powerpoint/2010/main">
    <mc:Choice Requires="p14">
      <p:transition spd="slow" p14:dur="25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41379" y="606971"/>
            <a:ext cx="6017163" cy="1450757"/>
          </a:xfrm>
        </p:spPr>
        <p:txBody>
          <a:bodyPr>
            <a:noAutofit/>
          </a:bodyPr>
          <a:lstStyle/>
          <a:p>
            <a:pPr algn="r"/>
            <a:r>
              <a:rPr lang="ar-SA" sz="11500" dirty="0" smtClean="0">
                <a:solidFill>
                  <a:schemeClr val="accent2">
                    <a:lumMod val="60000"/>
                    <a:lumOff val="40000"/>
                  </a:schemeClr>
                </a:solidFill>
                <a:latin typeface="Andalus" panose="02020603050405020304" pitchFamily="18" charset="-78"/>
                <a:cs typeface="Andalus" panose="02020603050405020304" pitchFamily="18" charset="-78"/>
              </a:rPr>
              <a:t>« مشهد «</a:t>
            </a:r>
            <a:endParaRPr lang="ar-SA" sz="11500" dirty="0">
              <a:solidFill>
                <a:schemeClr val="accent2">
                  <a:lumMod val="60000"/>
                  <a:lumOff val="40000"/>
                </a:schemeClr>
              </a:solidFill>
              <a:latin typeface="Andalus" panose="02020603050405020304" pitchFamily="18" charset="-78"/>
              <a:cs typeface="Andalus" panose="02020603050405020304" pitchFamily="18" charset="-78"/>
            </a:endParaRPr>
          </a:p>
        </p:txBody>
      </p:sp>
      <p:sp>
        <p:nvSpPr>
          <p:cNvPr id="3" name="عنصر نائب للمحتوى 2"/>
          <p:cNvSpPr>
            <a:spLocks noGrp="1"/>
          </p:cNvSpPr>
          <p:nvPr>
            <p:ph idx="1"/>
          </p:nvPr>
        </p:nvSpPr>
        <p:spPr>
          <a:xfrm>
            <a:off x="955396" y="1956089"/>
            <a:ext cx="10058400" cy="1086653"/>
          </a:xfrm>
        </p:spPr>
        <p:txBody>
          <a:bodyPr/>
          <a:lstStyle/>
          <a:p>
            <a:r>
              <a:rPr lang="ar-SA" sz="6000" b="1" dirty="0">
                <a:solidFill>
                  <a:schemeClr val="accent2">
                    <a:lumMod val="75000"/>
                  </a:schemeClr>
                </a:solidFill>
                <a:cs typeface="Akhbar MT" pitchFamily="2" charset="-78"/>
              </a:rPr>
              <a:t>مناقشات ومداخلات هادفه لمواجه </a:t>
            </a:r>
            <a:r>
              <a:rPr lang="ar-SA" sz="6000" b="1" dirty="0" smtClean="0">
                <a:solidFill>
                  <a:schemeClr val="accent2">
                    <a:lumMod val="75000"/>
                  </a:schemeClr>
                </a:solidFill>
                <a:cs typeface="Akhbar MT" pitchFamily="2" charset="-78"/>
              </a:rPr>
              <a:t>الموقف .. </a:t>
            </a:r>
          </a:p>
          <a:p>
            <a:endParaRPr lang="ar-SA" sz="3200" b="1" dirty="0"/>
          </a:p>
          <a:p>
            <a:endParaRPr lang="ar-SA" dirty="0"/>
          </a:p>
        </p:txBody>
      </p:sp>
      <p:pic>
        <p:nvPicPr>
          <p:cNvPr id="7172" name="Picture 4" descr="C:\Program Files\Microsoft Office\MEDIA\CAGCAT10\j0335112.wmf"/>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00863" y="204952"/>
            <a:ext cx="1702676" cy="149772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رابط مستقيم 4"/>
          <p:cNvCxnSpPr/>
          <p:nvPr/>
        </p:nvCxnSpPr>
        <p:spPr>
          <a:xfrm>
            <a:off x="1198179" y="1718442"/>
            <a:ext cx="425669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a:off x="10011105" y="1718442"/>
            <a:ext cx="139787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7174" name="Picture 6" descr="نتيجة بحث الصور عن ‫مناقشة pn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98179" y="2806262"/>
            <a:ext cx="9995339" cy="351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049443"/>
      </p:ext>
    </p:extLst>
  </p:cSld>
  <p:clrMapOvr>
    <a:masterClrMapping/>
  </p:clrMapOvr>
  <mc:AlternateContent xmlns:mc="http://schemas.openxmlformats.org/markup-compatibility/2006" xmlns:p14="http://schemas.microsoft.com/office/powerpoint/2010/main">
    <mc:Choice Requires="p14">
      <p:transition spd="slow" p14:dur="2500">
        <p:diamond/>
      </p:transition>
    </mc:Choice>
    <mc:Fallback xmlns="">
      <p:transition spd="slow">
        <p:diamon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رابط مستقيم 4"/>
          <p:cNvCxnSpPr/>
          <p:nvPr/>
        </p:nvCxnSpPr>
        <p:spPr>
          <a:xfrm>
            <a:off x="1213944" y="1718441"/>
            <a:ext cx="539181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عنوان 1"/>
          <p:cNvSpPr>
            <a:spLocks noGrp="1"/>
          </p:cNvSpPr>
          <p:nvPr>
            <p:ph type="title"/>
          </p:nvPr>
        </p:nvSpPr>
        <p:spPr>
          <a:xfrm>
            <a:off x="1144576" y="441437"/>
            <a:ext cx="10058400" cy="1450757"/>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ar-SA" sz="11500" b="1" spc="0" dirty="0" smtClean="0">
                <a:ln w="11430">
                  <a:solidFill>
                    <a:schemeClr val="accent1">
                      <a:lumMod val="75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2">
                      <a:satMod val="175000"/>
                      <a:alpha val="40000"/>
                    </a:schemeClr>
                  </a:glow>
                  <a:outerShdw blurRad="50800" dist="39000" dir="5460000" algn="tl">
                    <a:srgbClr val="000000">
                      <a:alpha val="38000"/>
                    </a:srgbClr>
                  </a:outerShdw>
                </a:effectLst>
                <a:latin typeface="Sakkal Majalla" panose="02000000000000000000" pitchFamily="2" charset="-78"/>
                <a:cs typeface="Sakkal Majalla" panose="02000000000000000000" pitchFamily="2" charset="-78"/>
              </a:rPr>
              <a:t>الإيجابيات </a:t>
            </a:r>
            <a:endParaRPr lang="ar-SA" sz="11500" b="1" spc="0" dirty="0">
              <a:ln w="11430">
                <a:solidFill>
                  <a:schemeClr val="accent1">
                    <a:lumMod val="75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2">
                    <a:satMod val="175000"/>
                    <a:alpha val="40000"/>
                  </a:schemeClr>
                </a:glow>
                <a:outerShdw blurRad="50800" dist="39000" dir="5460000" algn="tl">
                  <a:srgbClr val="000000">
                    <a:alpha val="38000"/>
                  </a:srgbClr>
                </a:outerShdw>
              </a:effectLst>
              <a:latin typeface="Sakkal Majalla" panose="02000000000000000000" pitchFamily="2" charset="-78"/>
              <a:cs typeface="Sakkal Majalla" panose="02000000000000000000" pitchFamily="2" charset="-78"/>
            </a:endParaRPr>
          </a:p>
        </p:txBody>
      </p:sp>
      <p:sp>
        <p:nvSpPr>
          <p:cNvPr id="3" name="عنصر نائب للمحتوى 2"/>
          <p:cNvSpPr>
            <a:spLocks noGrp="1"/>
          </p:cNvSpPr>
          <p:nvPr>
            <p:ph idx="1"/>
          </p:nvPr>
        </p:nvSpPr>
        <p:spPr>
          <a:xfrm>
            <a:off x="2019300" y="1810405"/>
            <a:ext cx="9577813" cy="3294995"/>
          </a:xfrm>
        </p:spPr>
        <p:txBody>
          <a:bodyP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a:buFont typeface="Wingdings" panose="05000000000000000000" pitchFamily="2" charset="2"/>
              <a:buChar char="§"/>
            </a:pPr>
            <a:r>
              <a:rPr lang="ar-SA" sz="4000" b="1" dirty="0" smtClean="0">
                <a:ln w="11430">
                  <a:noFill/>
                </a:ln>
                <a:solidFill>
                  <a:schemeClr val="accent3">
                    <a:lumMod val="50000"/>
                  </a:schemeClr>
                </a:solidFill>
                <a:effectLst>
                  <a:outerShdw blurRad="50800" dist="39000" dir="5460000" algn="tl">
                    <a:srgbClr val="000000">
                      <a:alpha val="38000"/>
                    </a:srgbClr>
                  </a:outerShdw>
                </a:effectLst>
              </a:rPr>
              <a:t> تساعد وسائل التواصل الاجتماعي على </a:t>
            </a:r>
            <a:r>
              <a:rPr lang="ar-SA" sz="4000" b="1" dirty="0" smtClean="0">
                <a:ln w="11430">
                  <a:solidFill>
                    <a:schemeClr val="accent1">
                      <a:lumMod val="75000"/>
                    </a:schemeClr>
                  </a:solidFill>
                </a:ln>
                <a:solidFill>
                  <a:schemeClr val="accent3">
                    <a:lumMod val="50000"/>
                  </a:schemeClr>
                </a:solidFill>
                <a:effectLst>
                  <a:outerShdw blurRad="50800" dist="39000" dir="5460000" algn="tl">
                    <a:srgbClr val="000000">
                      <a:alpha val="38000"/>
                    </a:srgbClr>
                  </a:outerShdw>
                </a:effectLst>
              </a:rPr>
              <a:t>التواصل والتقارب مع الاخرين </a:t>
            </a:r>
          </a:p>
          <a:p>
            <a:pPr>
              <a:buFont typeface="Wingdings" panose="05000000000000000000" pitchFamily="2" charset="2"/>
              <a:buChar char="§"/>
            </a:pPr>
            <a:r>
              <a:rPr lang="ar-SA" b="1" dirty="0" smtClean="0">
                <a:ln w="11430">
                  <a:solidFill>
                    <a:schemeClr val="accent1">
                      <a:lumMod val="75000"/>
                    </a:schemeClr>
                  </a:solidFill>
                </a:ln>
                <a:solidFill>
                  <a:schemeClr val="accent3">
                    <a:lumMod val="50000"/>
                  </a:schemeClr>
                </a:solidFill>
                <a:effectLst>
                  <a:outerShdw blurRad="50800" dist="39000" dir="5460000" algn="tl">
                    <a:srgbClr val="000000">
                      <a:alpha val="38000"/>
                    </a:srgbClr>
                  </a:outerShdw>
                </a:effectLst>
              </a:rPr>
              <a:t> </a:t>
            </a:r>
            <a:r>
              <a:rPr lang="ar-SA" sz="3900" b="1" dirty="0" smtClean="0">
                <a:ln w="11430">
                  <a:solidFill>
                    <a:schemeClr val="accent1">
                      <a:lumMod val="75000"/>
                    </a:schemeClr>
                  </a:solidFill>
                </a:ln>
                <a:solidFill>
                  <a:schemeClr val="accent3">
                    <a:lumMod val="50000"/>
                  </a:schemeClr>
                </a:solidFill>
                <a:effectLst>
                  <a:outerShdw blurRad="50800" dist="39000" dir="5460000" algn="tl">
                    <a:srgbClr val="000000">
                      <a:alpha val="38000"/>
                    </a:srgbClr>
                  </a:outerShdw>
                </a:effectLst>
              </a:rPr>
              <a:t>التعرف على الأنظمة والقوانين التي تحمي الفرد من الوقوع في مشاكل الجرائم المعلوماتية </a:t>
            </a:r>
          </a:p>
          <a:p>
            <a:pPr>
              <a:buFont typeface="Wingdings" panose="05000000000000000000" pitchFamily="2" charset="2"/>
              <a:buChar char="§"/>
            </a:pPr>
            <a:r>
              <a:rPr lang="ar-SA" sz="3900" b="1" dirty="0" smtClean="0">
                <a:ln w="11430">
                  <a:solidFill>
                    <a:schemeClr val="accent1">
                      <a:lumMod val="75000"/>
                    </a:schemeClr>
                  </a:solidFill>
                </a:ln>
                <a:solidFill>
                  <a:schemeClr val="accent3">
                    <a:lumMod val="50000"/>
                  </a:schemeClr>
                </a:solidFill>
                <a:effectLst>
                  <a:outerShdw blurRad="50800" dist="39000" dir="5460000" algn="tl">
                    <a:srgbClr val="000000">
                      <a:alpha val="38000"/>
                    </a:srgbClr>
                  </a:outerShdw>
                </a:effectLst>
              </a:rPr>
              <a:t>   تبصير الفرد بحقوقه </a:t>
            </a:r>
          </a:p>
          <a:p>
            <a:pPr>
              <a:buFont typeface="Wingdings" panose="05000000000000000000" pitchFamily="2" charset="2"/>
              <a:buChar char="§"/>
            </a:pPr>
            <a:r>
              <a:rPr lang="ar-SA" sz="4000" b="1" dirty="0" smtClean="0">
                <a:ln w="11430">
                  <a:solidFill>
                    <a:schemeClr val="accent1">
                      <a:lumMod val="75000"/>
                    </a:schemeClr>
                  </a:solidFill>
                </a:ln>
                <a:solidFill>
                  <a:schemeClr val="accent3">
                    <a:lumMod val="50000"/>
                  </a:schemeClr>
                </a:solidFill>
                <a:effectLst>
                  <a:outerShdw blurRad="50800" dist="39000" dir="5460000" algn="tl">
                    <a:srgbClr val="000000">
                      <a:alpha val="38000"/>
                    </a:srgbClr>
                  </a:outerShdw>
                </a:effectLst>
              </a:rPr>
              <a:t> سهولة التواصل اللغوي والصوتي بين </a:t>
            </a:r>
            <a:r>
              <a:rPr lang="ar-SA" sz="4000" b="1" dirty="0">
                <a:ln w="11430">
                  <a:solidFill>
                    <a:schemeClr val="accent1">
                      <a:lumMod val="75000"/>
                    </a:schemeClr>
                  </a:solidFill>
                </a:ln>
                <a:solidFill>
                  <a:schemeClr val="accent3">
                    <a:lumMod val="50000"/>
                  </a:schemeClr>
                </a:solidFill>
                <a:effectLst>
                  <a:outerShdw blurRad="50800" dist="39000" dir="5460000" algn="tl">
                    <a:srgbClr val="000000">
                      <a:alpha val="38000"/>
                    </a:srgbClr>
                  </a:outerShdw>
                </a:effectLst>
              </a:rPr>
              <a:t>الزميلات </a:t>
            </a:r>
            <a:endParaRPr lang="ar-SA" sz="4000" b="1" dirty="0" smtClean="0">
              <a:ln w="11430">
                <a:solidFill>
                  <a:schemeClr val="accent1">
                    <a:lumMod val="75000"/>
                  </a:schemeClr>
                </a:solidFill>
              </a:ln>
              <a:solidFill>
                <a:schemeClr val="accent3">
                  <a:lumMod val="50000"/>
                </a:schemeClr>
              </a:solidFill>
              <a:effectLst>
                <a:outerShdw blurRad="50800" dist="39000" dir="5460000" algn="tl">
                  <a:srgbClr val="000000">
                    <a:alpha val="38000"/>
                  </a:srgbClr>
                </a:outerShdw>
              </a:effectLst>
            </a:endParaRPr>
          </a:p>
          <a:p>
            <a:pPr>
              <a:buFont typeface="Wingdings" panose="05000000000000000000" pitchFamily="2" charset="2"/>
              <a:buChar char="§"/>
            </a:pPr>
            <a:endParaRPr lang="ar-SA" b="1" dirty="0" smtClean="0">
              <a:ln w="11430">
                <a:solidFill>
                  <a:schemeClr val="accent1">
                    <a:lumMod val="75000"/>
                  </a:schemeClr>
                </a:solidFill>
              </a:ln>
              <a:solidFill>
                <a:schemeClr val="accent3">
                  <a:lumMod val="50000"/>
                </a:schemeClr>
              </a:solidFill>
              <a:effectLst>
                <a:outerShdw blurRad="50800" dist="39000" dir="5460000" algn="tl">
                  <a:srgbClr val="000000">
                    <a:alpha val="38000"/>
                  </a:srgbClr>
                </a:outerShdw>
              </a:effectLst>
            </a:endParaRPr>
          </a:p>
          <a:p>
            <a:pPr>
              <a:buFont typeface="Wingdings" panose="05000000000000000000" pitchFamily="2" charset="2"/>
              <a:buChar char="§"/>
            </a:pPr>
            <a:r>
              <a:rPr lang="ar-SA" sz="4000" b="1" dirty="0" smtClean="0">
                <a:ln w="11430">
                  <a:solidFill>
                    <a:schemeClr val="accent1">
                      <a:lumMod val="75000"/>
                    </a:schemeClr>
                  </a:solidFill>
                </a:ln>
                <a:solidFill>
                  <a:schemeClr val="accent3">
                    <a:lumMod val="50000"/>
                  </a:schemeClr>
                </a:solidFill>
                <a:effectLst>
                  <a:outerShdw blurRad="50800" dist="39000" dir="5460000" algn="tl">
                    <a:srgbClr val="000000">
                      <a:alpha val="38000"/>
                    </a:srgbClr>
                  </a:outerShdw>
                </a:effectLst>
              </a:rPr>
              <a:t> تطوير </a:t>
            </a:r>
            <a:r>
              <a:rPr lang="ar-SA" sz="4000" b="1" dirty="0">
                <a:ln w="11430">
                  <a:solidFill>
                    <a:schemeClr val="accent1">
                      <a:lumMod val="75000"/>
                    </a:schemeClr>
                  </a:solidFill>
                </a:ln>
                <a:solidFill>
                  <a:schemeClr val="accent3">
                    <a:lumMod val="50000"/>
                  </a:schemeClr>
                </a:solidFill>
                <a:effectLst>
                  <a:outerShdw blurRad="50800" dist="39000" dir="5460000" algn="tl">
                    <a:srgbClr val="000000">
                      <a:alpha val="38000"/>
                    </a:srgbClr>
                  </a:outerShdw>
                </a:effectLst>
              </a:rPr>
              <a:t>الذات، وذلك من خلال اكتساب مهارات </a:t>
            </a:r>
            <a:r>
              <a:rPr lang="ar-SA" sz="4000" b="1" dirty="0" smtClean="0">
                <a:ln w="11430">
                  <a:solidFill>
                    <a:schemeClr val="accent1">
                      <a:lumMod val="75000"/>
                    </a:schemeClr>
                  </a:solidFill>
                </a:ln>
                <a:solidFill>
                  <a:schemeClr val="accent3">
                    <a:lumMod val="50000"/>
                  </a:schemeClr>
                </a:solidFill>
                <a:effectLst>
                  <a:outerShdw blurRad="50800" dist="39000" dir="5460000" algn="tl">
                    <a:srgbClr val="000000">
                      <a:alpha val="38000"/>
                    </a:srgbClr>
                  </a:outerShdw>
                </a:effectLst>
              </a:rPr>
              <a:t>التواصل المتنوعة( </a:t>
            </a:r>
            <a:r>
              <a:rPr lang="ar-SA" sz="4000" b="1" dirty="0" err="1" smtClean="0">
                <a:ln w="11430">
                  <a:solidFill>
                    <a:schemeClr val="accent1">
                      <a:lumMod val="75000"/>
                    </a:schemeClr>
                  </a:solidFill>
                </a:ln>
                <a:solidFill>
                  <a:schemeClr val="accent3">
                    <a:lumMod val="50000"/>
                  </a:schemeClr>
                </a:solidFill>
                <a:effectLst>
                  <a:outerShdw blurRad="50800" dist="39000" dir="5460000" algn="tl">
                    <a:srgbClr val="000000">
                      <a:alpha val="38000"/>
                    </a:srgbClr>
                  </a:outerShdw>
                </a:effectLst>
              </a:rPr>
              <a:t>ذوقيات</a:t>
            </a:r>
            <a:r>
              <a:rPr lang="ar-SA" sz="4000" b="1" dirty="0" smtClean="0">
                <a:ln w="11430">
                  <a:solidFill>
                    <a:schemeClr val="accent1">
                      <a:lumMod val="75000"/>
                    </a:schemeClr>
                  </a:solidFill>
                </a:ln>
                <a:solidFill>
                  <a:schemeClr val="accent3">
                    <a:lumMod val="50000"/>
                  </a:schemeClr>
                </a:solidFill>
                <a:effectLst>
                  <a:outerShdw blurRad="50800" dist="39000" dir="5460000" algn="tl">
                    <a:srgbClr val="000000">
                      <a:alpha val="38000"/>
                    </a:srgbClr>
                  </a:outerShdw>
                </a:effectLst>
              </a:rPr>
              <a:t> التواصل مع الاخرين )  </a:t>
            </a:r>
            <a:endParaRPr lang="ar-SA" sz="2800" b="1" dirty="0" smtClean="0">
              <a:ln w="11430"/>
              <a:solidFill>
                <a:schemeClr val="accent3">
                  <a:lumMod val="50000"/>
                </a:schemeClr>
              </a:solidFill>
              <a:effectLst>
                <a:outerShdw blurRad="50800" dist="39000" dir="5460000" algn="tl">
                  <a:srgbClr val="000000">
                    <a:alpha val="38000"/>
                  </a:srgbClr>
                </a:outerShdw>
              </a:effectLst>
            </a:endParaRPr>
          </a:p>
          <a:p>
            <a:pPr marL="0" indent="0">
              <a:buNone/>
            </a:pPr>
            <a:endParaRPr lang="ar-S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pPr>
            <a:endParaRPr lang="ar-S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ar-S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194" name="Picture 2" descr="نتيجة بحث الصور عن ‫ايجابيات 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003" l="4098" r="100000">
                        <a14:foregroundMark x1="30601" y1="22591" x2="30601" y2="22591"/>
                        <a14:foregroundMark x1="30601" y1="16944" x2="30601" y2="16944"/>
                        <a14:foregroundMark x1="30601" y1="14286" x2="30601" y2="14286"/>
                        <a14:foregroundMark x1="30601" y1="12625" x2="30601" y2="12625"/>
                        <a14:foregroundMark x1="30601" y1="11628" x2="30601" y2="11628"/>
                        <a14:foregroundMark x1="30601" y1="10963" x2="30601" y2="10963"/>
                        <a14:foregroundMark x1="30601" y1="9967" x2="30601" y2="9967"/>
                        <a14:foregroundMark x1="30601" y1="9967" x2="30601" y2="9967"/>
                        <a14:foregroundMark x1="30601" y1="8638" x2="30601" y2="8638"/>
                        <a14:foregroundMark x1="28689" y1="8638" x2="28689" y2="8638"/>
                        <a14:foregroundMark x1="27869" y1="8638" x2="27869" y2="8638"/>
                        <a14:foregroundMark x1="27322" y1="9302" x2="27322" y2="9302"/>
                        <a14:foregroundMark x1="26230" y1="9967" x2="26230" y2="9967"/>
                        <a14:foregroundMark x1="25956" y1="9967" x2="25956" y2="9967"/>
                        <a14:foregroundMark x1="25410" y1="9967" x2="24317" y2="9302"/>
                        <a14:foregroundMark x1="24044" y1="8638" x2="24044" y2="8638"/>
                        <a14:foregroundMark x1="21311" y1="11960" x2="19945" y2="13621"/>
                        <a14:foregroundMark x1="19945" y1="14950" x2="19945" y2="16611"/>
                        <a14:foregroundMark x1="19945" y1="19269" x2="19945" y2="20930"/>
                        <a14:foregroundMark x1="19945" y1="22591" x2="19945" y2="22591"/>
                        <a14:foregroundMark x1="19945" y1="24585" x2="19945" y2="24585"/>
                        <a14:foregroundMark x1="26503" y1="25914" x2="31967" y2="24585"/>
                        <a14:foregroundMark x1="34426" y1="21595" x2="35246" y2="16611"/>
                        <a14:foregroundMark x1="35792" y1="14950" x2="35792" y2="14950"/>
                        <a14:foregroundMark x1="35792" y1="12625" x2="35792" y2="10963"/>
                        <a14:foregroundMark x1="35792" y1="10963" x2="35792" y2="10963"/>
                        <a14:foregroundMark x1="35246" y1="8638" x2="35246" y2="8638"/>
                        <a14:foregroundMark x1="34699" y1="8638" x2="34699" y2="8638"/>
                        <a14:foregroundMark x1="33060" y1="8306" x2="33060" y2="8306"/>
                        <a14:foregroundMark x1="34153" y1="7309" x2="36339" y2="7641"/>
                        <a14:foregroundMark x1="36339" y1="8306" x2="36339" y2="8306"/>
                        <a14:foregroundMark x1="36885" y1="10299" x2="37978" y2="11960"/>
                        <a14:foregroundMark x1="38525" y1="13621" x2="38525" y2="13621"/>
                        <a14:foregroundMark x1="39071" y1="14950" x2="39891" y2="16611"/>
                        <a14:foregroundMark x1="39891" y1="18272" x2="39891" y2="18272"/>
                        <a14:foregroundMark x1="40164" y1="19934" x2="39891" y2="21595"/>
                        <a14:foregroundMark x1="38525" y1="24585" x2="37158" y2="27575"/>
                        <a14:foregroundMark x1="36339" y1="28571" x2="36339" y2="28571"/>
                      </a14:backgroundRemoval>
                    </a14:imgEffect>
                  </a14:imgLayer>
                </a14:imgProps>
              </a:ext>
              <a:ext uri="{28A0092B-C50C-407E-A947-70E740481C1C}">
                <a14:useLocalDpi xmlns:a14="http://schemas.microsoft.com/office/drawing/2010/main" val="0"/>
              </a:ext>
            </a:extLst>
          </a:blip>
          <a:srcRect/>
          <a:stretch>
            <a:fillRect/>
          </a:stretch>
        </p:blipFill>
        <p:spPr bwMode="auto">
          <a:xfrm>
            <a:off x="855884" y="533400"/>
            <a:ext cx="3766916" cy="1185042"/>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97362"/>
            <a:ext cx="3055730" cy="1277005"/>
          </a:xfrm>
          <a:prstGeom prst="ellipse">
            <a:avLst/>
          </a:prstGeom>
          <a:ln>
            <a:noFill/>
          </a:ln>
          <a:effectLst>
            <a:softEdge rad="112500"/>
          </a:effectLst>
        </p:spPr>
      </p:pic>
      <p:pic>
        <p:nvPicPr>
          <p:cNvPr id="6" name="صورة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3412" y="5105400"/>
            <a:ext cx="1628775" cy="1143000"/>
          </a:xfrm>
          <a:prstGeom prst="rect">
            <a:avLst/>
          </a:prstGeom>
        </p:spPr>
      </p:pic>
    </p:spTree>
    <p:extLst>
      <p:ext uri="{BB962C8B-B14F-4D97-AF65-F5344CB8AC3E}">
        <p14:creationId xmlns:p14="http://schemas.microsoft.com/office/powerpoint/2010/main" val="732025558"/>
      </p:ext>
    </p:extLst>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1198604" y="1606378"/>
            <a:ext cx="10058400" cy="1853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3642657498"/>
              </p:ext>
            </p:extLst>
          </p:nvPr>
        </p:nvGraphicFramePr>
        <p:xfrm>
          <a:off x="-1939357" y="86498"/>
          <a:ext cx="16064434" cy="6203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مجموعة 7"/>
          <p:cNvGrpSpPr/>
          <p:nvPr/>
        </p:nvGrpSpPr>
        <p:grpSpPr>
          <a:xfrm>
            <a:off x="4729079" y="2926597"/>
            <a:ext cx="2382254" cy="751119"/>
            <a:chOff x="9346488" y="1829662"/>
            <a:chExt cx="2957796" cy="1579334"/>
          </a:xfrm>
        </p:grpSpPr>
        <p:sp>
          <p:nvSpPr>
            <p:cNvPr id="9" name="مستطيل مستدير الزوايا 8"/>
            <p:cNvSpPr/>
            <p:nvPr/>
          </p:nvSpPr>
          <p:spPr>
            <a:xfrm>
              <a:off x="9346488" y="1829662"/>
              <a:ext cx="2957796" cy="1579334"/>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0" name="مستطيل 9"/>
            <p:cNvSpPr/>
            <p:nvPr/>
          </p:nvSpPr>
          <p:spPr>
            <a:xfrm>
              <a:off x="9423585" y="1906759"/>
              <a:ext cx="2803602" cy="14251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5400" b="1" kern="1200" dirty="0" smtClean="0">
                  <a:solidFill>
                    <a:srgbClr val="FF0000"/>
                  </a:solidFill>
                  <a:cs typeface="Akhbar MT" pitchFamily="2" charset="-78"/>
                </a:rPr>
                <a:t>السلبيات</a:t>
              </a:r>
              <a:endParaRPr lang="ar-SA" sz="4000" b="1" kern="1200" dirty="0">
                <a:solidFill>
                  <a:srgbClr val="FF0000"/>
                </a:solidFill>
                <a:cs typeface="Akhbar MT" pitchFamily="2" charset="-78"/>
              </a:endParaRPr>
            </a:p>
          </p:txBody>
        </p:sp>
      </p:grpSp>
      <p:pic>
        <p:nvPicPr>
          <p:cNvPr id="3074" name="Picture 2" descr="نتيجة بحث الصور عن ‫سلبيات 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5828" y="816157"/>
            <a:ext cx="1066800" cy="12275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نتيجة بحث الصور عن ‫سلبيات 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95000" y="469900"/>
            <a:ext cx="1200480" cy="1573800"/>
          </a:xfrm>
          <a:prstGeom prst="rect">
            <a:avLst/>
          </a:prstGeom>
          <a:noFill/>
          <a:extLst>
            <a:ext uri="{909E8E84-426E-40DD-AFC4-6F175D3DCCD1}">
              <a14:hiddenFill xmlns:a14="http://schemas.microsoft.com/office/drawing/2010/main">
                <a:solidFill>
                  <a:srgbClr val="FFFFFF"/>
                </a:solidFill>
              </a14:hiddenFill>
            </a:ext>
          </a:extLst>
        </p:spPr>
      </p:pic>
      <p:pic>
        <p:nvPicPr>
          <p:cNvPr id="2" name="صورة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450" y="4853608"/>
            <a:ext cx="2657475" cy="1270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63795952"/>
      </p:ext>
    </p:extLst>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12598" y="283616"/>
            <a:ext cx="10058400" cy="1450757"/>
          </a:xfrm>
        </p:spPr>
        <p:txBody>
          <a:bodyPr>
            <a:noAutofit/>
          </a:bodyPr>
          <a:lstStyle/>
          <a:p>
            <a:pPr algn="r"/>
            <a:r>
              <a:rPr lang="ar-SA" sz="9600" dirty="0" smtClean="0">
                <a:ln>
                  <a:solidFill>
                    <a:schemeClr val="accent1">
                      <a:lumMod val="50000"/>
                    </a:schemeClr>
                  </a:solidFill>
                </a:ln>
                <a:solidFill>
                  <a:schemeClr val="accent1">
                    <a:lumMod val="75000"/>
                  </a:schemeClr>
                </a:solidFill>
                <a:latin typeface="Andalus" panose="02020603050405020304" pitchFamily="18" charset="-78"/>
                <a:cs typeface="Andalus" panose="02020603050405020304" pitchFamily="18" charset="-78"/>
              </a:rPr>
              <a:t>تحليل الشخصيات</a:t>
            </a:r>
            <a:endParaRPr lang="ar-SA" sz="5400" dirty="0"/>
          </a:p>
        </p:txBody>
      </p:sp>
      <p:sp>
        <p:nvSpPr>
          <p:cNvPr id="3" name="عنصر نائب للمحتوى 2"/>
          <p:cNvSpPr>
            <a:spLocks noGrp="1"/>
          </p:cNvSpPr>
          <p:nvPr>
            <p:ph idx="1"/>
          </p:nvPr>
        </p:nvSpPr>
        <p:spPr>
          <a:xfrm>
            <a:off x="871748" y="1841090"/>
            <a:ext cx="10657490" cy="4254910"/>
          </a:xfrm>
        </p:spPr>
        <p:txBody>
          <a:bodyPr>
            <a:noAutofit/>
          </a:bodyPr>
          <a:lstStyle/>
          <a:p>
            <a:pPr>
              <a:buFont typeface="Wingdings" panose="05000000000000000000" pitchFamily="2" charset="2"/>
              <a:buChar char="v"/>
            </a:pPr>
            <a:r>
              <a:rPr lang="ar-SA" sz="3200" dirty="0" smtClean="0">
                <a:solidFill>
                  <a:schemeClr val="accent2">
                    <a:lumMod val="50000"/>
                  </a:schemeClr>
                </a:solidFill>
                <a:cs typeface="Akhbar MT" pitchFamily="2" charset="-78"/>
              </a:rPr>
              <a:t>موافقة </a:t>
            </a:r>
            <a:r>
              <a:rPr lang="ar-SA" sz="3200" b="1" dirty="0" smtClean="0">
                <a:solidFill>
                  <a:schemeClr val="accent2">
                    <a:lumMod val="50000"/>
                  </a:schemeClr>
                </a:solidFill>
                <a:cs typeface="Akhbar MT" pitchFamily="2" charset="-78"/>
              </a:rPr>
              <a:t>الطالبة </a:t>
            </a:r>
            <a:r>
              <a:rPr lang="ar-SA" sz="3200" b="1" dirty="0" smtClean="0">
                <a:solidFill>
                  <a:schemeClr val="accent2">
                    <a:lumMod val="50000"/>
                  </a:schemeClr>
                </a:solidFill>
                <a:cs typeface="Akhbar MT" pitchFamily="2" charset="-78"/>
              </a:rPr>
              <a:t>ان تصور مع زميلتها وهي لا تدرك حجم المشاكل والمخاطر التي تتعرض لها </a:t>
            </a:r>
            <a:r>
              <a:rPr lang="ar-SA" sz="3200" b="1" dirty="0" smtClean="0">
                <a:solidFill>
                  <a:schemeClr val="accent2">
                    <a:lumMod val="50000"/>
                  </a:schemeClr>
                </a:solidFill>
                <a:cs typeface="Akhbar MT" pitchFamily="2" charset="-78"/>
              </a:rPr>
              <a:t>والتشهير </a:t>
            </a:r>
            <a:r>
              <a:rPr lang="ar-SA" sz="3200" b="1" dirty="0" smtClean="0">
                <a:solidFill>
                  <a:schemeClr val="accent2">
                    <a:lumMod val="50000"/>
                  </a:schemeClr>
                </a:solidFill>
                <a:cs typeface="Akhbar MT" pitchFamily="2" charset="-78"/>
              </a:rPr>
              <a:t>بها وسمعتها وسمعه أهلها </a:t>
            </a:r>
          </a:p>
          <a:p>
            <a:pPr>
              <a:buFont typeface="Wingdings" panose="05000000000000000000" pitchFamily="2" charset="2"/>
              <a:buChar char="v"/>
            </a:pPr>
            <a:r>
              <a:rPr lang="ar-SA" sz="3200" b="1" dirty="0" smtClean="0">
                <a:solidFill>
                  <a:schemeClr val="accent2">
                    <a:lumMod val="50000"/>
                  </a:schemeClr>
                </a:solidFill>
                <a:cs typeface="Akhbar MT" pitchFamily="2" charset="-78"/>
              </a:rPr>
              <a:t> التعليقات </a:t>
            </a:r>
            <a:r>
              <a:rPr lang="ar-SA" sz="3200" b="1" dirty="0" smtClean="0">
                <a:solidFill>
                  <a:schemeClr val="accent2">
                    <a:lumMod val="50000"/>
                  </a:schemeClr>
                </a:solidFill>
                <a:cs typeface="Akhbar MT" pitchFamily="2" charset="-78"/>
              </a:rPr>
              <a:t>البذيئة في وسائل التواصل الاجتماعي  </a:t>
            </a:r>
            <a:r>
              <a:rPr lang="ar-SA" sz="3200" b="1" dirty="0" smtClean="0">
                <a:solidFill>
                  <a:schemeClr val="accent2">
                    <a:lumMod val="50000"/>
                  </a:schemeClr>
                </a:solidFill>
                <a:cs typeface="Akhbar MT" pitchFamily="2" charset="-78"/>
              </a:rPr>
              <a:t>تعكس </a:t>
            </a:r>
            <a:r>
              <a:rPr lang="ar-SA" sz="3200" b="1" dirty="0" smtClean="0">
                <a:solidFill>
                  <a:schemeClr val="accent2">
                    <a:lumMod val="50000"/>
                  </a:schemeClr>
                </a:solidFill>
                <a:cs typeface="Akhbar MT" pitchFamily="2" charset="-78"/>
              </a:rPr>
              <a:t>عدم ال</a:t>
            </a:r>
            <a:r>
              <a:rPr lang="ar-SA" sz="3200" b="1" dirty="0" smtClean="0">
                <a:solidFill>
                  <a:schemeClr val="accent2">
                    <a:lumMod val="50000"/>
                  </a:schemeClr>
                </a:solidFill>
                <a:cs typeface="Akhbar MT" pitchFamily="2" charset="-78"/>
              </a:rPr>
              <a:t>احترام </a:t>
            </a:r>
            <a:r>
              <a:rPr lang="ar-SA" sz="3200" b="1" dirty="0" err="1" smtClean="0">
                <a:solidFill>
                  <a:schemeClr val="accent2">
                    <a:lumMod val="50000"/>
                  </a:schemeClr>
                </a:solidFill>
                <a:cs typeface="Akhbar MT" pitchFamily="2" charset="-78"/>
              </a:rPr>
              <a:t>للاخرين</a:t>
            </a:r>
            <a:endParaRPr lang="ar-SA" sz="3200" b="1" dirty="0" smtClean="0">
              <a:solidFill>
                <a:schemeClr val="accent2">
                  <a:lumMod val="50000"/>
                </a:schemeClr>
              </a:solidFill>
              <a:cs typeface="Akhbar MT" pitchFamily="2" charset="-78"/>
            </a:endParaRPr>
          </a:p>
          <a:p>
            <a:pPr>
              <a:buFont typeface="Wingdings" panose="05000000000000000000" pitchFamily="2" charset="2"/>
              <a:buChar char="v"/>
            </a:pPr>
            <a:r>
              <a:rPr lang="ar-SA" sz="3200" b="1" dirty="0" smtClean="0">
                <a:solidFill>
                  <a:schemeClr val="accent2">
                    <a:lumMod val="50000"/>
                  </a:schemeClr>
                </a:solidFill>
                <a:cs typeface="Akhbar MT" pitchFamily="2" charset="-78"/>
              </a:rPr>
              <a:t> نشر الصورة تعني السماح للآخرين بتركيب المقاطع عليها والضحك والاستهزاء </a:t>
            </a:r>
          </a:p>
          <a:p>
            <a:pPr>
              <a:buFont typeface="Wingdings" panose="05000000000000000000" pitchFamily="2" charset="2"/>
              <a:buChar char="v"/>
            </a:pPr>
            <a:r>
              <a:rPr lang="ar-SA" sz="3200" b="1" dirty="0" smtClean="0">
                <a:solidFill>
                  <a:schemeClr val="accent2">
                    <a:lumMod val="50000"/>
                  </a:schemeClr>
                </a:solidFill>
                <a:cs typeface="Akhbar MT" pitchFamily="2" charset="-78"/>
              </a:rPr>
              <a:t>الجرائم المعلوماتية «تنص على عقوبة نشر الصور وانتهاك الخصوصية بالسجن سنه او غرامه خمس مائة ريال . </a:t>
            </a:r>
          </a:p>
          <a:p>
            <a:pPr>
              <a:buFont typeface="Wingdings" panose="05000000000000000000" pitchFamily="2" charset="2"/>
              <a:buChar char="v"/>
            </a:pPr>
            <a:r>
              <a:rPr lang="ar-SA" sz="3200" b="1" dirty="0" smtClean="0">
                <a:solidFill>
                  <a:schemeClr val="accent2">
                    <a:lumMod val="50000"/>
                  </a:schemeClr>
                </a:solidFill>
                <a:cs typeface="Akhbar MT" pitchFamily="2" charset="-78"/>
              </a:rPr>
              <a:t>العلاقة </a:t>
            </a:r>
            <a:r>
              <a:rPr lang="ar-SA" sz="3200" b="1" dirty="0">
                <a:solidFill>
                  <a:schemeClr val="accent2">
                    <a:lumMod val="50000"/>
                  </a:schemeClr>
                </a:solidFill>
                <a:cs typeface="Akhbar MT" pitchFamily="2" charset="-78"/>
              </a:rPr>
              <a:t>بين نورة وصديقاتها لم تقم على احترام الخصوصية وبهذا الأسلوب تخسر الكثير من العلاقات الإيجابية بسبب سوء تصرفها </a:t>
            </a:r>
          </a:p>
          <a:p>
            <a:pPr>
              <a:buFont typeface="Wingdings" panose="05000000000000000000" pitchFamily="2" charset="2"/>
              <a:buChar char="v"/>
            </a:pPr>
            <a:endParaRPr lang="ar-SA" sz="3200" b="1" dirty="0" smtClean="0">
              <a:solidFill>
                <a:schemeClr val="accent2">
                  <a:lumMod val="50000"/>
                </a:schemeClr>
              </a:solidFill>
              <a:cs typeface="Akhbar MT" pitchFamily="2" charset="-78"/>
            </a:endParaRPr>
          </a:p>
          <a:p>
            <a:pPr>
              <a:buFont typeface="Wingdings" panose="05000000000000000000" pitchFamily="2" charset="2"/>
              <a:buChar char="v"/>
            </a:pPr>
            <a:endParaRPr lang="ar-SA" sz="3200" b="1" dirty="0">
              <a:solidFill>
                <a:schemeClr val="accent2">
                  <a:lumMod val="75000"/>
                </a:schemeClr>
              </a:solidFill>
              <a:cs typeface="Akhbar MT" pitchFamily="2" charset="-78"/>
            </a:endParaRPr>
          </a:p>
          <a:p>
            <a:pPr>
              <a:buFont typeface="Wingdings" panose="05000000000000000000" pitchFamily="2" charset="2"/>
              <a:buChar char="v"/>
            </a:pPr>
            <a:endParaRPr lang="ar-SA" sz="3200" b="1" dirty="0" smtClean="0">
              <a:solidFill>
                <a:schemeClr val="accent2">
                  <a:lumMod val="75000"/>
                </a:schemeClr>
              </a:solidFill>
              <a:cs typeface="Akhbar MT" pitchFamily="2" charset="-78"/>
            </a:endParaRPr>
          </a:p>
          <a:p>
            <a:pPr>
              <a:buFont typeface="Wingdings" panose="05000000000000000000" pitchFamily="2" charset="2"/>
              <a:buChar char="v"/>
            </a:pPr>
            <a:endParaRPr lang="ar-SA" sz="3200" b="1" dirty="0">
              <a:solidFill>
                <a:schemeClr val="accent2">
                  <a:lumMod val="75000"/>
                </a:schemeClr>
              </a:solidFill>
              <a:cs typeface="Akhbar MT" pitchFamily="2" charset="-78"/>
            </a:endParaRPr>
          </a:p>
        </p:txBody>
      </p:sp>
      <p:cxnSp>
        <p:nvCxnSpPr>
          <p:cNvPr id="5" name="رابط مستقيم 4"/>
          <p:cNvCxnSpPr/>
          <p:nvPr/>
        </p:nvCxnSpPr>
        <p:spPr>
          <a:xfrm flipH="1">
            <a:off x="5785948" y="1718441"/>
            <a:ext cx="15134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9218" name="Picture 2" descr="نتيجة بحث الصور عن التشخيص النفسي"/>
          <p:cNvPicPr>
            <a:picLocks noChangeAspect="1" noChangeArrowheads="1"/>
          </p:cNvPicPr>
          <p:nvPr/>
        </p:nvPicPr>
        <p:blipFill rotWithShape="1">
          <a:blip r:embed="rId2">
            <a:extLst>
              <a:ext uri="{28A0092B-C50C-407E-A947-70E740481C1C}">
                <a14:useLocalDpi xmlns:a14="http://schemas.microsoft.com/office/drawing/2010/main" val="0"/>
              </a:ext>
            </a:extLst>
          </a:blip>
          <a:srcRect b="14323"/>
          <a:stretch/>
        </p:blipFill>
        <p:spPr bwMode="auto">
          <a:xfrm>
            <a:off x="0" y="0"/>
            <a:ext cx="5082793" cy="1891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1" name="رابط مستقيم 10"/>
          <p:cNvCxnSpPr/>
          <p:nvPr/>
        </p:nvCxnSpPr>
        <p:spPr>
          <a:xfrm flipH="1">
            <a:off x="10746857" y="1718441"/>
            <a:ext cx="125070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2" descr="نتيجة بحث الصور عن الشخصية"/>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0" b="95000" l="5544" r="97868"/>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36104" y="4775200"/>
            <a:ext cx="2015704" cy="17440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913647"/>
      </p:ext>
    </p:extLst>
  </p:cSld>
  <p:clrMapOvr>
    <a:masterClrMapping/>
  </p:clrMapOvr>
  <mc:AlternateContent xmlns:mc="http://schemas.openxmlformats.org/markup-compatibility/2006" xmlns:p14="http://schemas.microsoft.com/office/powerpoint/2010/main">
    <mc:Choice Requires="p14">
      <p:transition spd="slow" p14:dur="2500">
        <p14:prism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normAutofit/>
          </a:bodyPr>
          <a:lstStyle/>
          <a:p>
            <a:pPr marL="0" indent="0">
              <a:buNone/>
            </a:pPr>
            <a:r>
              <a:rPr lang="ar-SA" sz="16000" dirty="0" smtClean="0">
                <a:cs typeface="PT Bold Heading" panose="02010400000000000000" pitchFamily="2" charset="-78"/>
              </a:rPr>
              <a:t>الفزعة </a:t>
            </a:r>
            <a:endParaRPr lang="ar-SA" sz="16000" dirty="0">
              <a:cs typeface="PT Bold Heading" panose="02010400000000000000"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4150" y="4464898"/>
            <a:ext cx="2857500" cy="1600200"/>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80" y="2694731"/>
            <a:ext cx="2120900" cy="31743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721075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83324" y="155129"/>
            <a:ext cx="2954197" cy="1594844"/>
          </a:xfrm>
          <a:prstGeom prst="roundRect">
            <a:avLst>
              <a:gd name="adj" fmla="val 16667"/>
            </a:avLst>
          </a:prstGeom>
          <a:ln>
            <a:noFill/>
          </a:ln>
          <a:effectLst>
            <a:glow rad="228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عنوان فرعي 4"/>
          <p:cNvSpPr>
            <a:spLocks noGrp="1"/>
          </p:cNvSpPr>
          <p:nvPr>
            <p:ph type="subTitle" idx="1"/>
          </p:nvPr>
        </p:nvSpPr>
        <p:spPr>
          <a:xfrm>
            <a:off x="215900" y="1842349"/>
            <a:ext cx="11671301" cy="4337744"/>
          </a:xfrm>
          <a:ln w="57150">
            <a:noFill/>
          </a:ln>
        </p:spPr>
        <p:style>
          <a:lnRef idx="2">
            <a:schemeClr val="accent5"/>
          </a:lnRef>
          <a:fillRef idx="1">
            <a:schemeClr val="lt1"/>
          </a:fillRef>
          <a:effectRef idx="0">
            <a:schemeClr val="accent5"/>
          </a:effectRef>
          <a:fontRef idx="minor">
            <a:schemeClr val="dk1"/>
          </a:fontRef>
        </p:style>
        <p:txBody>
          <a:bodyPr>
            <a:noAutofit/>
          </a:bodyPr>
          <a:lstStyle/>
          <a:p>
            <a:pPr algn="r"/>
            <a:r>
              <a:rPr lang="ar-SA" sz="4000" cap="none" spc="0" dirty="0" smtClean="0">
                <a:ln w="18415" cmpd="sng">
                  <a:solidFill>
                    <a:schemeClr val="accent1">
                      <a:lumMod val="75000"/>
                    </a:schemeClr>
                  </a:solidFill>
                  <a:prstDash val="solid"/>
                </a:ln>
                <a:solidFill>
                  <a:schemeClr val="accent1">
                    <a:lumMod val="75000"/>
                  </a:schemeClr>
                </a:solidFill>
                <a:effectLst>
                  <a:outerShdw blurRad="63500" dir="3600000" algn="tl" rotWithShape="0">
                    <a:srgbClr val="000000">
                      <a:alpha val="70000"/>
                    </a:srgbClr>
                  </a:outerShdw>
                </a:effectLst>
                <a:cs typeface="Akhbar MT" pitchFamily="2" charset="-78"/>
              </a:rPr>
              <a:t>خرجت هدى من الفصل واصطدمت بزميلتها منى فقالت لها (عمى ما تشوفين) فردت هدى </a:t>
            </a:r>
            <a:r>
              <a:rPr lang="ar-SA" sz="4000" cap="none" spc="0" dirty="0" smtClean="0">
                <a:ln w="18415" cmpd="sng">
                  <a:solidFill>
                    <a:schemeClr val="accent1">
                      <a:lumMod val="75000"/>
                    </a:schemeClr>
                  </a:solidFill>
                  <a:prstDash val="solid"/>
                </a:ln>
                <a:solidFill>
                  <a:schemeClr val="accent1">
                    <a:lumMod val="75000"/>
                  </a:schemeClr>
                </a:solidFill>
                <a:effectLst>
                  <a:outerShdw blurRad="63500" dir="3600000" algn="tl" rotWithShape="0">
                    <a:srgbClr val="000000">
                      <a:alpha val="70000"/>
                    </a:srgbClr>
                  </a:outerShdw>
                </a:effectLst>
                <a:cs typeface="Akhbar MT" pitchFamily="2" charset="-78"/>
              </a:rPr>
              <a:t>(انتِ </a:t>
            </a:r>
            <a:r>
              <a:rPr lang="ar-SA" sz="4000" cap="none" spc="0" dirty="0" smtClean="0">
                <a:ln w="18415" cmpd="sng">
                  <a:solidFill>
                    <a:schemeClr val="accent1">
                      <a:lumMod val="75000"/>
                    </a:schemeClr>
                  </a:solidFill>
                  <a:prstDash val="solid"/>
                </a:ln>
                <a:solidFill>
                  <a:schemeClr val="accent1">
                    <a:lumMod val="75000"/>
                  </a:schemeClr>
                </a:solidFill>
                <a:effectLst>
                  <a:outerShdw blurRad="63500" dir="3600000" algn="tl" rotWithShape="0">
                    <a:srgbClr val="000000">
                      <a:alpha val="70000"/>
                    </a:srgbClr>
                  </a:outerShdw>
                </a:effectLst>
                <a:cs typeface="Akhbar MT" pitchFamily="2" charset="-78"/>
              </a:rPr>
              <a:t>اللي </a:t>
            </a:r>
            <a:r>
              <a:rPr lang="ar-SA" sz="4000" cap="none" spc="0" dirty="0" smtClean="0">
                <a:ln w="18415" cmpd="sng">
                  <a:solidFill>
                    <a:schemeClr val="accent1">
                      <a:lumMod val="75000"/>
                    </a:schemeClr>
                  </a:solidFill>
                  <a:prstDash val="solid"/>
                </a:ln>
                <a:solidFill>
                  <a:schemeClr val="accent1">
                    <a:lumMod val="75000"/>
                  </a:schemeClr>
                </a:solidFill>
                <a:effectLst>
                  <a:outerShdw blurRad="63500" dir="3600000" algn="tl" rotWithShape="0">
                    <a:srgbClr val="000000">
                      <a:alpha val="70000"/>
                    </a:srgbClr>
                  </a:outerShdw>
                </a:effectLst>
                <a:cs typeface="Akhbar MT" pitchFamily="2" charset="-78"/>
              </a:rPr>
              <a:t>ما </a:t>
            </a:r>
            <a:r>
              <a:rPr lang="ar-SA" sz="4000" cap="none" spc="0" dirty="0" smtClean="0">
                <a:ln w="18415" cmpd="sng">
                  <a:solidFill>
                    <a:schemeClr val="accent1">
                      <a:lumMod val="75000"/>
                    </a:schemeClr>
                  </a:solidFill>
                  <a:prstDash val="solid"/>
                </a:ln>
                <a:solidFill>
                  <a:schemeClr val="accent1">
                    <a:lumMod val="75000"/>
                  </a:schemeClr>
                </a:solidFill>
                <a:effectLst>
                  <a:outerShdw blurRad="63500" dir="3600000" algn="tl" rotWithShape="0">
                    <a:srgbClr val="000000">
                      <a:alpha val="70000"/>
                    </a:srgbClr>
                  </a:outerShdw>
                </a:effectLst>
                <a:cs typeface="Akhbar MT" pitchFamily="2" charset="-78"/>
              </a:rPr>
              <a:t>تشوفين </a:t>
            </a:r>
            <a:r>
              <a:rPr lang="ar-SA" sz="4000" cap="none" spc="0" dirty="0" smtClean="0">
                <a:ln w="18415" cmpd="sng">
                  <a:solidFill>
                    <a:schemeClr val="accent1">
                      <a:lumMod val="75000"/>
                    </a:schemeClr>
                  </a:solidFill>
                  <a:prstDash val="solid"/>
                </a:ln>
                <a:solidFill>
                  <a:schemeClr val="accent1">
                    <a:lumMod val="75000"/>
                  </a:schemeClr>
                </a:solidFill>
                <a:effectLst>
                  <a:outerShdw blurRad="63500" dir="3600000" algn="tl" rotWithShape="0">
                    <a:srgbClr val="000000">
                      <a:alpha val="70000"/>
                    </a:srgbClr>
                  </a:outerShdw>
                </a:effectLst>
                <a:cs typeface="Akhbar MT" pitchFamily="2" charset="-78"/>
              </a:rPr>
              <a:t>يا000) واحتدم النقاش بينهم </a:t>
            </a:r>
            <a:r>
              <a:rPr lang="ar-SA" sz="4000" cap="none" spc="0" dirty="0" smtClean="0">
                <a:ln w="18415" cmpd="sng">
                  <a:solidFill>
                    <a:schemeClr val="accent1">
                      <a:lumMod val="75000"/>
                    </a:schemeClr>
                  </a:solidFill>
                  <a:prstDash val="solid"/>
                </a:ln>
                <a:solidFill>
                  <a:schemeClr val="accent1">
                    <a:lumMod val="75000"/>
                  </a:schemeClr>
                </a:solidFill>
                <a:effectLst>
                  <a:outerShdw blurRad="63500" dir="3600000" algn="tl" rotWithShape="0">
                    <a:srgbClr val="000000">
                      <a:alpha val="70000"/>
                    </a:srgbClr>
                  </a:outerShdw>
                </a:effectLst>
                <a:cs typeface="Akhbar MT" pitchFamily="2" charset="-78"/>
              </a:rPr>
              <a:t>وادى الى اشتباك بالأيدي وهنا سارعت الزميلات لفك الاشتباك ومساندة زميلات هدى لها مما دفع زميلات منى للهجوم عليهن وبدأت المعركة .. من ضرب وركل وشد للشعر وحالة إغماء بعض الطالبات </a:t>
            </a:r>
          </a:p>
          <a:p>
            <a:pPr algn="r"/>
            <a:r>
              <a:rPr lang="ar-SA" sz="4000" cap="none" spc="0" dirty="0" smtClean="0">
                <a:ln w="18415" cmpd="sng">
                  <a:solidFill>
                    <a:schemeClr val="accent1">
                      <a:lumMod val="75000"/>
                    </a:schemeClr>
                  </a:solidFill>
                  <a:prstDash val="solid"/>
                </a:ln>
                <a:solidFill>
                  <a:schemeClr val="accent1">
                    <a:lumMod val="75000"/>
                  </a:schemeClr>
                </a:solidFill>
                <a:effectLst>
                  <a:outerShdw blurRad="63500" dir="3600000" algn="tl" rotWithShape="0">
                    <a:srgbClr val="000000">
                      <a:alpha val="70000"/>
                    </a:srgbClr>
                  </a:outerShdw>
                </a:effectLst>
                <a:cs typeface="Akhbar MT" pitchFamily="2" charset="-78"/>
              </a:rPr>
              <a:t>وهنا ::</a:t>
            </a:r>
          </a:p>
          <a:p>
            <a:pPr algn="r"/>
            <a:r>
              <a:rPr lang="ar-SA" sz="4000" cap="none" spc="0" dirty="0" smtClean="0">
                <a:ln w="18415" cmpd="sng">
                  <a:solidFill>
                    <a:schemeClr val="accent1">
                      <a:lumMod val="75000"/>
                    </a:schemeClr>
                  </a:solidFill>
                  <a:prstDash val="solid"/>
                </a:ln>
                <a:solidFill>
                  <a:schemeClr val="accent1">
                    <a:lumMod val="75000"/>
                  </a:schemeClr>
                </a:solidFill>
                <a:effectLst>
                  <a:outerShdw blurRad="63500" dir="3600000" algn="tl" rotWithShape="0">
                    <a:srgbClr val="000000">
                      <a:alpha val="70000"/>
                    </a:srgbClr>
                  </a:outerShdw>
                </a:effectLst>
                <a:cs typeface="Akhbar MT" pitchFamily="2" charset="-78"/>
              </a:rPr>
              <a:t>تدخلت المساعدة والاداريات اللاتي لحق بهن بعض الإصابات وتم فك وفض المشكلة بشق الأنفس .</a:t>
            </a:r>
            <a:endParaRPr lang="ar-SA" sz="4000" cap="none" spc="0" dirty="0">
              <a:ln w="18415" cmpd="sng">
                <a:solidFill>
                  <a:schemeClr val="accent1">
                    <a:lumMod val="75000"/>
                  </a:schemeClr>
                </a:solidFill>
                <a:prstDash val="solid"/>
              </a:ln>
              <a:solidFill>
                <a:schemeClr val="accent1">
                  <a:lumMod val="75000"/>
                </a:schemeClr>
              </a:solidFill>
              <a:effectLst>
                <a:outerShdw blurRad="63500" dir="3600000" algn="tl" rotWithShape="0">
                  <a:srgbClr val="000000">
                    <a:alpha val="70000"/>
                  </a:srgbClr>
                </a:outerShdw>
              </a:effectLst>
              <a:cs typeface="Akhbar MT" pitchFamily="2" charset="-78"/>
            </a:endParaRPr>
          </a:p>
        </p:txBody>
      </p:sp>
      <p:sp>
        <p:nvSpPr>
          <p:cNvPr id="6" name="مستطيل 5"/>
          <p:cNvSpPr/>
          <p:nvPr/>
        </p:nvSpPr>
        <p:spPr>
          <a:xfrm>
            <a:off x="2983189" y="200011"/>
            <a:ext cx="5892800"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8000" b="1" cap="none" spc="0" dirty="0" smtClean="0">
                <a:ln w="11430"/>
                <a:solidFill>
                  <a:schemeClr val="accent1">
                    <a:lumMod val="75000"/>
                  </a:schemeClr>
                </a:solidFill>
                <a:effectLst>
                  <a:outerShdw blurRad="50800" dist="39000" dir="5460000" algn="tl">
                    <a:srgbClr val="000000">
                      <a:alpha val="38000"/>
                    </a:srgbClr>
                  </a:outerShdw>
                </a:effectLst>
              </a:rPr>
              <a:t>قصة الفزعة</a:t>
            </a:r>
            <a:endParaRPr lang="ar-SA" sz="8000" b="1" cap="none" spc="0" dirty="0">
              <a:ln w="11430"/>
              <a:solidFill>
                <a:schemeClr val="accent1">
                  <a:lumMod val="7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03816128"/>
      </p:ext>
    </p:extLst>
  </p:cSld>
  <p:clrMapOvr>
    <a:masterClrMapping/>
  </p:clrMapOvr>
  <mc:AlternateContent xmlns:mc="http://schemas.openxmlformats.org/markup-compatibility/2006" xmlns:p14="http://schemas.microsoft.com/office/powerpoint/2010/main">
    <mc:Choice Requires="p14">
      <p:transition spd="slow" p14:dur="2500">
        <p14:prism dir="u"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367825" y="974677"/>
            <a:ext cx="7537641" cy="1569660"/>
          </a:xfrm>
          <a:prstGeom prst="rect">
            <a:avLst/>
          </a:prstGeom>
          <a:ln w="38100">
            <a:no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ar-SA" sz="9600" b="1" cap="none" spc="0" dirty="0" smtClean="0">
                <a:ln w="17780" cmpd="sng">
                  <a:solidFill>
                    <a:schemeClr val="accent1">
                      <a:lumMod val="75000"/>
                    </a:schemeClr>
                  </a:solidFill>
                  <a:prstDash val="solid"/>
                  <a:miter lim="800000"/>
                </a:ln>
                <a:solidFill>
                  <a:schemeClr val="accent1">
                    <a:lumMod val="75000"/>
                  </a:schemeClr>
                </a:solidFill>
                <a:effectLst>
                  <a:outerShdw blurRad="50800" algn="tl" rotWithShape="0">
                    <a:srgbClr val="000000"/>
                  </a:outerShdw>
                </a:effectLst>
              </a:rPr>
              <a:t>ما رأيك بالموقف ؟</a:t>
            </a:r>
            <a:endParaRPr lang="ar-SA" sz="9600" b="1" cap="none" spc="0" dirty="0">
              <a:ln w="17780" cmpd="sng">
                <a:solidFill>
                  <a:schemeClr val="accent1">
                    <a:lumMod val="75000"/>
                  </a:schemeClr>
                </a:solidFill>
                <a:prstDash val="solid"/>
                <a:miter lim="800000"/>
              </a:ln>
              <a:solidFill>
                <a:schemeClr val="accent1">
                  <a:lumMod val="75000"/>
                </a:schemeClr>
              </a:solidFill>
              <a:effectLst>
                <a:outerShdw blurRad="50800" algn="tl" rotWithShape="0">
                  <a:srgbClr val="000000"/>
                </a:outerShdw>
              </a:effectLst>
            </a:endParaRPr>
          </a:p>
        </p:txBody>
      </p:sp>
      <p:pic>
        <p:nvPicPr>
          <p:cNvPr id="5"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3437" y="2524276"/>
            <a:ext cx="5440123" cy="3513692"/>
          </a:xfrm>
          <a:prstGeom prst="rect">
            <a:avLst/>
          </a:prstGeom>
          <a:noFill/>
          <a:ln w="38100">
            <a:solidFill>
              <a:srgbClr val="339933"/>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pic>
        <p:nvPicPr>
          <p:cNvPr id="9218" name="Picture 2" descr="نتيجة بحث الصور عن ‫شجار 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69039" y="2524275"/>
            <a:ext cx="5022376" cy="3730147"/>
          </a:xfrm>
          <a:prstGeom prst="rect">
            <a:avLst/>
          </a:prstGeom>
          <a:noFill/>
          <a:ln w="57150">
            <a:solidFill>
              <a:srgbClr val="00B050"/>
            </a:solidFill>
          </a:ln>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702473"/>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48294" y="1257485"/>
            <a:ext cx="11480800" cy="4524315"/>
          </a:xfrm>
          <a:prstGeom prst="rect">
            <a:avLst/>
          </a:prstGeom>
          <a:ln w="57150">
            <a:noFill/>
          </a:ln>
        </p:spPr>
        <p:style>
          <a:lnRef idx="2">
            <a:schemeClr val="accent5"/>
          </a:lnRef>
          <a:fillRef idx="1">
            <a:schemeClr val="lt1"/>
          </a:fillRef>
          <a:effectRef idx="0">
            <a:schemeClr val="accent5"/>
          </a:effectRef>
          <a:fontRef idx="minor">
            <a:schemeClr val="dk1"/>
          </a:fontRef>
        </p:style>
        <p:txBody>
          <a:bodyPr wrap="square">
            <a:spAutoFit/>
          </a:bodyPr>
          <a:lstStyle/>
          <a:p>
            <a:pPr algn="r"/>
            <a:r>
              <a:rPr lang="ar-SA" sz="3200" b="1" dirty="0">
                <a:solidFill>
                  <a:schemeClr val="accent3">
                    <a:lumMod val="75000"/>
                  </a:schemeClr>
                </a:solidFill>
                <a:cs typeface="Akhbar MT" pitchFamily="2" charset="-78"/>
              </a:rPr>
              <a:t>الحمد لله رب العالمين، هدانا لأحسن الأخلاق والأعمال </a:t>
            </a:r>
            <a:r>
              <a:rPr lang="ar-SA" sz="3200" b="1" dirty="0" smtClean="0">
                <a:solidFill>
                  <a:schemeClr val="accent3">
                    <a:lumMod val="75000"/>
                  </a:schemeClr>
                </a:solidFill>
                <a:cs typeface="Akhbar MT" pitchFamily="2" charset="-78"/>
              </a:rPr>
              <a:t>والأقوال</a:t>
            </a:r>
          </a:p>
          <a:p>
            <a:pPr algn="r"/>
            <a:r>
              <a:rPr lang="ar-SA" sz="3200" b="1" dirty="0" smtClean="0">
                <a:solidFill>
                  <a:schemeClr val="accent3">
                    <a:lumMod val="75000"/>
                  </a:schemeClr>
                </a:solidFill>
                <a:cs typeface="Akhbar MT" pitchFamily="2" charset="-78"/>
              </a:rPr>
              <a:t>وأشهد </a:t>
            </a:r>
            <a:r>
              <a:rPr lang="ar-SA" sz="3200" b="1" dirty="0">
                <a:solidFill>
                  <a:schemeClr val="accent3">
                    <a:lumMod val="75000"/>
                  </a:schemeClr>
                </a:solidFill>
                <a:cs typeface="Akhbar MT" pitchFamily="2" charset="-78"/>
              </a:rPr>
              <a:t>أن لا إله إلا الله وحده لا شريك له فضل من عباده أحسنهم أخلاقاً، وتوعد من ساء خلقه وسار في طريق </a:t>
            </a:r>
            <a:r>
              <a:rPr lang="ar-SA" sz="3200" b="1" dirty="0" smtClean="0">
                <a:solidFill>
                  <a:schemeClr val="accent3">
                    <a:lumMod val="75000"/>
                  </a:schemeClr>
                </a:solidFill>
                <a:cs typeface="Akhbar MT" pitchFamily="2" charset="-78"/>
              </a:rPr>
              <a:t>الشيطان</a:t>
            </a:r>
          </a:p>
          <a:p>
            <a:pPr algn="r"/>
            <a:r>
              <a:rPr lang="ar-SA" sz="3200" b="1" dirty="0" smtClean="0">
                <a:solidFill>
                  <a:schemeClr val="accent3">
                    <a:lumMod val="75000"/>
                  </a:schemeClr>
                </a:solidFill>
                <a:cs typeface="Akhbar MT" pitchFamily="2" charset="-78"/>
              </a:rPr>
              <a:t>وأشهد </a:t>
            </a:r>
            <a:r>
              <a:rPr lang="ar-SA" sz="3200" b="1" dirty="0">
                <a:solidFill>
                  <a:schemeClr val="accent3">
                    <a:lumMod val="75000"/>
                  </a:schemeClr>
                </a:solidFill>
                <a:cs typeface="Akhbar MT" pitchFamily="2" charset="-78"/>
              </a:rPr>
              <a:t>أن نبينا محمدًا عبد الله ورسوله، خاتم الأنبياء </a:t>
            </a:r>
            <a:r>
              <a:rPr lang="ar-SA" sz="3200" b="1" dirty="0" smtClean="0">
                <a:solidFill>
                  <a:schemeClr val="accent3">
                    <a:lumMod val="75000"/>
                  </a:schemeClr>
                </a:solidFill>
                <a:cs typeface="Akhbar MT" pitchFamily="2" charset="-78"/>
              </a:rPr>
              <a:t>والمرسلين</a:t>
            </a:r>
          </a:p>
          <a:p>
            <a:pPr algn="r"/>
            <a:r>
              <a:rPr lang="ar-SA" sz="3200" b="1" dirty="0" smtClean="0">
                <a:solidFill>
                  <a:schemeClr val="accent3">
                    <a:lumMod val="75000"/>
                  </a:schemeClr>
                </a:solidFill>
                <a:cs typeface="Akhbar MT" pitchFamily="2" charset="-78"/>
              </a:rPr>
              <a:t> </a:t>
            </a:r>
            <a:r>
              <a:rPr lang="ar-SA" sz="3200" b="1" dirty="0">
                <a:solidFill>
                  <a:schemeClr val="accent3">
                    <a:lumMod val="75000"/>
                  </a:schemeClr>
                </a:solidFill>
                <a:cs typeface="Akhbar MT" pitchFamily="2" charset="-78"/>
              </a:rPr>
              <a:t>وقدوة الناس أجمعين، وصاحب الخلق العظيم</a:t>
            </a:r>
            <a:r>
              <a:rPr lang="ar-SA" sz="3200" b="1" dirty="0" smtClean="0">
                <a:solidFill>
                  <a:schemeClr val="accent3">
                    <a:lumMod val="75000"/>
                  </a:schemeClr>
                </a:solidFill>
                <a:cs typeface="Akhbar MT" pitchFamily="2" charset="-78"/>
              </a:rPr>
              <a:t>،</a:t>
            </a:r>
          </a:p>
          <a:p>
            <a:pPr algn="r"/>
            <a:r>
              <a:rPr lang="ar-SA" sz="3200" b="1" dirty="0" smtClean="0">
                <a:solidFill>
                  <a:schemeClr val="accent3">
                    <a:lumMod val="75000"/>
                  </a:schemeClr>
                </a:solidFill>
                <a:cs typeface="Akhbar MT" pitchFamily="2" charset="-78"/>
              </a:rPr>
              <a:t> </a:t>
            </a:r>
            <a:r>
              <a:rPr lang="ar-SA" sz="3200" b="1" dirty="0">
                <a:solidFill>
                  <a:schemeClr val="accent3">
                    <a:lumMod val="75000"/>
                  </a:schemeClr>
                </a:solidFill>
                <a:cs typeface="Akhbar MT" pitchFamily="2" charset="-78"/>
              </a:rPr>
              <a:t>صلى الله عليه وعلى </a:t>
            </a:r>
            <a:r>
              <a:rPr lang="ar-SA" sz="3200" b="1" dirty="0" smtClean="0">
                <a:solidFill>
                  <a:schemeClr val="accent3">
                    <a:lumMod val="75000"/>
                  </a:schemeClr>
                </a:solidFill>
                <a:cs typeface="Akhbar MT" pitchFamily="2" charset="-78"/>
              </a:rPr>
              <a:t>آلة وصحبه أجمعين </a:t>
            </a:r>
            <a:r>
              <a:rPr lang="ar-SA" sz="3200" b="1" dirty="0">
                <a:solidFill>
                  <a:schemeClr val="accent3">
                    <a:lumMod val="75000"/>
                  </a:schemeClr>
                </a:solidFill>
                <a:cs typeface="Akhbar MT" pitchFamily="2" charset="-78"/>
              </a:rPr>
              <a:t>والتابعين ومَن تبعهم بإحسان إلى يوم الدين، وسلَّم تسليمًا كثيراً</a:t>
            </a:r>
            <a:r>
              <a:rPr lang="ar-SA" sz="3200" b="1" dirty="0" smtClean="0">
                <a:solidFill>
                  <a:schemeClr val="accent3">
                    <a:lumMod val="75000"/>
                  </a:schemeClr>
                </a:solidFill>
                <a:cs typeface="Akhbar MT" pitchFamily="2" charset="-78"/>
              </a:rPr>
              <a:t>.</a:t>
            </a:r>
          </a:p>
          <a:p>
            <a:pPr algn="r"/>
            <a:r>
              <a:rPr lang="ar-SA" sz="3200" b="1" dirty="0" smtClean="0">
                <a:solidFill>
                  <a:schemeClr val="accent3">
                    <a:lumMod val="75000"/>
                  </a:schemeClr>
                </a:solidFill>
                <a:cs typeface="Akhbar MT" pitchFamily="2" charset="-78"/>
              </a:rPr>
              <a:t>إن </a:t>
            </a:r>
            <a:r>
              <a:rPr lang="ar-SA" sz="3200" b="1" dirty="0">
                <a:solidFill>
                  <a:schemeClr val="accent3">
                    <a:lumMod val="75000"/>
                  </a:schemeClr>
                </a:solidFill>
                <a:cs typeface="Akhbar MT" pitchFamily="2" charset="-78"/>
              </a:rPr>
              <a:t>الأخلاق في أي أمة تعتبر دليلًا على حضارتها ورقيها وحسن سيرتها، وبدون الأخلاق تتحطم القيم </a:t>
            </a:r>
            <a:r>
              <a:rPr lang="ar-SA" sz="3200" b="1" dirty="0" smtClean="0">
                <a:solidFill>
                  <a:schemeClr val="accent3">
                    <a:lumMod val="75000"/>
                  </a:schemeClr>
                </a:solidFill>
                <a:cs typeface="Akhbar MT" pitchFamily="2" charset="-78"/>
              </a:rPr>
              <a:t>والمبادئ </a:t>
            </a:r>
            <a:r>
              <a:rPr lang="ar-SA" sz="3200" b="1" dirty="0">
                <a:solidFill>
                  <a:schemeClr val="accent3">
                    <a:lumMod val="75000"/>
                  </a:schemeClr>
                </a:solidFill>
                <a:cs typeface="Akhbar MT" pitchFamily="2" charset="-78"/>
              </a:rPr>
              <a:t>ولا يحصل التعايش الحقيقي بين البشر، وأي أمة ذهبت أخلاقها لابد لها من </a:t>
            </a:r>
            <a:r>
              <a:rPr lang="ar-SA" sz="3200" b="1" dirty="0" smtClean="0">
                <a:solidFill>
                  <a:schemeClr val="accent3">
                    <a:lumMod val="75000"/>
                  </a:schemeClr>
                </a:solidFill>
                <a:cs typeface="Akhbar MT" pitchFamily="2" charset="-78"/>
              </a:rPr>
              <a:t>الزوال.</a:t>
            </a:r>
          </a:p>
          <a:p>
            <a:pPr algn="ctr"/>
            <a:endParaRPr lang="ar-SA" sz="3200" b="1" dirty="0"/>
          </a:p>
        </p:txBody>
      </p:sp>
      <p:sp>
        <p:nvSpPr>
          <p:cNvPr id="5" name="مستطيل 4"/>
          <p:cNvSpPr/>
          <p:nvPr/>
        </p:nvSpPr>
        <p:spPr>
          <a:xfrm>
            <a:off x="9433247" y="157650"/>
            <a:ext cx="2611613"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8000" b="1" cap="none" spc="0" dirty="0" smtClean="0">
                <a:ln w="28575">
                  <a:solidFill>
                    <a:schemeClr val="accent1">
                      <a:lumMod val="60000"/>
                      <a:lumOff val="40000"/>
                    </a:schemeClr>
                  </a:solidFill>
                </a:ln>
                <a:solidFill>
                  <a:schemeClr val="bg1"/>
                </a:solidFill>
                <a:effectLst>
                  <a:glow rad="101600">
                    <a:schemeClr val="accent2">
                      <a:satMod val="175000"/>
                      <a:alpha val="40000"/>
                    </a:schemeClr>
                  </a:glow>
                  <a:outerShdw blurRad="50800" dist="39000" dir="5460000" algn="tl">
                    <a:srgbClr val="000000">
                      <a:alpha val="38000"/>
                    </a:srgbClr>
                  </a:outerShdw>
                </a:effectLst>
              </a:rPr>
              <a:t>المقدمة</a:t>
            </a:r>
            <a:endParaRPr lang="ar-SA" sz="8000" b="1" cap="none" spc="0" dirty="0">
              <a:ln w="28575">
                <a:solidFill>
                  <a:schemeClr val="accent1">
                    <a:lumMod val="60000"/>
                    <a:lumOff val="40000"/>
                  </a:schemeClr>
                </a:solidFill>
              </a:ln>
              <a:solidFill>
                <a:schemeClr val="bg1"/>
              </a:solidFill>
              <a:effectLst>
                <a:glow rad="101600">
                  <a:schemeClr val="accent2">
                    <a:satMod val="175000"/>
                    <a:alpha val="40000"/>
                  </a:schemeClr>
                </a:glow>
                <a:outerShdw blurRad="50800" dist="39000" dir="5460000" algn="tl">
                  <a:srgbClr val="000000">
                    <a:alpha val="38000"/>
                  </a:srgbClr>
                </a:outerShdw>
              </a:effectLst>
            </a:endParaRPr>
          </a:p>
        </p:txBody>
      </p:sp>
      <p:pic>
        <p:nvPicPr>
          <p:cNvPr id="1026" name="Picture 2" descr="نتيجة بحث الصور عن ‫ورد اخضر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211" y="70068"/>
            <a:ext cx="2467956" cy="16964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نتيجة بحث الصور عن ‫ورد اخضر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911" y="70069"/>
            <a:ext cx="1222266" cy="16964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نتيجة بحث الصور عن ‫ورد اخضر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99" y="5550337"/>
            <a:ext cx="3216166" cy="9555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نتيجة بحث الصور عن ‫ورد اخضر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2887" y="5550338"/>
            <a:ext cx="3216166" cy="955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نتيجة بحث الصور عن ‫ورد اخضر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575" y="5550338"/>
            <a:ext cx="3216166" cy="95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114446"/>
      </p:ext>
    </p:extLst>
  </p:cSld>
  <p:clrMapOvr>
    <a:masterClrMapping/>
  </p:clrMapOvr>
  <mc:AlternateContent xmlns:mc="http://schemas.openxmlformats.org/markup-compatibility/2006" xmlns:p14="http://schemas.microsoft.com/office/powerpoint/2010/main">
    <mc:Choice Requires="p14">
      <p:transition spd="slow" p14:dur="25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53802" y="1298030"/>
            <a:ext cx="11655788" cy="3046988"/>
          </a:xfrm>
          <a:prstGeom prst="rect">
            <a:avLst/>
          </a:prstGeom>
          <a:ln w="57150">
            <a:no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pPr algn="ctr"/>
            <a:r>
              <a:rPr lang="ar-SA" sz="9600" b="1" cap="none" spc="0" dirty="0">
                <a:ln w="17780" cmpd="sng">
                  <a:solidFill>
                    <a:schemeClr val="accent1">
                      <a:lumMod val="75000"/>
                    </a:schemeClr>
                  </a:solidFill>
                  <a:prstDash val="solid"/>
                  <a:miter lim="800000"/>
                </a:ln>
                <a:solidFill>
                  <a:srgbClr val="C00000"/>
                </a:solidFill>
                <a:effectLst>
                  <a:outerShdw blurRad="50800" algn="tl" rotWithShape="0">
                    <a:srgbClr val="000000"/>
                  </a:outerShdw>
                </a:effectLst>
              </a:rPr>
              <a:t>باعتقادك ماهي أسباب </a:t>
            </a:r>
            <a:endParaRPr lang="ar-SA" sz="9600" b="1" cap="none" spc="0" dirty="0" smtClean="0">
              <a:ln w="17780" cmpd="sng">
                <a:solidFill>
                  <a:schemeClr val="accent1">
                    <a:lumMod val="75000"/>
                  </a:schemeClr>
                </a:solidFill>
                <a:prstDash val="solid"/>
                <a:miter lim="800000"/>
              </a:ln>
              <a:solidFill>
                <a:srgbClr val="C00000"/>
              </a:solidFill>
              <a:effectLst>
                <a:outerShdw blurRad="50800" algn="tl" rotWithShape="0">
                  <a:srgbClr val="000000"/>
                </a:outerShdw>
              </a:effectLst>
            </a:endParaRPr>
          </a:p>
          <a:p>
            <a:pPr algn="ctr"/>
            <a:r>
              <a:rPr lang="ar-SA" sz="9600" b="1" cap="none" spc="0" dirty="0" smtClean="0">
                <a:ln w="17780" cmpd="sng">
                  <a:solidFill>
                    <a:schemeClr val="accent1">
                      <a:lumMod val="75000"/>
                    </a:schemeClr>
                  </a:solidFill>
                  <a:prstDash val="solid"/>
                  <a:miter lim="800000"/>
                </a:ln>
                <a:solidFill>
                  <a:srgbClr val="C00000"/>
                </a:solidFill>
                <a:effectLst>
                  <a:outerShdw blurRad="50800" algn="tl" rotWithShape="0">
                    <a:srgbClr val="000000"/>
                  </a:outerShdw>
                </a:effectLst>
              </a:rPr>
              <a:t>المشكلة؟؟</a:t>
            </a:r>
            <a:endParaRPr lang="ar-SA" sz="9600" b="1" cap="none" spc="0" dirty="0">
              <a:ln w="17780" cmpd="sng">
                <a:solidFill>
                  <a:schemeClr val="accent1">
                    <a:lumMod val="75000"/>
                  </a:schemeClr>
                </a:solidFill>
                <a:prstDash val="solid"/>
                <a:miter lim="800000"/>
              </a:ln>
              <a:solidFill>
                <a:srgbClr val="C00000"/>
              </a:solidFill>
              <a:effectLst>
                <a:outerShdw blurRad="50800" algn="tl" rotWithShape="0">
                  <a:srgbClr val="000000"/>
                </a:outerShdw>
              </a:effectLst>
            </a:endParaRPr>
          </a:p>
        </p:txBody>
      </p:sp>
      <p:pic>
        <p:nvPicPr>
          <p:cNvPr id="2050" name="Picture 2"/>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72201" y1="40722" x2="72201" y2="40722"/>
                        <a14:foregroundMark x1="83398" y1="30928" x2="83398" y2="30928"/>
                        <a14:foregroundMark x1="2317" y1="41237" x2="2317" y2="41237"/>
                        <a14:foregroundMark x1="6178" y1="38144" x2="6178" y2="38144"/>
                        <a14:foregroundMark x1="49807" y1="23711" x2="49807" y2="23711"/>
                        <a14:foregroundMark x1="43243" y1="23711" x2="43243" y2="23711"/>
                        <a14:foregroundMark x1="86100" y1="25258" x2="86100" y2="25258"/>
                      </a14:backgroundRemoval>
                    </a14:imgEffect>
                  </a14:imgLayer>
                </a14:imgProps>
              </a:ext>
              <a:ext uri="{28A0092B-C50C-407E-A947-70E740481C1C}">
                <a14:useLocalDpi xmlns:a14="http://schemas.microsoft.com/office/drawing/2010/main" val="0"/>
              </a:ext>
            </a:extLst>
          </a:blip>
          <a:srcRect/>
          <a:stretch>
            <a:fillRect/>
          </a:stretch>
        </p:blipFill>
        <p:spPr bwMode="auto">
          <a:xfrm>
            <a:off x="500644" y="4345018"/>
            <a:ext cx="32893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نتيجة بحث الصور عن ‫مشكلة 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52681" y="4296143"/>
            <a:ext cx="2251881" cy="20910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نتيجة بحث الصور عن ‫مشاكل 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07236" y="4241551"/>
            <a:ext cx="4148919" cy="235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487644"/>
      </p:ext>
    </p:extLst>
  </p:cSld>
  <p:clrMapOvr>
    <a:masterClrMapping/>
  </p:clrMapOvr>
  <mc:AlternateContent xmlns:mc="http://schemas.openxmlformats.org/markup-compatibility/2006" xmlns:p14="http://schemas.microsoft.com/office/powerpoint/2010/main">
    <mc:Choice Requires="p14">
      <p:transition spd="slow" p14:dur="2500">
        <p14:conveyor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0819" y="1257845"/>
            <a:ext cx="10599181" cy="4278094"/>
          </a:xfrm>
          <a:prstGeom prst="rect">
            <a:avLst/>
          </a:prstGeom>
          <a:noFill/>
        </p:spPr>
        <p:txBody>
          <a:bodyPr wrap="square" lIns="91440" tIns="45720" rIns="91440" bIns="45720">
            <a:spAutoFit/>
          </a:bodyPr>
          <a:lstStyle/>
          <a:p>
            <a:pPr algn="ctr"/>
            <a:r>
              <a:rPr lang="ar-SA" sz="8800" b="1" cap="none" spc="0" dirty="0" smtClean="0">
                <a:ln w="17780" cmpd="sng">
                  <a:solidFill>
                    <a:schemeClr val="accent1">
                      <a:lumMod val="75000"/>
                    </a:schemeClr>
                  </a:solidFill>
                  <a:prstDash val="solid"/>
                  <a:miter lim="800000"/>
                </a:ln>
                <a:solidFill>
                  <a:srgbClr val="C00000"/>
                </a:solidFill>
                <a:effectLst>
                  <a:outerShdw blurRad="50800" algn="tl" rotWithShape="0">
                    <a:srgbClr val="000000"/>
                  </a:outerShdw>
                </a:effectLst>
              </a:rPr>
              <a:t>تخيــلي</a:t>
            </a:r>
            <a:endParaRPr lang="ar-SA" sz="4800" b="1" cap="none" spc="0" dirty="0" smtClean="0">
              <a:ln w="17780" cmpd="sng">
                <a:solidFill>
                  <a:schemeClr val="accent1">
                    <a:lumMod val="75000"/>
                  </a:schemeClr>
                </a:solidFill>
                <a:prstDash val="solid"/>
                <a:miter lim="800000"/>
              </a:ln>
              <a:solidFill>
                <a:srgbClr val="C00000"/>
              </a:solidFill>
              <a:effectLst>
                <a:outerShdw blurRad="50800" algn="tl" rotWithShape="0">
                  <a:srgbClr val="000000"/>
                </a:outerShdw>
              </a:effectLst>
            </a:endParaRPr>
          </a:p>
          <a:p>
            <a:pPr algn="ctr"/>
            <a:r>
              <a:rPr lang="ar-SA"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ar-SA"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ar-SA" sz="7200" b="1" dirty="0" smtClean="0">
                <a:ln w="17780" cmpd="sng">
                  <a:solidFill>
                    <a:schemeClr val="accent1">
                      <a:lumMod val="75000"/>
                    </a:schemeClr>
                  </a:solidFill>
                  <a:prstDash val="solid"/>
                  <a:miter lim="800000"/>
                </a:ln>
                <a:solidFill>
                  <a:schemeClr val="accent1">
                    <a:lumMod val="50000"/>
                  </a:schemeClr>
                </a:solidFill>
                <a:effectLst>
                  <a:outerShdw blurRad="50800" algn="tl" rotWithShape="0">
                    <a:srgbClr val="000000"/>
                  </a:outerShdw>
                </a:effectLst>
              </a:rPr>
              <a:t>حدث لك مثل هذا الموقف اصطدمت بك زميلتك</a:t>
            </a:r>
            <a:r>
              <a:rPr lang="ar-SA" sz="7200" b="1" dirty="0">
                <a:ln w="17780" cmpd="sng">
                  <a:solidFill>
                    <a:schemeClr val="accent1">
                      <a:lumMod val="75000"/>
                    </a:schemeClr>
                  </a:solidFill>
                  <a:prstDash val="solid"/>
                  <a:miter lim="800000"/>
                </a:ln>
                <a:solidFill>
                  <a:schemeClr val="accent1">
                    <a:lumMod val="50000"/>
                  </a:schemeClr>
                </a:solidFill>
                <a:effectLst>
                  <a:outerShdw blurRad="50800" algn="tl" rotWithShape="0">
                    <a:srgbClr val="000000"/>
                  </a:outerShdw>
                </a:effectLst>
              </a:rPr>
              <a:t> </a:t>
            </a:r>
            <a:r>
              <a:rPr lang="ar-SA" sz="7200" b="1" dirty="0" smtClean="0">
                <a:ln w="17780" cmpd="sng">
                  <a:solidFill>
                    <a:schemeClr val="accent1">
                      <a:lumMod val="75000"/>
                    </a:schemeClr>
                  </a:solidFill>
                  <a:prstDash val="solid"/>
                  <a:miter lim="800000"/>
                </a:ln>
                <a:solidFill>
                  <a:schemeClr val="accent1">
                    <a:lumMod val="50000"/>
                  </a:schemeClr>
                </a:solidFill>
                <a:effectLst>
                  <a:outerShdw blurRad="50800" algn="tl" rotWithShape="0">
                    <a:srgbClr val="000000"/>
                  </a:outerShdw>
                </a:effectLst>
              </a:rPr>
              <a:t>هل تردين بهذه الطريقة</a:t>
            </a:r>
            <a:r>
              <a:rPr lang="ar-SA" sz="7200" b="1" dirty="0" smtClean="0">
                <a:ln w="17780" cmpd="sng">
                  <a:solidFill>
                    <a:schemeClr val="accent1">
                      <a:lumMod val="75000"/>
                    </a:schemeClr>
                  </a:solidFill>
                  <a:prstDash val="solid"/>
                  <a:miter lim="800000"/>
                </a:ln>
                <a:solidFill>
                  <a:schemeClr val="accent1">
                    <a:lumMod val="60000"/>
                    <a:lumOff val="40000"/>
                  </a:schemeClr>
                </a:solidFill>
                <a:effectLst>
                  <a:outerShdw blurRad="50800" algn="tl" rotWithShape="0">
                    <a:srgbClr val="000000"/>
                  </a:outerShdw>
                </a:effectLst>
              </a:rPr>
              <a:t>؟</a:t>
            </a:r>
            <a:endParaRPr lang="ar-SA" sz="7200" b="1" cap="none" spc="0" dirty="0">
              <a:ln w="17780" cmpd="sng">
                <a:solidFill>
                  <a:schemeClr val="accent1">
                    <a:lumMod val="75000"/>
                  </a:schemeClr>
                </a:solidFill>
                <a:prstDash val="solid"/>
                <a:miter lim="800000"/>
              </a:ln>
              <a:solidFill>
                <a:schemeClr val="accent1">
                  <a:lumMod val="60000"/>
                  <a:lumOff val="40000"/>
                </a:schemeClr>
              </a:solidFill>
              <a:effectLst>
                <a:outerShdw blurRad="50800" algn="tl" rotWithShape="0">
                  <a:srgbClr val="000000"/>
                </a:outerShdw>
              </a:effectLst>
            </a:endParaRPr>
          </a:p>
        </p:txBody>
      </p:sp>
      <p:pic>
        <p:nvPicPr>
          <p:cNvPr id="3074" name="Picture 2"/>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427779" y="135320"/>
            <a:ext cx="2618831" cy="1607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وسيلة شرح على شكل سحابة 3"/>
          <p:cNvSpPr/>
          <p:nvPr/>
        </p:nvSpPr>
        <p:spPr>
          <a:xfrm>
            <a:off x="1269242" y="784416"/>
            <a:ext cx="3384645" cy="1549358"/>
          </a:xfrm>
          <a:prstGeom prst="cloudCallout">
            <a:avLst>
              <a:gd name="adj1" fmla="val 36425"/>
              <a:gd name="adj2" fmla="val 607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ستطيل 2"/>
          <p:cNvSpPr/>
          <p:nvPr/>
        </p:nvSpPr>
        <p:spPr>
          <a:xfrm rot="21042515">
            <a:off x="1666980" y="860504"/>
            <a:ext cx="2589170" cy="1200329"/>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ar-SA" sz="7200" b="1" cap="all" spc="0" dirty="0" smtClean="0">
                <a:ln/>
                <a:solidFill>
                  <a:schemeClr val="accent1">
                    <a:lumMod val="50000"/>
                  </a:schemeClr>
                </a:solidFill>
                <a:effectLst>
                  <a:outerShdw blurRad="19685" dist="12700" dir="5400000" algn="tl" rotWithShape="0">
                    <a:schemeClr val="accent1">
                      <a:satMod val="130000"/>
                      <a:alpha val="60000"/>
                    </a:schemeClr>
                  </a:outerShdw>
                </a:effectLst>
                <a:latin typeface="Monotype Koufi" pitchFamily="2" charset="-78"/>
                <a:ea typeface="Monotype Koufi" pitchFamily="2" charset="-78"/>
                <a:cs typeface="Monotype Koufi" pitchFamily="2" charset="-78"/>
              </a:rPr>
              <a:t>بصراحة</a:t>
            </a:r>
            <a:endParaRPr lang="ar-SA" sz="7200" b="1" cap="all" spc="0" dirty="0">
              <a:ln/>
              <a:solidFill>
                <a:schemeClr val="accent1">
                  <a:lumMod val="50000"/>
                </a:schemeClr>
              </a:solidFill>
              <a:effectLst>
                <a:outerShdw blurRad="19685" dist="12700" dir="5400000" algn="tl" rotWithShape="0">
                  <a:schemeClr val="accent1">
                    <a:satMod val="130000"/>
                    <a:alpha val="60000"/>
                  </a:schemeClr>
                </a:outerShdw>
              </a:effectLst>
              <a:latin typeface="Monotype Koufi" pitchFamily="2" charset="-78"/>
              <a:ea typeface="Monotype Koufi" pitchFamily="2" charset="-78"/>
              <a:cs typeface="Monotype Koufi" pitchFamily="2" charset="-78"/>
            </a:endParaRPr>
          </a:p>
        </p:txBody>
      </p:sp>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2431" y="191878"/>
            <a:ext cx="3484179" cy="2070100"/>
          </a:xfrm>
          <a:prstGeom prst="rect">
            <a:avLst/>
          </a:prstGeom>
        </p:spPr>
      </p:pic>
    </p:spTree>
    <p:extLst>
      <p:ext uri="{BB962C8B-B14F-4D97-AF65-F5344CB8AC3E}">
        <p14:creationId xmlns:p14="http://schemas.microsoft.com/office/powerpoint/2010/main" val="2419143008"/>
      </p:ext>
    </p:extLst>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761998" y="1384740"/>
            <a:ext cx="10431517" cy="2554545"/>
          </a:xfrm>
          <a:prstGeom prst="rect">
            <a:avLst/>
          </a:prstGeom>
          <a:ln w="57150">
            <a:no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8000" b="1" dirty="0" smtClean="0">
                <a:ln w="11430"/>
                <a:solidFill>
                  <a:schemeClr val="accent1">
                    <a:lumMod val="75000"/>
                  </a:schemeClr>
                </a:solidFill>
                <a:effectLst>
                  <a:outerShdw blurRad="50800" dist="39000" dir="5460000" algn="tl">
                    <a:srgbClr val="000000">
                      <a:alpha val="38000"/>
                    </a:srgbClr>
                  </a:outerShdw>
                </a:effectLst>
              </a:rPr>
              <a:t>ما هو الرد الصحيح في حالة </a:t>
            </a:r>
          </a:p>
          <a:p>
            <a:pPr algn="ctr"/>
            <a:r>
              <a:rPr lang="ar-SA" sz="8000" b="1" dirty="0" smtClean="0">
                <a:ln w="11430"/>
                <a:solidFill>
                  <a:schemeClr val="accent1">
                    <a:lumMod val="75000"/>
                  </a:schemeClr>
                </a:solidFill>
                <a:effectLst>
                  <a:outerShdw blurRad="50800" dist="39000" dir="5460000" algn="tl">
                    <a:srgbClr val="000000">
                      <a:alpha val="38000"/>
                    </a:srgbClr>
                  </a:outerShdw>
                </a:effectLst>
              </a:rPr>
              <a:t>اصطدامك بإحدى زميلاتك؟</a:t>
            </a:r>
            <a:endParaRPr lang="ar-SA" sz="8000" b="1" dirty="0">
              <a:ln w="11430"/>
              <a:solidFill>
                <a:schemeClr val="accent1">
                  <a:lumMod val="75000"/>
                </a:schemeClr>
              </a:solidFill>
              <a:effectLst>
                <a:outerShdw blurRad="50800" dist="39000" dir="5460000" algn="tl">
                  <a:srgbClr val="000000">
                    <a:alpha val="38000"/>
                  </a:srgbClr>
                </a:outerShdw>
              </a:effectLst>
            </a:endParaRPr>
          </a:p>
        </p:txBody>
      </p:sp>
      <p:pic>
        <p:nvPicPr>
          <p:cNvPr id="4098"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 y="4420110"/>
            <a:ext cx="3762825" cy="194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نتيجة بحث الصور عن ‫التعامل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7686" y="4513998"/>
            <a:ext cx="2625389" cy="20465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نتيجة بحث الصور عن ‫التعامل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810381" y="4420110"/>
            <a:ext cx="2625389" cy="2046516"/>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2093" y="4704202"/>
            <a:ext cx="1466850" cy="1482859"/>
          </a:xfrm>
          <a:prstGeom prst="rect">
            <a:avLst/>
          </a:prstGeom>
        </p:spPr>
      </p:pic>
    </p:spTree>
    <p:extLst>
      <p:ext uri="{BB962C8B-B14F-4D97-AF65-F5344CB8AC3E}">
        <p14:creationId xmlns:p14="http://schemas.microsoft.com/office/powerpoint/2010/main" val="1323054153"/>
      </p:ext>
    </p:extLst>
  </p:cSld>
  <p:clrMapOvr>
    <a:masterClrMapping/>
  </p:clrMapOvr>
  <mc:AlternateContent xmlns:mc="http://schemas.openxmlformats.org/markup-compatibility/2006" xmlns:p14="http://schemas.microsoft.com/office/powerpoint/2010/main">
    <mc:Choice Requires="p14">
      <p:transition spd="slow" p14:dur="2500">
        <p14:prism dir="u"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977463" y="685800"/>
            <a:ext cx="10279116" cy="1015663"/>
          </a:xfrm>
          <a:prstGeom prst="rect">
            <a:avLst/>
          </a:prstGeom>
          <a:ln w="57150">
            <a:no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6000" b="1" cap="none" spc="0" dirty="0" smtClean="0">
                <a:ln w="11430"/>
                <a:solidFill>
                  <a:schemeClr val="accent1">
                    <a:lumMod val="75000"/>
                  </a:schemeClr>
                </a:solidFill>
                <a:effectLst>
                  <a:outerShdw blurRad="50800" dist="39000" dir="5460000" algn="tl">
                    <a:srgbClr val="000000">
                      <a:alpha val="38000"/>
                    </a:srgbClr>
                  </a:outerShdw>
                </a:effectLst>
              </a:rPr>
              <a:t>هل تقومين بالفزعة والمساندة لزميلاتك </a:t>
            </a:r>
            <a:r>
              <a:rPr lang="ar-SA" sz="6000" b="1" cap="none" spc="0" dirty="0" smtClean="0">
                <a:ln w="11430"/>
                <a:solidFill>
                  <a:schemeClr val="accent1">
                    <a:lumMod val="75000"/>
                  </a:schemeClr>
                </a:solidFill>
                <a:effectLst>
                  <a:outerShdw blurRad="50800" dist="39000" dir="5460000" algn="tl">
                    <a:srgbClr val="000000">
                      <a:alpha val="38000"/>
                    </a:srgbClr>
                  </a:outerShdw>
                </a:effectLst>
                <a:latin typeface="Californian FB"/>
              </a:rPr>
              <a:t>!</a:t>
            </a:r>
            <a:endParaRPr lang="ar-SA" sz="6000" b="1" cap="none" spc="0" dirty="0">
              <a:ln w="11430"/>
              <a:solidFill>
                <a:schemeClr val="accent1">
                  <a:lumMod val="75000"/>
                </a:schemeClr>
              </a:solidFill>
              <a:effectLst>
                <a:outerShdw blurRad="50800" dist="39000" dir="5460000" algn="tl">
                  <a:srgbClr val="000000">
                    <a:alpha val="38000"/>
                  </a:srgbClr>
                </a:outerShdw>
              </a:effectLst>
            </a:endParaRPr>
          </a:p>
        </p:txBody>
      </p:sp>
      <p:sp>
        <p:nvSpPr>
          <p:cNvPr id="2" name="AutoShape 2" descr="data:image/jpeg;base64,/9j/4AAQSkZJRgABAQAAAQABAAD/2wCEAAkGBxMTEhUSEhMVFhUVFRAVFRUVEg8PDxYVFhYWFxYVFRUZHSggGBolGxcVITEhJSkrLi4uFx8zODMsNygtLisBCgoKDg0OGxAQGy0lICIuLzM3LzcvLS0rNy8yLS81LTctKy0tKy03MC0tKzcrNTUtMDUtLTUvLy0vLS0rLS0tLf/AABEIAKgBKwMBIgACEQEDEQH/xAAcAAACAgMBAQAAAAAAAAAAAAAABQQGAQMHAgj/xABJEAABAwIDBAYHBQYDBgcBAAABAAIDBBEFEiEGMUFRE2FxgZGhBxQiUrHB0SMyQnKSJDNic7LCQ4LwY4Ois+HxFSU0U3STwxb/xAAbAQEAAgMBAQAAAAAAAAAAAAAABAUCAwYBB//EADIRAQACAQIDBAkCBwAAAAAAAAABAgMEEQUSITFBYZETFCIyUXGhsfCB8SMzNEJywdH/2gAMAwEAAhEDEQA/AO4oQhAIQhAIQhAIQhAIQhAIQhAIQhAIQhAIWmrqmRMMkj2sY3e5xDWjvKpmI+lClYbRsll/iyiNh7M3teSwvlpT3pStNotRqf5VJn7efYvKFz+i9KkDjaSCVg5tLJAOsjQ+F1c8KxWGoZngka9vG33geTmnVp6ivKZqX92WWp4fqdNG+WkxHx7vOOiahCFsQwhCEAhCEAhCEAhCEAhCEAhCEAhCEAhCEAhCEAhCEAhaJZwNFpNQgmoUA1KI66xsd3wQT0IWueYNFz3daDYhQPW1j1pAwQoDaxTIpA4XCD2tVXUtjY6R5ysY0ucTuAAuStqoPplxAx0TY2m3TStDutjAXEfqDFhkty1mUjSYPT5q4/jP7qBtXta+tlLnXETSeij4Ae87m8+W5V58l1E6RZ6XRU1t7TvL6Zh9HhpFMcbRCXFLbepmF4xLSzCaBxDhwNy1zeLXji0/9rFJukW5817LGImJ3hna9b1mto3iX0ls9jDKunZPHucNW7y1w0c09h8dDxTJcm9CeJHpJ6YnQtbM0cAWkMee/Mz9K6yrnDfnpEvm3EdLGm1Nsdezu+U/mwQvJeEdIFtQXpCwCsoBCwSvHTBBsQtfTBemPB3FB6QvL3AC5Uc1SCUhRhUr22dBuQsArKAQhCAQhCAWqpkysc7kCtqjYiwmJ4G/Kbdo1QJXVXWvBqknNUvPrKBuapR5qpLnVKi1NVogvmBVXSQtPEXae46eVkrxiu+2LPcAHeQCfiPBSdjoyKVpP43Pd3XsPIX71X9pSWVb77nhjh2ZQ34tKBi2qQapJW1SDVIHHraY4LWXfl5g+I/6XVTNUm2yzi6fqa1xPfp80FxXNfTjTk00EnBsxaerOw2P/D5rpSU7VYKKyllpybF7fZd7r2nMx3ZmAv1XWGSvNWYSdHm9Dnrknul80vZotakVNO+N7opWlj2OLXtO8Ebx/wBeKhyTW0VZyO39YiesS9Z1nOovSL3HdxDWguc4gNaAXOJJsAAN5JTkPWHUfQdTl1VPL+FkIYe2R7SPKNy6zXVeU5R3/RJfR1sz6jSNY+3SyHpJdxs4gWYDyaLDtueKj19Z9o/8zh4EhWOGnJSIcbxHURn1Frx2dnkbetLPrSQiqXo1S2oJ22uym/lzTiKQOAcNxFwqNNVqybLTF0Avwc8Dxv8ANBivxD2ywHRuh7eK0iqVYirSXOJ35nX7bm6mNqkDp9WojsVyOuDu8+pLJapJ8Qq0F3rsTDi3KfZytd3kX8gtIqlVMNqjkF+v4lMBUoHoqVsbVJCKlbBUoLTh9Tc5e9T1W8BkzS9jXE/D5qyIBCEIBCEIBCF5keALlBQ9psOdA/MB9m4+yeDSfwHl1dXYUjdULoGIYiHNcwxhzSLHM7TwsqpPgwtpceaBM6qUrBcOfVSZG3DAR0j+DRyv7x4D5L1BhkYkBnzmPiGWzHkOzs1T2gxV+UCENiYPusa1pt+YkanmUFyhiDWhrRZrQGgcAALAJNtXgxqIw5n72O5bwzA72X7hbrHWl8W0krXZHhpPYRcdRH0U3/8Ao9P3Wv59Pgg5+aktJa4EOBsQQQ4HkQdyDWKw7QPFSQTC1hH4wSZCPdJsLjtSZ2Ccigitqbmw1JsABqSTuAC6RsvhRgiu/wDePsXD3Rwb3a95SfY7DoIzmebzXNi4Wa0fwcLnnv8AncUAhaK2rZDG6WVwaxgJc47gP9cFw/a30gT1UhbC98MIvlaxxZI4e9I4HW/u7h171qy5q446rDQcOy6y3s9Ijv8AzvW/0vbPU8kRqs7I6hgGhcGmdg/BbeXgXykdh01HD6mEk3CbCUm53uO8nVx7+K1dETwVffPzTvts63S8JnFj5JtNvp/1DwrCJJ5WRNdGwvNs8sjYoh2uPwFyeS75sH6O6ahtMXCee2kpFo2X39E25tyzG537gSFxV1mtuRuGu5Mtl9oaijf0sTjkJ9qIk9FION28DbjvHks8eesdbQja3hWXLHLivt4fH9X0eqHtREYp3H8L/bae37w8fiFcMHxFlRDHPH92RocAbXF97T1g3B7FjF8MZURlj+1rh95p5hWMTv1cZas1maz2w5yKpe/WlpxrBZqZ9nWc03yvbuIHMbwd31Kge11r14nTVX+t5XR8AojDBGw/etd35nEuI7ibdyruyOzRBbUTjXR0bOXJ7uvkOHbuuSDmm0lKaepePwyEyMPD2jdw7iT3W5qKyrXRMcoYZo+jmIHFrswa5p95pK5nWYY6ORzGubIBuewgtI+R5hBulqlBLXSPDGC7nEADmSsikkJAta5A1Ia3XmToAuhbK7OxwDpC5skpFsw1Y0cQz6/BAv2g2fMdPE6IXMLA19hq5u8uA6nFx7HHkqq2tXWnvAFyQBzJACom02EU73Z6c2eT7TWtJiPM33A9nhxQJG1i2tq16jwJ3veSfbOYXDG/PLcuBGS4+zHX29u74A62ZoDHHneLOfY2O8N4A9fHwTlYa4HUahZQCEIQCEIQCTYtWb+QTCumyttxdoPmqzjQdk01JsAOs6BAtocQzSEdacuCreB0eWR9zez3i/A2JF0/e5BHqowkmEznpnMG7epk88rDYsL28xqbdi04XCBM54uC4D2SLEd/X8kDPEqDpGgtIDxuvuPUUuge9pyvBB69x7DxT+9xZLHtN8j3B2Zoe02tbVzSO0Fp7e9BJjbdenMCj0s2mu8aHtW2RyDW+pa1PMAxTOejJvpdvdvCpuKQOIc5p+40vI5tBANvG/cV5wKvLJGP5EE9nEeCBD6S9qzUzOp2uIhhcW2H+I9ujnHqBuB48VRMkd7+1ftACtGL7A4j6xI2KndI0veWSdJCI3NLiWuuXC2h3FJ9qMDkoJWQTlpe+Jsp6MktZme9obcgXPsb7ce9Vd8eSZm0u60us0lK0w49p2j95RxNy0+Pio87AT+8I7gtDn9a8F44LVFJWGTVUtG3b+eCUGZR73Xo7/ssPqwRrwUFspV99C+BMmrXSyNDhAzO0EXaJC4BhtxsMxHXY8FnTFzTtKLn4h6DHN6x0h1vYHDX09BTxSCzw1znA6Fpkc6TKesZrdy8Yrit3ljXEAaaGxPeE1xmr6OInidB38fBc5jqHOntfSxJ8QPmrWI2jaHBZMk5Lze3bM7+Z86AHU6k8TqVqfSjktrHokevWApq6SH7jzYfhPtM7LcO6ysBxxnq5n46ty3/AB+78+xUHE53BwAub8lmNkgZZx0u5wbycQAT22AQMRP0ri5xu4nUn/W5b2U4SjBHfe/MbJ8x2iCNLEBvWiKt6M54zlI5bj1EcQtmIO0SXDg5z3C12tsT52HkgstdjZkLS4WAA9nhfiVupyHC6q04c6ZsZu255X0Av8rd6d+thlmNBc88BuQOGxha6uTI2680oktd41OtgQ63gisjL2ObY6g8CgmYJiOYA8Dv+qfqh7PQSsAD2OHaCrvSvu0Hu8EG1CEIBCEIF+MxXYHDew37jofr3JLiMuVucalpa8drSCPgn2LTZYz/ABez47/K6rrRcEFAmwR1m68VO9csSB1eChmLojl4fhPVy7VDrZQeNjzCBs+uPNJpsSDJw47iCD8lFNRJ1HyVj2Cp2PlldI1rntEZYSA7Lq6+W+47tUHptbfclu0kxDaZ7TY3qWH9THD+oq61Wz0L3F/tNJNzldlBPO3DuVU23ha2SGFgs2NjnW1Or3WNyd59hBEoJTa7jcnW6nCW6TtlsFllWgcWBuDuc17Hfle0tJ7r37kt2foRY594JHeN630ji85QeFyTuCmwBjGlrTc63PWdSguWG/uo/wArfC2nkuV+nbD7Op6nTUSQuH4j+NlurV/Zcc11ah/dst7jPgFyP04VWaop4eDInyHl9o7L/wDmtOedqSseF1m2prt4/ZyYxE6nyWOh61NkIXgjkoO8uq9HTfZriisun+g+pDaqaM73whw/yPGn/HfuXNmK4eix5GKU9uPTg9Y6GQ/EDwXuO38SGOtwxOlyR4TPl1/07HtE67g3gG38SfoqbSUhzul3DN0Y6zbM7w9jxVsxp95i3k1vzPzSOtnaOjiH4GyOP5pHn5NHirNwzYx1l6e8Jc+qWGVN0GutlynN2rxhtLNWOLIi1rW2zOcdADyG8nQ/VeMS1aexO9gHBsknIxh3c06/FBGqY2xyujZ92PLGOfstAcT1l2Y963CXRKm1NyXne4uce1xuV6bVIJFbJooGDl46V7WlzWlmewJcAc1nW5eyb8luqJLhMfR++1TI3g6Inva5tviUGGVjXkZRqdBuvrwum1LTMBzO+9a2n1SfaHDnQVTnM0a+0jRwBJOZvjr/AJgtYx1rfvXB7CR4oLMCwfdFjx5qHXYkWC90mk2gYfu3J7CvMDjJq7uHAIJzMTnfbJHK4HcWxyFp77WVqwJkoi+1GVxcSBcEgWG+2l96MA/cMHLMPM28rJigEIQgEIQgV7RaRB3Brmk9hu34kKtYhVlrC9ljYEnW2g+aulTAHscx25wIPeubYnSuhe6GTiDY/hc07iEHp2ICWPr3jmCklXK4WNjYkgGxy3FiRfnqPFSYoHMsWnt5K2yYQJMLtb2gHTjTjcu82XCCnUtyrXsJpNIOcYPg4fVVmjarJsi61V+aN482n5ILyqBtiL1R/lx/3K/qi7ZN/aR1xsPm8fJBWKy4XgUUwjZO5to5HFrXXGpF943jc7wW+tGiu1bQ3wtjbashhf3tDXOPhm8UFRoq5kTHl18xtbTgP+6Z0dhGCRq7U96r8rLjXdp4Jo6quQGa7gANSTwAHNBf8ClzQMPUR+kkD4Livphqw7EXt/8AbihjPeDJ8HhdswamMcLGO0cASRvsXEki/evnXbqr6Wvqn/7aRo7GHIPJoUbUz7MQuuB4+bNa3whXKiQhZpJwfZO++i8yrpezWyQbgVXUvb9rOzpGEj2mxQvD225Zi1x6wWrRSvNC01Gb0N6798xDno3q3ei0/wDmlN2z/wDJkVRfvVp9GbrYnTfmk84nrVT34+aw1P8ATZP8Z+zp2NVTule9v4XkEcw05fgEtxGYPcwjfYg9m9SsZJZPKxw3ucRyIcbg+aUUkub2bfdcdezRWrgWireWrxTyOzWIII3ggg+CdYVRiWpiYRcZsx5WYC6x6jYDvUra6ICsJH4mRk9uo+ACBTUN9k35L1gc5bqN7SWHra4ZT5G/cttQNB3Ly+B0Na6Fou107G23nK54tbrsbdyBff2R2KL05zWsePlqVKpx7I7Ey2YpgahxP4IZ3eLcnwcUEWFpLbpnsRpWf7uT+1Q6dvsdyZ7Dx/tbjyif5uYPqgl7aO+3aOUQPi530VRqmK2bX/8AqB/LZ/U9V2qZogWsa4Bri1wa6+VxaQ11jY5TuNinmGOVnxTCg7DWMA9qKKORv5mtu7xBcO9U/DpLFB0HZx3sOHJ1/ED6Jsq/s1Lq4c2g+B/6qwIBCEIBCEIBVDaqNr5SHC9g34X+at6p2OC8z+0fAIEdQ4AaDQLoeGw5YY2Ebo2NI/ygFUKKDPKxnvPYD2Ei/lddHQcpa0NcW+65zfA2TTZ+UCqiPMuHi0j4lL8TZaeYf7WX+ordgLL1UI/jB8Ln5IOmKlbaD9ob/Kb/AFPV1VQ2xZ9tGebCPBx+qCrVQ0K6VRQ5qZjHbjCxp72AFc8rW6HsK6dA2zWjkAPAIOUGM7iNRcHtGhTnYxrG1Au0EuDg0kAkOte4PA2BHevGOU+SplHAuzD/ADgOPmSvWEaTxH+No8Tb5oL5VziON8h3Ma5x7Ggk/BfKk8hc4ucblxJJ5k6kr6a2wP7BV/8Axqr/AJTl8xynVQ9VPWIdJwGu1L2+QpaQzSxwtNjLJHGDvsXuDQfNfS+0dG1mG1EMbbNbRzxsaOAbC5rQPALgXo/pekxOkbyla/8A+oGT+xfS8jA4FpFwQQRwIO8LPT19mUbi+XbNXw6/nk+UH8D1BWT0cutiVL/MI8WOCTYvQmCeWA3+ykkjud5DXEA94se9bNmq7oaqCW9hHNE4/lDhm8rqJEctodBa0ZMNojvifrD6RxfCYZhmlZfICbhzmOsNbEg6hc+pYgwWXSsRP2Un8uT+krn5borRwhpsdHeoc73Yz4ucLeQK0bYG1VrxjYfNwTXYiH2ZX83Nb+kX/uS7buP7aN3OMj9Lif7kClxvbtb8VcI9m2CrNVnNrl3RkaB5Fi7NfdqTa2/jwVGjBzNHNzR4kLqyDkcYtcciR5pps5fPPbf6rP8A2qLNHZ7/AM8n9RTXY6K8s38lzfEt+iBZC8WT3YOP7SZ3JsY8S4/2quxD2e5WbYEazn+SP60Gjas/tJ6mMH9R+aSVA0PYnu0bf2l35WfBLjDmc1vvOY3xICDoMLPYDT7oHlZcxkp+jkfH7j3N7gbA+Fl1JUXainy1RPCRrHd49k/0g96CTs9U2kbfnbx0VxVDphbUK9tNxdBlCEIBCjGVeHVCCYqpiMV3vdzc7w4LdjOOCMtBNgRv4X5f65pLV45G4feHiEG/BY71cfVnPgx31V4XN8JxMesMcDoM1zwsWkfRWapxn2HBp1LXAb99tEFVxEZp5SOMkhHYXGyl7Px5KmN7rADPcnQC7HAeZS+OV4OsT+4AjyUllafcf+h30QdGZICLggjmCCFWtrG5pIgODXk95FvgUpwXFXskddrwwt4tcAXXFvK611+NHpXEhxGgb7LrW5bu1BHxCP2T2LpGYLmNXiGcWDXfpd9FaYcbGUDXQAbjwCCFtfH+0NI4xjyc76qJBGQWu91zXeBBXnHa/PK1wa4gNto1xsbk/MKLPjbYmFzgQGi5OVwTse1ibTtHbK27bzAYfVnnTzD9TS0fFfNLgr7ju3UlRTvpcgDHlvtF5L8rXB2XdbeB8FR5AD1eKrc+Wt7Ryuy4Xocumw2jLG0zPZ+ngtnobgDsUY4/4cU7x2luT4PK+gcwXz16JqxseIi+nSRSxjt0f8GFdw9a61L0/uKDi+/rHX4OM+l6h6PEXuG6WOGXqvYxn/l371RjvXS/TF7c1ORvMcoJ6g5pHxK596tpe6h55iLzDo+F0tk01LeH26PpioqQ+lzD/EibbrztHyKqtTT2CU7PYnLPQ0/RjMYQYXgOA+4AGnX+HL4qW59QRYwu/Uz6qxrPNES43PjnFktSe6ZhbdkgBTg83SE/qI+SU7cC8kIHuyeZb9CvOE1kscYYWG93HeOJuoGMGaSQPDLgNDbXAOhJ08Vk1I9NTEPjdwD4yewOBKvdRjELDbNc8cozW79yoomnAt0J/Uz6qOBUBxIi0P8AE3eg3SM3k7yST36pnsU8CaQHjGT4EX+KSyNqD/h/8QWulZOx2YtNrEWaSSb6HuQSoqc5B2Kx7DaCYcczPgfoUgkrn2sI3/oK2YHiL45C5zHNBaQbi19dNEDbG25ql3U1g8r/ADUWnj+2i/mR+TgoMe0DcxLz7ROvatjcXjdIzKRcPafAgoOhKsbaRfuX8i9viAR/SVLbjDeaT7T4o1zGajR9z+kgfFBijhJCt9G68bT/AAt8baqlUOLRgfeHiE8wrGGvJaLaC+nWUD9CitqFnp0HksXgxKXlRkQL5KNp3tB7QCtX/hkfuN/S1NMqMqBZ6i33R4BHqQ5JnkWMiBX6kOSx6kOSa5FjIgVGiHJY9SHJNsix0aBSaMclj1PqTfo0dGgTGk6kp2jwN1TTyQAhucNs7kWuDhccRcK29Ejol5MbxtLKlppaLV7YcOk9GFbfSSAjrdKD4ZCvTfRdVH700Q7A93xsu3dCgwrV6vj+Cwni2rn+76Q5LgPo3kp5mTmbO6M5gAzI0mxGupV36GbkFY+hWOiC2VrFekIWXNfLPNed5cj202SrqmcSxta4BjWgdIGkWJJ0Paq+3YDEj/hNH+9jt5Fd96FHQrXbT0tO8p2Hi2pxUjHWY2jwc/2F2bnpI3tlLS57g6zSS1thbfxKtIgKb9CjoltrWKxtCBmy2y3m9+2SsUxWfVU06NZ6JetZYKXqWfVOpMujWciBZ6mOSz6mOSZZFnIgWepjkj1EckzyLORAq9Qb7o8AsigbyHgE0yIyIFvqLeSDQN4tB7gmWRZyIFH/AIPCf8KP9Dfot0OHsb91jW9jQPgmORGVBFbEveRSMqMqD2hCEAhCEAhCEGLIshCAsiyEICyLIQgLIshCAssWQhBmyxZCEBZFkIQGVGVCEGbIshCAsiyEICyLIQgLIshCAsiyEIMoQhAIQhAIQhB//9k="/>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 name="AutoShape 4" descr="data:image/jpeg;base64,/9j/4AAQSkZJRgABAQAAAQABAAD/2wCEAAkGBxMTEhUSEhMVFhUVFRAVFRUVEg8PDxYVFhYWFxYVFRUZHSggGBolGxcVITEhJSkrLi4uFx8zODMsNygtLisBCgoKDg0OGxAQGy0lICIuLzM3LzcvLS0rNy8yLS81LTctKy0tKy03MC0tKzcrNTUtMDUtLTUvLy0vLS0rLS0tLf/AABEIAKgBKwMBIgACEQEDEQH/xAAcAAACAgMBAQAAAAAAAAAAAAAABQQGAQMHAgj/xABJEAABAwIDBAYHBQYDBgcBAAABAAIDBBEFEiEGMUFRE2FxgZGhBxQiUrHB0SMyQnKSJDNic7LCQ4LwY4Ois+HxFSU0U3STwxb/xAAbAQEAAgMBAQAAAAAAAAAAAAAABAUCAwYBB//EADIRAQACAQIDBAkCBwAAAAAAAAABAgMEEQUSITFBYZETFCIyUXGhsfCB8SMzNEJywdH/2gAMAwEAAhEDEQA/AO4oQhAIQhAIQhAIQhAIQhAIQhAIQhAIQhAIWmrqmRMMkj2sY3e5xDWjvKpmI+lClYbRsll/iyiNh7M3teSwvlpT3pStNotRqf5VJn7efYvKFz+i9KkDjaSCVg5tLJAOsjQ+F1c8KxWGoZngka9vG33geTmnVp6ivKZqX92WWp4fqdNG+WkxHx7vOOiahCFsQwhCEAhCEAhCEAhCEAhCEAhCEAhCEAhCEAhCEAhCEAhaJZwNFpNQgmoUA1KI66xsd3wQT0IWueYNFz3daDYhQPW1j1pAwQoDaxTIpA4XCD2tVXUtjY6R5ysY0ucTuAAuStqoPplxAx0TY2m3TStDutjAXEfqDFhkty1mUjSYPT5q4/jP7qBtXta+tlLnXETSeij4Ae87m8+W5V58l1E6RZ6XRU1t7TvL6Zh9HhpFMcbRCXFLbepmF4xLSzCaBxDhwNy1zeLXji0/9rFJukW5817LGImJ3hna9b1mto3iX0ls9jDKunZPHucNW7y1w0c09h8dDxTJcm9CeJHpJ6YnQtbM0cAWkMee/Mz9K6yrnDfnpEvm3EdLGm1Nsdezu+U/mwQvJeEdIFtQXpCwCsoBCwSvHTBBsQtfTBemPB3FB6QvL3AC5Uc1SCUhRhUr22dBuQsArKAQhCAQhCAWqpkysc7kCtqjYiwmJ4G/Kbdo1QJXVXWvBqknNUvPrKBuapR5qpLnVKi1NVogvmBVXSQtPEXae46eVkrxiu+2LPcAHeQCfiPBSdjoyKVpP43Pd3XsPIX71X9pSWVb77nhjh2ZQ34tKBi2qQapJW1SDVIHHraY4LWXfl5g+I/6XVTNUm2yzi6fqa1xPfp80FxXNfTjTk00EnBsxaerOw2P/D5rpSU7VYKKyllpybF7fZd7r2nMx3ZmAv1XWGSvNWYSdHm9Dnrknul80vZotakVNO+N7opWlj2OLXtO8Ebx/wBeKhyTW0VZyO39YiesS9Z1nOovSL3HdxDWguc4gNaAXOJJsAAN5JTkPWHUfQdTl1VPL+FkIYe2R7SPKNy6zXVeU5R3/RJfR1sz6jSNY+3SyHpJdxs4gWYDyaLDtueKj19Z9o/8zh4EhWOGnJSIcbxHURn1Frx2dnkbetLPrSQiqXo1S2oJ22uym/lzTiKQOAcNxFwqNNVqybLTF0Avwc8Dxv8ANBivxD2ywHRuh7eK0iqVYirSXOJ35nX7bm6mNqkDp9WojsVyOuDu8+pLJapJ8Qq0F3rsTDi3KfZytd3kX8gtIqlVMNqjkF+v4lMBUoHoqVsbVJCKlbBUoLTh9Tc5e9T1W8BkzS9jXE/D5qyIBCEIBCEIBCF5keALlBQ9psOdA/MB9m4+yeDSfwHl1dXYUjdULoGIYiHNcwxhzSLHM7TwsqpPgwtpceaBM6qUrBcOfVSZG3DAR0j+DRyv7x4D5L1BhkYkBnzmPiGWzHkOzs1T2gxV+UCENiYPusa1pt+YkanmUFyhiDWhrRZrQGgcAALAJNtXgxqIw5n72O5bwzA72X7hbrHWl8W0krXZHhpPYRcdRH0U3/8Ao9P3Wv59Pgg5+aktJa4EOBsQQQ4HkQdyDWKw7QPFSQTC1hH4wSZCPdJsLjtSZ2Ccigitqbmw1JsABqSTuAC6RsvhRgiu/wDePsXD3Rwb3a95SfY7DoIzmebzXNi4Wa0fwcLnnv8AncUAhaK2rZDG6WVwaxgJc47gP9cFw/a30gT1UhbC98MIvlaxxZI4e9I4HW/u7h171qy5q446rDQcOy6y3s9Ijv8AzvW/0vbPU8kRqs7I6hgGhcGmdg/BbeXgXykdh01HD6mEk3CbCUm53uO8nVx7+K1dETwVffPzTvts63S8JnFj5JtNvp/1DwrCJJ5WRNdGwvNs8sjYoh2uPwFyeS75sH6O6ahtMXCee2kpFo2X39E25tyzG537gSFxV1mtuRuGu5Mtl9oaijf0sTjkJ9qIk9FION28DbjvHks8eesdbQja3hWXLHLivt4fH9X0eqHtREYp3H8L/bae37w8fiFcMHxFlRDHPH92RocAbXF97T1g3B7FjF8MZURlj+1rh95p5hWMTv1cZas1maz2w5yKpe/WlpxrBZqZ9nWc03yvbuIHMbwd31Kge11r14nTVX+t5XR8AojDBGw/etd35nEuI7ibdyruyOzRBbUTjXR0bOXJ7uvkOHbuuSDmm0lKaepePwyEyMPD2jdw7iT3W5qKyrXRMcoYZo+jmIHFrswa5p95pK5nWYY6ORzGubIBuewgtI+R5hBulqlBLXSPDGC7nEADmSsikkJAta5A1Ia3XmToAuhbK7OxwDpC5skpFsw1Y0cQz6/BAv2g2fMdPE6IXMLA19hq5u8uA6nFx7HHkqq2tXWnvAFyQBzJACom02EU73Z6c2eT7TWtJiPM33A9nhxQJG1i2tq16jwJ3veSfbOYXDG/PLcuBGS4+zHX29u74A62ZoDHHneLOfY2O8N4A9fHwTlYa4HUahZQCEIQCEIQCTYtWb+QTCumyttxdoPmqzjQdk01JsAOs6BAtocQzSEdacuCreB0eWR9zez3i/A2JF0/e5BHqowkmEznpnMG7epk88rDYsL28xqbdi04XCBM54uC4D2SLEd/X8kDPEqDpGgtIDxuvuPUUuge9pyvBB69x7DxT+9xZLHtN8j3B2Zoe02tbVzSO0Fp7e9BJjbdenMCj0s2mu8aHtW2RyDW+pa1PMAxTOejJvpdvdvCpuKQOIc5p+40vI5tBANvG/cV5wKvLJGP5EE9nEeCBD6S9qzUzOp2uIhhcW2H+I9ujnHqBuB48VRMkd7+1ftACtGL7A4j6xI2KndI0veWSdJCI3NLiWuuXC2h3FJ9qMDkoJWQTlpe+Jsp6MktZme9obcgXPsb7ce9Vd8eSZm0u60us0lK0w49p2j95RxNy0+Pio87AT+8I7gtDn9a8F44LVFJWGTVUtG3b+eCUGZR73Xo7/ssPqwRrwUFspV99C+BMmrXSyNDhAzO0EXaJC4BhtxsMxHXY8FnTFzTtKLn4h6DHN6x0h1vYHDX09BTxSCzw1znA6Fpkc6TKesZrdy8Yrit3ljXEAaaGxPeE1xmr6OInidB38fBc5jqHOntfSxJ8QPmrWI2jaHBZMk5Lze3bM7+Z86AHU6k8TqVqfSjktrHokevWApq6SH7jzYfhPtM7LcO6ysBxxnq5n46ty3/AB+78+xUHE53BwAub8lmNkgZZx0u5wbycQAT22AQMRP0ri5xu4nUn/W5b2U4SjBHfe/MbJ8x2iCNLEBvWiKt6M54zlI5bj1EcQtmIO0SXDg5z3C12tsT52HkgstdjZkLS4WAA9nhfiVupyHC6q04c6ZsZu255X0Av8rd6d+thlmNBc88BuQOGxha6uTI2680oktd41OtgQ63gisjL2ObY6g8CgmYJiOYA8Dv+qfqh7PQSsAD2OHaCrvSvu0Hu8EG1CEIBCEIF+MxXYHDew37jofr3JLiMuVucalpa8drSCPgn2LTZYz/ABez47/K6rrRcEFAmwR1m68VO9csSB1eChmLojl4fhPVy7VDrZQeNjzCBs+uPNJpsSDJw47iCD8lFNRJ1HyVj2Cp2PlldI1rntEZYSA7Lq6+W+47tUHptbfclu0kxDaZ7TY3qWH9THD+oq61Wz0L3F/tNJNzldlBPO3DuVU23ha2SGFgs2NjnW1Or3WNyd59hBEoJTa7jcnW6nCW6TtlsFllWgcWBuDuc17Hfle0tJ7r37kt2foRY594JHeN630ji85QeFyTuCmwBjGlrTc63PWdSguWG/uo/wArfC2nkuV+nbD7Op6nTUSQuH4j+NlurV/Zcc11ah/dst7jPgFyP04VWaop4eDInyHl9o7L/wDmtOedqSseF1m2prt4/ZyYxE6nyWOh61NkIXgjkoO8uq9HTfZriisun+g+pDaqaM73whw/yPGn/HfuXNmK4eix5GKU9uPTg9Y6GQ/EDwXuO38SGOtwxOlyR4TPl1/07HtE67g3gG38SfoqbSUhzul3DN0Y6zbM7w9jxVsxp95i3k1vzPzSOtnaOjiH4GyOP5pHn5NHirNwzYx1l6e8Jc+qWGVN0GutlynN2rxhtLNWOLIi1rW2zOcdADyG8nQ/VeMS1aexO9gHBsknIxh3c06/FBGqY2xyujZ92PLGOfstAcT1l2Y963CXRKm1NyXne4uce1xuV6bVIJFbJooGDl46V7WlzWlmewJcAc1nW5eyb8luqJLhMfR++1TI3g6Inva5tviUGGVjXkZRqdBuvrwum1LTMBzO+9a2n1SfaHDnQVTnM0a+0jRwBJOZvjr/AJgtYx1rfvXB7CR4oLMCwfdFjx5qHXYkWC90mk2gYfu3J7CvMDjJq7uHAIJzMTnfbJHK4HcWxyFp77WVqwJkoi+1GVxcSBcEgWG+2l96MA/cMHLMPM28rJigEIQgEIQgV7RaRB3Brmk9hu34kKtYhVlrC9ljYEnW2g+aulTAHscx25wIPeubYnSuhe6GTiDY/hc07iEHp2ICWPr3jmCklXK4WNjYkgGxy3FiRfnqPFSYoHMsWnt5K2yYQJMLtb2gHTjTjcu82XCCnUtyrXsJpNIOcYPg4fVVmjarJsi61V+aN482n5ILyqBtiL1R/lx/3K/qi7ZN/aR1xsPm8fJBWKy4XgUUwjZO5to5HFrXXGpF943jc7wW+tGiu1bQ3wtjbashhf3tDXOPhm8UFRoq5kTHl18xtbTgP+6Z0dhGCRq7U96r8rLjXdp4Jo6quQGa7gANSTwAHNBf8ClzQMPUR+kkD4Livphqw7EXt/8AbihjPeDJ8HhdswamMcLGO0cASRvsXEki/evnXbqr6Wvqn/7aRo7GHIPJoUbUz7MQuuB4+bNa3whXKiQhZpJwfZO++i8yrpezWyQbgVXUvb9rOzpGEj2mxQvD225Zi1x6wWrRSvNC01Gb0N6798xDno3q3ei0/wDmlN2z/wDJkVRfvVp9GbrYnTfmk84nrVT34+aw1P8ATZP8Z+zp2NVTule9v4XkEcw05fgEtxGYPcwjfYg9m9SsZJZPKxw3ucRyIcbg+aUUkub2bfdcdezRWrgWireWrxTyOzWIII3ggg+CdYVRiWpiYRcZsx5WYC6x6jYDvUra6ICsJH4mRk9uo+ACBTUN9k35L1gc5bqN7SWHra4ZT5G/cttQNB3Ly+B0Na6Fou107G23nK54tbrsbdyBff2R2KL05zWsePlqVKpx7I7Ey2YpgahxP4IZ3eLcnwcUEWFpLbpnsRpWf7uT+1Q6dvsdyZ7Dx/tbjyif5uYPqgl7aO+3aOUQPi530VRqmK2bX/8AqB/LZ/U9V2qZogWsa4Bri1wa6+VxaQ11jY5TuNinmGOVnxTCg7DWMA9qKKORv5mtu7xBcO9U/DpLFB0HZx3sOHJ1/ED6Jsq/s1Lq4c2g+B/6qwIBCEIBCEIBVDaqNr5SHC9g34X+at6p2OC8z+0fAIEdQ4AaDQLoeGw5YY2Ebo2NI/ygFUKKDPKxnvPYD2Ei/lddHQcpa0NcW+65zfA2TTZ+UCqiPMuHi0j4lL8TZaeYf7WX+ordgLL1UI/jB8Ln5IOmKlbaD9ob/Kb/AFPV1VQ2xZ9tGebCPBx+qCrVQ0K6VRQ5qZjHbjCxp72AFc8rW6HsK6dA2zWjkAPAIOUGM7iNRcHtGhTnYxrG1Au0EuDg0kAkOte4PA2BHevGOU+SplHAuzD/ADgOPmSvWEaTxH+No8Tb5oL5VziON8h3Ma5x7Ggk/BfKk8hc4ucblxJJ5k6kr6a2wP7BV/8Axqr/AJTl8xynVQ9VPWIdJwGu1L2+QpaQzSxwtNjLJHGDvsXuDQfNfS+0dG1mG1EMbbNbRzxsaOAbC5rQPALgXo/pekxOkbyla/8A+oGT+xfS8jA4FpFwQQRwIO8LPT19mUbi+XbNXw6/nk+UH8D1BWT0cutiVL/MI8WOCTYvQmCeWA3+ykkjud5DXEA94se9bNmq7oaqCW9hHNE4/lDhm8rqJEctodBa0ZMNojvifrD6RxfCYZhmlZfICbhzmOsNbEg6hc+pYgwWXSsRP2Un8uT+krn5borRwhpsdHeoc73Yz4ucLeQK0bYG1VrxjYfNwTXYiH2ZX83Nb+kX/uS7buP7aN3OMj9Lif7kClxvbtb8VcI9m2CrNVnNrl3RkaB5Fi7NfdqTa2/jwVGjBzNHNzR4kLqyDkcYtcciR5pps5fPPbf6rP8A2qLNHZ7/AM8n9RTXY6K8s38lzfEt+iBZC8WT3YOP7SZ3JsY8S4/2quxD2e5WbYEazn+SP60Gjas/tJ6mMH9R+aSVA0PYnu0bf2l35WfBLjDmc1vvOY3xICDoMLPYDT7oHlZcxkp+jkfH7j3N7gbA+Fl1JUXainy1RPCRrHd49k/0g96CTs9U2kbfnbx0VxVDphbUK9tNxdBlCEIBCjGVeHVCCYqpiMV3vdzc7w4LdjOOCMtBNgRv4X5f65pLV45G4feHiEG/BY71cfVnPgx31V4XN8JxMesMcDoM1zwsWkfRWapxn2HBp1LXAb99tEFVxEZp5SOMkhHYXGyl7Px5KmN7rADPcnQC7HAeZS+OV4OsT+4AjyUllafcf+h30QdGZICLggjmCCFWtrG5pIgODXk95FvgUpwXFXskddrwwt4tcAXXFvK611+NHpXEhxGgb7LrW5bu1BHxCP2T2LpGYLmNXiGcWDXfpd9FaYcbGUDXQAbjwCCFtfH+0NI4xjyc76qJBGQWu91zXeBBXnHa/PK1wa4gNto1xsbk/MKLPjbYmFzgQGi5OVwTse1ibTtHbK27bzAYfVnnTzD9TS0fFfNLgr7ju3UlRTvpcgDHlvtF5L8rXB2XdbeB8FR5AD1eKrc+Wt7Ryuy4Xocumw2jLG0zPZ+ngtnobgDsUY4/4cU7x2luT4PK+gcwXz16JqxseIi+nSRSxjt0f8GFdw9a61L0/uKDi+/rHX4OM+l6h6PEXuG6WOGXqvYxn/l371RjvXS/TF7c1ORvMcoJ6g5pHxK596tpe6h55iLzDo+F0tk01LeH26PpioqQ+lzD/EibbrztHyKqtTT2CU7PYnLPQ0/RjMYQYXgOA+4AGnX+HL4qW59QRYwu/Uz6qxrPNES43PjnFktSe6ZhbdkgBTg83SE/qI+SU7cC8kIHuyeZb9CvOE1kscYYWG93HeOJuoGMGaSQPDLgNDbXAOhJ08Vk1I9NTEPjdwD4yewOBKvdRjELDbNc8cozW79yoomnAt0J/Uz6qOBUBxIi0P8AE3eg3SM3k7yST36pnsU8CaQHjGT4EX+KSyNqD/h/8QWulZOx2YtNrEWaSSb6HuQSoqc5B2Kx7DaCYcczPgfoUgkrn2sI3/oK2YHiL45C5zHNBaQbi19dNEDbG25ql3U1g8r/ADUWnj+2i/mR+TgoMe0DcxLz7ROvatjcXjdIzKRcPafAgoOhKsbaRfuX8i9viAR/SVLbjDeaT7T4o1zGajR9z+kgfFBijhJCt9G68bT/AAt8baqlUOLRgfeHiE8wrGGvJaLaC+nWUD9CitqFnp0HksXgxKXlRkQL5KNp3tB7QCtX/hkfuN/S1NMqMqBZ6i33R4BHqQ5JnkWMiBX6kOSx6kOSa5FjIgVGiHJY9SHJNsix0aBSaMclj1PqTfo0dGgTGk6kp2jwN1TTyQAhucNs7kWuDhccRcK29Ejol5MbxtLKlppaLV7YcOk9GFbfSSAjrdKD4ZCvTfRdVH700Q7A93xsu3dCgwrV6vj+Cwni2rn+76Q5LgPo3kp5mTmbO6M5gAzI0mxGupV36GbkFY+hWOiC2VrFekIWXNfLPNed5cj202SrqmcSxta4BjWgdIGkWJJ0Paq+3YDEj/hNH+9jt5Fd96FHQrXbT0tO8p2Hi2pxUjHWY2jwc/2F2bnpI3tlLS57g6zSS1thbfxKtIgKb9CjoltrWKxtCBmy2y3m9+2SsUxWfVU06NZ6JetZYKXqWfVOpMujWciBZ6mOSz6mOSZZFnIgWepjkj1EckzyLORAq9Qb7o8AsigbyHgE0yIyIFvqLeSDQN4tB7gmWRZyIFH/AIPCf8KP9Dfot0OHsb91jW9jQPgmORGVBFbEveRSMqMqD2hCEAhCEAhCEGLIshCAsiyEICyLIQgLIshCAssWQhBmyxZCEBZFkIQGVGVCEGbIshCAsiyEICyLIQgLIshCAsiyEIMoQhAIQhAIQhB//9k="/>
          <p:cNvSpPr>
            <a:spLocks noChangeAspect="1" noChangeArrowheads="1"/>
          </p:cNvSpPr>
          <p:nvPr/>
        </p:nvSpPr>
        <p:spPr bwMode="auto">
          <a:xfrm>
            <a:off x="12123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 name="AutoShape 6" descr="data:image/jpeg;base64,/9j/4AAQSkZJRgABAQAAAQABAAD/2wCEAAkGBxMTEhUSEhMVFhUVFRAVFRUVEg8PDxYVFhYWFxYVFRUZHSggGBolGxcVITEhJSkrLi4uFx8zODMsNygtLisBCgoKDg0OGxAQGy0lICIuLzM3LzcvLS0rNy8yLS81LTctKy0tKy03MC0tKzcrNTUtMDUtLTUvLy0vLS0rLS0tLf/AABEIAKgBKwMBIgACEQEDEQH/xAAcAAACAgMBAQAAAAAAAAAAAAAABQQGAQMHAgj/xABJEAABAwIDBAYHBQYDBgcBAAABAAIDBBEFEiEGMUFRE2FxgZGhBxQiUrHB0SMyQnKSJDNic7LCQ4LwY4Ois+HxFSU0U3STwxb/xAAbAQEAAgMBAQAAAAAAAAAAAAAABAUCAwYBB//EADIRAQACAQIDBAkCBwAAAAAAAAABAgMEEQUSITFBYZETFCIyUXGhsfCB8SMzNEJywdH/2gAMAwEAAhEDEQA/AO4oQhAIQhAIQhAIQhAIQhAIQhAIQhAIQhAIWmrqmRMMkj2sY3e5xDWjvKpmI+lClYbRsll/iyiNh7M3teSwvlpT3pStNotRqf5VJn7efYvKFz+i9KkDjaSCVg5tLJAOsjQ+F1c8KxWGoZngka9vG33geTmnVp6ivKZqX92WWp4fqdNG+WkxHx7vOOiahCFsQwhCEAhCEAhCEAhCEAhCEAhCEAhCEAhCEAhCEAhCEAhaJZwNFpNQgmoUA1KI66xsd3wQT0IWueYNFz3daDYhQPW1j1pAwQoDaxTIpA4XCD2tVXUtjY6R5ysY0ucTuAAuStqoPplxAx0TY2m3TStDutjAXEfqDFhkty1mUjSYPT5q4/jP7qBtXta+tlLnXETSeij4Ae87m8+W5V58l1E6RZ6XRU1t7TvL6Zh9HhpFMcbRCXFLbepmF4xLSzCaBxDhwNy1zeLXji0/9rFJukW5817LGImJ3hna9b1mto3iX0ls9jDKunZPHucNW7y1w0c09h8dDxTJcm9CeJHpJ6YnQtbM0cAWkMee/Mz9K6yrnDfnpEvm3EdLGm1Nsdezu+U/mwQvJeEdIFtQXpCwCsoBCwSvHTBBsQtfTBemPB3FB6QvL3AC5Uc1SCUhRhUr22dBuQsArKAQhCAQhCAWqpkysc7kCtqjYiwmJ4G/Kbdo1QJXVXWvBqknNUvPrKBuapR5qpLnVKi1NVogvmBVXSQtPEXae46eVkrxiu+2LPcAHeQCfiPBSdjoyKVpP43Pd3XsPIX71X9pSWVb77nhjh2ZQ34tKBi2qQapJW1SDVIHHraY4LWXfl5g+I/6XVTNUm2yzi6fqa1xPfp80FxXNfTjTk00EnBsxaerOw2P/D5rpSU7VYKKyllpybF7fZd7r2nMx3ZmAv1XWGSvNWYSdHm9Dnrknul80vZotakVNO+N7opWlj2OLXtO8Ebx/wBeKhyTW0VZyO39YiesS9Z1nOovSL3HdxDWguc4gNaAXOJJsAAN5JTkPWHUfQdTl1VPL+FkIYe2R7SPKNy6zXVeU5R3/RJfR1sz6jSNY+3SyHpJdxs4gWYDyaLDtueKj19Z9o/8zh4EhWOGnJSIcbxHURn1Frx2dnkbetLPrSQiqXo1S2oJ22uym/lzTiKQOAcNxFwqNNVqybLTF0Avwc8Dxv8ANBivxD2ywHRuh7eK0iqVYirSXOJ35nX7bm6mNqkDp9WojsVyOuDu8+pLJapJ8Qq0F3rsTDi3KfZytd3kX8gtIqlVMNqjkF+v4lMBUoHoqVsbVJCKlbBUoLTh9Tc5e9T1W8BkzS9jXE/D5qyIBCEIBCEIBCF5keALlBQ9psOdA/MB9m4+yeDSfwHl1dXYUjdULoGIYiHNcwxhzSLHM7TwsqpPgwtpceaBM6qUrBcOfVSZG3DAR0j+DRyv7x4D5L1BhkYkBnzmPiGWzHkOzs1T2gxV+UCENiYPusa1pt+YkanmUFyhiDWhrRZrQGgcAALAJNtXgxqIw5n72O5bwzA72X7hbrHWl8W0krXZHhpPYRcdRH0U3/8Ao9P3Wv59Pgg5+aktJa4EOBsQQQ4HkQdyDWKw7QPFSQTC1hH4wSZCPdJsLjtSZ2Ccigitqbmw1JsABqSTuAC6RsvhRgiu/wDePsXD3Rwb3a95SfY7DoIzmebzXNi4Wa0fwcLnnv8AncUAhaK2rZDG6WVwaxgJc47gP9cFw/a30gT1UhbC98MIvlaxxZI4e9I4HW/u7h171qy5q446rDQcOy6y3s9Ijv8AzvW/0vbPU8kRqs7I6hgGhcGmdg/BbeXgXykdh01HD6mEk3CbCUm53uO8nVx7+K1dETwVffPzTvts63S8JnFj5JtNvp/1DwrCJJ5WRNdGwvNs8sjYoh2uPwFyeS75sH6O6ahtMXCee2kpFo2X39E25tyzG537gSFxV1mtuRuGu5Mtl9oaijf0sTjkJ9qIk9FION28DbjvHks8eesdbQja3hWXLHLivt4fH9X0eqHtREYp3H8L/bae37w8fiFcMHxFlRDHPH92RocAbXF97T1g3B7FjF8MZURlj+1rh95p5hWMTv1cZas1maz2w5yKpe/WlpxrBZqZ9nWc03yvbuIHMbwd31Kge11r14nTVX+t5XR8AojDBGw/etd35nEuI7ibdyruyOzRBbUTjXR0bOXJ7uvkOHbuuSDmm0lKaepePwyEyMPD2jdw7iT3W5qKyrXRMcoYZo+jmIHFrswa5p95pK5nWYY6ORzGubIBuewgtI+R5hBulqlBLXSPDGC7nEADmSsikkJAta5A1Ia3XmToAuhbK7OxwDpC5skpFsw1Y0cQz6/BAv2g2fMdPE6IXMLA19hq5u8uA6nFx7HHkqq2tXWnvAFyQBzJACom02EU73Z6c2eT7TWtJiPM33A9nhxQJG1i2tq16jwJ3veSfbOYXDG/PLcuBGS4+zHX29u74A62ZoDHHneLOfY2O8N4A9fHwTlYa4HUahZQCEIQCEIQCTYtWb+QTCumyttxdoPmqzjQdk01JsAOs6BAtocQzSEdacuCreB0eWR9zez3i/A2JF0/e5BHqowkmEznpnMG7epk88rDYsL28xqbdi04XCBM54uC4D2SLEd/X8kDPEqDpGgtIDxuvuPUUuge9pyvBB69x7DxT+9xZLHtN8j3B2Zoe02tbVzSO0Fp7e9BJjbdenMCj0s2mu8aHtW2RyDW+pa1PMAxTOejJvpdvdvCpuKQOIc5p+40vI5tBANvG/cV5wKvLJGP5EE9nEeCBD6S9qzUzOp2uIhhcW2H+I9ujnHqBuB48VRMkd7+1ftACtGL7A4j6xI2KndI0veWSdJCI3NLiWuuXC2h3FJ9qMDkoJWQTlpe+Jsp6MktZme9obcgXPsb7ce9Vd8eSZm0u60us0lK0w49p2j95RxNy0+Pio87AT+8I7gtDn9a8F44LVFJWGTVUtG3b+eCUGZR73Xo7/ssPqwRrwUFspV99C+BMmrXSyNDhAzO0EXaJC4BhtxsMxHXY8FnTFzTtKLn4h6DHN6x0h1vYHDX09BTxSCzw1znA6Fpkc6TKesZrdy8Yrit3ljXEAaaGxPeE1xmr6OInidB38fBc5jqHOntfSxJ8QPmrWI2jaHBZMk5Lze3bM7+Z86AHU6k8TqVqfSjktrHokevWApq6SH7jzYfhPtM7LcO6ysBxxnq5n46ty3/AB+78+xUHE53BwAub8lmNkgZZx0u5wbycQAT22AQMRP0ri5xu4nUn/W5b2U4SjBHfe/MbJ8x2iCNLEBvWiKt6M54zlI5bj1EcQtmIO0SXDg5z3C12tsT52HkgstdjZkLS4WAA9nhfiVupyHC6q04c6ZsZu255X0Av8rd6d+thlmNBc88BuQOGxha6uTI2680oktd41OtgQ63gisjL2ObY6g8CgmYJiOYA8Dv+qfqh7PQSsAD2OHaCrvSvu0Hu8EG1CEIBCEIF+MxXYHDew37jofr3JLiMuVucalpa8drSCPgn2LTZYz/ABez47/K6rrRcEFAmwR1m68VO9csSB1eChmLojl4fhPVy7VDrZQeNjzCBs+uPNJpsSDJw47iCD8lFNRJ1HyVj2Cp2PlldI1rntEZYSA7Lq6+W+47tUHptbfclu0kxDaZ7TY3qWH9THD+oq61Wz0L3F/tNJNzldlBPO3DuVU23ha2SGFgs2NjnW1Or3WNyd59hBEoJTa7jcnW6nCW6TtlsFllWgcWBuDuc17Hfle0tJ7r37kt2foRY594JHeN630ji85QeFyTuCmwBjGlrTc63PWdSguWG/uo/wArfC2nkuV+nbD7Op6nTUSQuH4j+NlurV/Zcc11ah/dst7jPgFyP04VWaop4eDInyHl9o7L/wDmtOedqSseF1m2prt4/ZyYxE6nyWOh61NkIXgjkoO8uq9HTfZriisun+g+pDaqaM73whw/yPGn/HfuXNmK4eix5GKU9uPTg9Y6GQ/EDwXuO38SGOtwxOlyR4TPl1/07HtE67g3gG38SfoqbSUhzul3DN0Y6zbM7w9jxVsxp95i3k1vzPzSOtnaOjiH4GyOP5pHn5NHirNwzYx1l6e8Jc+qWGVN0GutlynN2rxhtLNWOLIi1rW2zOcdADyG8nQ/VeMS1aexO9gHBsknIxh3c06/FBGqY2xyujZ92PLGOfstAcT1l2Y963CXRKm1NyXne4uce1xuV6bVIJFbJooGDl46V7WlzWlmewJcAc1nW5eyb8luqJLhMfR++1TI3g6Inva5tviUGGVjXkZRqdBuvrwum1LTMBzO+9a2n1SfaHDnQVTnM0a+0jRwBJOZvjr/AJgtYx1rfvXB7CR4oLMCwfdFjx5qHXYkWC90mk2gYfu3J7CvMDjJq7uHAIJzMTnfbJHK4HcWxyFp77WVqwJkoi+1GVxcSBcEgWG+2l96MA/cMHLMPM28rJigEIQgEIQgV7RaRB3Brmk9hu34kKtYhVlrC9ljYEnW2g+aulTAHscx25wIPeubYnSuhe6GTiDY/hc07iEHp2ICWPr3jmCklXK4WNjYkgGxy3FiRfnqPFSYoHMsWnt5K2yYQJMLtb2gHTjTjcu82XCCnUtyrXsJpNIOcYPg4fVVmjarJsi61V+aN482n5ILyqBtiL1R/lx/3K/qi7ZN/aR1xsPm8fJBWKy4XgUUwjZO5to5HFrXXGpF943jc7wW+tGiu1bQ3wtjbashhf3tDXOPhm8UFRoq5kTHl18xtbTgP+6Z0dhGCRq7U96r8rLjXdp4Jo6quQGa7gANSTwAHNBf8ClzQMPUR+kkD4Livphqw7EXt/8AbihjPeDJ8HhdswamMcLGO0cASRvsXEki/evnXbqr6Wvqn/7aRo7GHIPJoUbUz7MQuuB4+bNa3whXKiQhZpJwfZO++i8yrpezWyQbgVXUvb9rOzpGEj2mxQvD225Zi1x6wWrRSvNC01Gb0N6798xDno3q3ei0/wDmlN2z/wDJkVRfvVp9GbrYnTfmk84nrVT34+aw1P8ATZP8Z+zp2NVTule9v4XkEcw05fgEtxGYPcwjfYg9m9SsZJZPKxw3ucRyIcbg+aUUkub2bfdcdezRWrgWireWrxTyOzWIII3ggg+CdYVRiWpiYRcZsx5WYC6x6jYDvUra6ICsJH4mRk9uo+ACBTUN9k35L1gc5bqN7SWHra4ZT5G/cttQNB3Ly+B0Na6Fou107G23nK54tbrsbdyBff2R2KL05zWsePlqVKpx7I7Ey2YpgahxP4IZ3eLcnwcUEWFpLbpnsRpWf7uT+1Q6dvsdyZ7Dx/tbjyif5uYPqgl7aO+3aOUQPi530VRqmK2bX/8AqB/LZ/U9V2qZogWsa4Bri1wa6+VxaQ11jY5TuNinmGOVnxTCg7DWMA9qKKORv5mtu7xBcO9U/DpLFB0HZx3sOHJ1/ED6Jsq/s1Lq4c2g+B/6qwIBCEIBCEIBVDaqNr5SHC9g34X+at6p2OC8z+0fAIEdQ4AaDQLoeGw5YY2Ebo2NI/ygFUKKDPKxnvPYD2Ei/lddHQcpa0NcW+65zfA2TTZ+UCqiPMuHi0j4lL8TZaeYf7WX+ordgLL1UI/jB8Ln5IOmKlbaD9ob/Kb/AFPV1VQ2xZ9tGebCPBx+qCrVQ0K6VRQ5qZjHbjCxp72AFc8rW6HsK6dA2zWjkAPAIOUGM7iNRcHtGhTnYxrG1Au0EuDg0kAkOte4PA2BHevGOU+SplHAuzD/ADgOPmSvWEaTxH+No8Tb5oL5VziON8h3Ma5x7Ggk/BfKk8hc4ucblxJJ5k6kr6a2wP7BV/8Axqr/AJTl8xynVQ9VPWIdJwGu1L2+QpaQzSxwtNjLJHGDvsXuDQfNfS+0dG1mG1EMbbNbRzxsaOAbC5rQPALgXo/pekxOkbyla/8A+oGT+xfS8jA4FpFwQQRwIO8LPT19mUbi+XbNXw6/nk+UH8D1BWT0cutiVL/MI8WOCTYvQmCeWA3+ykkjud5DXEA94se9bNmq7oaqCW9hHNE4/lDhm8rqJEctodBa0ZMNojvifrD6RxfCYZhmlZfICbhzmOsNbEg6hc+pYgwWXSsRP2Un8uT+krn5borRwhpsdHeoc73Yz4ucLeQK0bYG1VrxjYfNwTXYiH2ZX83Nb+kX/uS7buP7aN3OMj9Lif7kClxvbtb8VcI9m2CrNVnNrl3RkaB5Fi7NfdqTa2/jwVGjBzNHNzR4kLqyDkcYtcciR5pps5fPPbf6rP8A2qLNHZ7/AM8n9RTXY6K8s38lzfEt+iBZC8WT3YOP7SZ3JsY8S4/2quxD2e5WbYEazn+SP60Gjas/tJ6mMH9R+aSVA0PYnu0bf2l35WfBLjDmc1vvOY3xICDoMLPYDT7oHlZcxkp+jkfH7j3N7gbA+Fl1JUXainy1RPCRrHd49k/0g96CTs9U2kbfnbx0VxVDphbUK9tNxdBlCEIBCjGVeHVCCYqpiMV3vdzc7w4LdjOOCMtBNgRv4X5f65pLV45G4feHiEG/BY71cfVnPgx31V4XN8JxMesMcDoM1zwsWkfRWapxn2HBp1LXAb99tEFVxEZp5SOMkhHYXGyl7Px5KmN7rADPcnQC7HAeZS+OV4OsT+4AjyUllafcf+h30QdGZICLggjmCCFWtrG5pIgODXk95FvgUpwXFXskddrwwt4tcAXXFvK611+NHpXEhxGgb7LrW5bu1BHxCP2T2LpGYLmNXiGcWDXfpd9FaYcbGUDXQAbjwCCFtfH+0NI4xjyc76qJBGQWu91zXeBBXnHa/PK1wa4gNto1xsbk/MKLPjbYmFzgQGi5OVwTse1ibTtHbK27bzAYfVnnTzD9TS0fFfNLgr7ju3UlRTvpcgDHlvtF5L8rXB2XdbeB8FR5AD1eKrc+Wt7Ryuy4Xocumw2jLG0zPZ+ngtnobgDsUY4/4cU7x2luT4PK+gcwXz16JqxseIi+nSRSxjt0f8GFdw9a61L0/uKDi+/rHX4OM+l6h6PEXuG6WOGXqvYxn/l371RjvXS/TF7c1ORvMcoJ6g5pHxK596tpe6h55iLzDo+F0tk01LeH26PpioqQ+lzD/EibbrztHyKqtTT2CU7PYnLPQ0/RjMYQYXgOA+4AGnX+HL4qW59QRYwu/Uz6qxrPNES43PjnFktSe6ZhbdkgBTg83SE/qI+SU7cC8kIHuyeZb9CvOE1kscYYWG93HeOJuoGMGaSQPDLgNDbXAOhJ08Vk1I9NTEPjdwD4yewOBKvdRjELDbNc8cozW79yoomnAt0J/Uz6qOBUBxIi0P8AE3eg3SM3k7yST36pnsU8CaQHjGT4EX+KSyNqD/h/8QWulZOx2YtNrEWaSSb6HuQSoqc5B2Kx7DaCYcczPgfoUgkrn2sI3/oK2YHiL45C5zHNBaQbi19dNEDbG25ql3U1g8r/ADUWnj+2i/mR+TgoMe0DcxLz7ROvatjcXjdIzKRcPafAgoOhKsbaRfuX8i9viAR/SVLbjDeaT7T4o1zGajR9z+kgfFBijhJCt9G68bT/AAt8baqlUOLRgfeHiE8wrGGvJaLaC+nWUD9CitqFnp0HksXgxKXlRkQL5KNp3tB7QCtX/hkfuN/S1NMqMqBZ6i33R4BHqQ5JnkWMiBX6kOSx6kOSa5FjIgVGiHJY9SHJNsix0aBSaMclj1PqTfo0dGgTGk6kp2jwN1TTyQAhucNs7kWuDhccRcK29Ejol5MbxtLKlppaLV7YcOk9GFbfSSAjrdKD4ZCvTfRdVH700Q7A93xsu3dCgwrV6vj+Cwni2rn+76Q5LgPo3kp5mTmbO6M5gAzI0mxGupV36GbkFY+hWOiC2VrFekIWXNfLPNed5cj202SrqmcSxta4BjWgdIGkWJJ0Paq+3YDEj/hNH+9jt5Fd96FHQrXbT0tO8p2Hi2pxUjHWY2jwc/2F2bnpI3tlLS57g6zSS1thbfxKtIgKb9CjoltrWKxtCBmy2y3m9+2SsUxWfVU06NZ6JetZYKXqWfVOpMujWciBZ6mOSz6mOSZZFnIgWepjkj1EckzyLORAq9Qb7o8AsigbyHgE0yIyIFvqLeSDQN4tB7gmWRZyIFH/AIPCf8KP9Dfot0OHsb91jW9jQPgmORGVBFbEveRSMqMqD2hCEAhCEAhCEGLIshCAsiyEICyLIQgLIshCAssWQhBmyxZCEBZFkIQGVGVCEGbIshCAsiyEICyLIQgLIshCAsiyEIMoQhAIQhAIQhB//9k="/>
          <p:cNvSpPr>
            <a:spLocks noChangeAspect="1" noChangeArrowheads="1"/>
          </p:cNvSpPr>
          <p:nvPr/>
        </p:nvSpPr>
        <p:spPr bwMode="auto">
          <a:xfrm>
            <a:off x="12276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6" name="AutoShape 8" descr="data:image/jpeg;base64,/9j/4AAQSkZJRgABAQAAAQABAAD/2wCEAAkGBxMTEhUSEhMVFhUVFRAVFRUVEg8PDxYVFhYWFxYVFRUZHSggGBolGxcVITEhJSkrLi4uFx8zODMsNygtLisBCgoKDg0OGxAQGy0lICIuLzM3LzcvLS0rNy8yLS81LTctKy0tKy03MC0tKzcrNTUtMDUtLTUvLy0vLS0rLS0tLf/AABEIAKgBKwMBIgACEQEDEQH/xAAcAAACAgMBAQAAAAAAAAAAAAAABQQGAQMHAgj/xABJEAABAwIDBAYHBQYDBgcBAAABAAIDBBEFEiEGMUFRE2FxgZGhBxQiUrHB0SMyQnKSJDNic7LCQ4LwY4Ois+HxFSU0U3STwxb/xAAbAQEAAgMBAQAAAAAAAAAAAAAABAUCAwYBB//EADIRAQACAQIDBAkCBwAAAAAAAAABAgMEEQUSITFBYZETFCIyUXGhsfCB8SMzNEJywdH/2gAMAwEAAhEDEQA/AO4oQhAIQhAIQhAIQhAIQhAIQhAIQhAIQhAIWmrqmRMMkj2sY3e5xDWjvKpmI+lClYbRsll/iyiNh7M3teSwvlpT3pStNotRqf5VJn7efYvKFz+i9KkDjaSCVg5tLJAOsjQ+F1c8KxWGoZngka9vG33geTmnVp6ivKZqX92WWp4fqdNG+WkxHx7vOOiahCFsQwhCEAhCEAhCEAhCEAhCEAhCEAhCEAhCEAhCEAhCEAhaJZwNFpNQgmoUA1KI66xsd3wQT0IWueYNFz3daDYhQPW1j1pAwQoDaxTIpA4XCD2tVXUtjY6R5ysY0ucTuAAuStqoPplxAx0TY2m3TStDutjAXEfqDFhkty1mUjSYPT5q4/jP7qBtXta+tlLnXETSeij4Ae87m8+W5V58l1E6RZ6XRU1t7TvL6Zh9HhpFMcbRCXFLbepmF4xLSzCaBxDhwNy1zeLXji0/9rFJukW5817LGImJ3hna9b1mto3iX0ls9jDKunZPHucNW7y1w0c09h8dDxTJcm9CeJHpJ6YnQtbM0cAWkMee/Mz9K6yrnDfnpEvm3EdLGm1Nsdezu+U/mwQvJeEdIFtQXpCwCsoBCwSvHTBBsQtfTBemPB3FB6QvL3AC5Uc1SCUhRhUr22dBuQsArKAQhCAQhCAWqpkysc7kCtqjYiwmJ4G/Kbdo1QJXVXWvBqknNUvPrKBuapR5qpLnVKi1NVogvmBVXSQtPEXae46eVkrxiu+2LPcAHeQCfiPBSdjoyKVpP43Pd3XsPIX71X9pSWVb77nhjh2ZQ34tKBi2qQapJW1SDVIHHraY4LWXfl5g+I/6XVTNUm2yzi6fqa1xPfp80FxXNfTjTk00EnBsxaerOw2P/D5rpSU7VYKKyllpybF7fZd7r2nMx3ZmAv1XWGSvNWYSdHm9Dnrknul80vZotakVNO+N7opWlj2OLXtO8Ebx/wBeKhyTW0VZyO39YiesS9Z1nOovSL3HdxDWguc4gNaAXOJJsAAN5JTkPWHUfQdTl1VPL+FkIYe2R7SPKNy6zXVeU5R3/RJfR1sz6jSNY+3SyHpJdxs4gWYDyaLDtueKj19Z9o/8zh4EhWOGnJSIcbxHURn1Frx2dnkbetLPrSQiqXo1S2oJ22uym/lzTiKQOAcNxFwqNNVqybLTF0Avwc8Dxv8ANBivxD2ywHRuh7eK0iqVYirSXOJ35nX7bm6mNqkDp9WojsVyOuDu8+pLJapJ8Qq0F3rsTDi3KfZytd3kX8gtIqlVMNqjkF+v4lMBUoHoqVsbVJCKlbBUoLTh9Tc5e9T1W8BkzS9jXE/D5qyIBCEIBCEIBCF5keALlBQ9psOdA/MB9m4+yeDSfwHl1dXYUjdULoGIYiHNcwxhzSLHM7TwsqpPgwtpceaBM6qUrBcOfVSZG3DAR0j+DRyv7x4D5L1BhkYkBnzmPiGWzHkOzs1T2gxV+UCENiYPusa1pt+YkanmUFyhiDWhrRZrQGgcAALAJNtXgxqIw5n72O5bwzA72X7hbrHWl8W0krXZHhpPYRcdRH0U3/8Ao9P3Wv59Pgg5+aktJa4EOBsQQQ4HkQdyDWKw7QPFSQTC1hH4wSZCPdJsLjtSZ2Ccigitqbmw1JsABqSTuAC6RsvhRgiu/wDePsXD3Rwb3a95SfY7DoIzmebzXNi4Wa0fwcLnnv8AncUAhaK2rZDG6WVwaxgJc47gP9cFw/a30gT1UhbC98MIvlaxxZI4e9I4HW/u7h171qy5q446rDQcOy6y3s9Ijv8AzvW/0vbPU8kRqs7I6hgGhcGmdg/BbeXgXykdh01HD6mEk3CbCUm53uO8nVx7+K1dETwVffPzTvts63S8JnFj5JtNvp/1DwrCJJ5WRNdGwvNs8sjYoh2uPwFyeS75sH6O6ahtMXCee2kpFo2X39E25tyzG537gSFxV1mtuRuGu5Mtl9oaijf0sTjkJ9qIk9FION28DbjvHks8eesdbQja3hWXLHLivt4fH9X0eqHtREYp3H8L/bae37w8fiFcMHxFlRDHPH92RocAbXF97T1g3B7FjF8MZURlj+1rh95p5hWMTv1cZas1maz2w5yKpe/WlpxrBZqZ9nWc03yvbuIHMbwd31Kge11r14nTVX+t5XR8AojDBGw/etd35nEuI7ibdyruyOzRBbUTjXR0bOXJ7uvkOHbuuSDmm0lKaepePwyEyMPD2jdw7iT3W5qKyrXRMcoYZo+jmIHFrswa5p95pK5nWYY6ORzGubIBuewgtI+R5hBulqlBLXSPDGC7nEADmSsikkJAta5A1Ia3XmToAuhbK7OxwDpC5skpFsw1Y0cQz6/BAv2g2fMdPE6IXMLA19hq5u8uA6nFx7HHkqq2tXWnvAFyQBzJACom02EU73Z6c2eT7TWtJiPM33A9nhxQJG1i2tq16jwJ3veSfbOYXDG/PLcuBGS4+zHX29u74A62ZoDHHneLOfY2O8N4A9fHwTlYa4HUahZQCEIQCEIQCTYtWb+QTCumyttxdoPmqzjQdk01JsAOs6BAtocQzSEdacuCreB0eWR9zez3i/A2JF0/e5BHqowkmEznpnMG7epk88rDYsL28xqbdi04XCBM54uC4D2SLEd/X8kDPEqDpGgtIDxuvuPUUuge9pyvBB69x7DxT+9xZLHtN8j3B2Zoe02tbVzSO0Fp7e9BJjbdenMCj0s2mu8aHtW2RyDW+pa1PMAxTOejJvpdvdvCpuKQOIc5p+40vI5tBANvG/cV5wKvLJGP5EE9nEeCBD6S9qzUzOp2uIhhcW2H+I9ujnHqBuB48VRMkd7+1ftACtGL7A4j6xI2KndI0veWSdJCI3NLiWuuXC2h3FJ9qMDkoJWQTlpe+Jsp6MktZme9obcgXPsb7ce9Vd8eSZm0u60us0lK0w49p2j95RxNy0+Pio87AT+8I7gtDn9a8F44LVFJWGTVUtG3b+eCUGZR73Xo7/ssPqwRrwUFspV99C+BMmrXSyNDhAzO0EXaJC4BhtxsMxHXY8FnTFzTtKLn4h6DHN6x0h1vYHDX09BTxSCzw1znA6Fpkc6TKesZrdy8Yrit3ljXEAaaGxPeE1xmr6OInidB38fBc5jqHOntfSxJ8QPmrWI2jaHBZMk5Lze3bM7+Z86AHU6k8TqVqfSjktrHokevWApq6SH7jzYfhPtM7LcO6ysBxxnq5n46ty3/AB+78+xUHE53BwAub8lmNkgZZx0u5wbycQAT22AQMRP0ri5xu4nUn/W5b2U4SjBHfe/MbJ8x2iCNLEBvWiKt6M54zlI5bj1EcQtmIO0SXDg5z3C12tsT52HkgstdjZkLS4WAA9nhfiVupyHC6q04c6ZsZu255X0Av8rd6d+thlmNBc88BuQOGxha6uTI2680oktd41OtgQ63gisjL2ObY6g8CgmYJiOYA8Dv+qfqh7PQSsAD2OHaCrvSvu0Hu8EG1CEIBCEIF+MxXYHDew37jofr3JLiMuVucalpa8drSCPgn2LTZYz/ABez47/K6rrRcEFAmwR1m68VO9csSB1eChmLojl4fhPVy7VDrZQeNjzCBs+uPNJpsSDJw47iCD8lFNRJ1HyVj2Cp2PlldI1rntEZYSA7Lq6+W+47tUHptbfclu0kxDaZ7TY3qWH9THD+oq61Wz0L3F/tNJNzldlBPO3DuVU23ha2SGFgs2NjnW1Or3WNyd59hBEoJTa7jcnW6nCW6TtlsFllWgcWBuDuc17Hfle0tJ7r37kt2foRY594JHeN630ji85QeFyTuCmwBjGlrTc63PWdSguWG/uo/wArfC2nkuV+nbD7Op6nTUSQuH4j+NlurV/Zcc11ah/dst7jPgFyP04VWaop4eDInyHl9o7L/wDmtOedqSseF1m2prt4/ZyYxE6nyWOh61NkIXgjkoO8uq9HTfZriisun+g+pDaqaM73whw/yPGn/HfuXNmK4eix5GKU9uPTg9Y6GQ/EDwXuO38SGOtwxOlyR4TPl1/07HtE67g3gG38SfoqbSUhzul3DN0Y6zbM7w9jxVsxp95i3k1vzPzSOtnaOjiH4GyOP5pHn5NHirNwzYx1l6e8Jc+qWGVN0GutlynN2rxhtLNWOLIi1rW2zOcdADyG8nQ/VeMS1aexO9gHBsknIxh3c06/FBGqY2xyujZ92PLGOfstAcT1l2Y963CXRKm1NyXne4uce1xuV6bVIJFbJooGDl46V7WlzWlmewJcAc1nW5eyb8luqJLhMfR++1TI3g6Inva5tviUGGVjXkZRqdBuvrwum1LTMBzO+9a2n1SfaHDnQVTnM0a+0jRwBJOZvjr/AJgtYx1rfvXB7CR4oLMCwfdFjx5qHXYkWC90mk2gYfu3J7CvMDjJq7uHAIJzMTnfbJHK4HcWxyFp77WVqwJkoi+1GVxcSBcEgWG+2l96MA/cMHLMPM28rJigEIQgEIQgV7RaRB3Brmk9hu34kKtYhVlrC9ljYEnW2g+aulTAHscx25wIPeubYnSuhe6GTiDY/hc07iEHp2ICWPr3jmCklXK4WNjYkgGxy3FiRfnqPFSYoHMsWnt5K2yYQJMLtb2gHTjTjcu82XCCnUtyrXsJpNIOcYPg4fVVmjarJsi61V+aN482n5ILyqBtiL1R/lx/3K/qi7ZN/aR1xsPm8fJBWKy4XgUUwjZO5to5HFrXXGpF943jc7wW+tGiu1bQ3wtjbashhf3tDXOPhm8UFRoq5kTHl18xtbTgP+6Z0dhGCRq7U96r8rLjXdp4Jo6quQGa7gANSTwAHNBf8ClzQMPUR+kkD4Livphqw7EXt/8AbihjPeDJ8HhdswamMcLGO0cASRvsXEki/evnXbqr6Wvqn/7aRo7GHIPJoUbUz7MQuuB4+bNa3whXKiQhZpJwfZO++i8yrpezWyQbgVXUvb9rOzpGEj2mxQvD225Zi1x6wWrRSvNC01Gb0N6798xDno3q3ei0/wDmlN2z/wDJkVRfvVp9GbrYnTfmk84nrVT34+aw1P8ATZP8Z+zp2NVTule9v4XkEcw05fgEtxGYPcwjfYg9m9SsZJZPKxw3ucRyIcbg+aUUkub2bfdcdezRWrgWireWrxTyOzWIII3ggg+CdYVRiWpiYRcZsx5WYC6x6jYDvUra6ICsJH4mRk9uo+ACBTUN9k35L1gc5bqN7SWHra4ZT5G/cttQNB3Ly+B0Na6Fou107G23nK54tbrsbdyBff2R2KL05zWsePlqVKpx7I7Ey2YpgahxP4IZ3eLcnwcUEWFpLbpnsRpWf7uT+1Q6dvsdyZ7Dx/tbjyif5uYPqgl7aO+3aOUQPi530VRqmK2bX/8AqB/LZ/U9V2qZogWsa4Bri1wa6+VxaQ11jY5TuNinmGOVnxTCg7DWMA9qKKORv5mtu7xBcO9U/DpLFB0HZx3sOHJ1/ED6Jsq/s1Lq4c2g+B/6qwIBCEIBCEIBVDaqNr5SHC9g34X+at6p2OC8z+0fAIEdQ4AaDQLoeGw5YY2Ebo2NI/ygFUKKDPKxnvPYD2Ei/lddHQcpa0NcW+65zfA2TTZ+UCqiPMuHi0j4lL8TZaeYf7WX+ordgLL1UI/jB8Ln5IOmKlbaD9ob/Kb/AFPV1VQ2xZ9tGebCPBx+qCrVQ0K6VRQ5qZjHbjCxp72AFc8rW6HsK6dA2zWjkAPAIOUGM7iNRcHtGhTnYxrG1Au0EuDg0kAkOte4PA2BHevGOU+SplHAuzD/ADgOPmSvWEaTxH+No8Tb5oL5VziON8h3Ma5x7Ggk/BfKk8hc4ucblxJJ5k6kr6a2wP7BV/8Axqr/AJTl8xynVQ9VPWIdJwGu1L2+QpaQzSxwtNjLJHGDvsXuDQfNfS+0dG1mG1EMbbNbRzxsaOAbC5rQPALgXo/pekxOkbyla/8A+oGT+xfS8jA4FpFwQQRwIO8LPT19mUbi+XbNXw6/nk+UH8D1BWT0cutiVL/MI8WOCTYvQmCeWA3+ykkjud5DXEA94se9bNmq7oaqCW9hHNE4/lDhm8rqJEctodBa0ZMNojvifrD6RxfCYZhmlZfICbhzmOsNbEg6hc+pYgwWXSsRP2Un8uT+krn5borRwhpsdHeoc73Yz4ucLeQK0bYG1VrxjYfNwTXYiH2ZX83Nb+kX/uS7buP7aN3OMj9Lif7kClxvbtb8VcI9m2CrNVnNrl3RkaB5Fi7NfdqTa2/jwVGjBzNHNzR4kLqyDkcYtcciR5pps5fPPbf6rP8A2qLNHZ7/AM8n9RTXY6K8s38lzfEt+iBZC8WT3YOP7SZ3JsY8S4/2quxD2e5WbYEazn+SP60Gjas/tJ6mMH9R+aSVA0PYnu0bf2l35WfBLjDmc1vvOY3xICDoMLPYDT7oHlZcxkp+jkfH7j3N7gbA+Fl1JUXainy1RPCRrHd49k/0g96CTs9U2kbfnbx0VxVDphbUK9tNxdBlCEIBCjGVeHVCCYqpiMV3vdzc7w4LdjOOCMtBNgRv4X5f65pLV45G4feHiEG/BY71cfVnPgx31V4XN8JxMesMcDoM1zwsWkfRWapxn2HBp1LXAb99tEFVxEZp5SOMkhHYXGyl7Px5KmN7rADPcnQC7HAeZS+OV4OsT+4AjyUllafcf+h30QdGZICLggjmCCFWtrG5pIgODXk95FvgUpwXFXskddrwwt4tcAXXFvK611+NHpXEhxGgb7LrW5bu1BHxCP2T2LpGYLmNXiGcWDXfpd9FaYcbGUDXQAbjwCCFtfH+0NI4xjyc76qJBGQWu91zXeBBXnHa/PK1wa4gNto1xsbk/MKLPjbYmFzgQGi5OVwTse1ibTtHbK27bzAYfVnnTzD9TS0fFfNLgr7ju3UlRTvpcgDHlvtF5L8rXB2XdbeB8FR5AD1eKrc+Wt7Ryuy4Xocumw2jLG0zPZ+ngtnobgDsUY4/4cU7x2luT4PK+gcwXz16JqxseIi+nSRSxjt0f8GFdw9a61L0/uKDi+/rHX4OM+l6h6PEXuG6WOGXqvYxn/l371RjvXS/TF7c1ORvMcoJ6g5pHxK596tpe6h55iLzDo+F0tk01LeH26PpioqQ+lzD/EibbrztHyKqtTT2CU7PYnLPQ0/RjMYQYXgOA+4AGnX+HL4qW59QRYwu/Uz6qxrPNES43PjnFktSe6ZhbdkgBTg83SE/qI+SU7cC8kIHuyeZb9CvOE1kscYYWG93HeOJuoGMGaSQPDLgNDbXAOhJ08Vk1I9NTEPjdwD4yewOBKvdRjELDbNc8cozW79yoomnAt0J/Uz6qOBUBxIi0P8AE3eg3SM3k7yST36pnsU8CaQHjGT4EX+KSyNqD/h/8QWulZOx2YtNrEWaSSb6HuQSoqc5B2Kx7DaCYcczPgfoUgkrn2sI3/oK2YHiL45C5zHNBaQbi19dNEDbG25ql3U1g8r/ADUWnj+2i/mR+TgoMe0DcxLz7ROvatjcXjdIzKRcPafAgoOhKsbaRfuX8i9viAR/SVLbjDeaT7T4o1zGajR9z+kgfFBijhJCt9G68bT/AAt8baqlUOLRgfeHiE8wrGGvJaLaC+nWUD9CitqFnp0HksXgxKXlRkQL5KNp3tB7QCtX/hkfuN/S1NMqMqBZ6i33R4BHqQ5JnkWMiBX6kOSx6kOSa5FjIgVGiHJY9SHJNsix0aBSaMclj1PqTfo0dGgTGk6kp2jwN1TTyQAhucNs7kWuDhccRcK29Ejol5MbxtLKlppaLV7YcOk9GFbfSSAjrdKD4ZCvTfRdVH700Q7A93xsu3dCgwrV6vj+Cwni2rn+76Q5LgPo3kp5mTmbO6M5gAzI0mxGupV36GbkFY+hWOiC2VrFekIWXNfLPNed5cj202SrqmcSxta4BjWgdIGkWJJ0Paq+3YDEj/hNH+9jt5Fd96FHQrXbT0tO8p2Hi2pxUjHWY2jwc/2F2bnpI3tlLS57g6zSS1thbfxKtIgKb9CjoltrWKxtCBmy2y3m9+2SsUxWfVU06NZ6JetZYKXqWfVOpMujWciBZ6mOSz6mOSZZFnIgWepjkj1EckzyLORAq9Qb7o8AsigbyHgE0yIyIFvqLeSDQN4tB7gmWRZyIFH/AIPCf8KP9Dfot0OHsb91jW9jQPgmORGVBFbEveRSMqMqD2hCEAhCEAhCEGLIshCAsiyEICyLIQgLIshCAssWQhBmyxZCEBZFkIQGVGVCEGbIshCAsiyEICyLIQgLIshCAsiyEIMoQhAIQhAIQhB//9k="/>
          <p:cNvSpPr>
            <a:spLocks noChangeAspect="1" noChangeArrowheads="1"/>
          </p:cNvSpPr>
          <p:nvPr/>
        </p:nvSpPr>
        <p:spPr bwMode="auto">
          <a:xfrm>
            <a:off x="1242853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8" name="AutoShape 10" descr="نتيجة بحث الصور عن ‫التعامل png‬‎"/>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9" name="AutoShape 12" descr="نتيجة بحث الصور عن ‫التعامل png‬‎"/>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6158" name="Picture 14" descr="نتيجة بحث الصور عن ‫التعامل png‬‎"/>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5172" b="7596"/>
          <a:stretch/>
        </p:blipFill>
        <p:spPr bwMode="auto">
          <a:xfrm>
            <a:off x="4517408" y="4254546"/>
            <a:ext cx="5759356" cy="20554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 name="صورة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8" y="4729745"/>
            <a:ext cx="2933700" cy="129807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28787020"/>
      </p:ext>
    </p:extLst>
  </p:cSld>
  <p:clrMapOvr>
    <a:masterClrMapping/>
  </p:clrMapOvr>
  <mc:AlternateContent xmlns:mc="http://schemas.openxmlformats.org/markup-compatibility/2006" xmlns:p14="http://schemas.microsoft.com/office/powerpoint/2010/main">
    <mc:Choice Requires="p14">
      <p:transition spd="slow" p14:dur="25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638978" y="1845734"/>
            <a:ext cx="10516702" cy="4023360"/>
          </a:xfrm>
        </p:spPr>
        <p:txBody>
          <a:bodyPr>
            <a:normAutofit/>
          </a:bodyPr>
          <a:lstStyle/>
          <a:p>
            <a:r>
              <a:rPr lang="ar-SA" sz="4800" dirty="0">
                <a:solidFill>
                  <a:schemeClr val="accent2">
                    <a:lumMod val="50000"/>
                  </a:schemeClr>
                </a:solidFill>
                <a:cs typeface="PT Bold Heading" panose="02010400000000000000" pitchFamily="2" charset="-78"/>
              </a:rPr>
              <a:t>ما هو التصرف الأمثل في مثل هذه المشاجرات</a:t>
            </a:r>
          </a:p>
          <a:p>
            <a:endParaRPr lang="ar-SA" sz="4800" dirty="0">
              <a:solidFill>
                <a:schemeClr val="accent2">
                  <a:lumMod val="50000"/>
                </a:schemeClr>
              </a:solidFill>
              <a:cs typeface="PT Bold Heading" panose="02010400000000000000" pitchFamily="2" charset="-78"/>
            </a:endParaRPr>
          </a:p>
          <a:p>
            <a:endParaRPr lang="ar-SA" sz="4800" dirty="0">
              <a:solidFill>
                <a:schemeClr val="accent2">
                  <a:lumMod val="50000"/>
                </a:schemeClr>
              </a:solidFill>
              <a:cs typeface="PT Bold Heading" panose="02010400000000000000"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497" y="4309105"/>
            <a:ext cx="1676400" cy="1371600"/>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750" y="3639525"/>
            <a:ext cx="3125921" cy="1914525"/>
          </a:xfrm>
          <a:prstGeom prst="rect">
            <a:avLst/>
          </a:prstGeom>
        </p:spPr>
      </p:pic>
    </p:spTree>
    <p:extLst>
      <p:ext uri="{BB962C8B-B14F-4D97-AF65-F5344CB8AC3E}">
        <p14:creationId xmlns:p14="http://schemas.microsoft.com/office/powerpoint/2010/main" val="24479025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76871" y="3210950"/>
            <a:ext cx="10845204" cy="2590800"/>
          </a:xfrm>
          <a:ln w="57150">
            <a:noFill/>
          </a:ln>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ar-SA" b="1" dirty="0" smtClean="0">
                <a:solidFill>
                  <a:schemeClr val="accent1">
                    <a:lumMod val="75000"/>
                  </a:schemeClr>
                </a:solidFill>
              </a:rPr>
              <a:t>ماهي عقوبة الطالبة في حالة الشجار </a:t>
            </a:r>
            <a:br>
              <a:rPr lang="ar-SA" b="1" dirty="0" smtClean="0">
                <a:solidFill>
                  <a:schemeClr val="accent1">
                    <a:lumMod val="75000"/>
                  </a:schemeClr>
                </a:solidFill>
              </a:rPr>
            </a:br>
            <a:r>
              <a:rPr lang="ar-SA" b="1" dirty="0" smtClean="0">
                <a:solidFill>
                  <a:schemeClr val="accent1">
                    <a:lumMod val="75000"/>
                  </a:schemeClr>
                </a:solidFill>
              </a:rPr>
              <a:t>حسب لائحة المواظبة والسلوك ؟</a:t>
            </a:r>
            <a:endParaRPr lang="ar-SA" b="1" dirty="0">
              <a:solidFill>
                <a:schemeClr val="accent1">
                  <a:lumMod val="75000"/>
                </a:schemeClr>
              </a:solidFill>
            </a:endParaRPr>
          </a:p>
        </p:txBody>
      </p:sp>
      <p:pic>
        <p:nvPicPr>
          <p:cNvPr id="4" name="صورة 3" descr="images (4).jpg"/>
          <p:cNvPicPr>
            <a:picLocks noChangeAspect="1"/>
          </p:cNvPicPr>
          <p:nvPr/>
        </p:nvPicPr>
        <p:blipFill rotWithShape="1">
          <a:blip r:embed="rId2" cstate="print">
            <a:duotone>
              <a:schemeClr val="accent1">
                <a:shade val="45000"/>
                <a:satMod val="135000"/>
              </a:schemeClr>
              <a:prstClr val="white"/>
            </a:duotone>
          </a:blip>
          <a:srcRect l="8955" t="5989" r="16147" b="9074"/>
          <a:stretch/>
        </p:blipFill>
        <p:spPr>
          <a:xfrm>
            <a:off x="1024758" y="233798"/>
            <a:ext cx="3942193" cy="3342292"/>
          </a:xfrm>
          <a:prstGeom prst="rect">
            <a:avLst/>
          </a:prstGeom>
        </p:spPr>
      </p:pic>
      <p:pic>
        <p:nvPicPr>
          <p:cNvPr id="4098" name="Picture 2" descr="نتيجة بحث الصور عن ‫شجار 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82053" y="367335"/>
            <a:ext cx="4022726" cy="327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626388"/>
      </p:ext>
    </p:extLst>
  </p:cSld>
  <p:clrMapOvr>
    <a:masterClrMapping/>
  </p:clrMapOvr>
  <mc:AlternateContent xmlns:mc="http://schemas.openxmlformats.org/markup-compatibility/2006" xmlns:p14="http://schemas.microsoft.com/office/powerpoint/2010/main">
    <mc:Choice Requires="p14">
      <p:transition spd="slow" p14:dur="2500">
        <p14:flythrough hasBounce="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2304410"/>
            <a:ext cx="12113170" cy="3581400"/>
          </a:xfrm>
          <a:ln w="57150">
            <a:noFill/>
          </a:ln>
        </p:spPr>
        <p:style>
          <a:lnRef idx="2">
            <a:schemeClr val="accent5"/>
          </a:lnRef>
          <a:fillRef idx="1">
            <a:schemeClr val="lt1"/>
          </a:fillRef>
          <a:effectRef idx="0">
            <a:schemeClr val="accent5"/>
          </a:effectRef>
          <a:fontRef idx="minor">
            <a:schemeClr val="dk1"/>
          </a:fontRef>
        </p:style>
        <p:txBody>
          <a:bodyPr>
            <a:noAutofit/>
          </a:bodyPr>
          <a:lstStyle/>
          <a:p>
            <a:pPr algn="r"/>
            <a:r>
              <a:rPr lang="ar-SA" sz="3600" b="1" cap="none" spc="0" dirty="0" smtClean="0">
                <a:ln w="12700">
                  <a:solidFill>
                    <a:schemeClr val="tx2">
                      <a:satMod val="155000"/>
                    </a:schemeClr>
                  </a:solidFill>
                  <a:prstDash val="solid"/>
                </a:ln>
                <a:solidFill>
                  <a:schemeClr val="accent1">
                    <a:lumMod val="75000"/>
                  </a:schemeClr>
                </a:solidFill>
              </a:rPr>
              <a:t>تحدت الطالبات زميلتهن </a:t>
            </a:r>
            <a:r>
              <a:rPr lang="ar-SA" sz="4000" b="1" cap="none" spc="0" dirty="0" smtClean="0">
                <a:ln w="12700">
                  <a:solidFill>
                    <a:schemeClr val="tx2">
                      <a:satMod val="155000"/>
                    </a:schemeClr>
                  </a:solidFill>
                  <a:prstDash val="solid"/>
                </a:ln>
                <a:solidFill>
                  <a:schemeClr val="accent1">
                    <a:lumMod val="75000"/>
                  </a:schemeClr>
                </a:solidFill>
              </a:rPr>
              <a:t>نوره</a:t>
            </a:r>
            <a:r>
              <a:rPr lang="ar-SA" sz="3600" b="1" cap="none" spc="0" dirty="0" smtClean="0">
                <a:ln w="12700">
                  <a:solidFill>
                    <a:schemeClr val="tx2">
                      <a:satMod val="155000"/>
                    </a:schemeClr>
                  </a:solidFill>
                  <a:prstDash val="solid"/>
                </a:ln>
                <a:solidFill>
                  <a:schemeClr val="accent1">
                    <a:lumMod val="75000"/>
                  </a:schemeClr>
                </a:solidFill>
              </a:rPr>
              <a:t> في تصوير المعلمة </a:t>
            </a:r>
            <a:r>
              <a:rPr lang="ar-SA" sz="4000" b="1" cap="none" spc="0" dirty="0" smtClean="0">
                <a:ln w="12700">
                  <a:solidFill>
                    <a:schemeClr val="tx2">
                      <a:satMod val="155000"/>
                    </a:schemeClr>
                  </a:solidFill>
                  <a:prstDash val="solid"/>
                </a:ln>
                <a:solidFill>
                  <a:schemeClr val="accent1">
                    <a:lumMod val="75000"/>
                  </a:schemeClr>
                </a:solidFill>
              </a:rPr>
              <a:t>(سارة) </a:t>
            </a:r>
            <a:r>
              <a:rPr lang="ar-SA" sz="3600" b="1" cap="none" spc="0" dirty="0" smtClean="0">
                <a:ln w="12700">
                  <a:solidFill>
                    <a:schemeClr val="tx2">
                      <a:satMod val="155000"/>
                    </a:schemeClr>
                  </a:solidFill>
                  <a:prstDash val="solid"/>
                </a:ln>
                <a:solidFill>
                  <a:schemeClr val="accent1">
                    <a:lumMod val="75000"/>
                  </a:schemeClr>
                </a:solidFill>
              </a:rPr>
              <a:t>وارسال صورتها في قروب الطالبات</a:t>
            </a:r>
          </a:p>
          <a:p>
            <a:pPr algn="r"/>
            <a:r>
              <a:rPr lang="ar-SA" sz="3600" b="1" cap="none" spc="0" dirty="0" smtClean="0">
                <a:ln w="12700">
                  <a:solidFill>
                    <a:schemeClr val="tx2">
                      <a:satMod val="155000"/>
                    </a:schemeClr>
                  </a:solidFill>
                  <a:prstDash val="solid"/>
                </a:ln>
                <a:solidFill>
                  <a:schemeClr val="accent1">
                    <a:lumMod val="75000"/>
                  </a:schemeClr>
                </a:solidFill>
              </a:rPr>
              <a:t>واثناء دخول المعلمة للفصل كانت الطالبات يعلقن على شكل المعلمة </a:t>
            </a:r>
            <a:r>
              <a:rPr lang="ar-SA" sz="3600" b="1" cap="none" spc="0" dirty="0" smtClean="0">
                <a:ln w="12700">
                  <a:solidFill>
                    <a:schemeClr val="tx2">
                      <a:satMod val="155000"/>
                    </a:schemeClr>
                  </a:solidFill>
                  <a:prstDash val="solid"/>
                </a:ln>
                <a:solidFill>
                  <a:schemeClr val="accent1">
                    <a:lumMod val="75000"/>
                  </a:schemeClr>
                </a:solidFill>
              </a:rPr>
              <a:t>وأناقتها وفجاءة</a:t>
            </a:r>
            <a:endParaRPr lang="ar-SA" sz="3600" b="1" cap="none" spc="0" dirty="0" smtClean="0">
              <a:ln w="12700">
                <a:solidFill>
                  <a:schemeClr val="tx2">
                    <a:satMod val="155000"/>
                  </a:schemeClr>
                </a:solidFill>
                <a:prstDash val="solid"/>
              </a:ln>
              <a:solidFill>
                <a:schemeClr val="accent1">
                  <a:lumMod val="75000"/>
                </a:schemeClr>
              </a:solidFill>
            </a:endParaRPr>
          </a:p>
          <a:p>
            <a:pPr algn="r"/>
            <a:r>
              <a:rPr lang="ar-SA" sz="3600" b="1" cap="none" spc="0" dirty="0" smtClean="0">
                <a:ln w="12700">
                  <a:solidFill>
                    <a:schemeClr val="tx2">
                      <a:satMod val="155000"/>
                    </a:schemeClr>
                  </a:solidFill>
                  <a:prstDash val="solid"/>
                </a:ln>
                <a:solidFill>
                  <a:schemeClr val="accent1">
                    <a:lumMod val="75000"/>
                  </a:schemeClr>
                </a:solidFill>
              </a:rPr>
              <a:t>انتبهت المعلمة إلى سطوع ضوء وأحست بأن هناك </a:t>
            </a:r>
            <a:r>
              <a:rPr lang="ar-SA" sz="4000" b="1" cap="none" spc="0" dirty="0" smtClean="0">
                <a:ln w="12700">
                  <a:solidFill>
                    <a:schemeClr val="tx2">
                      <a:satMod val="155000"/>
                    </a:schemeClr>
                  </a:solidFill>
                  <a:prstDash val="solid"/>
                </a:ln>
                <a:solidFill>
                  <a:schemeClr val="accent1">
                    <a:lumMod val="75000"/>
                  </a:schemeClr>
                </a:solidFill>
              </a:rPr>
              <a:t>تصوير</a:t>
            </a:r>
            <a:r>
              <a:rPr lang="ar-SA" sz="3600" b="1" cap="none" spc="0" dirty="0" smtClean="0">
                <a:ln w="12700">
                  <a:solidFill>
                    <a:schemeClr val="tx2">
                      <a:satMod val="155000"/>
                    </a:schemeClr>
                  </a:solidFill>
                  <a:prstDash val="solid"/>
                </a:ln>
                <a:solidFill>
                  <a:schemeClr val="accent1">
                    <a:lumMod val="75000"/>
                  </a:schemeClr>
                </a:solidFill>
              </a:rPr>
              <a:t> لها فاستدعت الإدارة </a:t>
            </a:r>
          </a:p>
          <a:p>
            <a:pPr algn="r"/>
            <a:r>
              <a:rPr lang="ar-SA" sz="3600" b="1" cap="none" spc="0" dirty="0" smtClean="0">
                <a:ln w="12700">
                  <a:solidFill>
                    <a:schemeClr val="tx2">
                      <a:satMod val="155000"/>
                    </a:schemeClr>
                  </a:solidFill>
                  <a:prstDash val="solid"/>
                </a:ln>
                <a:solidFill>
                  <a:schemeClr val="accent1">
                    <a:lumMod val="75000"/>
                  </a:schemeClr>
                </a:solidFill>
              </a:rPr>
              <a:t>ورفضت خروج أي طالبة إلا بعد التفتيش</a:t>
            </a:r>
            <a:endParaRPr lang="ar-SA" sz="3600" b="1" cap="none" spc="0" dirty="0">
              <a:ln w="12700">
                <a:solidFill>
                  <a:schemeClr val="tx2">
                    <a:satMod val="155000"/>
                  </a:schemeClr>
                </a:solidFill>
                <a:prstDash val="solid"/>
              </a:ln>
              <a:solidFill>
                <a:schemeClr val="accent1">
                  <a:lumMod val="75000"/>
                </a:schemeClr>
              </a:solidFill>
            </a:endParaRPr>
          </a:p>
        </p:txBody>
      </p:sp>
      <p:sp>
        <p:nvSpPr>
          <p:cNvPr id="5" name="مستطيل 4"/>
          <p:cNvSpPr/>
          <p:nvPr/>
        </p:nvSpPr>
        <p:spPr>
          <a:xfrm rot="19710620">
            <a:off x="-1576586" y="636767"/>
            <a:ext cx="6006662"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7200" b="1" cap="none" spc="0" dirty="0" smtClean="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rPr>
              <a:t>قصة تحدي</a:t>
            </a:r>
            <a:endParaRPr lang="ar-SA" sz="7200" b="1" cap="none" spc="0" dirty="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endParaRPr>
          </a:p>
        </p:txBody>
      </p:sp>
      <p:sp>
        <p:nvSpPr>
          <p:cNvPr id="6" name="مستطيل 5"/>
          <p:cNvSpPr/>
          <p:nvPr/>
        </p:nvSpPr>
        <p:spPr>
          <a:xfrm>
            <a:off x="5075224" y="231230"/>
            <a:ext cx="2270173" cy="186204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8800" b="1" cap="none" spc="0" dirty="0" smtClean="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rPr>
              <a:t>«</a:t>
            </a:r>
            <a:r>
              <a:rPr lang="ar-SA" sz="11500" b="1" cap="none" spc="0" dirty="0" smtClean="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rPr>
              <a:t>1</a:t>
            </a:r>
            <a:r>
              <a:rPr lang="ar-SA" sz="8800" b="1" cap="none" spc="0" dirty="0" smtClean="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rPr>
              <a:t>»</a:t>
            </a:r>
            <a:endParaRPr lang="ar-SA" sz="8800" b="1" cap="none" spc="0" dirty="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endParaRPr>
          </a:p>
        </p:txBody>
      </p:sp>
      <p:pic>
        <p:nvPicPr>
          <p:cNvPr id="8" name="صورة 7" descr="images (3).jpg"/>
          <p:cNvPicPr>
            <a:picLocks noChangeAspect="1"/>
          </p:cNvPicPr>
          <p:nvPr/>
        </p:nvPicPr>
        <p:blipFill>
          <a:blip r:embed="rId2" cstate="print"/>
          <a:stretch>
            <a:fillRect/>
          </a:stretch>
        </p:blipFill>
        <p:spPr>
          <a:xfrm>
            <a:off x="7802611" y="125463"/>
            <a:ext cx="3643254" cy="19993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4527816"/>
      </p:ext>
    </p:extLst>
  </p:cSld>
  <p:clrMapOvr>
    <a:masterClrMapping/>
  </p:clrMapOvr>
  <mc:AlternateContent xmlns:mc="http://schemas.openxmlformats.org/markup-compatibility/2006" xmlns:p14="http://schemas.microsoft.com/office/powerpoint/2010/main">
    <mc:Choice Requires="p14">
      <p:transition spd="slow" p14:dur="25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ctrTitle"/>
          </p:nvPr>
        </p:nvSpPr>
        <p:spPr>
          <a:xfrm>
            <a:off x="47292" y="1004594"/>
            <a:ext cx="11955516" cy="3835400"/>
          </a:xfrm>
          <a:ln w="57150">
            <a:noFill/>
          </a:ln>
        </p:spPr>
        <p:style>
          <a:lnRef idx="2">
            <a:schemeClr val="accent5"/>
          </a:lnRef>
          <a:fillRef idx="1">
            <a:schemeClr val="lt1"/>
          </a:fillRef>
          <a:effectRef idx="0">
            <a:schemeClr val="accent5"/>
          </a:effectRef>
          <a:fontRef idx="minor">
            <a:schemeClr val="dk1"/>
          </a:fontRef>
        </p:style>
        <p:txBody>
          <a:bodyPr>
            <a:normAutofit/>
          </a:bodyPr>
          <a:lstStyle/>
          <a:p>
            <a:pPr algn="r"/>
            <a:r>
              <a:rPr lang="ar-SA" sz="4000"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حضرت الوكيلة مع الإداريات وتم تفتيش الطالبات وتم العثور على الجوال بحوزة نوره وتم فتحه وثبت تصويرها للمعلمة وإرسالها للقروب فعلاً</a:t>
            </a:r>
            <a:r>
              <a:rPr lang="ar-SA" sz="4000"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a:t>
            </a:r>
            <a:br>
              <a:rPr lang="ar-SA" sz="4000"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br>
            <a:r>
              <a:rPr lang="ar-SA" sz="4000"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 </a:t>
            </a:r>
            <a:r>
              <a:rPr lang="ar-SA" sz="4000"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انكرت جميع الطالبات علاقتهن بالتصوير فردت المعلمة على الفور </a:t>
            </a:r>
            <a:r>
              <a:rPr lang="ar-SA" sz="1800"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
            </a:r>
            <a:br>
              <a:rPr lang="ar-SA" sz="1800"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br>
            <a:r>
              <a:rPr lang="ar-SA" sz="1800"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
            </a:r>
            <a:br>
              <a:rPr lang="ar-SA" sz="1800"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br>
            <a:r>
              <a:rPr lang="ar-SA" sz="4000"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انا برفع شكوى في المحكمة</a:t>
            </a:r>
            <a:endParaRPr lang="ar-SA" sz="4000" b="1" spc="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endParaRPr>
          </a:p>
        </p:txBody>
      </p:sp>
      <p:pic>
        <p:nvPicPr>
          <p:cNvPr id="8196" name="Picture 4"/>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5095420"/>
            <a:ext cx="6299200" cy="124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5075224" y="231230"/>
            <a:ext cx="2270173" cy="186204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8800" b="1" cap="none" spc="0" dirty="0" smtClean="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rPr>
              <a:t>«</a:t>
            </a:r>
            <a:r>
              <a:rPr lang="ar-SA" sz="11500" b="1" cap="none" spc="0" dirty="0" smtClean="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rPr>
              <a:t>2</a:t>
            </a:r>
            <a:r>
              <a:rPr lang="ar-SA" sz="8800" b="1" cap="none" spc="0" dirty="0" smtClean="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rPr>
              <a:t>»</a:t>
            </a:r>
            <a:endParaRPr lang="ar-SA" sz="8800" b="1" cap="none" spc="0" dirty="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endParaRPr>
          </a:p>
        </p:txBody>
      </p:sp>
      <p:pic>
        <p:nvPicPr>
          <p:cNvPr id="9" name="Picture 4"/>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6452"/>
          <a:stretch/>
        </p:blipFill>
        <p:spPr bwMode="auto">
          <a:xfrm>
            <a:off x="6299200" y="5098050"/>
            <a:ext cx="5892800" cy="124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210994"/>
      </p:ext>
    </p:extLst>
  </p:cSld>
  <p:clrMapOvr>
    <a:masterClrMapping/>
  </p:clrMapOvr>
  <mc:AlternateContent xmlns:mc="http://schemas.openxmlformats.org/markup-compatibility/2006" xmlns:p14="http://schemas.microsoft.com/office/powerpoint/2010/main">
    <mc:Choice Requires="p14">
      <p:transition spd="slow" p14:dur="2500">
        <p14:pan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رابط مستقيم 4"/>
          <p:cNvCxnSpPr/>
          <p:nvPr/>
        </p:nvCxnSpPr>
        <p:spPr>
          <a:xfrm flipH="1">
            <a:off x="1229711" y="4325527"/>
            <a:ext cx="1040524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عنصر نائب للمحتوى 3"/>
          <p:cNvPicPr>
            <a:picLocks noGrp="1" noChangeAspect="1"/>
          </p:cNvPicPr>
          <p:nvPr>
            <p:ph idx="4294967295"/>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22816" r="31066"/>
          <a:stretch/>
        </p:blipFill>
        <p:spPr>
          <a:xfrm rot="20846603">
            <a:off x="2093916" y="1043216"/>
            <a:ext cx="3613788" cy="4141788"/>
          </a:xfrm>
          <a:prstGeom prst="ellipse">
            <a:avLst/>
          </a:prstGeom>
          <a:ln>
            <a:noFill/>
          </a:ln>
          <a:effectLst>
            <a:softEdge rad="112500"/>
          </a:effectLst>
        </p:spPr>
      </p:pic>
      <p:sp>
        <p:nvSpPr>
          <p:cNvPr id="3" name="مستطيل 2"/>
          <p:cNvSpPr/>
          <p:nvPr/>
        </p:nvSpPr>
        <p:spPr>
          <a:xfrm>
            <a:off x="5026886" y="1001078"/>
            <a:ext cx="6357830" cy="255454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8000" b="1" cap="none" spc="0" dirty="0" smtClean="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rPr>
              <a:t>ما هو تعليقك على </a:t>
            </a:r>
          </a:p>
          <a:p>
            <a:pPr algn="ctr"/>
            <a:r>
              <a:rPr lang="ar-SA" sz="8000" b="1" cap="none" spc="0" dirty="0" smtClean="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rPr>
              <a:t>موضوع التصوير؟</a:t>
            </a:r>
            <a:endParaRPr lang="ar-SA" sz="8000" b="1" cap="none" spc="0" dirty="0">
              <a:ln w="11430">
                <a:solidFill>
                  <a:schemeClr val="accent1">
                    <a:lumMod val="75000"/>
                  </a:schemeClr>
                </a:solidFill>
              </a:ln>
              <a:solidFill>
                <a:schemeClr val="accent1">
                  <a:lumMod val="75000"/>
                </a:schemeClr>
              </a:solidFill>
              <a:effectLst>
                <a:outerShdw blurRad="50800" dist="39000" dir="5460000" algn="tl">
                  <a:srgbClr val="000000">
                    <a:alpha val="38000"/>
                  </a:srgbClr>
                </a:outerShdw>
              </a:effectLst>
            </a:endParaRPr>
          </a:p>
        </p:txBody>
      </p:sp>
      <p:pic>
        <p:nvPicPr>
          <p:cNvPr id="9218" name="Picture 2"/>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6207" r="33242"/>
          <a:stretch/>
        </p:blipFill>
        <p:spPr bwMode="auto">
          <a:xfrm>
            <a:off x="804037" y="3622126"/>
            <a:ext cx="2538250" cy="26289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7827" y="3412577"/>
            <a:ext cx="3352800" cy="3048000"/>
          </a:xfrm>
          <a:prstGeom prst="ellipse">
            <a:avLst/>
          </a:prstGeom>
          <a:ln>
            <a:noFill/>
          </a:ln>
          <a:effectLst>
            <a:softEdge rad="112500"/>
          </a:effectLst>
        </p:spPr>
      </p:pic>
    </p:spTree>
    <p:extLst>
      <p:ext uri="{BB962C8B-B14F-4D97-AF65-F5344CB8AC3E}">
        <p14:creationId xmlns:p14="http://schemas.microsoft.com/office/powerpoint/2010/main" val="2327787126"/>
      </p:ext>
    </p:extLst>
  </p:cSld>
  <p:clrMapOvr>
    <a:masterClrMapping/>
  </p:clrMapOvr>
  <mc:AlternateContent xmlns:mc="http://schemas.openxmlformats.org/markup-compatibility/2006" xmlns:p14="http://schemas.microsoft.com/office/powerpoint/2010/main">
    <mc:Choice Requires="p14">
      <p:transition spd="slow" p14:dur="2500">
        <p14:pan dir="d"/>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43437" y="3862549"/>
            <a:ext cx="2943124"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536029" y="2509328"/>
            <a:ext cx="11508827" cy="1015663"/>
          </a:xfrm>
          <a:prstGeom prst="rect">
            <a:avLst/>
          </a:prstGeom>
          <a:ln w="57150">
            <a:no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pPr algn="ctr"/>
            <a:r>
              <a:rPr lang="ar-SA" sz="6000" b="1" dirty="0" smtClean="0">
                <a:ln w="10541" cmpd="sng">
                  <a:solidFill>
                    <a:schemeClr val="accent1">
                      <a:shade val="88000"/>
                      <a:satMod val="110000"/>
                    </a:schemeClr>
                  </a:solidFill>
                  <a:prstDash val="solid"/>
                </a:ln>
                <a:solidFill>
                  <a:srgbClr val="C00000"/>
                </a:solidFill>
              </a:rPr>
              <a:t>هل تحدث مثل هذه  التصرفات من الطالبات ؟</a:t>
            </a:r>
            <a:endParaRPr lang="ar-SA" sz="6000" b="1" dirty="0">
              <a:ln w="10541" cmpd="sng">
                <a:solidFill>
                  <a:schemeClr val="accent1">
                    <a:shade val="88000"/>
                    <a:satMod val="110000"/>
                  </a:schemeClr>
                </a:solidFill>
                <a:prstDash val="solid"/>
              </a:ln>
              <a:solidFill>
                <a:srgbClr val="C00000"/>
              </a:solidFill>
            </a:endParaRPr>
          </a:p>
        </p:txBody>
      </p:sp>
      <p:sp>
        <p:nvSpPr>
          <p:cNvPr id="3" name="مستطيل 2"/>
          <p:cNvSpPr/>
          <p:nvPr/>
        </p:nvSpPr>
        <p:spPr>
          <a:xfrm>
            <a:off x="6807686" y="3828574"/>
            <a:ext cx="184731" cy="1015663"/>
          </a:xfrm>
          <a:prstGeom prst="rect">
            <a:avLst/>
          </a:prstGeom>
          <a:ln w="57150">
            <a:no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endParaRPr lang="ar-SA" sz="6000" b="1" dirty="0">
              <a:ln w="10541" cmpd="sng">
                <a:solidFill>
                  <a:schemeClr val="accent1">
                    <a:shade val="88000"/>
                    <a:satMod val="110000"/>
                  </a:schemeClr>
                </a:solidFill>
                <a:prstDash val="solid"/>
              </a:ln>
              <a:solidFill>
                <a:schemeClr val="accent6">
                  <a:lumMod val="50000"/>
                </a:schemeClr>
              </a:solidFill>
            </a:endParaRPr>
          </a:p>
        </p:txBody>
      </p:sp>
      <p:pic>
        <p:nvPicPr>
          <p:cNvPr id="5122" name="Picture 2" descr="نتيجة بحث الصور عن الاستهزاء بالاخرين"/>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54999" y="315403"/>
            <a:ext cx="3612647" cy="24032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525980"/>
      </p:ext>
    </p:extLst>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727200" y="1432529"/>
            <a:ext cx="9100084" cy="1412955"/>
          </a:xfrm>
        </p:spPr>
        <p:txBody>
          <a:bodyPr>
            <a:noAutofit/>
          </a:bodyPr>
          <a:lstStyle/>
          <a:p>
            <a:pPr algn="ctr"/>
            <a:r>
              <a:rPr lang="ar-SA" sz="10000" b="1" dirty="0" smtClean="0">
                <a:ln>
                  <a:solidFill>
                    <a:schemeClr val="accent1">
                      <a:lumMod val="75000"/>
                    </a:schemeClr>
                  </a:solidFill>
                </a:ln>
                <a:solidFill>
                  <a:schemeClr val="accent2">
                    <a:lumMod val="75000"/>
                  </a:schemeClr>
                </a:solidFill>
                <a:cs typeface="PT Bold Dusky" panose="02010400000000000000" pitchFamily="2" charset="-78"/>
              </a:rPr>
              <a:t>سلوكيات خاطئة </a:t>
            </a:r>
            <a:endParaRPr lang="ar-SA" sz="10000" b="1" dirty="0">
              <a:ln>
                <a:solidFill>
                  <a:schemeClr val="accent1">
                    <a:lumMod val="75000"/>
                  </a:schemeClr>
                </a:solidFill>
              </a:ln>
              <a:solidFill>
                <a:schemeClr val="accent2">
                  <a:lumMod val="75000"/>
                </a:schemeClr>
              </a:solidFill>
              <a:cs typeface="PT Bold Dusky" panose="02010400000000000000" pitchFamily="2" charset="-78"/>
            </a:endParaRPr>
          </a:p>
        </p:txBody>
      </p:sp>
      <p:cxnSp>
        <p:nvCxnSpPr>
          <p:cNvPr id="7" name="رابط مستقيم 6"/>
          <p:cNvCxnSpPr/>
          <p:nvPr/>
        </p:nvCxnSpPr>
        <p:spPr>
          <a:xfrm>
            <a:off x="1213943" y="4366455"/>
            <a:ext cx="999533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49506">
            <a:off x="8916122" y="4349329"/>
            <a:ext cx="1752600" cy="1261538"/>
          </a:xfrm>
          <a:prstGeom prst="roundRect">
            <a:avLst>
              <a:gd name="adj" fmla="val 16667"/>
            </a:avLst>
          </a:prstGeom>
          <a:ln>
            <a:noFill/>
          </a:ln>
          <a:effectLst>
            <a:glow rad="228600">
              <a:srgbClr val="1D9A78">
                <a:satMod val="175000"/>
                <a:alpha val="40000"/>
              </a:srgb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1612" y="4487845"/>
            <a:ext cx="1524000" cy="1128363"/>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80759">
            <a:off x="721561" y="3317385"/>
            <a:ext cx="1716906" cy="1558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رة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7008" y="4216626"/>
            <a:ext cx="1533092" cy="1670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012013092"/>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434728" y="3105835"/>
            <a:ext cx="6709272" cy="646331"/>
          </a:xfrm>
          <a:prstGeom prst="rect">
            <a:avLst/>
          </a:prstGeom>
        </p:spPr>
        <p:txBody>
          <a:bodyPr wrap="square">
            <a:spAutoFit/>
          </a:bodyPr>
          <a:lstStyle/>
          <a:p>
            <a:pPr algn="r"/>
            <a:r>
              <a:rPr lang="ar-SA" dirty="0"/>
              <a:t>وهل يحق للطالبة الاستهزاء</a:t>
            </a:r>
          </a:p>
          <a:p>
            <a:pPr algn="r"/>
            <a:r>
              <a:rPr lang="ar-SA" dirty="0"/>
              <a:t> بشكل أي شخص أياً كان؟</a:t>
            </a:r>
          </a:p>
        </p:txBody>
      </p:sp>
    </p:spTree>
    <p:extLst>
      <p:ext uri="{BB962C8B-B14F-4D97-AF65-F5344CB8AC3E}">
        <p14:creationId xmlns:p14="http://schemas.microsoft.com/office/powerpoint/2010/main" val="10503318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65769" y="1066801"/>
            <a:ext cx="10222319" cy="2554545"/>
          </a:xfrm>
          <a:prstGeom prst="rect">
            <a:avLst/>
          </a:prstGeom>
          <a:ln w="57150">
            <a:no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8000" b="1" cap="none" spc="0" dirty="0" smtClean="0">
                <a:ln w="11430"/>
                <a:solidFill>
                  <a:schemeClr val="accent1">
                    <a:lumMod val="75000"/>
                  </a:schemeClr>
                </a:solidFill>
                <a:effectLst>
                  <a:outerShdw blurRad="50800" dist="39000" dir="5460000" algn="tl">
                    <a:srgbClr val="000000">
                      <a:alpha val="38000"/>
                    </a:srgbClr>
                  </a:outerShdw>
                </a:effectLst>
              </a:rPr>
              <a:t>ماهي الأطراف المتضررة </a:t>
            </a:r>
            <a:r>
              <a:rPr lang="ar-SA" sz="8000" b="1" dirty="0" smtClean="0">
                <a:ln w="11430"/>
                <a:solidFill>
                  <a:schemeClr val="accent1">
                    <a:lumMod val="75000"/>
                  </a:schemeClr>
                </a:solidFill>
                <a:effectLst>
                  <a:outerShdw blurRad="50800" dist="39000" dir="5460000" algn="tl">
                    <a:srgbClr val="000000">
                      <a:alpha val="38000"/>
                    </a:srgbClr>
                  </a:outerShdw>
                </a:effectLst>
              </a:rPr>
              <a:t>من الموقف ؟</a:t>
            </a:r>
            <a:endParaRPr lang="ar-SA" sz="8000" b="1" cap="none" spc="0" dirty="0" smtClean="0">
              <a:ln w="11430"/>
              <a:solidFill>
                <a:schemeClr val="accent1">
                  <a:lumMod val="75000"/>
                </a:schemeClr>
              </a:solidFill>
              <a:effectLst>
                <a:outerShdw blurRad="50800" dist="39000" dir="5460000" algn="tl">
                  <a:srgbClr val="000000">
                    <a:alpha val="38000"/>
                  </a:srgbClr>
                </a:outerShdw>
              </a:effectLs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750" y="3928238"/>
            <a:ext cx="10400919" cy="241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489714"/>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41429" y="3213553"/>
            <a:ext cx="11342134" cy="2590800"/>
          </a:xfrm>
          <a:solidFill>
            <a:schemeClr val="bg1"/>
          </a:solidFill>
          <a:ln w="57150">
            <a:noFill/>
          </a:ln>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ar-SA" b="1" dirty="0" smtClean="0">
                <a:ln>
                  <a:solidFill>
                    <a:schemeClr val="tx1"/>
                  </a:solidFill>
                </a:ln>
                <a:solidFill>
                  <a:schemeClr val="accent1">
                    <a:lumMod val="75000"/>
                  </a:schemeClr>
                </a:solidFill>
              </a:rPr>
              <a:t>ماهي عقوبة الطالبة في حالة التصوير </a:t>
            </a:r>
            <a:br>
              <a:rPr lang="ar-SA" b="1" dirty="0" smtClean="0">
                <a:ln>
                  <a:solidFill>
                    <a:schemeClr val="tx1"/>
                  </a:solidFill>
                </a:ln>
                <a:solidFill>
                  <a:schemeClr val="accent1">
                    <a:lumMod val="75000"/>
                  </a:schemeClr>
                </a:solidFill>
              </a:rPr>
            </a:br>
            <a:r>
              <a:rPr lang="ar-SA" b="1" dirty="0" smtClean="0">
                <a:ln>
                  <a:solidFill>
                    <a:schemeClr val="tx1"/>
                  </a:solidFill>
                </a:ln>
                <a:solidFill>
                  <a:schemeClr val="accent1">
                    <a:lumMod val="75000"/>
                  </a:schemeClr>
                </a:solidFill>
              </a:rPr>
              <a:t>حسب لائحة المواظبة والسلوك ؟</a:t>
            </a:r>
            <a:endParaRPr lang="ar-SA" b="1" dirty="0">
              <a:ln>
                <a:solidFill>
                  <a:schemeClr val="tx1"/>
                </a:solidFill>
              </a:ln>
              <a:solidFill>
                <a:schemeClr val="accent1">
                  <a:lumMod val="75000"/>
                </a:schemeClr>
              </a:solidFill>
            </a:endParaRPr>
          </a:p>
        </p:txBody>
      </p:sp>
      <p:pic>
        <p:nvPicPr>
          <p:cNvPr id="3076" name="Picture 4" descr="نتيجة بحث الصور عن ‫استفهام png‬‎"/>
          <p:cNvPicPr>
            <a:picLocks noChangeAspect="1" noChangeArrowheads="1"/>
          </p:cNvPicPr>
          <p:nvPr/>
        </p:nvPicPr>
        <p:blipFill rotWithShape="1">
          <a:blip r:embed="rId2">
            <a:extLst>
              <a:ext uri="{28A0092B-C50C-407E-A947-70E740481C1C}">
                <a14:useLocalDpi xmlns:a14="http://schemas.microsoft.com/office/drawing/2010/main" val="0"/>
              </a:ext>
            </a:extLst>
          </a:blip>
          <a:srcRect l="16660" t="5882" r="15086" b="6372"/>
          <a:stretch/>
        </p:blipFill>
        <p:spPr bwMode="auto">
          <a:xfrm>
            <a:off x="378367" y="134319"/>
            <a:ext cx="2743205" cy="350751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نتيجة بحث الصور عن ‪hsjtihl  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43267" y="299204"/>
            <a:ext cx="2104326" cy="31777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نتيجة بحث الصور عن ‪hsjtihl  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56179" y="299204"/>
            <a:ext cx="2146574" cy="324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668970"/>
      </p:ext>
    </p:extLst>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نتيجة بحث الصور عن ‫استفهام 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298" y="110359"/>
            <a:ext cx="4457700"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ctrTitle"/>
          </p:nvPr>
        </p:nvSpPr>
        <p:spPr>
          <a:xfrm>
            <a:off x="3574002" y="2776251"/>
            <a:ext cx="7840716" cy="2829034"/>
          </a:xfrm>
          <a:ln w="57150">
            <a:noFill/>
          </a:ln>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ar-SA" sz="8000" b="1" dirty="0" smtClean="0">
                <a:ln>
                  <a:solidFill>
                    <a:schemeClr val="tx1"/>
                  </a:solidFill>
                </a:ln>
                <a:solidFill>
                  <a:schemeClr val="accent1">
                    <a:lumMod val="75000"/>
                  </a:schemeClr>
                </a:solidFill>
              </a:rPr>
              <a:t>هل </a:t>
            </a:r>
            <a:r>
              <a:rPr lang="ar-SA" sz="8000" b="1" dirty="0" smtClean="0">
                <a:ln>
                  <a:solidFill>
                    <a:schemeClr val="tx1"/>
                  </a:solidFill>
                </a:ln>
                <a:solidFill>
                  <a:schemeClr val="accent1">
                    <a:lumMod val="75000"/>
                  </a:schemeClr>
                </a:solidFill>
              </a:rPr>
              <a:t>تعلمين العقوبة القضائية الصادرة من المحكمة في حالة التصوير </a:t>
            </a:r>
            <a:endParaRPr lang="ar-SA" sz="8000" b="1" dirty="0">
              <a:ln>
                <a:solidFill>
                  <a:schemeClr val="tx1"/>
                </a:solidFill>
              </a:ln>
              <a:solidFill>
                <a:schemeClr val="accent1">
                  <a:lumMod val="75000"/>
                </a:schemeClr>
              </a:solidFill>
            </a:endParaRPr>
          </a:p>
        </p:txBody>
      </p:sp>
    </p:spTree>
    <p:extLst>
      <p:ext uri="{BB962C8B-B14F-4D97-AF65-F5344CB8AC3E}">
        <p14:creationId xmlns:p14="http://schemas.microsoft.com/office/powerpoint/2010/main" val="1103581151"/>
      </p:ext>
    </p:extLst>
  </p:cSld>
  <p:clrMapOvr>
    <a:masterClrMapping/>
  </p:clrMapOvr>
  <mc:AlternateContent xmlns:mc="http://schemas.openxmlformats.org/markup-compatibility/2006" xmlns:p14="http://schemas.microsoft.com/office/powerpoint/2010/main">
    <mc:Choice Requires="p14">
      <p:transition spd="slow" p14:dur="2500">
        <p14:warp/>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6600" y="1952625"/>
            <a:ext cx="8509000" cy="3810000"/>
          </a:xfrm>
        </p:spPr>
      </p:pic>
    </p:spTree>
    <p:extLst>
      <p:ext uri="{BB962C8B-B14F-4D97-AF65-F5344CB8AC3E}">
        <p14:creationId xmlns:p14="http://schemas.microsoft.com/office/powerpoint/2010/main" val="4239669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5512" y="1879600"/>
            <a:ext cx="3443288" cy="3571875"/>
          </a:xfrm>
        </p:spPr>
      </p:pic>
      <p:sp>
        <p:nvSpPr>
          <p:cNvPr id="5" name="مربع نص 4"/>
          <p:cNvSpPr txBox="1"/>
          <p:nvPr/>
        </p:nvSpPr>
        <p:spPr>
          <a:xfrm>
            <a:off x="7213600" y="2628900"/>
            <a:ext cx="4147109" cy="2462213"/>
          </a:xfrm>
          <a:prstGeom prst="rect">
            <a:avLst/>
          </a:prstGeom>
          <a:noFill/>
        </p:spPr>
        <p:txBody>
          <a:bodyPr wrap="square" rtlCol="1">
            <a:spAutoFit/>
          </a:bodyPr>
          <a:lstStyle/>
          <a:p>
            <a:r>
              <a:rPr lang="ar-SA" sz="2400" b="1" dirty="0" smtClean="0">
                <a:latin typeface="Aldhabi" panose="01000000000000000000" pitchFamily="2" charset="-78"/>
                <a:cs typeface="Bold Italic Art" panose="02010400000000000000" pitchFamily="2" charset="-78"/>
              </a:rPr>
              <a:t>اعداد وتنفيذ</a:t>
            </a:r>
          </a:p>
          <a:p>
            <a:r>
              <a:rPr lang="ar-SA" sz="2400" b="1" dirty="0" smtClean="0">
                <a:latin typeface="Aldhabi" panose="01000000000000000000" pitchFamily="2" charset="-78"/>
                <a:cs typeface="Bold Italic Art" panose="02010400000000000000" pitchFamily="2" charset="-78"/>
              </a:rPr>
              <a:t> </a:t>
            </a:r>
          </a:p>
          <a:p>
            <a:r>
              <a:rPr lang="ar-SA" sz="2400" dirty="0" smtClean="0">
                <a:cs typeface="PT Bold Heading" panose="02010400000000000000" pitchFamily="2" charset="-78"/>
              </a:rPr>
              <a:t>وحدة  </a:t>
            </a:r>
            <a:r>
              <a:rPr lang="ar-SA" sz="2400" dirty="0" smtClean="0">
                <a:cs typeface="PT Bold Heading" panose="02010400000000000000" pitchFamily="2" charset="-78"/>
              </a:rPr>
              <a:t>التوجيه والإرشاد </a:t>
            </a:r>
          </a:p>
          <a:p>
            <a:endParaRPr lang="ar-SA" sz="2800" dirty="0" smtClean="0">
              <a:cs typeface="PT Bold Heading" panose="02010400000000000000" pitchFamily="2" charset="-78"/>
            </a:endParaRPr>
          </a:p>
          <a:p>
            <a:endParaRPr lang="ar-SA" dirty="0" smtClean="0">
              <a:cs typeface="PT Bold Heading" panose="02010400000000000000" pitchFamily="2" charset="-78"/>
            </a:endParaRPr>
          </a:p>
          <a:p>
            <a:endParaRPr lang="ar-SA" dirty="0"/>
          </a:p>
          <a:p>
            <a:endParaRPr lang="ar-SA" dirty="0"/>
          </a:p>
        </p:txBody>
      </p:sp>
    </p:spTree>
    <p:extLst>
      <p:ext uri="{BB962C8B-B14F-4D97-AF65-F5344CB8AC3E}">
        <p14:creationId xmlns:p14="http://schemas.microsoft.com/office/powerpoint/2010/main" val="1074685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نتيجة بحث الصور عن الانتماء للوط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5" y="1731581"/>
            <a:ext cx="12207765" cy="4610100"/>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a:xfrm>
            <a:off x="1113042" y="318135"/>
            <a:ext cx="10058400" cy="1794445"/>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11500" b="1" spc="50" dirty="0" err="1" smtClean="0">
                <a:ln w="11430"/>
                <a:solidFill>
                  <a:srgbClr val="339933"/>
                </a:solidFill>
                <a:effectLst>
                  <a:outerShdw blurRad="76200" dist="50800" dir="5400000" algn="tl" rotWithShape="0">
                    <a:srgbClr val="000000">
                      <a:alpha val="65000"/>
                    </a:srgbClr>
                  </a:outerShdw>
                </a:effectLst>
                <a:latin typeface="Andalus" panose="02020603050405020304" pitchFamily="18" charset="-78"/>
                <a:cs typeface="Andalus" panose="02020603050405020304" pitchFamily="18" charset="-78"/>
              </a:rPr>
              <a:t>الإنتمـــــــاء</a:t>
            </a:r>
            <a:r>
              <a:rPr lang="ar-SA" sz="11500" b="1" spc="50" dirty="0" smtClean="0">
                <a:ln w="11430"/>
                <a:solidFill>
                  <a:srgbClr val="339933"/>
                </a:solidFill>
                <a:effectLst>
                  <a:outerShdw blurRad="76200" dist="50800" dir="5400000" algn="tl" rotWithShape="0">
                    <a:srgbClr val="000000">
                      <a:alpha val="65000"/>
                    </a:srgbClr>
                  </a:outerShdw>
                </a:effectLst>
                <a:latin typeface="Andalus" panose="02020603050405020304" pitchFamily="18" charset="-78"/>
                <a:cs typeface="Andalus" panose="02020603050405020304" pitchFamily="18" charset="-78"/>
              </a:rPr>
              <a:t> للوطن </a:t>
            </a:r>
            <a:endParaRPr lang="ar-SA" sz="11500" b="1" spc="50" dirty="0">
              <a:ln w="11430"/>
              <a:solidFill>
                <a:srgbClr val="339933"/>
              </a:solidFill>
              <a:effectLst>
                <a:outerShdw blurRad="76200" dist="50800" dir="5400000" algn="tl" rotWithShape="0">
                  <a:srgbClr val="000000">
                    <a:alpha val="65000"/>
                  </a:srgbClr>
                </a:outerShdw>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37624006"/>
      </p:ext>
    </p:extLst>
  </p:cSld>
  <p:clrMapOvr>
    <a:masterClrMapping/>
  </p:clrMapOvr>
  <mc:AlternateContent xmlns:mc="http://schemas.openxmlformats.org/markup-compatibility/2006" xmlns:p14="http://schemas.microsoft.com/office/powerpoint/2010/main">
    <mc:Choice Requires="p14">
      <p:transition spd="slow" p14:dur="2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نتيجة بحث الصور عن ‫تعليق png‬‎"/>
          <p:cNvPicPr>
            <a:picLocks noChangeAspect="1" noChangeArrowheads="1"/>
          </p:cNvPicPr>
          <p:nvPr/>
        </p:nvPicPr>
        <p:blipFill rotWithShape="1">
          <a:blip r:embed="rId2">
            <a:extLst>
              <a:ext uri="{28A0092B-C50C-407E-A947-70E740481C1C}">
                <a14:useLocalDpi xmlns:a14="http://schemas.microsoft.com/office/drawing/2010/main" val="0"/>
              </a:ext>
            </a:extLst>
          </a:blip>
          <a:srcRect l="34612" t="12363" r="37249" b="182"/>
          <a:stretch/>
        </p:blipFill>
        <p:spPr bwMode="auto">
          <a:xfrm>
            <a:off x="1" y="1"/>
            <a:ext cx="3783724" cy="32319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a:xfrm>
            <a:off x="1097280" y="128944"/>
            <a:ext cx="10058400" cy="1450757"/>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ar-SA" sz="6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ngsana New" panose="02020603050405020304" pitchFamily="18" charset="-34"/>
              </a:rPr>
              <a:t>موقف وتعليق </a:t>
            </a:r>
            <a:endParaRPr lang="ar-SA" sz="6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ngsana New" panose="02020603050405020304" pitchFamily="18" charset="-34"/>
            </a:endParaRPr>
          </a:p>
        </p:txBody>
      </p:sp>
      <p:sp>
        <p:nvSpPr>
          <p:cNvPr id="3" name="عنصر نائب للمحتوى 2"/>
          <p:cNvSpPr>
            <a:spLocks noGrp="1"/>
          </p:cNvSpPr>
          <p:nvPr>
            <p:ph idx="1"/>
          </p:nvPr>
        </p:nvSpPr>
        <p:spPr>
          <a:xfrm>
            <a:off x="536029" y="1891815"/>
            <a:ext cx="10799381" cy="402336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ar-SA" sz="3600" b="1" cap="all" dirty="0" smtClean="0">
                <a:ln w="3175">
                  <a:solidFill>
                    <a:schemeClr val="accent1">
                      <a:lumMod val="75000"/>
                    </a:schemeClr>
                  </a:solidFill>
                </a:ln>
                <a:solidFill>
                  <a:schemeClr val="accent2">
                    <a:lumMod val="75000"/>
                  </a:schemeClr>
                </a:solidFill>
                <a:effectLst/>
                <a:latin typeface="Sakkal Majalla" panose="02000000000000000000" pitchFamily="2" charset="-78"/>
                <a:cs typeface="Sakkal Majalla" panose="02000000000000000000" pitchFamily="2" charset="-78"/>
              </a:rPr>
              <a:t>في اليوم الوطني المنفذ في المدرسة قامت نورة باطلاع سارة </a:t>
            </a:r>
          </a:p>
          <a:p>
            <a:r>
              <a:rPr lang="ar-SA" sz="3600" b="1" cap="all" dirty="0" smtClean="0">
                <a:ln w="3175">
                  <a:solidFill>
                    <a:schemeClr val="accent1">
                      <a:lumMod val="75000"/>
                    </a:schemeClr>
                  </a:solidFill>
                </a:ln>
                <a:solidFill>
                  <a:schemeClr val="accent2">
                    <a:lumMod val="75000"/>
                  </a:schemeClr>
                </a:solidFill>
                <a:effectLst/>
                <a:latin typeface="Sakkal Majalla" panose="02000000000000000000" pitchFamily="2" charset="-78"/>
                <a:cs typeface="Sakkal Majalla" panose="02000000000000000000" pitchFamily="2" charset="-78"/>
              </a:rPr>
              <a:t>على </a:t>
            </a:r>
            <a:r>
              <a:rPr lang="ar-SA" sz="3600" b="1" cap="all" dirty="0" err="1" smtClean="0">
                <a:ln w="3175">
                  <a:solidFill>
                    <a:schemeClr val="accent1">
                      <a:lumMod val="75000"/>
                    </a:schemeClr>
                  </a:solidFill>
                </a:ln>
                <a:solidFill>
                  <a:schemeClr val="accent2">
                    <a:lumMod val="75000"/>
                  </a:schemeClr>
                </a:solidFill>
                <a:effectLst/>
                <a:latin typeface="Sakkal Majalla" panose="02000000000000000000" pitchFamily="2" charset="-78"/>
                <a:cs typeface="Sakkal Majalla" panose="02000000000000000000" pitchFamily="2" charset="-78"/>
              </a:rPr>
              <a:t>سناباتها</a:t>
            </a:r>
            <a:r>
              <a:rPr lang="ar-SA" sz="3600" b="1" cap="all" dirty="0" smtClean="0">
                <a:ln w="3175">
                  <a:solidFill>
                    <a:schemeClr val="accent1">
                      <a:lumMod val="75000"/>
                    </a:schemeClr>
                  </a:solidFill>
                </a:ln>
                <a:solidFill>
                  <a:schemeClr val="accent2">
                    <a:lumMod val="75000"/>
                  </a:schemeClr>
                </a:solidFill>
                <a:effectLst/>
                <a:latin typeface="Sakkal Majalla" panose="02000000000000000000" pitchFamily="2" charset="-78"/>
                <a:cs typeface="Sakkal Majalla" panose="02000000000000000000" pitchFamily="2" charset="-78"/>
              </a:rPr>
              <a:t> التي صورتها في الليلة السابقة عن احتفالات </a:t>
            </a:r>
          </a:p>
          <a:p>
            <a:r>
              <a:rPr lang="ar-SA" sz="3600" b="1" cap="all" dirty="0" smtClean="0">
                <a:ln w="3175">
                  <a:solidFill>
                    <a:schemeClr val="accent1">
                      <a:lumMod val="75000"/>
                    </a:schemeClr>
                  </a:solidFill>
                </a:ln>
                <a:solidFill>
                  <a:schemeClr val="accent2">
                    <a:lumMod val="75000"/>
                  </a:schemeClr>
                </a:solidFill>
                <a:effectLst/>
                <a:latin typeface="Sakkal Majalla" panose="02000000000000000000" pitchFamily="2" charset="-78"/>
                <a:cs typeface="Sakkal Majalla" panose="02000000000000000000" pitchFamily="2" charset="-78"/>
              </a:rPr>
              <a:t>اليوم الوطني في شوارع الرياض واسواقها ، كما شاركت نورة زميلاتها في اظهار الفرح والرقص على انغام الأغاني الوطنية والشيلات وزادت حدة الصخب والفوضى وامتدت الايدي الى اللوحات ( وتم رمي العلم ) وعندما تضايقت سارة من زميلاتها طلبت منهن الكف عن العبث والازعاج فردت عليها نورة مستغربة من كلامها              ( هل احتفالنا باليوم الوطني عبث ) </a:t>
            </a:r>
            <a:endParaRPr lang="ar-SA" sz="3600" b="1" cap="all" dirty="0">
              <a:ln w="3175">
                <a:solidFill>
                  <a:schemeClr val="accent1">
                    <a:lumMod val="75000"/>
                  </a:schemeClr>
                </a:solidFill>
              </a:ln>
              <a:solidFill>
                <a:schemeClr val="accent2">
                  <a:lumMod val="75000"/>
                </a:schemeClr>
              </a:solidFill>
              <a:effectLst/>
              <a:latin typeface="Sakkal Majalla" panose="02000000000000000000" pitchFamily="2" charset="-78"/>
              <a:cs typeface="Sakkal Majalla" panose="02000000000000000000" pitchFamily="2" charset="-78"/>
            </a:endParaRPr>
          </a:p>
        </p:txBody>
      </p:sp>
      <p:sp>
        <p:nvSpPr>
          <p:cNvPr id="5" name="عنوان 1"/>
          <p:cNvSpPr txBox="1">
            <a:spLocks/>
          </p:cNvSpPr>
          <p:nvPr/>
        </p:nvSpPr>
        <p:spPr>
          <a:xfrm>
            <a:off x="273786" y="-340122"/>
            <a:ext cx="3062715" cy="1450757"/>
          </a:xfrm>
          <a:prstGeom prst="rect">
            <a:avLst/>
          </a:prstGeom>
        </p:spPr>
        <p:txBody>
          <a:bodyPr vert="horz" lIns="91440" tIns="45720" rIns="91440" bIns="45720" rtlCol="0" anchor="b">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ar-SA" sz="3200" b="1" cap="all" spc="0" dirty="0" smtClean="0">
                <a:ln w="0"/>
                <a:solidFill>
                  <a:srgbClr val="00CC00"/>
                </a:solidFill>
                <a:effectLst/>
                <a:latin typeface="Angsana New" panose="02020603050405020304" pitchFamily="18" charset="-34"/>
              </a:rPr>
              <a:t>موقف وتعليق </a:t>
            </a:r>
            <a:endParaRPr lang="ar-SA" sz="3200" b="1" cap="all" spc="0" dirty="0">
              <a:ln w="0"/>
              <a:solidFill>
                <a:srgbClr val="00CC00"/>
              </a:solidFill>
              <a:effectLst/>
              <a:latin typeface="Angsana New" panose="02020603050405020304" pitchFamily="18" charset="-34"/>
            </a:endParaRP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125" y="5321300"/>
            <a:ext cx="2332475" cy="109061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012212321"/>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8800" dirty="0" smtClean="0">
                <a:solidFill>
                  <a:schemeClr val="accent1">
                    <a:lumMod val="50000"/>
                  </a:schemeClr>
                </a:solidFill>
                <a:cs typeface="PT Simple Bold Ruled" panose="02010400000000000000" pitchFamily="2" charset="-78"/>
              </a:rPr>
              <a:t>تساؤلات ؟</a:t>
            </a:r>
            <a:endParaRPr lang="ar-SA" sz="8800" dirty="0">
              <a:solidFill>
                <a:schemeClr val="accent1">
                  <a:lumMod val="50000"/>
                </a:schemeClr>
              </a:solidFill>
              <a:cs typeface="PT Simple Bold Ruled" panose="02010400000000000000" pitchFamily="2" charset="-78"/>
            </a:endParaRPr>
          </a:p>
        </p:txBody>
      </p:sp>
      <p:sp>
        <p:nvSpPr>
          <p:cNvPr id="3" name="عنصر نائب للمحتوى 2"/>
          <p:cNvSpPr>
            <a:spLocks noGrp="1"/>
          </p:cNvSpPr>
          <p:nvPr>
            <p:ph idx="1"/>
          </p:nvPr>
        </p:nvSpPr>
        <p:spPr>
          <a:xfrm>
            <a:off x="1097280" y="1908798"/>
            <a:ext cx="10058400" cy="4023360"/>
          </a:xfrm>
        </p:spPr>
        <p:txBody>
          <a:bodyPr>
            <a:noAutofit/>
          </a:bodyPr>
          <a:lstStyle/>
          <a:p>
            <a:pPr>
              <a:buFont typeface="Courier New" panose="02070309020205020404" pitchFamily="49" charset="0"/>
              <a:buChar char="o"/>
            </a:pPr>
            <a:r>
              <a:rPr lang="ar-SA" sz="3200" b="1" dirty="0" smtClean="0">
                <a:solidFill>
                  <a:schemeClr val="accent1">
                    <a:lumMod val="75000"/>
                  </a:schemeClr>
                </a:solidFill>
              </a:rPr>
              <a:t> كيف نعبر عن الحب للوطن ؟؟</a:t>
            </a:r>
          </a:p>
          <a:p>
            <a:pPr>
              <a:buFont typeface="Courier New" panose="02070309020205020404" pitchFamily="49" charset="0"/>
              <a:buChar char="o"/>
            </a:pPr>
            <a:endParaRPr lang="ar-SA" sz="1800" b="1" dirty="0" smtClean="0">
              <a:solidFill>
                <a:schemeClr val="accent1">
                  <a:lumMod val="75000"/>
                </a:schemeClr>
              </a:solidFill>
            </a:endParaRPr>
          </a:p>
          <a:p>
            <a:pPr>
              <a:buFont typeface="Courier New" panose="02070309020205020404" pitchFamily="49" charset="0"/>
              <a:buChar char="o"/>
            </a:pPr>
            <a:r>
              <a:rPr lang="ar-SA" sz="3200" b="1" dirty="0" smtClean="0">
                <a:solidFill>
                  <a:schemeClr val="accent1">
                    <a:lumMod val="75000"/>
                  </a:schemeClr>
                </a:solidFill>
              </a:rPr>
              <a:t> ما المظاهر السلبية في الاحتفالات في اليوم الوطني ؟؟</a:t>
            </a:r>
          </a:p>
          <a:p>
            <a:pPr>
              <a:buFont typeface="Courier New" panose="02070309020205020404" pitchFamily="49" charset="0"/>
              <a:buChar char="o"/>
            </a:pPr>
            <a:endParaRPr lang="ar-SA" sz="1800" b="1" dirty="0" smtClean="0">
              <a:solidFill>
                <a:schemeClr val="accent1">
                  <a:lumMod val="75000"/>
                </a:schemeClr>
              </a:solidFill>
            </a:endParaRPr>
          </a:p>
          <a:p>
            <a:pPr>
              <a:buFont typeface="Courier New" panose="02070309020205020404" pitchFamily="49" charset="0"/>
              <a:buChar char="o"/>
            </a:pPr>
            <a:r>
              <a:rPr lang="ar-SA" sz="3200" b="1" dirty="0" smtClean="0">
                <a:solidFill>
                  <a:schemeClr val="accent1">
                    <a:lumMod val="75000"/>
                  </a:schemeClr>
                </a:solidFill>
              </a:rPr>
              <a:t> ما دور الاسرة في الضبط الاجتماعي حيال تلك التصرفات السلبية ؟؟</a:t>
            </a:r>
          </a:p>
          <a:p>
            <a:pPr>
              <a:buFont typeface="Courier New" panose="02070309020205020404" pitchFamily="49" charset="0"/>
              <a:buChar char="o"/>
            </a:pPr>
            <a:endParaRPr lang="ar-SA" sz="1800" b="1" dirty="0" smtClean="0">
              <a:solidFill>
                <a:schemeClr val="accent1">
                  <a:lumMod val="75000"/>
                </a:schemeClr>
              </a:solidFill>
            </a:endParaRPr>
          </a:p>
          <a:p>
            <a:pPr>
              <a:buFont typeface="Courier New" panose="02070309020205020404" pitchFamily="49" charset="0"/>
              <a:buChar char="o"/>
            </a:pPr>
            <a:r>
              <a:rPr lang="ar-SA" sz="3200" b="1" dirty="0" smtClean="0">
                <a:solidFill>
                  <a:schemeClr val="accent1">
                    <a:lumMod val="75000"/>
                  </a:schemeClr>
                </a:solidFill>
              </a:rPr>
              <a:t> ما هو الدور الإيجابي للتعبير عن مشاعرنا الوطنية ؟؟</a:t>
            </a:r>
          </a:p>
        </p:txBody>
      </p:sp>
      <p:pic>
        <p:nvPicPr>
          <p:cNvPr id="14338" name="Picture 2" descr="نتيجة بحث الصور عن ‫سلبيات 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0662" y="139700"/>
            <a:ext cx="2745038" cy="29323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5" name="رابط مستقيم 4"/>
          <p:cNvCxnSpPr/>
          <p:nvPr/>
        </p:nvCxnSpPr>
        <p:spPr>
          <a:xfrm>
            <a:off x="4587768" y="1734208"/>
            <a:ext cx="2664372"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77" y="2701897"/>
            <a:ext cx="1922606" cy="3600450"/>
          </a:xfrm>
          <a:prstGeom prst="ellipse">
            <a:avLst/>
          </a:prstGeom>
          <a:ln>
            <a:noFill/>
          </a:ln>
          <a:effectLst>
            <a:softEdge rad="112500"/>
          </a:effectLst>
        </p:spPr>
      </p:pic>
    </p:spTree>
    <p:extLst>
      <p:ext uri="{BB962C8B-B14F-4D97-AF65-F5344CB8AC3E}">
        <p14:creationId xmlns:p14="http://schemas.microsoft.com/office/powerpoint/2010/main" val="1229049531"/>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7280" y="286603"/>
            <a:ext cx="10058400" cy="1846997"/>
          </a:xfrm>
        </p:spPr>
        <p:txBody>
          <a:bodyPr>
            <a:normAutofit/>
          </a:bodyPr>
          <a:lstStyle/>
          <a:p>
            <a:pPr algn="ctr"/>
            <a:r>
              <a:rPr lang="ar-SA" sz="6600" dirty="0" smtClean="0">
                <a:solidFill>
                  <a:schemeClr val="accent2">
                    <a:lumMod val="75000"/>
                  </a:schemeClr>
                </a:solidFill>
                <a:cs typeface="PT Bold Heading" panose="02010400000000000000" pitchFamily="2" charset="-78"/>
              </a:rPr>
              <a:t>ما رايك في الموقف </a:t>
            </a:r>
            <a:r>
              <a:rPr lang="ar-SA" dirty="0"/>
              <a:t/>
            </a:r>
            <a:br>
              <a:rPr lang="ar-SA" dirty="0"/>
            </a:b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66238" y="2641600"/>
            <a:ext cx="1466850" cy="1990725"/>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200" y="3905250"/>
            <a:ext cx="3383280" cy="1847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953" y="1941512"/>
            <a:ext cx="1400175" cy="1400175"/>
          </a:xfrm>
          <a:prstGeom prst="rect">
            <a:avLst/>
          </a:prstGeom>
        </p:spPr>
      </p:pic>
      <p:pic>
        <p:nvPicPr>
          <p:cNvPr id="7" name="صورة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3875" y="3905250"/>
            <a:ext cx="1543050" cy="11811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71161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7280" y="2971"/>
            <a:ext cx="10058400" cy="1450757"/>
          </a:xfrm>
        </p:spPr>
        <p:txBody>
          <a:bodyPr>
            <a:noAutofit/>
          </a:bodyPr>
          <a:lstStyle/>
          <a:p>
            <a:pPr algn="r"/>
            <a:r>
              <a:rPr lang="ar-SA" sz="8000" b="1" dirty="0" smtClean="0">
                <a:solidFill>
                  <a:schemeClr val="accent1">
                    <a:lumMod val="75000"/>
                  </a:schemeClr>
                </a:solidFill>
                <a:cs typeface="PT Bold Dusky" panose="02010400000000000000" pitchFamily="2" charset="-78"/>
              </a:rPr>
              <a:t>             الإيجابيات </a:t>
            </a:r>
            <a:endParaRPr lang="ar-SA" sz="8000" b="1" dirty="0">
              <a:solidFill>
                <a:schemeClr val="accent1">
                  <a:lumMod val="75000"/>
                </a:schemeClr>
              </a:solidFill>
              <a:cs typeface="PT Bold Dusky" panose="02010400000000000000" pitchFamily="2" charset="-78"/>
            </a:endParaRPr>
          </a:p>
        </p:txBody>
      </p:sp>
      <p:sp>
        <p:nvSpPr>
          <p:cNvPr id="3" name="عنصر نائب للمحتوى 2"/>
          <p:cNvSpPr>
            <a:spLocks noGrp="1"/>
          </p:cNvSpPr>
          <p:nvPr>
            <p:ph idx="1"/>
          </p:nvPr>
        </p:nvSpPr>
        <p:spPr>
          <a:xfrm>
            <a:off x="1097280" y="1453728"/>
            <a:ext cx="10218420" cy="4023360"/>
          </a:xfrm>
        </p:spPr>
        <p:txBody>
          <a:bodyPr>
            <a:noAutofit/>
          </a:bodyPr>
          <a:lstStyle/>
          <a:p>
            <a:pPr>
              <a:lnSpc>
                <a:spcPct val="100000"/>
              </a:lnSpc>
            </a:pPr>
            <a:r>
              <a:rPr lang="ar-SA" sz="6000" b="1" dirty="0" smtClean="0">
                <a:solidFill>
                  <a:schemeClr val="accent1">
                    <a:lumMod val="75000"/>
                  </a:schemeClr>
                </a:solidFill>
                <a:cs typeface="DecoType Naskh" panose="02010400000000000000" pitchFamily="2" charset="-78"/>
              </a:rPr>
              <a:t>الإيجابيات </a:t>
            </a:r>
          </a:p>
          <a:p>
            <a:pPr>
              <a:lnSpc>
                <a:spcPct val="100000"/>
              </a:lnSpc>
              <a:buFont typeface="Wingdings" panose="05000000000000000000" pitchFamily="2" charset="2"/>
              <a:buChar char="q"/>
            </a:pPr>
            <a:r>
              <a:rPr lang="ar-SA" sz="3600" b="1" dirty="0" smtClean="0">
                <a:solidFill>
                  <a:schemeClr val="accent2">
                    <a:lumMod val="75000"/>
                  </a:schemeClr>
                </a:solidFill>
                <a:latin typeface="Sakkal Majalla" panose="02000000000000000000" pitchFamily="2" charset="-78"/>
                <a:cs typeface="DecoType Naskh" panose="02010400000000000000" pitchFamily="2" charset="-78"/>
              </a:rPr>
              <a:t>احترام كلمة التوحيد في </a:t>
            </a:r>
            <a:r>
              <a:rPr lang="ar-SA" sz="3600" b="1" dirty="0">
                <a:solidFill>
                  <a:schemeClr val="accent2">
                    <a:lumMod val="75000"/>
                  </a:schemeClr>
                </a:solidFill>
                <a:latin typeface="Sakkal Majalla" panose="02000000000000000000" pitchFamily="2" charset="-78"/>
                <a:cs typeface="DecoType Naskh" panose="02010400000000000000" pitchFamily="2" charset="-78"/>
              </a:rPr>
              <a:t>العلم  </a:t>
            </a:r>
            <a:r>
              <a:rPr lang="ar-SA" sz="3600" b="1" dirty="0" smtClean="0">
                <a:solidFill>
                  <a:schemeClr val="accent2">
                    <a:lumMod val="75000"/>
                  </a:schemeClr>
                </a:solidFill>
                <a:latin typeface="Sakkal Majalla" panose="02000000000000000000" pitchFamily="2" charset="-78"/>
                <a:cs typeface="DecoType Naskh" panose="02010400000000000000" pitchFamily="2" charset="-78"/>
              </a:rPr>
              <a:t>( لا </a:t>
            </a:r>
            <a:r>
              <a:rPr lang="ar-SA" sz="3600" b="1" dirty="0">
                <a:solidFill>
                  <a:schemeClr val="accent2">
                    <a:lumMod val="75000"/>
                  </a:schemeClr>
                </a:solidFill>
                <a:latin typeface="Sakkal Majalla" panose="02000000000000000000" pitchFamily="2" charset="-78"/>
                <a:cs typeface="DecoType Naskh" panose="02010400000000000000" pitchFamily="2" charset="-78"/>
              </a:rPr>
              <a:t>إله إلا الله محمد رسول الله )</a:t>
            </a:r>
            <a:endParaRPr lang="ar-SA" sz="3600" b="1" dirty="0" smtClean="0">
              <a:solidFill>
                <a:schemeClr val="accent2">
                  <a:lumMod val="75000"/>
                </a:schemeClr>
              </a:solidFill>
              <a:latin typeface="Sakkal Majalla" panose="02000000000000000000" pitchFamily="2" charset="-78"/>
              <a:cs typeface="DecoType Naskh" panose="02010400000000000000" pitchFamily="2" charset="-78"/>
            </a:endParaRPr>
          </a:p>
          <a:p>
            <a:pPr>
              <a:lnSpc>
                <a:spcPct val="100000"/>
              </a:lnSpc>
              <a:buFont typeface="Wingdings" panose="05000000000000000000" pitchFamily="2" charset="2"/>
              <a:buChar char="q"/>
            </a:pPr>
            <a:r>
              <a:rPr lang="ar-SA" sz="3600" b="1" dirty="0" smtClean="0">
                <a:solidFill>
                  <a:schemeClr val="accent2">
                    <a:lumMod val="75000"/>
                  </a:schemeClr>
                </a:solidFill>
                <a:latin typeface="Sakkal Majalla" panose="02000000000000000000" pitchFamily="2" charset="-78"/>
                <a:cs typeface="DecoType Naskh" panose="02010400000000000000" pitchFamily="2" charset="-78"/>
              </a:rPr>
              <a:t>لمشاركة الوطنية بصورة جماعية تساعد على الترابط والتلاحم بين الافراد </a:t>
            </a:r>
          </a:p>
          <a:p>
            <a:pPr>
              <a:lnSpc>
                <a:spcPct val="100000"/>
              </a:lnSpc>
              <a:buFont typeface="Wingdings" panose="05000000000000000000" pitchFamily="2" charset="2"/>
              <a:buChar char="q"/>
            </a:pPr>
            <a:r>
              <a:rPr lang="ar-SA" sz="3600" b="1" dirty="0" smtClean="0">
                <a:solidFill>
                  <a:schemeClr val="accent2">
                    <a:lumMod val="75000"/>
                  </a:schemeClr>
                </a:solidFill>
                <a:latin typeface="Sakkal Majalla" panose="02000000000000000000" pitchFamily="2" charset="-78"/>
                <a:cs typeface="DecoType Naskh" panose="02010400000000000000" pitchFamily="2" charset="-78"/>
              </a:rPr>
              <a:t>فرصة للتقارب بين افراد الوطن والإحساس بالفرح وان الجميع يشارك في هذه المناسبة </a:t>
            </a:r>
          </a:p>
          <a:p>
            <a:pPr>
              <a:lnSpc>
                <a:spcPct val="100000"/>
              </a:lnSpc>
              <a:buFont typeface="Wingdings" panose="05000000000000000000" pitchFamily="2" charset="2"/>
              <a:buChar char="q"/>
            </a:pPr>
            <a:r>
              <a:rPr lang="ar-SA" sz="3600" b="1" dirty="0" smtClean="0">
                <a:solidFill>
                  <a:schemeClr val="accent2">
                    <a:lumMod val="75000"/>
                  </a:schemeClr>
                </a:solidFill>
                <a:latin typeface="Sakkal Majalla" panose="02000000000000000000" pitchFamily="2" charset="-78"/>
                <a:cs typeface="DecoType Naskh" panose="02010400000000000000" pitchFamily="2" charset="-78"/>
              </a:rPr>
              <a:t>استشعار نعم الله التي انعم بها علينا في الوطن .</a:t>
            </a:r>
          </a:p>
          <a:p>
            <a:pPr>
              <a:lnSpc>
                <a:spcPct val="100000"/>
              </a:lnSpc>
            </a:pPr>
            <a:endParaRPr lang="ar-SA" sz="2400" dirty="0">
              <a:cs typeface="PT Bold Heading" panose="02010400000000000000" pitchFamily="2" charset="-78"/>
            </a:endParaRPr>
          </a:p>
          <a:p>
            <a:pPr>
              <a:lnSpc>
                <a:spcPct val="100000"/>
              </a:lnSpc>
            </a:pPr>
            <a:endParaRPr lang="ar-SA" sz="2400" dirty="0" smtClean="0">
              <a:cs typeface="PT Bold Heading" panose="02010400000000000000"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 y="4486488"/>
            <a:ext cx="2019300" cy="1981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3896" y="5372100"/>
            <a:ext cx="3351784" cy="889000"/>
          </a:xfrm>
          <a:prstGeom prst="rect">
            <a:avLst/>
          </a:prstGeom>
        </p:spPr>
      </p:pic>
    </p:spTree>
    <p:extLst>
      <p:ext uri="{BB962C8B-B14F-4D97-AF65-F5344CB8AC3E}">
        <p14:creationId xmlns:p14="http://schemas.microsoft.com/office/powerpoint/2010/main" val="3049658799"/>
      </p:ext>
    </p:extLst>
  </p:cSld>
  <p:clrMapOvr>
    <a:masterClrMapping/>
  </p:clrMapOvr>
  <mc:AlternateContent xmlns:mc="http://schemas.openxmlformats.org/markup-compatibility/2006" xmlns:p14="http://schemas.microsoft.com/office/powerpoint/2010/main">
    <mc:Choice Requires="p14">
      <p:transition spd="slow" p14:dur="2500">
        <p14:prism dir="r"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7280" y="239306"/>
            <a:ext cx="10058400" cy="1450757"/>
          </a:xfrm>
        </p:spPr>
        <p:txBody>
          <a:bodyPr>
            <a:normAutofit/>
          </a:bodyPr>
          <a:lstStyle/>
          <a:p>
            <a:pPr algn="r"/>
            <a:r>
              <a:rPr lang="ar-SA" sz="7200" b="1" dirty="0" smtClean="0">
                <a:solidFill>
                  <a:schemeClr val="accent1">
                    <a:lumMod val="50000"/>
                  </a:schemeClr>
                </a:solidFill>
                <a:cs typeface="Mudir MT" pitchFamily="2" charset="-78"/>
              </a:rPr>
              <a:t>السلبيات :0 </a:t>
            </a:r>
            <a:endParaRPr lang="ar-SA" sz="6000" b="1" dirty="0">
              <a:solidFill>
                <a:schemeClr val="accent1">
                  <a:lumMod val="50000"/>
                </a:schemeClr>
              </a:solidFill>
            </a:endParaRPr>
          </a:p>
        </p:txBody>
      </p:sp>
      <p:sp>
        <p:nvSpPr>
          <p:cNvPr id="3" name="عنصر نائب للمحتوى 2"/>
          <p:cNvSpPr>
            <a:spLocks noGrp="1"/>
          </p:cNvSpPr>
          <p:nvPr>
            <p:ph idx="1"/>
          </p:nvPr>
        </p:nvSpPr>
        <p:spPr>
          <a:xfrm>
            <a:off x="504502" y="1956096"/>
            <a:ext cx="10777308" cy="4023360"/>
          </a:xfrm>
        </p:spPr>
        <p:txBody>
          <a:bodyPr>
            <a:noAutofit/>
          </a:bodyPr>
          <a:lstStyle/>
          <a:p>
            <a:pPr>
              <a:buFont typeface="Wingdings" panose="05000000000000000000" pitchFamily="2" charset="2"/>
              <a:buChar char="§"/>
            </a:pPr>
            <a:r>
              <a:rPr lang="ar-SA" sz="3600" b="1" dirty="0" smtClean="0">
                <a:solidFill>
                  <a:schemeClr val="accent1">
                    <a:lumMod val="50000"/>
                  </a:schemeClr>
                </a:solidFill>
                <a:latin typeface="Sakkal Majalla" panose="02000000000000000000" pitchFamily="2" charset="-78"/>
                <a:cs typeface="Akhbar MT" pitchFamily="2" charset="-78"/>
              </a:rPr>
              <a:t>التعبير </a:t>
            </a:r>
            <a:r>
              <a:rPr lang="ar-SA" sz="3600" b="1" dirty="0">
                <a:solidFill>
                  <a:schemeClr val="accent1">
                    <a:lumMod val="50000"/>
                  </a:schemeClr>
                </a:solidFill>
                <a:latin typeface="Sakkal Majalla" panose="02000000000000000000" pitchFamily="2" charset="-78"/>
                <a:cs typeface="Akhbar MT" pitchFamily="2" charset="-78"/>
              </a:rPr>
              <a:t>عن المشاعر لا تكون بطريقة سلبية </a:t>
            </a:r>
          </a:p>
          <a:p>
            <a:pPr>
              <a:buFont typeface="Wingdings" panose="05000000000000000000" pitchFamily="2" charset="2"/>
              <a:buChar char="§"/>
            </a:pPr>
            <a:r>
              <a:rPr lang="ar-SA" sz="3600" b="1" dirty="0">
                <a:solidFill>
                  <a:schemeClr val="accent1">
                    <a:lumMod val="50000"/>
                  </a:schemeClr>
                </a:solidFill>
                <a:latin typeface="Sakkal Majalla" panose="02000000000000000000" pitchFamily="2" charset="-78"/>
                <a:cs typeface="Akhbar MT" pitchFamily="2" charset="-78"/>
              </a:rPr>
              <a:t>الانحراف الأخلاقي </a:t>
            </a:r>
            <a:r>
              <a:rPr lang="ar-SA" sz="3600" b="1" dirty="0" smtClean="0">
                <a:solidFill>
                  <a:schemeClr val="accent1">
                    <a:lumMod val="50000"/>
                  </a:schemeClr>
                </a:solidFill>
                <a:latin typeface="Sakkal Majalla" panose="02000000000000000000" pitchFamily="2" charset="-78"/>
                <a:cs typeface="Akhbar MT" pitchFamily="2" charset="-78"/>
              </a:rPr>
              <a:t>والخروج عن القيم يؤدي الى تفكك المجتمعات </a:t>
            </a:r>
          </a:p>
          <a:p>
            <a:pPr>
              <a:buFont typeface="Wingdings" panose="05000000000000000000" pitchFamily="2" charset="2"/>
              <a:buChar char="§"/>
            </a:pPr>
            <a:r>
              <a:rPr lang="ar-SA" sz="3600" b="1" dirty="0" smtClean="0">
                <a:solidFill>
                  <a:schemeClr val="accent1">
                    <a:lumMod val="50000"/>
                  </a:schemeClr>
                </a:solidFill>
                <a:latin typeface="Sakkal Majalla" panose="02000000000000000000" pitchFamily="2" charset="-78"/>
                <a:cs typeface="Akhbar MT" pitchFamily="2" charset="-78"/>
              </a:rPr>
              <a:t>السلوكيات السلبية تؤثر على العلاقات الإنسانية </a:t>
            </a:r>
          </a:p>
          <a:p>
            <a:pPr>
              <a:buFont typeface="Wingdings" panose="05000000000000000000" pitchFamily="2" charset="2"/>
              <a:buChar char="§"/>
            </a:pPr>
            <a:r>
              <a:rPr lang="ar-SA" sz="3600" b="1" dirty="0" smtClean="0">
                <a:solidFill>
                  <a:schemeClr val="accent1">
                    <a:lumMod val="50000"/>
                  </a:schemeClr>
                </a:solidFill>
                <a:latin typeface="Sakkal Majalla" panose="02000000000000000000" pitchFamily="2" charset="-78"/>
                <a:cs typeface="Akhbar MT" pitchFamily="2" charset="-78"/>
              </a:rPr>
              <a:t>التعبير عن المشاعر بطريقة سلبية سبب لأحداث الفوضى والمشاحنات بين افراد المجتمع </a:t>
            </a:r>
          </a:p>
          <a:p>
            <a:pPr>
              <a:buFont typeface="Wingdings" panose="05000000000000000000" pitchFamily="2" charset="2"/>
              <a:buChar char="§"/>
            </a:pPr>
            <a:r>
              <a:rPr lang="ar-SA" sz="3600" b="1" dirty="0" smtClean="0">
                <a:solidFill>
                  <a:schemeClr val="accent1">
                    <a:lumMod val="50000"/>
                  </a:schemeClr>
                </a:solidFill>
                <a:latin typeface="Sakkal Majalla" panose="02000000000000000000" pitchFamily="2" charset="-78"/>
                <a:cs typeface="Akhbar MT" pitchFamily="2" charset="-78"/>
              </a:rPr>
              <a:t>احداث الفوضى( الأغاني والرقص ) في الأماكن العامة ينافي الذوق العام </a:t>
            </a:r>
            <a:endParaRPr lang="ar-SA" b="1" dirty="0">
              <a:solidFill>
                <a:schemeClr val="accent1">
                  <a:lumMod val="50000"/>
                </a:schemeClr>
              </a:solidFill>
              <a:cs typeface="Akhbar MT" pitchFamily="2" charset="-78"/>
            </a:endParaRPr>
          </a:p>
        </p:txBody>
      </p:sp>
      <p:pic>
        <p:nvPicPr>
          <p:cNvPr id="15362" name="Picture 2" descr="نتيجة بحث الصور عن ‫ديس لايك 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4749" y="131435"/>
            <a:ext cx="4626741" cy="2605212"/>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749" y="5379381"/>
            <a:ext cx="1200150" cy="1200150"/>
          </a:xfrm>
          <a:prstGeom prst="rect">
            <a:avLst/>
          </a:prstGeom>
        </p:spPr>
      </p:pic>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00" y="2736647"/>
            <a:ext cx="2032000" cy="1371600"/>
          </a:xfrm>
          <a:prstGeom prst="rect">
            <a:avLst/>
          </a:prstGeom>
        </p:spPr>
      </p:pic>
    </p:spTree>
    <p:extLst>
      <p:ext uri="{BB962C8B-B14F-4D97-AF65-F5344CB8AC3E}">
        <p14:creationId xmlns:p14="http://schemas.microsoft.com/office/powerpoint/2010/main" val="4200451613"/>
      </p:ext>
    </p:extLst>
  </p:cSld>
  <p:clrMapOvr>
    <a:masterClrMapping/>
  </p:clrMapOvr>
  <mc:AlternateContent xmlns:mc="http://schemas.openxmlformats.org/markup-compatibility/2006" xmlns:p14="http://schemas.microsoft.com/office/powerpoint/2010/main">
    <mc:Choice Requires="p14">
      <p:transition spd="slow" p14:dur="2500">
        <p14:prism dir="d"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أثر رجعي">
  <a:themeElements>
    <a:clrScheme name="أثر رجعي">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lnDef>
      <a:spPr>
        <a:ln w="762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993</TotalTime>
  <Words>1064</Words>
  <Application>Microsoft Office PowerPoint</Application>
  <PresentationFormat>ملء الشاشة</PresentationFormat>
  <Paragraphs>122</Paragraphs>
  <Slides>35</Slides>
  <Notes>1</Notes>
  <HiddenSlides>0</HiddenSlides>
  <MMClips>0</MMClips>
  <ScaleCrop>false</ScaleCrop>
  <HeadingPairs>
    <vt:vector size="6" baseType="variant">
      <vt:variant>
        <vt:lpstr>الخطوط المستخدمة</vt:lpstr>
      </vt:variant>
      <vt:variant>
        <vt:i4>21</vt:i4>
      </vt:variant>
      <vt:variant>
        <vt:lpstr>نسق</vt:lpstr>
      </vt:variant>
      <vt:variant>
        <vt:i4>1</vt:i4>
      </vt:variant>
      <vt:variant>
        <vt:lpstr>عناوين الشرائح</vt:lpstr>
      </vt:variant>
      <vt:variant>
        <vt:i4>35</vt:i4>
      </vt:variant>
    </vt:vector>
  </HeadingPairs>
  <TitlesOfParts>
    <vt:vector size="57" baseType="lpstr">
      <vt:lpstr>Akhbar MT</vt:lpstr>
      <vt:lpstr>Aldhabi</vt:lpstr>
      <vt:lpstr>Andalus</vt:lpstr>
      <vt:lpstr>Angsana New</vt:lpstr>
      <vt:lpstr>Arabic Typesetting</vt:lpstr>
      <vt:lpstr>Arial</vt:lpstr>
      <vt:lpstr>Arial Black</vt:lpstr>
      <vt:lpstr>Bold Italic Art</vt:lpstr>
      <vt:lpstr>Calibri</vt:lpstr>
      <vt:lpstr>Californian FB</vt:lpstr>
      <vt:lpstr>Courier New</vt:lpstr>
      <vt:lpstr>DecoType Naskh</vt:lpstr>
      <vt:lpstr>Monotype Koufi</vt:lpstr>
      <vt:lpstr>Mudir MT</vt:lpstr>
      <vt:lpstr>Old Antic Outline</vt:lpstr>
      <vt:lpstr>PT Bold Dusky</vt:lpstr>
      <vt:lpstr>PT Bold Heading</vt:lpstr>
      <vt:lpstr>PT Simple Bold Ruled</vt:lpstr>
      <vt:lpstr>Sakkal Majalla</vt:lpstr>
      <vt:lpstr>Tahoma</vt:lpstr>
      <vt:lpstr>Wingdings</vt:lpstr>
      <vt:lpstr>أثر رجعي</vt:lpstr>
      <vt:lpstr>عرض تقديمي في PowerPoint</vt:lpstr>
      <vt:lpstr>عرض تقديمي في PowerPoint</vt:lpstr>
      <vt:lpstr>عرض تقديمي في PowerPoint</vt:lpstr>
      <vt:lpstr>الإنتمـــــــاء للوطن </vt:lpstr>
      <vt:lpstr>موقف وتعليق </vt:lpstr>
      <vt:lpstr>تساؤلات ؟</vt:lpstr>
      <vt:lpstr>ما رايك في الموقف  </vt:lpstr>
      <vt:lpstr>             الإيجابيات </vt:lpstr>
      <vt:lpstr>السلبيات :0 </vt:lpstr>
      <vt:lpstr>تشخيص الموقف </vt:lpstr>
      <vt:lpstr>موقف وتحليل :</vt:lpstr>
      <vt:lpstr>تســــــاؤلات ؟</vt:lpstr>
      <vt:lpstr>« مشهد «</vt:lpstr>
      <vt:lpstr>الإيجابيات </vt:lpstr>
      <vt:lpstr>عرض تقديمي في PowerPoint</vt:lpstr>
      <vt:lpstr>تحليل الشخصيات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ماهي عقوبة الطالبة في حالة الشجار  حسب لائحة المواظبة والسلوك ؟</vt:lpstr>
      <vt:lpstr>عرض تقديمي في PowerPoint</vt:lpstr>
      <vt:lpstr>حضرت الوكيلة مع الإداريات وتم تفتيش الطالبات وتم العثور على الجوال بحوزة نوره وتم فتحه وثبت تصويرها للمعلمة وإرسالها للقروب فعلاً؟  انكرت جميع الطالبات علاقتهن بالتصوير فردت المعلمة على الفور   انا برفع شكوى في المحكمة</vt:lpstr>
      <vt:lpstr>عرض تقديمي في PowerPoint</vt:lpstr>
      <vt:lpstr>عرض تقديمي في PowerPoint</vt:lpstr>
      <vt:lpstr>عرض تقديمي في PowerPoint</vt:lpstr>
      <vt:lpstr>عرض تقديمي في PowerPoint</vt:lpstr>
      <vt:lpstr>ماهي عقوبة الطالبة في حالة التصوير  حسب لائحة المواظبة والسلوك ؟</vt:lpstr>
      <vt:lpstr>هل تعلمين العقوبة القضائية الصادرة من المحكمة في حالة التصوير </vt:lpstr>
      <vt:lpstr>عرض تقديمي في PowerPoint</vt:lpstr>
      <vt:lpstr>عرض تقديمي في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89</cp:revision>
  <dcterms:created xsi:type="dcterms:W3CDTF">2016-11-02T17:36:24Z</dcterms:created>
  <dcterms:modified xsi:type="dcterms:W3CDTF">2016-11-10T08:18:10Z</dcterms:modified>
</cp:coreProperties>
</file>