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422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567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001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08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2973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060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27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215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402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225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190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BC528-E11A-44FD-9550-34FC35194302}" type="datetimeFigureOut">
              <a:rPr lang="ar-SA" smtClean="0"/>
              <a:t>14/11/46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1816A-2DFB-481C-A911-7E68D81437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427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/>
          <p:cNvGrpSpPr/>
          <p:nvPr/>
        </p:nvGrpSpPr>
        <p:grpSpPr>
          <a:xfrm>
            <a:off x="6673756" y="450376"/>
            <a:ext cx="5228572" cy="6011986"/>
            <a:chOff x="7234802" y="795616"/>
            <a:chExt cx="4667525" cy="5666746"/>
          </a:xfrm>
        </p:grpSpPr>
        <p:pic>
          <p:nvPicPr>
            <p:cNvPr id="5" name="صورة 4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4802" y="1324051"/>
              <a:ext cx="4667525" cy="4585082"/>
            </a:xfrm>
            <a:prstGeom prst="rect">
              <a:avLst/>
            </a:prstGeom>
          </p:spPr>
        </p:pic>
        <p:pic>
          <p:nvPicPr>
            <p:cNvPr id="6" name="صورة 5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605" r="21435"/>
            <a:stretch/>
          </p:blipFill>
          <p:spPr>
            <a:xfrm>
              <a:off x="7344133" y="3304176"/>
              <a:ext cx="1830466" cy="3158186"/>
            </a:xfrm>
            <a:prstGeom prst="rect">
              <a:avLst/>
            </a:prstGeom>
          </p:spPr>
        </p:pic>
        <p:pic>
          <p:nvPicPr>
            <p:cNvPr id="7" name="صورة 6"/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289" b="21878"/>
            <a:stretch/>
          </p:blipFill>
          <p:spPr>
            <a:xfrm>
              <a:off x="8317077" y="795616"/>
              <a:ext cx="2791190" cy="2521583"/>
            </a:xfrm>
            <a:prstGeom prst="rect">
              <a:avLst/>
            </a:prstGeom>
          </p:spPr>
        </p:pic>
        <p:sp>
          <p:nvSpPr>
            <p:cNvPr id="8" name="مستطيل 7"/>
            <p:cNvSpPr/>
            <p:nvPr/>
          </p:nvSpPr>
          <p:spPr>
            <a:xfrm>
              <a:off x="8175045" y="2876138"/>
              <a:ext cx="2813452" cy="19389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6000" b="1" cap="none" spc="0" dirty="0" smtClean="0">
                  <a:ln w="0"/>
                  <a:solidFill>
                    <a:srgbClr val="660033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DecoType Naskh Variants" panose="02010400000000000000" pitchFamily="2" charset="-78"/>
                </a:rPr>
                <a:t>الأم </a:t>
              </a:r>
            </a:p>
            <a:p>
              <a:pPr algn="ctr"/>
              <a:r>
                <a:rPr lang="ar-SA" sz="6000" b="1" cap="none" spc="0" dirty="0" smtClean="0">
                  <a:ln w="0"/>
                  <a:solidFill>
                    <a:srgbClr val="660033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DecoType Naskh Variants" panose="02010400000000000000" pitchFamily="2" charset="-78"/>
                </a:rPr>
                <a:t>المثالية</a:t>
              </a:r>
              <a:endParaRPr lang="ar-SA" sz="6000" b="1" cap="none" spc="0" dirty="0">
                <a:ln w="0"/>
                <a:solidFill>
                  <a:srgbClr val="6600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DecoType Naskh Variants" panose="02010400000000000000" pitchFamily="2" charset="-78"/>
              </a:endParaRPr>
            </a:p>
          </p:txBody>
        </p:sp>
      </p:grpSp>
      <p:grpSp>
        <p:nvGrpSpPr>
          <p:cNvPr id="9" name="مجموعة 8"/>
          <p:cNvGrpSpPr/>
          <p:nvPr/>
        </p:nvGrpSpPr>
        <p:grpSpPr>
          <a:xfrm>
            <a:off x="183650" y="227071"/>
            <a:ext cx="5820103" cy="6630929"/>
            <a:chOff x="82400" y="299236"/>
            <a:chExt cx="5820103" cy="6630929"/>
          </a:xfrm>
        </p:grpSpPr>
        <p:pic>
          <p:nvPicPr>
            <p:cNvPr id="10" name="صورة 9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687" y="921059"/>
              <a:ext cx="5227065" cy="5227065"/>
            </a:xfrm>
            <a:prstGeom prst="rect">
              <a:avLst/>
            </a:prstGeom>
          </p:spPr>
        </p:pic>
        <p:pic>
          <p:nvPicPr>
            <p:cNvPr id="11" name="صورة 10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400" y="3199421"/>
              <a:ext cx="3730744" cy="3730744"/>
            </a:xfrm>
            <a:prstGeom prst="rect">
              <a:avLst/>
            </a:prstGeom>
          </p:spPr>
        </p:pic>
        <p:pic>
          <p:nvPicPr>
            <p:cNvPr id="12" name="صورة 11"/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117" b="20839"/>
            <a:stretch/>
          </p:blipFill>
          <p:spPr>
            <a:xfrm>
              <a:off x="2290387" y="299236"/>
              <a:ext cx="2143768" cy="2020884"/>
            </a:xfrm>
            <a:prstGeom prst="rect">
              <a:avLst/>
            </a:prstGeom>
          </p:spPr>
        </p:pic>
        <p:pic>
          <p:nvPicPr>
            <p:cNvPr id="13" name="صورة 1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4900" y="795558"/>
              <a:ext cx="2700963" cy="1697750"/>
            </a:xfrm>
            <a:prstGeom prst="rect">
              <a:avLst/>
            </a:prstGeom>
          </p:spPr>
        </p:pic>
        <p:sp>
          <p:nvSpPr>
            <p:cNvPr id="14" name="مستطيل 13"/>
            <p:cNvSpPr/>
            <p:nvPr/>
          </p:nvSpPr>
          <p:spPr>
            <a:xfrm>
              <a:off x="501366" y="2229925"/>
              <a:ext cx="5401137" cy="19389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24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كم يحق لابنك أن يفخر بك </a:t>
              </a:r>
            </a:p>
            <a:p>
              <a:pPr algn="ctr"/>
              <a:r>
                <a:rPr lang="ar-SA" sz="24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فأنت مثال للأم الوفية التي تسعى </a:t>
              </a:r>
            </a:p>
            <a:p>
              <a:pPr algn="ctr"/>
              <a:r>
                <a:rPr lang="ar-SA" sz="24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لاظهار ابنها بمظهر القائد الملهم </a:t>
              </a:r>
            </a:p>
            <a:p>
              <a:pPr algn="ctr"/>
              <a:r>
                <a:rPr lang="ar-SA" sz="24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بوركت جهودك وبورك عطائك </a:t>
              </a:r>
            </a:p>
            <a:p>
              <a:pPr algn="ctr"/>
              <a:r>
                <a:rPr lang="ar-SA" sz="2400" b="1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وبارك الله في ابنك وجعله ذخراً لك ولوالده وللوطن </a:t>
              </a:r>
              <a:endParaRPr lang="ar-SA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Microsoft Sans Serif" panose="020B0604020202020204" pitchFamily="34" charset="0"/>
                <a:cs typeface="DecoType Naskh Variants" panose="02010400000000000000" pitchFamily="2" charset="-78"/>
              </a:endParaRPr>
            </a:p>
          </p:txBody>
        </p:sp>
        <p:sp>
          <p:nvSpPr>
            <p:cNvPr id="15" name="مستطيل 14"/>
            <p:cNvSpPr/>
            <p:nvPr/>
          </p:nvSpPr>
          <p:spPr>
            <a:xfrm>
              <a:off x="2454117" y="4303045"/>
              <a:ext cx="198964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24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م/ أ . عزيزة العصيمي </a:t>
              </a:r>
            </a:p>
            <a:p>
              <a:pPr algn="ctr"/>
              <a:r>
                <a:rPr lang="ar-SA" sz="24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ldhabi" panose="01000000000000000000" pitchFamily="2" charset="-78"/>
                  <a:ea typeface="Microsoft Sans Serif" panose="020B0604020202020204" pitchFamily="34" charset="0"/>
                  <a:cs typeface="DecoType Naskh Variants" panose="02010400000000000000" pitchFamily="2" charset="-78"/>
                </a:rPr>
                <a:t>أ . تهاني سالمين </a:t>
              </a:r>
              <a:endParaRPr lang="ar-SA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dhabi" panose="01000000000000000000" pitchFamily="2" charset="-78"/>
                <a:ea typeface="Microsoft Sans Serif" panose="020B0604020202020204" pitchFamily="34" charset="0"/>
                <a:cs typeface="DecoType Naskh Variants" panose="0201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85183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ملء الشاشة</PresentationFormat>
  <Paragraphs>9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9" baseType="lpstr">
      <vt:lpstr>Aldhabi</vt:lpstr>
      <vt:lpstr>Arial</vt:lpstr>
      <vt:lpstr>Calibri</vt:lpstr>
      <vt:lpstr>Calibri Light</vt:lpstr>
      <vt:lpstr>DecoType Naskh Variants</vt:lpstr>
      <vt:lpstr>Microsoft Sans Serif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1</cp:revision>
  <dcterms:created xsi:type="dcterms:W3CDTF">2025-05-11T16:26:48Z</dcterms:created>
  <dcterms:modified xsi:type="dcterms:W3CDTF">2025-05-11T16:27:21Z</dcterms:modified>
</cp:coreProperties>
</file>