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5" Type="http://schemas.openxmlformats.org/officeDocument/2006/relationships/image" Target="../media/image2.jpeg"/><Relationship Id="rId6" Type="http://schemas.openxmlformats.org/officeDocument/2006/relationships/slide" Target="slide4.xml"/><Relationship Id="rId7" Type="http://schemas.openxmlformats.org/officeDocument/2006/relationships/image" Target="../media/image4.png"/><Relationship Id="rId8" Type="http://schemas.openxmlformats.org/officeDocument/2006/relationships/slide" Target="slide5.xml"/><Relationship Id="rId9" Type="http://schemas.openxmlformats.org/officeDocument/2006/relationships/image" Target="../media/image3.jpeg"/><Relationship Id="rId10" Type="http://schemas.openxmlformats.org/officeDocument/2006/relationships/slide" Target="slide6.xml"/><Relationship Id="rId11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5.jpeg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6" Type="http://schemas.openxmlformats.org/officeDocument/2006/relationships/image" Target="../media/image6.jpeg"/><Relationship Id="rId7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slide" Target="slide2.xml"/><Relationship Id="rId4" Type="http://schemas.openxmlformats.org/officeDocument/2006/relationships/image" Target="../media/image5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slide" Target="slide2.xml"/><Relationship Id="rId4" Type="http://schemas.openxmlformats.org/officeDocument/2006/relationships/image" Target="../media/image5.jpeg"/><Relationship Id="rId5" Type="http://schemas.openxmlformats.org/officeDocument/2006/relationships/image" Target="../media/image5.png"/><Relationship Id="rId6" Type="http://schemas.openxmlformats.org/officeDocument/2006/relationships/image" Target="../media/image7.jpeg"/><Relationship Id="rId7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5.jpeg"/><Relationship Id="rId5" Type="http://schemas.openxmlformats.org/officeDocument/2006/relationships/image" Target="../media/image5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دائرة"/>
          <p:cNvSpPr/>
          <p:nvPr/>
        </p:nvSpPr>
        <p:spPr>
          <a:xfrm>
            <a:off x="7756190" y="2422190"/>
            <a:ext cx="8871620" cy="88716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120" name="قامت  الدنيا معك يومك تقوم"/>
          <p:cNvSpPr txBox="1"/>
          <p:nvPr/>
        </p:nvSpPr>
        <p:spPr>
          <a:xfrm>
            <a:off x="3525192" y="132478"/>
            <a:ext cx="17333616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38571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قامت  الدنيا معك يومك تقوم </a:t>
            </a:r>
          </a:p>
        </p:txBody>
      </p:sp>
      <p:sp>
        <p:nvSpPr>
          <p:cNvPr id="121" name="قلب"/>
          <p:cNvSpPr/>
          <p:nvPr/>
        </p:nvSpPr>
        <p:spPr>
          <a:xfrm>
            <a:off x="2386211" y="759265"/>
            <a:ext cx="2014919" cy="1780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122" name="تصميم  : أ . مريم البقيلي"/>
          <p:cNvSpPr txBox="1"/>
          <p:nvPr/>
        </p:nvSpPr>
        <p:spPr>
          <a:xfrm>
            <a:off x="17087941" y="11806960"/>
            <a:ext cx="6681506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38571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تصميم  : أ . مريم البقيلي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4"/>
      <p:bldP build="whole" bldLvl="1" animBg="1" rev="0" advAuto="0" spid="121" grpId="3"/>
      <p:bldP build="whole" bldLvl="1" animBg="1" rev="0" advAuto="0" spid="119" grpId="1"/>
      <p:bldP build="whole" bldLvl="1" animBg="1" rev="0" advAuto="0" spid="12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اختاري الصورة للإجابة على السؤال اختاري الصورة للإجابة على السؤال " descr="اختاري الصورة للإجابة على السؤال اختاري الصورة للإجابة على السؤال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5623" y="228726"/>
            <a:ext cx="13172754" cy="2616201"/>
          </a:xfrm>
          <a:prstGeom prst="rect">
            <a:avLst/>
          </a:prstGeom>
        </p:spPr>
      </p:pic>
      <p:pic>
        <p:nvPicPr>
          <p:cNvPr id="125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1033701"/>
            <a:ext cx="2393777" cy="239377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تصميم - أ - مريم البقيلي"/>
          <p:cNvSpPr txBox="1"/>
          <p:nvPr/>
        </p:nvSpPr>
        <p:spPr>
          <a:xfrm>
            <a:off x="19751943" y="12230589"/>
            <a:ext cx="4264349" cy="1068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263E0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تصميم - أ - مريم البقيلي </a:t>
            </a:r>
          </a:p>
        </p:txBody>
      </p:sp>
      <p:sp>
        <p:nvSpPr>
          <p:cNvPr id="127" name="دائر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8281974" y="3730900"/>
            <a:ext cx="5877484" cy="587748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128" name="دائرة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195265" y="3919258"/>
            <a:ext cx="5877485" cy="587748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129" name="دائر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08557" y="3919258"/>
            <a:ext cx="5877484" cy="5877484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130" name="دائرة">
            <a:hlinkClick r:id="rId10" invalidUrl="" action="ppaction://hlinksldjump" tgtFrame="" tooltip="" history="1" highlightClick="0" endSnd="0"/>
          </p:cNvPr>
          <p:cNvSpPr/>
          <p:nvPr/>
        </p:nvSpPr>
        <p:spPr>
          <a:xfrm>
            <a:off x="21849" y="3919258"/>
            <a:ext cx="5877484" cy="5877484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Class="entr" nodeType="after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4"/>
      <p:bldP build="whole" bldLvl="1" animBg="1" rev="0" advAuto="0" spid="130" grpId="5"/>
      <p:bldP build="whole" bldLvl="1" animBg="1" rev="0" advAuto="0" spid="124" grpId="1"/>
      <p:bldP build="whole" bldLvl="1" animBg="1" rev="0" advAuto="0" spid="128" grpId="3"/>
      <p:bldP build="whole" bldLvl="1" animBg="1" rev="0" advAuto="0" spid="1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18341451" y="6446538"/>
            <a:ext cx="5168912" cy="7473141"/>
            <a:chOff x="0" y="0"/>
            <a:chExt cx="5168911" cy="7473139"/>
          </a:xfrm>
        </p:grpSpPr>
        <p:sp>
          <p:nvSpPr>
            <p:cNvPr id="132" name="دائرة"/>
            <p:cNvSpPr/>
            <p:nvPr/>
          </p:nvSpPr>
          <p:spPr>
            <a:xfrm>
              <a:off x="0" y="0"/>
              <a:ext cx="5168912" cy="5168912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63500" cap="flat">
              <a:solidFill>
                <a:srgbClr val="38571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33" name="للعودة إضغط هنا للعودة إضغط هنا " descr="للعودة إضغط هنا للعودة إضغط هنا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2634" y="4999715"/>
              <a:ext cx="4023641" cy="2473425"/>
            </a:xfrm>
            <a:prstGeom prst="rect">
              <a:avLst/>
            </a:prstGeom>
            <a:effectLst/>
          </p:spPr>
        </p:pic>
      </p:grpSp>
      <p:sp>
        <p:nvSpPr>
          <p:cNvPr id="135" name="دائرة"/>
          <p:cNvSpPr/>
          <p:nvPr/>
        </p:nvSpPr>
        <p:spPr>
          <a:xfrm>
            <a:off x="887960" y="2419595"/>
            <a:ext cx="8736703" cy="873670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grpSp>
        <p:nvGrpSpPr>
          <p:cNvPr id="138" name="فيلم ملصق.heic"/>
          <p:cNvGrpSpPr/>
          <p:nvPr/>
        </p:nvGrpSpPr>
        <p:grpSpPr>
          <a:xfrm>
            <a:off x="8506898" y="1215139"/>
            <a:ext cx="15200470" cy="2166229"/>
            <a:chOff x="0" y="0"/>
            <a:chExt cx="15200469" cy="2166228"/>
          </a:xfrm>
        </p:grpSpPr>
        <p:pic>
          <p:nvPicPr>
            <p:cNvPr id="137" name="فيلم ملصق.heic" descr="فيلم ملصق.heic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49552"/>
            <a:stretch>
              <a:fillRect/>
            </a:stretch>
          </p:blipFill>
          <p:spPr>
            <a:xfrm>
              <a:off x="215900" y="139700"/>
              <a:ext cx="14768670" cy="16074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" name="فيلم ملصق.heic" descr="فيلم ملصق.heic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5200470" cy="216623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دائرة"/>
          <p:cNvSpPr/>
          <p:nvPr/>
        </p:nvSpPr>
        <p:spPr>
          <a:xfrm>
            <a:off x="1069738" y="2474081"/>
            <a:ext cx="8767838" cy="876783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grpSp>
        <p:nvGrpSpPr>
          <p:cNvPr id="143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8341451" y="6446538"/>
            <a:ext cx="5168912" cy="7473141"/>
            <a:chOff x="0" y="0"/>
            <a:chExt cx="5168911" cy="7473139"/>
          </a:xfrm>
        </p:grpSpPr>
        <p:sp>
          <p:nvSpPr>
            <p:cNvPr id="141" name="دائرة"/>
            <p:cNvSpPr/>
            <p:nvPr/>
          </p:nvSpPr>
          <p:spPr>
            <a:xfrm>
              <a:off x="0" y="0"/>
              <a:ext cx="5168912" cy="5168912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63500" cap="flat">
              <a:solidFill>
                <a:srgbClr val="38571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42" name="للعودة إضغط هنا للعودة إضغط هنا " descr="للعودة إضغط هنا للعودة إضغط هنا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2634" y="4999715"/>
              <a:ext cx="4023641" cy="2473425"/>
            </a:xfrm>
            <a:prstGeom prst="rect">
              <a:avLst/>
            </a:prstGeom>
            <a:effectLst/>
          </p:spPr>
        </p:pic>
      </p:grpSp>
      <p:grpSp>
        <p:nvGrpSpPr>
          <p:cNvPr id="146" name="فيلم ملصق.heic"/>
          <p:cNvGrpSpPr/>
          <p:nvPr/>
        </p:nvGrpSpPr>
        <p:grpSpPr>
          <a:xfrm>
            <a:off x="8735221" y="1350057"/>
            <a:ext cx="15200470" cy="1958663"/>
            <a:chOff x="0" y="0"/>
            <a:chExt cx="15200469" cy="1958662"/>
          </a:xfrm>
        </p:grpSpPr>
        <p:pic>
          <p:nvPicPr>
            <p:cNvPr id="145" name="فيلم ملصق.heic" descr="فيلم ملصق.heic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51136" r="0" b="4929"/>
            <a:stretch>
              <a:fillRect/>
            </a:stretch>
          </p:blipFill>
          <p:spPr>
            <a:xfrm>
              <a:off x="215900" y="139700"/>
              <a:ext cx="14768670" cy="13998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فيلم ملصق.heic" descr="فيلم ملصق.heic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200470" cy="19586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دائرة"/>
          <p:cNvSpPr/>
          <p:nvPr/>
        </p:nvSpPr>
        <p:spPr>
          <a:xfrm>
            <a:off x="898655" y="2489648"/>
            <a:ext cx="8840486" cy="88404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grpSp>
        <p:nvGrpSpPr>
          <p:cNvPr id="151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8341451" y="6446538"/>
            <a:ext cx="5168912" cy="7473141"/>
            <a:chOff x="0" y="0"/>
            <a:chExt cx="5168911" cy="7473139"/>
          </a:xfrm>
        </p:grpSpPr>
        <p:sp>
          <p:nvSpPr>
            <p:cNvPr id="149" name="دائرة"/>
            <p:cNvSpPr/>
            <p:nvPr/>
          </p:nvSpPr>
          <p:spPr>
            <a:xfrm>
              <a:off x="0" y="0"/>
              <a:ext cx="5168912" cy="5168912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63500" cap="flat">
              <a:solidFill>
                <a:srgbClr val="38571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50" name="للعودة إضغط هنا للعودة إضغط هنا " descr="للعودة إضغط هنا للعودة إضغط هنا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2634" y="4999715"/>
              <a:ext cx="4023641" cy="2473425"/>
            </a:xfrm>
            <a:prstGeom prst="rect">
              <a:avLst/>
            </a:prstGeom>
            <a:effectLst/>
          </p:spPr>
        </p:pic>
      </p:grpSp>
      <p:grpSp>
        <p:nvGrpSpPr>
          <p:cNvPr id="154" name="فيلم ملصق.heic"/>
          <p:cNvGrpSpPr/>
          <p:nvPr/>
        </p:nvGrpSpPr>
        <p:grpSpPr>
          <a:xfrm>
            <a:off x="8469274" y="1383986"/>
            <a:ext cx="15634960" cy="1684675"/>
            <a:chOff x="0" y="0"/>
            <a:chExt cx="15634958" cy="1684673"/>
          </a:xfrm>
        </p:grpSpPr>
        <p:pic>
          <p:nvPicPr>
            <p:cNvPr id="153" name="فيلم ملصق.heic" descr="فيلم ملصق.heic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064" t="0" r="723" b="0"/>
            <a:stretch>
              <a:fillRect/>
            </a:stretch>
          </p:blipFill>
          <p:spPr>
            <a:xfrm>
              <a:off x="215900" y="139700"/>
              <a:ext cx="15203159" cy="1125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فيلم ملصق.heic" descr="فيلم ملصق.heic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5634960" cy="16846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دائرة"/>
          <p:cNvSpPr/>
          <p:nvPr/>
        </p:nvSpPr>
        <p:spPr>
          <a:xfrm>
            <a:off x="976651" y="2414406"/>
            <a:ext cx="8887189" cy="888718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rt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grpSp>
        <p:nvGrpSpPr>
          <p:cNvPr id="159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8341451" y="6446538"/>
            <a:ext cx="5168912" cy="7473141"/>
            <a:chOff x="0" y="0"/>
            <a:chExt cx="5168911" cy="7473139"/>
          </a:xfrm>
        </p:grpSpPr>
        <p:sp>
          <p:nvSpPr>
            <p:cNvPr id="157" name="دائرة"/>
            <p:cNvSpPr/>
            <p:nvPr/>
          </p:nvSpPr>
          <p:spPr>
            <a:xfrm>
              <a:off x="0" y="0"/>
              <a:ext cx="5168912" cy="5168912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63500" cap="flat">
              <a:solidFill>
                <a:srgbClr val="38571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58" name="للعودة إضغط هنا للعودة إضغط هنا " descr="للعودة إضغط هنا للعودة إضغط هنا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2634" y="4999715"/>
              <a:ext cx="4023641" cy="2473425"/>
            </a:xfrm>
            <a:prstGeom prst="rect">
              <a:avLst/>
            </a:prstGeom>
            <a:effectLst/>
          </p:spPr>
        </p:pic>
      </p:grpSp>
      <p:grpSp>
        <p:nvGrpSpPr>
          <p:cNvPr id="162" name="فيلم ملصق.heic"/>
          <p:cNvGrpSpPr/>
          <p:nvPr/>
        </p:nvGrpSpPr>
        <p:grpSpPr>
          <a:xfrm>
            <a:off x="12250917" y="592203"/>
            <a:ext cx="10362339" cy="2171182"/>
            <a:chOff x="0" y="0"/>
            <a:chExt cx="10362338" cy="2171180"/>
          </a:xfrm>
        </p:grpSpPr>
        <p:pic>
          <p:nvPicPr>
            <p:cNvPr id="161" name="فيلم ملصق.heic" descr="فيلم ملصق.heic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384" t="0" r="0" b="0"/>
            <a:stretch>
              <a:fillRect/>
            </a:stretch>
          </p:blipFill>
          <p:spPr>
            <a:xfrm>
              <a:off x="215900" y="139699"/>
              <a:ext cx="9930539" cy="16123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" name="فيلم ملصق.heic" descr="فيلم ملصق.heic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10362339" cy="2171181"/>
            </a:xfrm>
            <a:prstGeom prst="rect">
              <a:avLst/>
            </a:prstGeom>
            <a:effectLst/>
          </p:spPr>
        </p:pic>
      </p:grpSp>
      <p:grpSp>
        <p:nvGrpSpPr>
          <p:cNvPr id="165" name="فيلم ملصق.heic"/>
          <p:cNvGrpSpPr/>
          <p:nvPr/>
        </p:nvGrpSpPr>
        <p:grpSpPr>
          <a:xfrm>
            <a:off x="11163283" y="2826591"/>
            <a:ext cx="6088501" cy="3456687"/>
            <a:chOff x="0" y="0"/>
            <a:chExt cx="6088499" cy="3456685"/>
          </a:xfrm>
        </p:grpSpPr>
        <p:pic>
          <p:nvPicPr>
            <p:cNvPr id="164" name="فيلم ملصق.heic" descr="فيلم ملصق.heic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5872600" cy="31137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فيلم ملصق.heic" descr="فيلم ملصق.heic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6088500" cy="34566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