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1pPr>
    <a:lvl2pPr marL="0" marR="0" indent="4572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2pPr>
    <a:lvl3pPr marL="0" marR="0" indent="9144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3pPr>
    <a:lvl4pPr marL="0" marR="0" indent="13716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4pPr>
    <a:lvl5pPr marL="0" marR="0" indent="18288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5pPr>
    <a:lvl6pPr marL="0" marR="0" indent="22860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6pPr>
    <a:lvl7pPr marL="0" marR="0" indent="27432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7pPr>
    <a:lvl8pPr marL="0" marR="0" indent="32004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8pPr>
    <a:lvl9pPr marL="0" marR="0" indent="36576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العنوان والعنوان الفرعي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/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pPr/>
            <a:r>
              <a:t>نص العنوان</a:t>
            </a:r>
          </a:p>
        </p:txBody>
      </p:sp>
      <p:sp>
        <p:nvSpPr>
          <p:cNvPr id="12" name="مستوى النص الأول…"/>
          <p:cNvSpPr txBox="1"/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 rtl="1">
              <a:spcBef>
                <a:spcPts val="0"/>
              </a:spcBef>
              <a:buSzTx/>
              <a:buNone/>
              <a:defRPr sz="5400"/>
            </a:lvl1pPr>
            <a:lvl2pPr marL="0" indent="0" algn="ctr" rtl="1">
              <a:spcBef>
                <a:spcPts val="0"/>
              </a:spcBef>
              <a:buSzTx/>
              <a:buNone/>
              <a:defRPr sz="5400"/>
            </a:lvl2pPr>
            <a:lvl3pPr marL="0" indent="0" algn="ctr" rtl="1">
              <a:spcBef>
                <a:spcPts val="0"/>
              </a:spcBef>
              <a:buSzTx/>
              <a:buNone/>
              <a:defRPr sz="5400"/>
            </a:lvl3pPr>
            <a:lvl4pPr marL="0" indent="0" algn="ctr" rtl="1">
              <a:spcBef>
                <a:spcPts val="0"/>
              </a:spcBef>
              <a:buSzTx/>
              <a:buNone/>
              <a:defRPr sz="5400"/>
            </a:lvl4pPr>
            <a:lvl5pPr marL="0" indent="0" algn="ctr" rtl="1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 باسل أسعد"/>
          <p:cNvSpPr txBox="1"/>
          <p:nvPr>
            <p:ph type="body" sz="quarter" idx="21"/>
          </p:nvPr>
        </p:nvSpPr>
        <p:spPr>
          <a:xfrm>
            <a:off x="2387600" y="8953499"/>
            <a:ext cx="19621500" cy="63344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 rtl="1">
              <a:spcBef>
                <a:spcPts val="0"/>
              </a:spcBef>
              <a:buSzTx/>
              <a:buNone/>
              <a:defRPr i="1" sz="3200"/>
            </a:lvl1pPr>
          </a:lstStyle>
          <a:p>
            <a:pPr/>
            <a:r>
              <a:t>– باسل أسعد</a:t>
            </a:r>
          </a:p>
        </p:txBody>
      </p:sp>
      <p:sp>
        <p:nvSpPr>
          <p:cNvPr id="94" name="&quot;قم بكتابة الرقم هنا.&quot;"/>
          <p:cNvSpPr txBox="1"/>
          <p:nvPr>
            <p:ph type="body" sz="quarter" idx="22"/>
          </p:nvPr>
        </p:nvSpPr>
        <p:spPr>
          <a:xfrm>
            <a:off x="2387600" y="6039832"/>
            <a:ext cx="19621500" cy="89973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Geeza Pro Regular"/>
              </a:defRPr>
            </a:lvl1pPr>
          </a:lstStyle>
          <a:p>
            <a:pPr/>
            <a:r>
              <a:t>"قم بكتابة الرقم هنا."</a:t>
            </a:r>
          </a:p>
        </p:txBody>
      </p:sp>
      <p:sp>
        <p:nvSpPr>
          <p:cNvPr id="95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منظر للشاطئ والبحر من الكثبان الرملية العشبية"/>
          <p:cNvSpPr/>
          <p:nvPr>
            <p:ph type="pic" idx="21"/>
          </p:nvPr>
        </p:nvSpPr>
        <p:spPr>
          <a:xfrm>
            <a:off x="-50800" y="-1270000"/>
            <a:ext cx="24485600" cy="163237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فارغ">
    <p:bg>
      <p:bgPr>
        <a:blipFill rotWithShape="1">
          <a:blip r:embed="rId2"/>
          <a:srcRect l="0" t="0" r="0" b="0"/>
          <a:tile tx="0" ty="0" sx="100000" sy="100000" flip="none" algn="tl"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 - أفق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منظر للشاطئ والبحر من الكثبان الرملية العشبية"/>
          <p:cNvSpPr/>
          <p:nvPr>
            <p:ph type="pic" idx="21"/>
          </p:nvPr>
        </p:nvSpPr>
        <p:spPr>
          <a:xfrm>
            <a:off x="3125968" y="-393700"/>
            <a:ext cx="18135601" cy="12090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نص العنوان"/>
          <p:cNvSpPr txBox="1"/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pPr/>
            <a:r>
              <a:t>نص العنوان</a:t>
            </a:r>
          </a:p>
        </p:txBody>
      </p:sp>
      <p:sp>
        <p:nvSpPr>
          <p:cNvPr id="22" name="مستوى النص الأول…"/>
          <p:cNvSpPr txBox="1"/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 rtl="1">
              <a:spcBef>
                <a:spcPts val="0"/>
              </a:spcBef>
              <a:buSzTx/>
              <a:buNone/>
              <a:defRPr sz="5400"/>
            </a:lvl1pPr>
            <a:lvl2pPr marL="0" indent="0" algn="ctr" rtl="1">
              <a:spcBef>
                <a:spcPts val="0"/>
              </a:spcBef>
              <a:buSzTx/>
              <a:buNone/>
              <a:defRPr sz="5400"/>
            </a:lvl2pPr>
            <a:lvl3pPr marL="0" indent="0" algn="ctr" rtl="1">
              <a:spcBef>
                <a:spcPts val="0"/>
              </a:spcBef>
              <a:buSzTx/>
              <a:buNone/>
              <a:defRPr sz="5400"/>
            </a:lvl3pPr>
            <a:lvl4pPr marL="0" indent="0" algn="ctr" rtl="1">
              <a:spcBef>
                <a:spcPts val="0"/>
              </a:spcBef>
              <a:buSzTx/>
              <a:buNone/>
              <a:defRPr sz="5400"/>
            </a:lvl4pPr>
            <a:lvl5pPr marL="0" indent="0" algn="ctr" rtl="1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23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- الوس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نص العنوان"/>
          <p:cNvSpPr txBox="1"/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3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 - رأس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طائر البلشون يحلق على ارتفاع منخفض فوق الشاطئ خلف سياج قصير"/>
          <p:cNvSpPr/>
          <p:nvPr>
            <p:ph type="pic" sz="half" idx="21"/>
          </p:nvPr>
        </p:nvSpPr>
        <p:spPr>
          <a:xfrm>
            <a:off x="12827000" y="952500"/>
            <a:ext cx="114681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نص العنوان"/>
          <p:cNvSpPr txBox="1"/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pPr/>
            <a:r>
              <a:t>نص العنوان</a:t>
            </a:r>
          </a:p>
        </p:txBody>
      </p:sp>
      <p:sp>
        <p:nvSpPr>
          <p:cNvPr id="40" name="مستوى النص الأول…"/>
          <p:cNvSpPr txBox="1"/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 rtl="1">
              <a:spcBef>
                <a:spcPts val="0"/>
              </a:spcBef>
              <a:buSzTx/>
              <a:buNone/>
              <a:defRPr sz="5400"/>
            </a:lvl1pPr>
            <a:lvl2pPr marL="0" indent="0" algn="ctr" rtl="1">
              <a:spcBef>
                <a:spcPts val="0"/>
              </a:spcBef>
              <a:buSzTx/>
              <a:buNone/>
              <a:defRPr sz="5400"/>
            </a:lvl2pPr>
            <a:lvl3pPr marL="0" indent="0" algn="ctr" rtl="1">
              <a:spcBef>
                <a:spcPts val="0"/>
              </a:spcBef>
              <a:buSzTx/>
              <a:buNone/>
              <a:defRPr sz="5400"/>
            </a:lvl3pPr>
            <a:lvl4pPr marL="0" indent="0" algn="ctr" rtl="1">
              <a:spcBef>
                <a:spcPts val="0"/>
              </a:spcBef>
              <a:buSzTx/>
              <a:buNone/>
              <a:defRPr sz="5400"/>
            </a:lvl4pPr>
            <a:lvl5pPr marL="0" indent="0" algn="ctr" rtl="1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- أعل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49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والتعداد ال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57" name="مستوى النص الأول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rtl="1">
              <a:defRPr sz="4800"/>
            </a:lvl1pPr>
            <a:lvl2pPr rtl="1">
              <a:defRPr sz="4800"/>
            </a:lvl2pPr>
            <a:lvl3pPr rtl="1">
              <a:defRPr sz="4800"/>
            </a:lvl3pPr>
            <a:lvl4pPr rtl="1">
              <a:defRPr sz="4800"/>
            </a:lvl4pPr>
            <a:lvl5pPr rtl="1">
              <a:defRPr sz="48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58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والتعداد النقطي وال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طريق رملي بين تلين يؤدي إلى المحيط"/>
          <p:cNvSpPr/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67" name="مستوى النص الأول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 rtl="1">
              <a:spcBef>
                <a:spcPts val="4500"/>
              </a:spcBef>
              <a:defRPr sz="3800"/>
            </a:lvl1pPr>
            <a:lvl2pPr marL="1117600" indent="-558800" rtl="1">
              <a:spcBef>
                <a:spcPts val="4500"/>
              </a:spcBef>
              <a:defRPr sz="3800"/>
            </a:lvl2pPr>
            <a:lvl3pPr marL="1676400" indent="-558800" rtl="1">
              <a:spcBef>
                <a:spcPts val="4500"/>
              </a:spcBef>
              <a:defRPr sz="3800"/>
            </a:lvl3pPr>
            <a:lvl4pPr marL="2235200" indent="-558800" rtl="1">
              <a:spcBef>
                <a:spcPts val="4500"/>
              </a:spcBef>
              <a:defRPr sz="3800"/>
            </a:lvl4pPr>
            <a:lvl5pPr marL="2794000" indent="-558800" rtl="1">
              <a:spcBef>
                <a:spcPts val="4500"/>
              </a:spcBef>
              <a:defRPr sz="38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68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تعداد 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مستوى النص الأول…"/>
          <p:cNvSpPr txBox="1"/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 rtl="1">
              <a:defRPr sz="4800"/>
            </a:lvl1pPr>
            <a:lvl2pPr rtl="1">
              <a:defRPr sz="4800"/>
            </a:lvl2pPr>
            <a:lvl3pPr rtl="1">
              <a:defRPr sz="4800"/>
            </a:lvl3pPr>
            <a:lvl4pPr rtl="1">
              <a:defRPr sz="4800"/>
            </a:lvl4pPr>
            <a:lvl5pPr rtl="1">
              <a:defRPr sz="48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76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 - ٣ أعل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طريق رملي بين تلين يؤدي إلى المحيط"/>
          <p:cNvSpPr/>
          <p:nvPr>
            <p:ph type="pic" sz="quarter" idx="21"/>
          </p:nvPr>
        </p:nvSpPr>
        <p:spPr>
          <a:xfrm>
            <a:off x="15300325" y="7048500"/>
            <a:ext cx="832485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طائر البلشون يحلق على ارتفاع منخفض فوق الشاطئ خلف سياج قصير"/>
          <p:cNvSpPr/>
          <p:nvPr>
            <p:ph type="pic" sz="quarter" idx="22"/>
          </p:nvPr>
        </p:nvSpPr>
        <p:spPr>
          <a:xfrm>
            <a:off x="15760700" y="863600"/>
            <a:ext cx="7404100" cy="740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منظر للشاطئ والبحر من الكثبان الرملية العشبية"/>
          <p:cNvSpPr/>
          <p:nvPr>
            <p:ph type="pic" idx="23"/>
          </p:nvPr>
        </p:nvSpPr>
        <p:spPr>
          <a:xfrm>
            <a:off x="-9906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نص العنوان"/>
          <p:cNvSpPr txBox="1"/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نص العنوان</a:t>
            </a:r>
          </a:p>
        </p:txBody>
      </p:sp>
      <p:sp>
        <p:nvSpPr>
          <p:cNvPr id="3" name="مستوى النص الأول…"/>
          <p:cNvSpPr txBox="1"/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" name="رقم الشريحة"/>
          <p:cNvSpPr txBox="1"/>
          <p:nvPr>
            <p:ph type="sldNum" sz="quarter" idx="2"/>
          </p:nvPr>
        </p:nvSpPr>
        <p:spPr>
          <a:xfrm>
            <a:off x="11968383" y="13081000"/>
            <a:ext cx="434534" cy="46666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1pPr>
      <a:lvl2pPr marL="0" marR="0" indent="4572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2pPr>
      <a:lvl3pPr marL="0" marR="0" indent="9144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3pPr>
      <a:lvl4pPr marL="0" marR="0" indent="13716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4pPr>
      <a:lvl5pPr marL="0" marR="0" indent="18288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5pPr>
      <a:lvl6pPr marL="0" marR="0" indent="22860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6pPr>
      <a:lvl7pPr marL="0" marR="0" indent="27432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7pPr>
      <a:lvl8pPr marL="0" marR="0" indent="32004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8pPr>
      <a:lvl9pPr marL="0" marR="0" indent="36576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9pPr>
    </p:titleStyle>
    <p:bodyStyle>
      <a:lvl1pPr marL="635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slide" Target="slide3.xml"/><Relationship Id="rId5" Type="http://schemas.openxmlformats.org/officeDocument/2006/relationships/image" Target="../media/image2.jpeg"/><Relationship Id="rId6" Type="http://schemas.openxmlformats.org/officeDocument/2006/relationships/slide" Target="slide4.xml"/><Relationship Id="rId7" Type="http://schemas.openxmlformats.org/officeDocument/2006/relationships/image" Target="../media/image4.png"/><Relationship Id="rId8" Type="http://schemas.openxmlformats.org/officeDocument/2006/relationships/slide" Target="slide5.xml"/><Relationship Id="rId9" Type="http://schemas.openxmlformats.org/officeDocument/2006/relationships/image" Target="../media/image3.jpeg"/><Relationship Id="rId10" Type="http://schemas.openxmlformats.org/officeDocument/2006/relationships/slide" Target="slide6.xml"/><Relationship Id="rId11" Type="http://schemas.openxmlformats.org/officeDocument/2006/relationships/image" Target="../media/image4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" Target="slide2.xml"/><Relationship Id="rId3" Type="http://schemas.openxmlformats.org/officeDocument/2006/relationships/image" Target="../media/image5.jpeg"/><Relationship Id="rId4" Type="http://schemas.openxmlformats.org/officeDocument/2006/relationships/image" Target="../media/image5.png"/><Relationship Id="rId5" Type="http://schemas.openxmlformats.org/officeDocument/2006/relationships/image" Target="../media/image2.jpeg"/><Relationship Id="rId6" Type="http://schemas.openxmlformats.org/officeDocument/2006/relationships/image" Target="../media/image6.jpeg"/><Relationship Id="rId7" Type="http://schemas.openxmlformats.org/officeDocument/2006/relationships/image" Target="../media/image6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.png"/><Relationship Id="rId3" Type="http://schemas.openxmlformats.org/officeDocument/2006/relationships/slide" Target="slide2.xml"/><Relationship Id="rId4" Type="http://schemas.openxmlformats.org/officeDocument/2006/relationships/image" Target="../media/image5.jpeg"/><Relationship Id="rId5" Type="http://schemas.openxmlformats.org/officeDocument/2006/relationships/image" Target="../media/image5.png"/><Relationship Id="rId6" Type="http://schemas.openxmlformats.org/officeDocument/2006/relationships/image" Target="../media/image6.jpeg"/><Relationship Id="rId7" Type="http://schemas.openxmlformats.org/officeDocument/2006/relationships/image" Target="../media/image7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.jpeg"/><Relationship Id="rId3" Type="http://schemas.openxmlformats.org/officeDocument/2006/relationships/slide" Target="slide2.xml"/><Relationship Id="rId4" Type="http://schemas.openxmlformats.org/officeDocument/2006/relationships/image" Target="../media/image5.jpeg"/><Relationship Id="rId5" Type="http://schemas.openxmlformats.org/officeDocument/2006/relationships/image" Target="../media/image5.png"/><Relationship Id="rId6" Type="http://schemas.openxmlformats.org/officeDocument/2006/relationships/image" Target="../media/image7.jpeg"/><Relationship Id="rId7" Type="http://schemas.openxmlformats.org/officeDocument/2006/relationships/image" Target="../media/image8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.jpeg"/><Relationship Id="rId3" Type="http://schemas.openxmlformats.org/officeDocument/2006/relationships/slide" Target="slide2.xml"/><Relationship Id="rId4" Type="http://schemas.openxmlformats.org/officeDocument/2006/relationships/image" Target="../media/image5.jpeg"/><Relationship Id="rId5" Type="http://schemas.openxmlformats.org/officeDocument/2006/relationships/image" Target="../media/image5.png"/><Relationship Id="rId6" Type="http://schemas.openxmlformats.org/officeDocument/2006/relationships/image" Target="../media/image8.jpeg"/><Relationship Id="rId7" Type="http://schemas.openxmlformats.org/officeDocument/2006/relationships/image" Target="../media/image9.png"/><Relationship Id="rId8" Type="http://schemas.openxmlformats.org/officeDocument/2006/relationships/image" Target="../media/image9.jpeg"/><Relationship Id="rId9" Type="http://schemas.openxmlformats.org/officeDocument/2006/relationships/image" Target="../media/image10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دائرة"/>
          <p:cNvSpPr/>
          <p:nvPr/>
        </p:nvSpPr>
        <p:spPr>
          <a:xfrm>
            <a:off x="7756190" y="2422190"/>
            <a:ext cx="8871620" cy="8871620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  <a:effectLst>
            <a:outerShdw sx="100000" sy="100000" kx="0" ky="0" algn="b" rotWithShape="0" blurRad="190500" dist="12700" dir="5400000">
              <a:srgbClr val="000000">
                <a:alpha val="75000"/>
              </a:srgbClr>
            </a:outerShdw>
            <a:reflection blurRad="0" stA="100000" stPos="0" endA="0" endPos="40000" dist="0" dir="5400000" fadeDir="5400000" sx="100000" sy="-100000" kx="0" ky="0" algn="bl" rotWithShape="0"/>
          </a:effectLst>
        </p:spPr>
        <p:txBody>
          <a:bodyPr lIns="0" tIns="0" rIns="0" bIns="0" anchor="ctr"/>
          <a:lstStyle/>
          <a:p>
            <a:pPr rtl="0"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Geeza Pro Regular"/>
              </a:defRPr>
            </a:pPr>
          </a:p>
        </p:txBody>
      </p:sp>
      <p:sp>
        <p:nvSpPr>
          <p:cNvPr id="120" name="قامت  الدنيا معك يومك تقوم"/>
          <p:cNvSpPr txBox="1"/>
          <p:nvPr/>
        </p:nvSpPr>
        <p:spPr>
          <a:xfrm>
            <a:off x="3525192" y="132478"/>
            <a:ext cx="17333616" cy="3035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6000">
                <a:solidFill>
                  <a:srgbClr val="38571A"/>
                </a:solidFill>
                <a:latin typeface="Waseem Regular"/>
                <a:ea typeface="Waseem Regular"/>
                <a:cs typeface="Waseem Regular"/>
                <a:sym typeface="Waseem Regular"/>
              </a:defRPr>
            </a:lvl1pPr>
          </a:lstStyle>
          <a:p>
            <a:pPr rtl="0">
              <a:defRPr/>
            </a:pPr>
            <a:r>
              <a:t>قامت  الدنيا معك يومك تقوم </a:t>
            </a:r>
          </a:p>
        </p:txBody>
      </p:sp>
      <p:sp>
        <p:nvSpPr>
          <p:cNvPr id="121" name="قلب"/>
          <p:cNvSpPr/>
          <p:nvPr/>
        </p:nvSpPr>
        <p:spPr>
          <a:xfrm>
            <a:off x="2386211" y="759265"/>
            <a:ext cx="2014919" cy="1780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06" h="21433" fill="norm" stroke="1" extrusionOk="0">
                <a:moveTo>
                  <a:pt x="5838" y="8"/>
                </a:moveTo>
                <a:cubicBezTo>
                  <a:pt x="3712" y="114"/>
                  <a:pt x="158" y="1891"/>
                  <a:pt x="2" y="7232"/>
                </a:cubicBezTo>
                <a:cubicBezTo>
                  <a:pt x="-54" y="9134"/>
                  <a:pt x="1253" y="14877"/>
                  <a:pt x="10702" y="21433"/>
                </a:cubicBezTo>
                <a:cubicBezTo>
                  <a:pt x="20130" y="14892"/>
                  <a:pt x="21546" y="9139"/>
                  <a:pt x="21505" y="7232"/>
                </a:cubicBezTo>
                <a:cubicBezTo>
                  <a:pt x="21391" y="1889"/>
                  <a:pt x="17806" y="115"/>
                  <a:pt x="15669" y="8"/>
                </a:cubicBezTo>
                <a:cubicBezTo>
                  <a:pt x="12170" y="-167"/>
                  <a:pt x="10753" y="2729"/>
                  <a:pt x="10753" y="2729"/>
                </a:cubicBezTo>
                <a:cubicBezTo>
                  <a:pt x="10753" y="2729"/>
                  <a:pt x="9337" y="-167"/>
                  <a:pt x="5838" y="8"/>
                </a:cubicBezTo>
                <a:close/>
              </a:path>
            </a:pathLst>
          </a:custGeom>
          <a:solidFill>
            <a:schemeClr val="accent3">
              <a:hueOff val="914337"/>
              <a:satOff val="31515"/>
              <a:lumOff val="-30790"/>
            </a:schemeClr>
          </a:solidFill>
          <a:ln w="12700">
            <a:solidFill>
              <a:srgbClr val="000000"/>
            </a:solidFill>
            <a:miter lim="400000"/>
          </a:ln>
          <a:effectLst>
            <a:outerShdw sx="100000" sy="100000" kx="0" ky="0" algn="b" rotWithShape="0" blurRad="381000" dist="114300" dir="0">
              <a:srgbClr val="000000">
                <a:alpha val="75000"/>
              </a:srgbClr>
            </a:outerShdw>
            <a:reflection blurRad="0" stA="100000" stPos="0" endA="0" endPos="40000" dist="0" dir="5400000" fadeDir="5400000" sx="100000" sy="-100000" kx="0" ky="0" algn="bl" rotWithShape="0"/>
          </a:effectLst>
        </p:spPr>
        <p:txBody>
          <a:bodyPr lIns="0" tIns="0" rIns="0" bIns="0" anchor="ctr"/>
          <a:lstStyle/>
          <a:p>
            <a:pPr rtl="0"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Geeza Pro Regular"/>
              </a:defRPr>
            </a:pPr>
          </a:p>
        </p:txBody>
      </p:sp>
      <p:sp>
        <p:nvSpPr>
          <p:cNvPr id="122" name="تصميم  : أ . مريم البقيلي"/>
          <p:cNvSpPr txBox="1"/>
          <p:nvPr/>
        </p:nvSpPr>
        <p:spPr>
          <a:xfrm>
            <a:off x="17087941" y="11806960"/>
            <a:ext cx="6681506" cy="1562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8000">
                <a:solidFill>
                  <a:srgbClr val="38571A"/>
                </a:solidFill>
                <a:latin typeface="Waseem Regular"/>
                <a:ea typeface="Waseem Regular"/>
                <a:cs typeface="Waseem Regular"/>
                <a:sym typeface="Waseem Regular"/>
              </a:defRPr>
            </a:lvl1pPr>
          </a:lstStyle>
          <a:p>
            <a:pPr rtl="0">
              <a:defRPr/>
            </a:pPr>
            <a:r>
              <a:t>تصميم  : أ . مريم البقيلي 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32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0"/>
                            </p:stCondLst>
                            <p:childTnLst>
                              <p:par>
                                <p:cTn id="10" presetClass="entr" nodeType="afterEffect" presetSubtype="2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2" dur="2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500"/>
                            </p:stCondLst>
                            <p:childTnLst>
                              <p:par>
                                <p:cTn id="14" presetClass="entr" nodeType="afterEffect" presetID="9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6" dur="4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8500"/>
                            </p:stCondLst>
                            <p:childTnLst>
                              <p:par>
                                <p:cTn id="18" presetClass="entr" nodeType="afterEffect" presetID="10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0" dur="1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22" grpId="4"/>
      <p:bldP build="whole" bldLvl="1" animBg="1" rev="0" advAuto="0" spid="121" grpId="3"/>
      <p:bldP build="whole" bldLvl="1" animBg="1" rev="0" advAuto="0" spid="119" grpId="1"/>
      <p:bldP build="whole" bldLvl="1" animBg="1" rev="0" advAuto="0" spid="120" grpId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اختاري الصورة للإجابة على السؤال اختاري الصورة للإجابة على السؤال " descr="اختاري الصورة للإجابة على السؤال اختاري الصورة للإجابة على السؤال 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605623" y="228726"/>
            <a:ext cx="13172754" cy="2616201"/>
          </a:xfrm>
          <a:prstGeom prst="rect">
            <a:avLst/>
          </a:prstGeom>
        </p:spPr>
      </p:pic>
      <p:pic>
        <p:nvPicPr>
          <p:cNvPr id="125" name="Maryam Albuqayli final expanded_Expanded -07.png" descr="Maryam Albuqayli final expanded_Expanded -07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" y="11033701"/>
            <a:ext cx="2393777" cy="2393777"/>
          </a:xfrm>
          <a:prstGeom prst="rect">
            <a:avLst/>
          </a:prstGeom>
          <a:ln w="12700">
            <a:miter lim="400000"/>
          </a:ln>
        </p:spPr>
      </p:pic>
      <p:sp>
        <p:nvSpPr>
          <p:cNvPr id="126" name="تصميم - أ - مريم البقيلي"/>
          <p:cNvSpPr txBox="1"/>
          <p:nvPr/>
        </p:nvSpPr>
        <p:spPr>
          <a:xfrm>
            <a:off x="19751943" y="12230589"/>
            <a:ext cx="4264349" cy="10686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5000">
                <a:solidFill>
                  <a:srgbClr val="263E0F"/>
                </a:solidFill>
                <a:latin typeface="Waseem Regular"/>
                <a:ea typeface="Waseem Regular"/>
                <a:cs typeface="Waseem Regular"/>
                <a:sym typeface="Waseem Regular"/>
              </a:defRPr>
            </a:lvl1pPr>
          </a:lstStyle>
          <a:p>
            <a:pPr rtl="0">
              <a:defRPr/>
            </a:pPr>
            <a:r>
              <a:t>تصميم - أ - مريم البقيلي </a:t>
            </a:r>
          </a:p>
        </p:txBody>
      </p:sp>
      <p:sp>
        <p:nvSpPr>
          <p:cNvPr id="127" name="دائرة">
            <a:hlinkClick r:id="rId4" invalidUrl="" action="ppaction://hlinksldjump" tgtFrame="" tooltip="" history="1" highlightClick="0" endSnd="0"/>
          </p:cNvPr>
          <p:cNvSpPr/>
          <p:nvPr/>
        </p:nvSpPr>
        <p:spPr>
          <a:xfrm>
            <a:off x="18281974" y="3730900"/>
            <a:ext cx="5877484" cy="5877485"/>
          </a:xfrm>
          <a:prstGeom prst="ellipse">
            <a:avLst/>
          </a:prstGeom>
          <a:blipFill>
            <a:blip r:embed="rId5"/>
            <a:stretch>
              <a:fillRect/>
            </a:stretch>
          </a:blipFill>
          <a:ln w="12700">
            <a:miter lim="400000"/>
          </a:ln>
          <a:effectLst>
            <a:outerShdw sx="100000" sy="100000" kx="0" ky="0" algn="b" rotWithShape="0" blurRad="190500" dist="12700" dir="5400000">
              <a:srgbClr val="000000">
                <a:alpha val="75000"/>
              </a:srgbClr>
            </a:outerShdw>
            <a:reflection blurRad="0" stA="50000" stPos="0" endA="0" endPos="40000" dist="0" dir="5400000" fadeDir="5400000" sx="100000" sy="-100000" kx="0" ky="0" algn="bl" rotWithShape="0"/>
          </a:effectLst>
        </p:spPr>
        <p:txBody>
          <a:bodyPr lIns="0" tIns="0" rIns="0" bIns="0" anchor="ctr"/>
          <a:lstStyle/>
          <a:p>
            <a:pPr rtl="0"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Geeza Pro Regular"/>
              </a:defRPr>
            </a:pPr>
          </a:p>
        </p:txBody>
      </p:sp>
      <p:sp>
        <p:nvSpPr>
          <p:cNvPr id="128" name="دائرة">
            <a:hlinkClick r:id="rId6" invalidUrl="" action="ppaction://hlinksldjump" tgtFrame="" tooltip="" history="1" highlightClick="0" endSnd="0"/>
          </p:cNvPr>
          <p:cNvSpPr/>
          <p:nvPr/>
        </p:nvSpPr>
        <p:spPr>
          <a:xfrm>
            <a:off x="12195265" y="3919258"/>
            <a:ext cx="5877485" cy="5877484"/>
          </a:xfrm>
          <a:prstGeom prst="ellipse">
            <a:avLst/>
          </a:prstGeom>
          <a:blipFill>
            <a:blip r:embed="rId7"/>
            <a:stretch>
              <a:fillRect/>
            </a:stretch>
          </a:blipFill>
          <a:ln w="12700">
            <a:miter lim="400000"/>
          </a:ln>
          <a:effectLst>
            <a:outerShdw sx="100000" sy="100000" kx="0" ky="0" algn="b" rotWithShape="0" blurRad="190500" dist="12700" dir="5400000">
              <a:srgbClr val="000000">
                <a:alpha val="75000"/>
              </a:srgbClr>
            </a:outerShdw>
            <a:reflection blurRad="0" stA="50000" stPos="0" endA="0" endPos="40000" dist="0" dir="5400000" fadeDir="5400000" sx="100000" sy="-100000" kx="0" ky="0" algn="bl" rotWithShape="0"/>
          </a:effectLst>
        </p:spPr>
        <p:txBody>
          <a:bodyPr lIns="0" tIns="0" rIns="0" bIns="0" anchor="ctr"/>
          <a:lstStyle/>
          <a:p>
            <a:pPr rtl="0"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Geeza Pro Regular"/>
              </a:defRPr>
            </a:pPr>
          </a:p>
        </p:txBody>
      </p:sp>
      <p:sp>
        <p:nvSpPr>
          <p:cNvPr id="129" name="دائرة">
            <a:hlinkClick r:id="rId8" invalidUrl="" action="ppaction://hlinksldjump" tgtFrame="" tooltip="" history="1" highlightClick="0" endSnd="0"/>
          </p:cNvPr>
          <p:cNvSpPr/>
          <p:nvPr/>
        </p:nvSpPr>
        <p:spPr>
          <a:xfrm>
            <a:off x="6108557" y="3919258"/>
            <a:ext cx="5877484" cy="5877484"/>
          </a:xfrm>
          <a:prstGeom prst="ellipse">
            <a:avLst/>
          </a:prstGeom>
          <a:blipFill>
            <a:blip r:embed="rId9"/>
            <a:stretch>
              <a:fillRect/>
            </a:stretch>
          </a:blipFill>
          <a:ln w="12700">
            <a:miter lim="400000"/>
          </a:ln>
          <a:effectLst>
            <a:outerShdw sx="100000" sy="100000" kx="0" ky="0" algn="b" rotWithShape="0" blurRad="190500" dist="12700" dir="5400000">
              <a:srgbClr val="000000">
                <a:alpha val="75000"/>
              </a:srgbClr>
            </a:outerShdw>
            <a:reflection blurRad="0" stA="50000" stPos="0" endA="0" endPos="40000" dist="0" dir="5400000" fadeDir="5400000" sx="100000" sy="-100000" kx="0" ky="0" algn="bl" rotWithShape="0"/>
          </a:effectLst>
        </p:spPr>
        <p:txBody>
          <a:bodyPr lIns="0" tIns="0" rIns="0" bIns="0" anchor="ctr"/>
          <a:lstStyle/>
          <a:p>
            <a:pPr rtl="0"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Geeza Pro Regular"/>
              </a:defRPr>
            </a:pPr>
          </a:p>
        </p:txBody>
      </p:sp>
      <p:sp>
        <p:nvSpPr>
          <p:cNvPr id="130" name="دائرة">
            <a:hlinkClick r:id="rId10" invalidUrl="" action="ppaction://hlinksldjump" tgtFrame="" tooltip="" history="1" highlightClick="0" endSnd="0"/>
          </p:cNvPr>
          <p:cNvSpPr/>
          <p:nvPr/>
        </p:nvSpPr>
        <p:spPr>
          <a:xfrm>
            <a:off x="21849" y="3919258"/>
            <a:ext cx="5877484" cy="5877484"/>
          </a:xfrm>
          <a:prstGeom prst="ellipse">
            <a:avLst/>
          </a:prstGeom>
          <a:blipFill>
            <a:blip r:embed="rId11"/>
            <a:stretch>
              <a:fillRect/>
            </a:stretch>
          </a:blipFill>
          <a:ln w="12700">
            <a:miter lim="400000"/>
          </a:ln>
          <a:effectLst>
            <a:outerShdw sx="100000" sy="100000" kx="0" ky="0" algn="b" rotWithShape="0" blurRad="190500" dist="12700" dir="5400000">
              <a:srgbClr val="000000">
                <a:alpha val="75000"/>
              </a:srgbClr>
            </a:outerShdw>
            <a:reflection blurRad="0" stA="50000" stPos="0" endA="0" endPos="40000" dist="0" dir="5400000" fadeDir="5400000" sx="100000" sy="-100000" kx="0" ky="0" algn="bl" rotWithShape="0"/>
          </a:effectLst>
        </p:spPr>
        <p:txBody>
          <a:bodyPr lIns="0" tIns="0" rIns="0" bIns="0" anchor="ctr"/>
          <a:lstStyle/>
          <a:p>
            <a:pPr rtl="0"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Geeza Pro Regular"/>
              </a:defRPr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push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2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7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Class="entr" nodeType="afterEffect" presetSubtype="32" presetID="2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Class="entr" nodeType="afterEffect" presetSubtype="32" presetID="23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Class="entr" nodeType="afterEffect" presetSubtype="32" presetID="23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Class="entr" nodeType="afterEffect" presetSubtype="32" presetID="23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29" grpId="4"/>
      <p:bldP build="whole" bldLvl="1" animBg="1" rev="0" advAuto="0" spid="130" grpId="5"/>
      <p:bldP build="whole" bldLvl="1" animBg="1" rev="0" advAuto="0" spid="124" grpId="1"/>
      <p:bldP build="whole" bldLvl="1" animBg="1" rev="0" advAuto="0" spid="128" grpId="3"/>
      <p:bldP build="whole" bldLvl="1" animBg="1" rev="0" advAuto="0" spid="127" grpId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" name="تجميع">
            <a:hlinkClick r:id="rId2" invalidUrl="" action="ppaction://hlinksldjump" tgtFrame="" tooltip="" history="1" highlightClick="0" endSnd="0"/>
          </p:cNvPr>
          <p:cNvGrpSpPr/>
          <p:nvPr/>
        </p:nvGrpSpPr>
        <p:grpSpPr>
          <a:xfrm>
            <a:off x="18341451" y="6446538"/>
            <a:ext cx="5168912" cy="7473141"/>
            <a:chOff x="0" y="0"/>
            <a:chExt cx="5168911" cy="7473139"/>
          </a:xfrm>
        </p:grpSpPr>
        <p:sp>
          <p:nvSpPr>
            <p:cNvPr id="132" name="دائرة"/>
            <p:cNvSpPr/>
            <p:nvPr/>
          </p:nvSpPr>
          <p:spPr>
            <a:xfrm>
              <a:off x="0" y="0"/>
              <a:ext cx="5168912" cy="5168912"/>
            </a:xfrm>
            <a:prstGeom prst="ellipse">
              <a:avLst/>
            </a:prstGeom>
            <a:blipFill rotWithShape="1">
              <a:blip r:embed="rId3"/>
              <a:srcRect l="0" t="0" r="0" b="0"/>
              <a:stretch>
                <a:fillRect/>
              </a:stretch>
            </a:blipFill>
            <a:ln w="63500" cap="flat">
              <a:solidFill>
                <a:srgbClr val="38571A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Geeza Pro Regular"/>
                </a:defRPr>
              </a:pPr>
            </a:p>
          </p:txBody>
        </p:sp>
        <p:pic>
          <p:nvPicPr>
            <p:cNvPr id="133" name="للعودة إضغط هنا للعودة إضغط هنا " descr="للعودة إضغط هنا للعودة إضغط هنا "/>
            <p:cNvPicPr>
              <a:picLocks noChangeAspect="0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572634" y="4999715"/>
              <a:ext cx="4023641" cy="2473425"/>
            </a:xfrm>
            <a:prstGeom prst="rect">
              <a:avLst/>
            </a:prstGeom>
            <a:effectLst/>
          </p:spPr>
        </p:pic>
      </p:grpSp>
      <p:sp>
        <p:nvSpPr>
          <p:cNvPr id="135" name="دائرة"/>
          <p:cNvSpPr/>
          <p:nvPr/>
        </p:nvSpPr>
        <p:spPr>
          <a:xfrm>
            <a:off x="887960" y="2419595"/>
            <a:ext cx="8736703" cy="8736703"/>
          </a:xfrm>
          <a:prstGeom prst="ellipse">
            <a:avLst/>
          </a:prstGeom>
          <a:blipFill>
            <a:blip r:embed="rId5"/>
            <a:stretch>
              <a:fillRect/>
            </a:stretch>
          </a:blipFill>
          <a:ln w="12700">
            <a:miter lim="400000"/>
          </a:ln>
          <a:effectLst>
            <a:outerShdw sx="100000" sy="100000" kx="0" ky="0" algn="b" rotWithShape="0" blurRad="190500" dist="12700" dir="5400000">
              <a:srgbClr val="000000">
                <a:alpha val="75000"/>
              </a:srgbClr>
            </a:outerShdw>
            <a:reflection blurRad="0" stA="50000" stPos="0" endA="0" endPos="40000" dist="0" dir="5400000" fadeDir="5400000" sx="100000" sy="-100000" kx="0" ky="0" algn="bl" rotWithShape="0"/>
          </a:effectLst>
        </p:spPr>
        <p:txBody>
          <a:bodyPr lIns="0" tIns="0" rIns="0" bIns="0" anchor="ctr"/>
          <a:lstStyle/>
          <a:p>
            <a:pPr rtl="0"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Geeza Pro Regular"/>
              </a:defRPr>
            </a:pPr>
          </a:p>
        </p:txBody>
      </p:sp>
      <p:grpSp>
        <p:nvGrpSpPr>
          <p:cNvPr id="138" name="فيلم ملصق.heic"/>
          <p:cNvGrpSpPr/>
          <p:nvPr/>
        </p:nvGrpSpPr>
        <p:grpSpPr>
          <a:xfrm>
            <a:off x="8506898" y="1215139"/>
            <a:ext cx="15200470" cy="2166229"/>
            <a:chOff x="0" y="0"/>
            <a:chExt cx="15200469" cy="2166228"/>
          </a:xfrm>
        </p:grpSpPr>
        <p:pic>
          <p:nvPicPr>
            <p:cNvPr id="137" name="فيلم ملصق.heic" descr="فيلم ملصق.heic"/>
            <p:cNvPicPr>
              <a:picLocks noChangeAspect="1"/>
            </p:cNvPicPr>
            <p:nvPr/>
          </p:nvPicPr>
          <p:blipFill>
            <a:blip r:embed="rId6">
              <a:extLst/>
            </a:blip>
            <a:srcRect l="0" t="0" r="0" b="49552"/>
            <a:stretch>
              <a:fillRect/>
            </a:stretch>
          </p:blipFill>
          <p:spPr>
            <a:xfrm>
              <a:off x="215900" y="139700"/>
              <a:ext cx="14768670" cy="1607428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36" name="فيلم ملصق.heic" descr="فيلم ملصق.heic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0" y="-1"/>
              <a:ext cx="15200470" cy="2166230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دائرة"/>
          <p:cNvSpPr/>
          <p:nvPr/>
        </p:nvSpPr>
        <p:spPr>
          <a:xfrm>
            <a:off x="1069738" y="2474081"/>
            <a:ext cx="8767838" cy="8767838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  <a:effectLst>
            <a:outerShdw sx="100000" sy="100000" kx="0" ky="0" algn="b" rotWithShape="0" blurRad="190500" dist="12700" dir="5400000">
              <a:srgbClr val="000000">
                <a:alpha val="75000"/>
              </a:srgbClr>
            </a:outerShdw>
            <a:reflection blurRad="0" stA="50000" stPos="0" endA="0" endPos="40000" dist="0" dir="5400000" fadeDir="5400000" sx="100000" sy="-100000" kx="0" ky="0" algn="bl" rotWithShape="0"/>
          </a:effectLst>
        </p:spPr>
        <p:txBody>
          <a:bodyPr lIns="0" tIns="0" rIns="0" bIns="0" anchor="ctr"/>
          <a:lstStyle/>
          <a:p>
            <a:pPr rtl="0"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Geeza Pro Regular"/>
              </a:defRPr>
            </a:pPr>
          </a:p>
        </p:txBody>
      </p:sp>
      <p:grpSp>
        <p:nvGrpSpPr>
          <p:cNvPr id="143" name="تجميع">
            <a:hlinkClick r:id="rId3" invalidUrl="" action="ppaction://hlinksldjump" tgtFrame="" tooltip="" history="1" highlightClick="0" endSnd="0"/>
          </p:cNvPr>
          <p:cNvGrpSpPr/>
          <p:nvPr/>
        </p:nvGrpSpPr>
        <p:grpSpPr>
          <a:xfrm>
            <a:off x="18341451" y="6446538"/>
            <a:ext cx="5168912" cy="7473141"/>
            <a:chOff x="0" y="0"/>
            <a:chExt cx="5168911" cy="7473139"/>
          </a:xfrm>
        </p:grpSpPr>
        <p:sp>
          <p:nvSpPr>
            <p:cNvPr id="141" name="دائرة"/>
            <p:cNvSpPr/>
            <p:nvPr/>
          </p:nvSpPr>
          <p:spPr>
            <a:xfrm>
              <a:off x="0" y="0"/>
              <a:ext cx="5168912" cy="5168912"/>
            </a:xfrm>
            <a:prstGeom prst="ellipse">
              <a:avLst/>
            </a:prstGeom>
            <a:blipFill rotWithShape="1">
              <a:blip r:embed="rId4"/>
              <a:srcRect l="0" t="0" r="0" b="0"/>
              <a:stretch>
                <a:fillRect/>
              </a:stretch>
            </a:blipFill>
            <a:ln w="63500" cap="flat">
              <a:solidFill>
                <a:srgbClr val="38571A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Geeza Pro Regular"/>
                </a:defRPr>
              </a:pPr>
            </a:p>
          </p:txBody>
        </p:sp>
        <p:pic>
          <p:nvPicPr>
            <p:cNvPr id="142" name="للعودة إضغط هنا للعودة إضغط هنا " descr="للعودة إضغط هنا للعودة إضغط هنا "/>
            <p:cNvPicPr>
              <a:picLocks noChangeAspect="0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572634" y="4999715"/>
              <a:ext cx="4023641" cy="2473425"/>
            </a:xfrm>
            <a:prstGeom prst="rect">
              <a:avLst/>
            </a:prstGeom>
            <a:effectLst/>
          </p:spPr>
        </p:pic>
      </p:grpSp>
      <p:grpSp>
        <p:nvGrpSpPr>
          <p:cNvPr id="146" name="فيلم ملصق.heic"/>
          <p:cNvGrpSpPr/>
          <p:nvPr/>
        </p:nvGrpSpPr>
        <p:grpSpPr>
          <a:xfrm>
            <a:off x="8735221" y="1350057"/>
            <a:ext cx="15200470" cy="1958663"/>
            <a:chOff x="0" y="0"/>
            <a:chExt cx="15200469" cy="1958662"/>
          </a:xfrm>
        </p:grpSpPr>
        <p:pic>
          <p:nvPicPr>
            <p:cNvPr id="145" name="فيلم ملصق.heic" descr="فيلم ملصق.heic"/>
            <p:cNvPicPr>
              <a:picLocks noChangeAspect="1"/>
            </p:cNvPicPr>
            <p:nvPr/>
          </p:nvPicPr>
          <p:blipFill>
            <a:blip r:embed="rId6">
              <a:extLst/>
            </a:blip>
            <a:srcRect l="0" t="51136" r="0" b="4929"/>
            <a:stretch>
              <a:fillRect/>
            </a:stretch>
          </p:blipFill>
          <p:spPr>
            <a:xfrm>
              <a:off x="215900" y="139700"/>
              <a:ext cx="14768670" cy="139986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44" name="فيلم ملصق.heic" descr="فيلم ملصق.heic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0" y="0"/>
              <a:ext cx="15200470" cy="1958663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دائرة"/>
          <p:cNvSpPr/>
          <p:nvPr/>
        </p:nvSpPr>
        <p:spPr>
          <a:xfrm>
            <a:off x="898655" y="2489648"/>
            <a:ext cx="8840486" cy="8840487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  <a:effectLst>
            <a:outerShdw sx="100000" sy="100000" kx="0" ky="0" algn="b" rotWithShape="0" blurRad="190500" dist="12700" dir="5400000">
              <a:srgbClr val="000000">
                <a:alpha val="75000"/>
              </a:srgbClr>
            </a:outerShdw>
            <a:reflection blurRad="0" stA="50000" stPos="0" endA="0" endPos="40000" dist="0" dir="5400000" fadeDir="5400000" sx="100000" sy="-100000" kx="0" ky="0" algn="bl" rotWithShape="0"/>
          </a:effectLst>
        </p:spPr>
        <p:txBody>
          <a:bodyPr lIns="0" tIns="0" rIns="0" bIns="0" anchor="ctr"/>
          <a:lstStyle/>
          <a:p>
            <a:pPr rtl="0"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Geeza Pro Regular"/>
              </a:defRPr>
            </a:pPr>
          </a:p>
        </p:txBody>
      </p:sp>
      <p:grpSp>
        <p:nvGrpSpPr>
          <p:cNvPr id="151" name="تجميع">
            <a:hlinkClick r:id="rId3" invalidUrl="" action="ppaction://hlinksldjump" tgtFrame="" tooltip="" history="1" highlightClick="0" endSnd="0"/>
          </p:cNvPr>
          <p:cNvGrpSpPr/>
          <p:nvPr/>
        </p:nvGrpSpPr>
        <p:grpSpPr>
          <a:xfrm>
            <a:off x="18341451" y="6446538"/>
            <a:ext cx="5168912" cy="7473141"/>
            <a:chOff x="0" y="0"/>
            <a:chExt cx="5168911" cy="7473139"/>
          </a:xfrm>
        </p:grpSpPr>
        <p:sp>
          <p:nvSpPr>
            <p:cNvPr id="149" name="دائرة"/>
            <p:cNvSpPr/>
            <p:nvPr/>
          </p:nvSpPr>
          <p:spPr>
            <a:xfrm>
              <a:off x="0" y="0"/>
              <a:ext cx="5168912" cy="5168912"/>
            </a:xfrm>
            <a:prstGeom prst="ellipse">
              <a:avLst/>
            </a:prstGeom>
            <a:blipFill rotWithShape="1">
              <a:blip r:embed="rId4"/>
              <a:srcRect l="0" t="0" r="0" b="0"/>
              <a:stretch>
                <a:fillRect/>
              </a:stretch>
            </a:blipFill>
            <a:ln w="63500" cap="flat">
              <a:solidFill>
                <a:srgbClr val="38571A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Geeza Pro Regular"/>
                </a:defRPr>
              </a:pPr>
            </a:p>
          </p:txBody>
        </p:sp>
        <p:pic>
          <p:nvPicPr>
            <p:cNvPr id="150" name="للعودة إضغط هنا للعودة إضغط هنا " descr="للعودة إضغط هنا للعودة إضغط هنا "/>
            <p:cNvPicPr>
              <a:picLocks noChangeAspect="0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572634" y="4999715"/>
              <a:ext cx="4023641" cy="2473425"/>
            </a:xfrm>
            <a:prstGeom prst="rect">
              <a:avLst/>
            </a:prstGeom>
            <a:effectLst/>
          </p:spPr>
        </p:pic>
      </p:grpSp>
      <p:grpSp>
        <p:nvGrpSpPr>
          <p:cNvPr id="154" name="فيلم ملصق.heic"/>
          <p:cNvGrpSpPr/>
          <p:nvPr/>
        </p:nvGrpSpPr>
        <p:grpSpPr>
          <a:xfrm>
            <a:off x="8469274" y="1383986"/>
            <a:ext cx="15634960" cy="1684675"/>
            <a:chOff x="0" y="0"/>
            <a:chExt cx="15634958" cy="1684673"/>
          </a:xfrm>
        </p:grpSpPr>
        <p:pic>
          <p:nvPicPr>
            <p:cNvPr id="153" name="فيلم ملصق.heic" descr="فيلم ملصق.heic"/>
            <p:cNvPicPr>
              <a:picLocks noChangeAspect="1"/>
            </p:cNvPicPr>
            <p:nvPr/>
          </p:nvPicPr>
          <p:blipFill>
            <a:blip r:embed="rId6">
              <a:extLst/>
            </a:blip>
            <a:srcRect l="3064" t="0" r="723" b="0"/>
            <a:stretch>
              <a:fillRect/>
            </a:stretch>
          </p:blipFill>
          <p:spPr>
            <a:xfrm>
              <a:off x="215900" y="139700"/>
              <a:ext cx="15203159" cy="1125874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52" name="فيلم ملصق.heic" descr="فيلم ملصق.heic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0" y="-1"/>
              <a:ext cx="15634960" cy="1684675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دائرة"/>
          <p:cNvSpPr/>
          <p:nvPr/>
        </p:nvSpPr>
        <p:spPr>
          <a:xfrm>
            <a:off x="976651" y="2414406"/>
            <a:ext cx="8887189" cy="8887188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  <a:effectLst>
            <a:outerShdw sx="100000" sy="100000" kx="0" ky="0" algn="b" rotWithShape="0" blurRad="190500" dist="12700" dir="5400000">
              <a:srgbClr val="000000">
                <a:alpha val="75000"/>
              </a:srgbClr>
            </a:outerShdw>
            <a:reflection blurRad="0" stA="50000" stPos="0" endA="0" endPos="40000" dist="0" dir="5400000" fadeDir="5400000" sx="100000" sy="-100000" kx="0" ky="0" algn="bl" rotWithShape="0"/>
          </a:effectLst>
        </p:spPr>
        <p:txBody>
          <a:bodyPr lIns="0" tIns="0" rIns="0" bIns="0" anchor="ctr"/>
          <a:lstStyle/>
          <a:p>
            <a:pPr rtl="0"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Geeza Pro Regular"/>
              </a:defRPr>
            </a:pPr>
          </a:p>
        </p:txBody>
      </p:sp>
      <p:grpSp>
        <p:nvGrpSpPr>
          <p:cNvPr id="159" name="تجميع">
            <a:hlinkClick r:id="rId3" invalidUrl="" action="ppaction://hlinksldjump" tgtFrame="" tooltip="" history="1" highlightClick="0" endSnd="0"/>
          </p:cNvPr>
          <p:cNvGrpSpPr/>
          <p:nvPr/>
        </p:nvGrpSpPr>
        <p:grpSpPr>
          <a:xfrm>
            <a:off x="18341451" y="6446538"/>
            <a:ext cx="5168912" cy="7473141"/>
            <a:chOff x="0" y="0"/>
            <a:chExt cx="5168911" cy="7473139"/>
          </a:xfrm>
        </p:grpSpPr>
        <p:sp>
          <p:nvSpPr>
            <p:cNvPr id="157" name="دائرة"/>
            <p:cNvSpPr/>
            <p:nvPr/>
          </p:nvSpPr>
          <p:spPr>
            <a:xfrm>
              <a:off x="0" y="0"/>
              <a:ext cx="5168912" cy="5168912"/>
            </a:xfrm>
            <a:prstGeom prst="ellipse">
              <a:avLst/>
            </a:prstGeom>
            <a:blipFill rotWithShape="1">
              <a:blip r:embed="rId4"/>
              <a:srcRect l="0" t="0" r="0" b="0"/>
              <a:stretch>
                <a:fillRect/>
              </a:stretch>
            </a:blipFill>
            <a:ln w="63500" cap="flat">
              <a:solidFill>
                <a:srgbClr val="38571A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Geeza Pro Regular"/>
                </a:defRPr>
              </a:pPr>
            </a:p>
          </p:txBody>
        </p:sp>
        <p:pic>
          <p:nvPicPr>
            <p:cNvPr id="158" name="للعودة إضغط هنا للعودة إضغط هنا " descr="للعودة إضغط هنا للعودة إضغط هنا "/>
            <p:cNvPicPr>
              <a:picLocks noChangeAspect="0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572634" y="4999715"/>
              <a:ext cx="4023641" cy="2473425"/>
            </a:xfrm>
            <a:prstGeom prst="rect">
              <a:avLst/>
            </a:prstGeom>
            <a:effectLst/>
          </p:spPr>
        </p:pic>
      </p:grpSp>
      <p:grpSp>
        <p:nvGrpSpPr>
          <p:cNvPr id="162" name="فيلم ملصق.heic"/>
          <p:cNvGrpSpPr/>
          <p:nvPr/>
        </p:nvGrpSpPr>
        <p:grpSpPr>
          <a:xfrm>
            <a:off x="12250917" y="592203"/>
            <a:ext cx="10362339" cy="2171182"/>
            <a:chOff x="0" y="0"/>
            <a:chExt cx="10362338" cy="2171180"/>
          </a:xfrm>
        </p:grpSpPr>
        <p:pic>
          <p:nvPicPr>
            <p:cNvPr id="161" name="فيلم ملصق.heic" descr="فيلم ملصق.heic"/>
            <p:cNvPicPr>
              <a:picLocks noChangeAspect="1"/>
            </p:cNvPicPr>
            <p:nvPr/>
          </p:nvPicPr>
          <p:blipFill>
            <a:blip r:embed="rId6">
              <a:extLst/>
            </a:blip>
            <a:srcRect l="6384" t="0" r="0" b="0"/>
            <a:stretch>
              <a:fillRect/>
            </a:stretch>
          </p:blipFill>
          <p:spPr>
            <a:xfrm>
              <a:off x="215900" y="139699"/>
              <a:ext cx="9930539" cy="1612382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60" name="فيلم ملصق.heic" descr="فيلم ملصق.heic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-1" y="0"/>
              <a:ext cx="10362339" cy="2171181"/>
            </a:xfrm>
            <a:prstGeom prst="rect">
              <a:avLst/>
            </a:prstGeom>
            <a:effectLst/>
          </p:spPr>
        </p:pic>
      </p:grpSp>
      <p:grpSp>
        <p:nvGrpSpPr>
          <p:cNvPr id="165" name="فيلم ملصق.heic"/>
          <p:cNvGrpSpPr/>
          <p:nvPr/>
        </p:nvGrpSpPr>
        <p:grpSpPr>
          <a:xfrm>
            <a:off x="11163283" y="2826591"/>
            <a:ext cx="6088501" cy="3456687"/>
            <a:chOff x="0" y="0"/>
            <a:chExt cx="6088499" cy="3456685"/>
          </a:xfrm>
        </p:grpSpPr>
        <p:pic>
          <p:nvPicPr>
            <p:cNvPr id="164" name="فيلم ملصق.heic" descr="فيلم ملصق.heic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101600" y="101600"/>
              <a:ext cx="5872600" cy="3113786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63" name="فيلم ملصق.heic" descr="فيلم ملصق.heic"/>
            <p:cNvPicPr>
              <a:picLocks noChangeAspect="0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>
              <a:off x="0" y="-1"/>
              <a:ext cx="6088500" cy="3456687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Geeza Pro Regular"/>
        <a:ea typeface="Geeza Pro Regular"/>
        <a:cs typeface="Geeza Pro Regular"/>
      </a:majorFont>
      <a:minorFont>
        <a:latin typeface="Geeza Pro Regular"/>
        <a:ea typeface="Geeza Pro Regular"/>
        <a:cs typeface="Geeza Pro Regular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Farah Regular"/>
            <a:ea typeface="Farah Regular"/>
            <a:cs typeface="Farah Regular"/>
            <a:sym typeface="Farah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Geeza Pro Regular"/>
        <a:ea typeface="Geeza Pro Regular"/>
        <a:cs typeface="Geeza Pro Regular"/>
      </a:majorFont>
      <a:minorFont>
        <a:latin typeface="Geeza Pro Regular"/>
        <a:ea typeface="Geeza Pro Regular"/>
        <a:cs typeface="Geeza Pro Regular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Farah Regular"/>
            <a:ea typeface="Farah Regular"/>
            <a:cs typeface="Farah Regular"/>
            <a:sym typeface="Farah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