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9"/>
  </p:notesMasterIdLst>
  <p:sldIdLst>
    <p:sldId id="407" r:id="rId3"/>
    <p:sldId id="379" r:id="rId4"/>
    <p:sldId id="380" r:id="rId5"/>
    <p:sldId id="381" r:id="rId6"/>
    <p:sldId id="382" r:id="rId7"/>
    <p:sldId id="406" r:id="rId8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CC00FF"/>
    <a:srgbClr val="008000"/>
    <a:srgbClr val="CC0000"/>
    <a:srgbClr val="006600"/>
    <a:srgbClr val="FF33CC"/>
    <a:srgbClr val="CC0066"/>
    <a:srgbClr val="9900CC"/>
    <a:srgbClr val="0099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38B1855-1B75-4FBE-930C-398BA8C253C6}" styleName="نمط ذو نسُق 2 - تمييز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النمط الفات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نمط متوسط 4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75DCB02-9BB8-47FD-8907-85C794F793BA}" styleName="نمط ذو نسُق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نمط ذو نسُق 1 - تميي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نمط ذو نسُق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0A1B5D5-9B99-4C35-A422-299274C87663}" styleName="نمط متوسط 1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505E3EF-67EA-436B-97B2-0124C06EBD24}" styleName="نمط متوسط 4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430" autoAdjust="0"/>
    <p:restoredTop sz="94660"/>
  </p:normalViewPr>
  <p:slideViewPr>
    <p:cSldViewPr>
      <p:cViewPr varScale="1">
        <p:scale>
          <a:sx n="67" d="100"/>
          <a:sy n="67" d="100"/>
        </p:scale>
        <p:origin x="86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CEEB559-8BCF-49F1-9CB3-63CDDB4414C6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dirty="0" smtClean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3D7BC6F-7CC3-4769-8EBB-6B9DFA1A7D3A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147720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0F5BB-4460-46D0-B559-8EFAEA82A910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FB47D-FBD3-430E-B34F-120848740E19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5471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97CC9-3BB3-4136-BDB0-A36CEFCF7140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6F541-D479-4CEA-81B5-4F443F3AB4D6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2443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E3F0D-ED95-4350-B28B-5F8EA5C40C88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7C91E-CEDE-42B2-88BB-00F0B728C1F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3885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8127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558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04067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548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86744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96228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9403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5221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5F2F-2FB7-495D-8935-57D92313717B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73654-C4B8-47D1-B08D-7E1AF4C81007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179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1377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721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440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87638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8192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8571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95665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3855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1942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A1BD3-183D-49C5-88EE-025B99684218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BBADE-4147-4359-B821-65E238C8073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0470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528B4-F00B-4AB2-8467-F3FAB657BB14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B7674-6845-4D2B-A4D1-0EEE60AB6CA4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363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B6510-A473-4939-AA37-4B2856801D07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4B426-5DCF-41AC-A6C0-C78CDD482492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919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3566F-B323-46E7-80CD-B448104C6840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7A162-3314-4CDA-A192-74A1CEA7D21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7960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FD2E7-4F68-4A65-89E5-8D3BD77A0341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BA646-9940-4538-8F9E-40C54021680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0638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8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A0645-C33C-46B5-A5FF-C96F596693AA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43482-4144-4D6F-9974-BB1AF22B959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5672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تمرير أفقي 3"/>
          <p:cNvSpPr/>
          <p:nvPr userDrawn="1"/>
        </p:nvSpPr>
        <p:spPr>
          <a:xfrm>
            <a:off x="1907704" y="0"/>
            <a:ext cx="6336704" cy="126876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10" name="صورة 9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11" name="صورة 10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D57F1E4F-1CFF-5643-939E-217C01CDF565}" type="slidenum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738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b="1" dirty="0" smtClean="0">
                <a:solidFill>
                  <a:schemeClr val="accent4">
                    <a:lumMod val="50000"/>
                  </a:schemeClr>
                </a:solidFill>
              </a:rPr>
              <a:t>مراجعة الدرس </a:t>
            </a:r>
            <a:r>
              <a:rPr lang="ar-EG" b="1" dirty="0" smtClean="0">
                <a:solidFill>
                  <a:schemeClr val="accent4">
                    <a:lumMod val="50000"/>
                  </a:schemeClr>
                </a:solidFill>
              </a:rPr>
              <a:t>الثاني</a:t>
            </a:r>
            <a:endParaRPr lang="en-U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 dirty="0" smtClean="0"/>
          </a:p>
          <a:p>
            <a:r>
              <a:rPr lang="ar-EG" b="1" dirty="0" smtClean="0">
                <a:solidFill>
                  <a:schemeClr val="accent5">
                    <a:lumMod val="50000"/>
                  </a:schemeClr>
                </a:solidFill>
              </a:rPr>
              <a:t>ارتباط العناصر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2438400" y="16926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نور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5" name="Oval 4"/>
          <p:cNvSpPr/>
          <p:nvPr/>
        </p:nvSpPr>
        <p:spPr>
          <a:xfrm>
            <a:off x="2438400" y="5069111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المعلم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937592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985661"/>
            <a:ext cx="7344816" cy="2554545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1 – استخدم الجدول الدوري لتحدد إذا عنصر الليثيوم والفلور يكونان أيونات سالبة أو موجبة واكتب الصيغة الناتجة عن اتحادهما ؟ 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147614" y="4005064"/>
            <a:ext cx="682606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جـ1 – </a:t>
            </a:r>
            <a:r>
              <a:rPr lang="ar-SA" sz="4000" dirty="0">
                <a:solidFill>
                  <a:srgbClr val="7030A0"/>
                </a:solidFill>
              </a:rPr>
              <a:t>يكون الليثيوم أيونا موجبا ، والفلور أيونا سالبا فيكون المركب الناتج </a:t>
            </a:r>
            <a:r>
              <a:rPr lang="en-US" sz="4000" dirty="0" smtClean="0">
                <a:solidFill>
                  <a:srgbClr val="7030A0"/>
                </a:solidFill>
              </a:rPr>
              <a:t>Li F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4" name="Flowchart: Off-page Connector 3"/>
          <p:cNvSpPr/>
          <p:nvPr/>
        </p:nvSpPr>
        <p:spPr>
          <a:xfrm>
            <a:off x="31998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167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8729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124744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2 – قارن بين الروابط القطبية والروابط غير القطبية  ؟ 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250322" y="3407841"/>
            <a:ext cx="664335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جـ2 – </a:t>
            </a:r>
            <a:r>
              <a:rPr lang="ar-SA" sz="4000" dirty="0">
                <a:solidFill>
                  <a:srgbClr val="7030A0"/>
                </a:solidFill>
              </a:rPr>
              <a:t>في الرابطة غير القطبية يتم المشاركة بإلكترونات بالتساوي بينما في الرابطة القطبية لا يحدث ذلك </a:t>
            </a:r>
            <a:r>
              <a:rPr lang="ar-SA" sz="4000" dirty="0" smtClean="0">
                <a:solidFill>
                  <a:srgbClr val="7030A0"/>
                </a:solidFill>
              </a:rPr>
              <a:t>.  </a:t>
            </a:r>
            <a:endParaRPr lang="ar-SA" sz="4000" dirty="0">
              <a:solidFill>
                <a:srgbClr val="7030A0"/>
              </a:solidFill>
            </a:endParaRPr>
          </a:p>
        </p:txBody>
      </p:sp>
      <p:sp>
        <p:nvSpPr>
          <p:cNvPr id="4" name="Flowchart: Off-page Connector 3"/>
          <p:cNvSpPr/>
          <p:nvPr/>
        </p:nvSpPr>
        <p:spPr>
          <a:xfrm>
            <a:off x="31998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167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145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1070302" y="951672"/>
            <a:ext cx="7003396" cy="1938992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3 – كيف يمكن معرفة نسبة العناصر الداخلة في المركب من خلال الصيغة الكيميائية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331640" y="3212976"/>
            <a:ext cx="648072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400" dirty="0" smtClean="0">
                <a:solidFill>
                  <a:srgbClr val="7030A0"/>
                </a:solidFill>
              </a:rPr>
              <a:t>جـ3 – </a:t>
            </a:r>
            <a:endParaRPr lang="ar-SA" sz="4400" dirty="0">
              <a:solidFill>
                <a:srgbClr val="7030A0"/>
              </a:solidFill>
            </a:endParaRPr>
          </a:p>
          <a:p>
            <a:pPr algn="justLow"/>
            <a:r>
              <a:rPr lang="ar-SA" sz="4400" dirty="0">
                <a:solidFill>
                  <a:srgbClr val="7030A0"/>
                </a:solidFill>
              </a:rPr>
              <a:t>من خلال الرقم السفلي الذي يكتب بعد الرموز والذي يحدد عدد ذرات كل عنصر 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31998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167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0626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989084"/>
            <a:ext cx="7344816" cy="1938992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4 – للسيليكون أربعة إلكترونات في مجال الطاقة الخارجي فما الرابطة التي يكونها السيليكون مع العناصر الأخرى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432870" y="3212976"/>
            <a:ext cx="6278259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>
                <a:solidFill>
                  <a:srgbClr val="7030A0"/>
                </a:solidFill>
              </a:rPr>
              <a:t>جـ4 </a:t>
            </a:r>
            <a:r>
              <a:rPr lang="ar-SA" sz="4000" dirty="0" smtClean="0">
                <a:solidFill>
                  <a:srgbClr val="7030A0"/>
                </a:solidFill>
              </a:rPr>
              <a:t>– </a:t>
            </a:r>
          </a:p>
          <a:p>
            <a:pPr algn="justLow"/>
            <a:r>
              <a:rPr lang="ar-SA" sz="4000" dirty="0">
                <a:solidFill>
                  <a:srgbClr val="C00000"/>
                </a:solidFill>
              </a:rPr>
              <a:t>رابطة تساهمية ، يتطلب اكتساب أو فقد أربعة إلكترونات لتكوين أيونات طاقة كبيرة ، لذلك فالإلكترونات تتشارك في رابطة تساهمية 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31998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167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9549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989084"/>
            <a:ext cx="7344816" cy="2554545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5 – ما انواع الروابط التي تنشأ بين كل زوجين من الذرات التالية : ( الكربون والاكسجين ) ( البوتاسيوم والبروم ) ( الفلور والفلور ) 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432870" y="3717032"/>
            <a:ext cx="6278259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3333FF"/>
                </a:solidFill>
              </a:rPr>
              <a:t>جـ5 – </a:t>
            </a:r>
          </a:p>
          <a:p>
            <a:pPr algn="ctr"/>
            <a:r>
              <a:rPr lang="ar-SA" sz="4000" dirty="0">
                <a:solidFill>
                  <a:srgbClr val="3333FF"/>
                </a:solidFill>
              </a:rPr>
              <a:t>الكربون والأكسجين : تساهمية .</a:t>
            </a:r>
          </a:p>
          <a:p>
            <a:pPr algn="ctr"/>
            <a:r>
              <a:rPr lang="ar-SA" sz="4000" dirty="0">
                <a:solidFill>
                  <a:srgbClr val="3333FF"/>
                </a:solidFill>
              </a:rPr>
              <a:t>     البوتاسيوم و البروم : أيونية .</a:t>
            </a:r>
          </a:p>
          <a:p>
            <a:pPr algn="ctr"/>
            <a:r>
              <a:rPr lang="ar-SA" sz="4000" dirty="0">
                <a:solidFill>
                  <a:srgbClr val="3333FF"/>
                </a:solidFill>
              </a:rPr>
              <a:t>     الفلور والفلور : تساهمية ..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31998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167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730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14033</TotalTime>
  <Words>216</Words>
  <Application>Microsoft Office PowerPoint</Application>
  <PresentationFormat>On-screen Show (4:3)</PresentationFormat>
  <Paragraphs>25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Century Gothic</vt:lpstr>
      <vt:lpstr>Garamond</vt:lpstr>
      <vt:lpstr>Tahoma</vt:lpstr>
      <vt:lpstr>Times New Roman</vt:lpstr>
      <vt:lpstr>سمة Office</vt:lpstr>
      <vt:lpstr>Organic</vt:lpstr>
      <vt:lpstr>مراجعة الدرس الثاني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Dell</dc:creator>
  <cp:lastModifiedBy>waleed</cp:lastModifiedBy>
  <cp:revision>1198</cp:revision>
  <dcterms:modified xsi:type="dcterms:W3CDTF">2016-05-14T14:41:26Z</dcterms:modified>
</cp:coreProperties>
</file>