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407" r:id="rId3"/>
    <p:sldId id="379" r:id="rId4"/>
    <p:sldId id="380" r:id="rId5"/>
    <p:sldId id="381" r:id="rId6"/>
    <p:sldId id="382" r:id="rId7"/>
    <p:sldId id="406" r:id="rId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FF"/>
    <a:srgbClr val="008000"/>
    <a:srgbClr val="CC0000"/>
    <a:srgbClr val="006600"/>
    <a:srgbClr val="FF33CC"/>
    <a:srgbClr val="CC0066"/>
    <a:srgbClr val="9900CC"/>
    <a:srgbClr val="0099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0" autoAdjust="0"/>
    <p:restoredTop sz="94660"/>
  </p:normalViewPr>
  <p:slideViewPr>
    <p:cSldViewPr>
      <p:cViewPr varScale="1">
        <p:scale>
          <a:sx n="67" d="100"/>
          <a:sy n="67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81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5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0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4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7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2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40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2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7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21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40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63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19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57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66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4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3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الدرس </a:t>
            </a:r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الثاني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dirty="0" smtClean="0">
                <a:solidFill>
                  <a:schemeClr val="accent5">
                    <a:lumMod val="50000"/>
                  </a:schemeClr>
                </a:solidFill>
              </a:rPr>
              <a:t>ارتباط العناصر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3759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5661"/>
            <a:ext cx="7344816" cy="255454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– استخدم الجدول الدوري لتحدد إذا عنصر الليثيوم والفلور يكونان أيونات سالبة أو موجبة واكتب الصيغة الناتجة عن اتحادهما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47614" y="4005064"/>
            <a:ext cx="68260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جـ1 – </a:t>
            </a:r>
            <a:r>
              <a:rPr lang="ar-SA" sz="4000" dirty="0">
                <a:solidFill>
                  <a:srgbClr val="7030A0"/>
                </a:solidFill>
              </a:rPr>
              <a:t>يكون الليثيوم أيونا موجبا ، والفلور أيونا سالبا فيكون المركب الناتج </a:t>
            </a:r>
            <a:r>
              <a:rPr lang="en-US" sz="4000" dirty="0" smtClean="0">
                <a:solidFill>
                  <a:srgbClr val="7030A0"/>
                </a:solidFill>
              </a:rPr>
              <a:t>Li F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31998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167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124744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قارن بين الروابط القطبية والروابط غير القطبية 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50322" y="3407841"/>
            <a:ext cx="6643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جـ2 – </a:t>
            </a:r>
            <a:r>
              <a:rPr lang="ar-SA" sz="4000" dirty="0">
                <a:solidFill>
                  <a:srgbClr val="7030A0"/>
                </a:solidFill>
              </a:rPr>
              <a:t>في الرابطة غير القطبية يتم المشاركة بإلكترونات بالتساوي بينما في الرابطة القطبية لا يحدث ذلك </a:t>
            </a:r>
            <a:r>
              <a:rPr lang="ar-SA" sz="4000" dirty="0" smtClean="0">
                <a:solidFill>
                  <a:srgbClr val="7030A0"/>
                </a:solidFill>
              </a:rPr>
              <a:t>. 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31998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167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5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070302" y="951672"/>
            <a:ext cx="700339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كيف يمكن معرفة نسبة العناصر الداخلة في المركب من خلال الصيغة الكيميائية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1640" y="3212976"/>
            <a:ext cx="648072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solidFill>
                  <a:srgbClr val="7030A0"/>
                </a:solidFill>
              </a:rPr>
              <a:t>جـ3 – </a:t>
            </a:r>
            <a:endParaRPr lang="ar-SA" sz="4400" dirty="0">
              <a:solidFill>
                <a:srgbClr val="7030A0"/>
              </a:solidFill>
            </a:endParaRPr>
          </a:p>
          <a:p>
            <a:pPr algn="justLow"/>
            <a:r>
              <a:rPr lang="ar-SA" sz="4400" dirty="0">
                <a:solidFill>
                  <a:srgbClr val="7030A0"/>
                </a:solidFill>
              </a:rPr>
              <a:t>من خلال الرقم السفلي الذي يكتب بعد الرموز والذي يحدد عدد ذرات كل عنصر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31998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167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9084"/>
            <a:ext cx="7344816" cy="1938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4 – للسيليكون أربعة إلكترونات في مجال الطاقة الخارجي فما الرابطة التي يكونها السيليكون مع العناصر الأخرى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32870" y="3212976"/>
            <a:ext cx="627825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>
                <a:solidFill>
                  <a:srgbClr val="7030A0"/>
                </a:solidFill>
              </a:rPr>
              <a:t>جـ4 </a:t>
            </a:r>
            <a:r>
              <a:rPr lang="ar-SA" sz="4000" dirty="0" smtClean="0">
                <a:solidFill>
                  <a:srgbClr val="7030A0"/>
                </a:solidFill>
              </a:rPr>
              <a:t>– </a:t>
            </a:r>
          </a:p>
          <a:p>
            <a:pPr algn="justLow"/>
            <a:r>
              <a:rPr lang="ar-SA" sz="4000" dirty="0">
                <a:solidFill>
                  <a:srgbClr val="C00000"/>
                </a:solidFill>
              </a:rPr>
              <a:t>رابطة تساهمية ، يتطلب اكتساب أو فقد أربعة إلكترونات لتكوين أيونات طاقة كبيرة ، لذلك فالإلكترونات تتشارك في رابطة تساهمية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31998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167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4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9084"/>
            <a:ext cx="7344816" cy="255454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5 – ما انواع الروابط التي تنشأ بين كل زوجين من الذرات التالية : ( الكربون والاكسجين ) ( البوتاسيوم والبروم ) ( الفلور والفلور )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32870" y="3717032"/>
            <a:ext cx="627825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3333FF"/>
                </a:solidFill>
              </a:rPr>
              <a:t>جـ5 – </a:t>
            </a:r>
          </a:p>
          <a:p>
            <a:pPr algn="ctr"/>
            <a:r>
              <a:rPr lang="ar-SA" sz="4000" dirty="0">
                <a:solidFill>
                  <a:srgbClr val="3333FF"/>
                </a:solidFill>
              </a:rPr>
              <a:t>الكربون والأكسجين : تساهمية .</a:t>
            </a:r>
          </a:p>
          <a:p>
            <a:pPr algn="ctr"/>
            <a:r>
              <a:rPr lang="ar-SA" sz="4000" dirty="0">
                <a:solidFill>
                  <a:srgbClr val="3333FF"/>
                </a:solidFill>
              </a:rPr>
              <a:t>     البوتاسيوم و البروم : أيونية .</a:t>
            </a:r>
          </a:p>
          <a:p>
            <a:pPr algn="ctr"/>
            <a:r>
              <a:rPr lang="ar-SA" sz="4000" dirty="0">
                <a:solidFill>
                  <a:srgbClr val="3333FF"/>
                </a:solidFill>
              </a:rPr>
              <a:t>     الفلور والفلور : تساهمية ..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31998" y="0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167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14033</TotalTime>
  <Words>216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الدرس الثاني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1198</cp:revision>
  <dcterms:modified xsi:type="dcterms:W3CDTF">2016-05-14T14:41:26Z</dcterms:modified>
</cp:coreProperties>
</file>