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6257575" cx="216773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  <p:embeddedFont>
      <p:font typeface="Quicksand Medium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EDA5E77-7881-4502-8CEC-D632B5C24519}">
  <a:tblStyle styleId="{4EDA5E77-7881-4502-8CEC-D632B5C24519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3" Type="http://schemas.openxmlformats.org/officeDocument/2006/relationships/font" Target="fonts/QuicksandMedium-regular.fntdata"/><Relationship Id="rId12" Type="http://schemas.openxmlformats.org/officeDocument/2006/relationships/font" Target="fonts/HelveticaNeue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HelveticaNeue-regular.fntdata"/><Relationship Id="rId14" Type="http://schemas.openxmlformats.org/officeDocument/2006/relationships/font" Target="fonts/Quicksand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f0d498637d_39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f0d498637d_3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f0d498637d_39_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f0d498637d_39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شريحة عنوان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625799" y="2660677"/>
            <a:ext cx="18425716" cy="56600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68"/>
              <a:buFont typeface="Calibri"/>
              <a:buNone/>
              <a:defRPr sz="1422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2709666" y="8538999"/>
            <a:ext cx="16257985" cy="39251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5689"/>
            </a:lvl1pPr>
            <a:lvl2pPr lvl="1" algn="ctr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356"/>
              <a:buNone/>
              <a:defRPr sz="4741"/>
            </a:lvl2pPr>
            <a:lvl3pPr lvl="2" algn="ctr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120"/>
              <a:buNone/>
              <a:defRPr sz="4267"/>
            </a:lvl3pPr>
            <a:lvl4pPr lvl="3" algn="ctr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3793"/>
            </a:lvl4pPr>
            <a:lvl5pPr lvl="4" algn="ctr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3793"/>
            </a:lvl5pPr>
            <a:lvl6pPr lvl="5" algn="ctr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3793"/>
            </a:lvl6pPr>
            <a:lvl7pPr lvl="6" algn="ctr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3793"/>
            </a:lvl7pPr>
            <a:lvl8pPr lvl="7" algn="ctr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3793"/>
            </a:lvl8pPr>
            <a:lvl9pPr lvl="8" algn="ctr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3793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نص عمودي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1490315" y="865570"/>
            <a:ext cx="18696683" cy="31423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5681012" y="137134"/>
            <a:ext cx="10315290" cy="18696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نص عموديان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10961137" y="5417259"/>
            <a:ext cx="13777554" cy="4674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477312" y="878571"/>
            <a:ext cx="13777554" cy="13751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محتوى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1490315" y="865570"/>
            <a:ext cx="18696683" cy="31423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1490315" y="4327830"/>
            <a:ext cx="18696683" cy="10315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المقطع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1479027" y="4053112"/>
            <a:ext cx="18696683" cy="67627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68"/>
              <a:buFont typeface="Calibri"/>
              <a:buNone/>
              <a:defRPr sz="1422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1479027" y="10879793"/>
            <a:ext cx="18696683" cy="3556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sz="5689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rgbClr val="888888"/>
              </a:buClr>
              <a:buSzPts val="2356"/>
              <a:buNone/>
              <a:defRPr sz="4741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rgbClr val="888888"/>
              </a:buClr>
              <a:buSzPts val="2120"/>
              <a:buNone/>
              <a:defRPr sz="4267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3793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3793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3793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3793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3793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rgbClr val="888888"/>
              </a:buClr>
              <a:buSzPts val="1885"/>
              <a:buNone/>
              <a:defRPr sz="3793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حتويان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1490315" y="865570"/>
            <a:ext cx="18696683" cy="31423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1490316" y="4327830"/>
            <a:ext cx="9212858" cy="10315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10974141" y="4327830"/>
            <a:ext cx="9212858" cy="10315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قارنة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1493139" y="865570"/>
            <a:ext cx="18696683" cy="31423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1493141" y="3985369"/>
            <a:ext cx="9170519" cy="19531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b="1" sz="5689"/>
            </a:lvl1pPr>
            <a:lvl2pPr indent="-2286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356"/>
              <a:buNone/>
              <a:defRPr b="1" sz="4741"/>
            </a:lvl2pPr>
            <a:lvl3pPr indent="-2286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120"/>
              <a:buNone/>
              <a:defRPr b="1" sz="4267"/>
            </a:lvl3pPr>
            <a:lvl4pPr indent="-2286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4pPr>
            <a:lvl5pPr indent="-2286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5pPr>
            <a:lvl6pPr indent="-2286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6pPr>
            <a:lvl7pPr indent="-2286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7pPr>
            <a:lvl8pPr indent="-2286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8pPr>
            <a:lvl9pPr indent="-2286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1493141" y="5938537"/>
            <a:ext cx="9170519" cy="8734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10974140" y="3985369"/>
            <a:ext cx="9215682" cy="19531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2827"/>
              <a:buNone/>
              <a:defRPr b="1" sz="5689"/>
            </a:lvl1pPr>
            <a:lvl2pPr indent="-2286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356"/>
              <a:buNone/>
              <a:defRPr b="1" sz="4741"/>
            </a:lvl2pPr>
            <a:lvl3pPr indent="-2286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120"/>
              <a:buNone/>
              <a:defRPr b="1" sz="4267"/>
            </a:lvl3pPr>
            <a:lvl4pPr indent="-2286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4pPr>
            <a:lvl5pPr indent="-2286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5pPr>
            <a:lvl6pPr indent="-2286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6pPr>
            <a:lvl7pPr indent="-2286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7pPr>
            <a:lvl8pPr indent="-2286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8pPr>
            <a:lvl9pPr indent="-2286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b="1" sz="3793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10974140" y="5938537"/>
            <a:ext cx="9215682" cy="8734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فقط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1490315" y="865570"/>
            <a:ext cx="18696683" cy="31423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فارغ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حتوى مع تسمية توضيحية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1493138" y="1083840"/>
            <a:ext cx="6991497" cy="37934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0"/>
              <a:buFont typeface="Calibri"/>
              <a:buNone/>
              <a:defRPr sz="758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9215682" y="2340796"/>
            <a:ext cx="10974140" cy="11553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67994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3770"/>
              <a:buChar char="•"/>
              <a:defRPr sz="7587"/>
            </a:lvl1pPr>
            <a:lvl2pPr indent="-438022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3298"/>
              <a:buChar char="•"/>
              <a:defRPr sz="6637"/>
            </a:lvl2pPr>
            <a:lvl3pPr indent="-408114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827"/>
              <a:buChar char="•"/>
              <a:defRPr sz="5689"/>
            </a:lvl3pPr>
            <a:lvl4pPr indent="-378206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4741"/>
            </a:lvl4pPr>
            <a:lvl5pPr indent="-378206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4741"/>
            </a:lvl5pPr>
            <a:lvl6pPr indent="-378206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4741"/>
            </a:lvl6pPr>
            <a:lvl7pPr indent="-378206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4741"/>
            </a:lvl7pPr>
            <a:lvl8pPr indent="-378206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4741"/>
            </a:lvl8pPr>
            <a:lvl9pPr indent="-378206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2356"/>
              <a:buChar char="•"/>
              <a:defRPr sz="4741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1493138" y="4877276"/>
            <a:ext cx="6991497" cy="9035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3793"/>
            </a:lvl1pPr>
            <a:lvl2pPr indent="-2286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649"/>
              <a:buNone/>
              <a:defRPr sz="3318"/>
            </a:lvl2pPr>
            <a:lvl3pPr indent="-2286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414"/>
              <a:buNone/>
              <a:defRPr sz="2846"/>
            </a:lvl3pPr>
            <a:lvl4pPr indent="-2286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4pPr>
            <a:lvl5pPr indent="-2286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5pPr>
            <a:lvl6pPr indent="-2286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6pPr>
            <a:lvl7pPr indent="-2286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7pPr>
            <a:lvl8pPr indent="-2286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8pPr>
            <a:lvl9pPr indent="-2286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صورة مع تسمية توضيحية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493138" y="1083840"/>
            <a:ext cx="6991497" cy="37934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0"/>
              <a:buFont typeface="Calibri"/>
              <a:buNone/>
              <a:defRPr sz="758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9215682" y="2340796"/>
            <a:ext cx="10974140" cy="115534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493138" y="4877276"/>
            <a:ext cx="6991497" cy="9035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371"/>
              </a:spcBef>
              <a:spcAft>
                <a:spcPts val="0"/>
              </a:spcAft>
              <a:buClr>
                <a:schemeClr val="dk1"/>
              </a:buClr>
              <a:buSzPts val="1885"/>
              <a:buNone/>
              <a:defRPr sz="3793"/>
            </a:lvl1pPr>
            <a:lvl2pPr indent="-228600" lvl="1" marL="914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649"/>
              <a:buNone/>
              <a:defRPr sz="3318"/>
            </a:lvl2pPr>
            <a:lvl3pPr indent="-228600" lvl="2" marL="1371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414"/>
              <a:buNone/>
              <a:defRPr sz="2846"/>
            </a:lvl3pPr>
            <a:lvl4pPr indent="-228600" lvl="3" marL="1828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4pPr>
            <a:lvl5pPr indent="-228600" lvl="4" marL="22860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5pPr>
            <a:lvl6pPr indent="-228600" lvl="5" marL="27432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6pPr>
            <a:lvl7pPr indent="-228600" lvl="6" marL="32004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7pPr>
            <a:lvl8pPr indent="-228600" lvl="7" marL="36576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8pPr>
            <a:lvl9pPr indent="-228600" lvl="8" marL="4114800" algn="l">
              <a:lnSpc>
                <a:spcPct val="90000"/>
              </a:lnSpc>
              <a:spcBef>
                <a:spcPts val="1185"/>
              </a:spcBef>
              <a:spcAft>
                <a:spcPts val="0"/>
              </a:spcAft>
              <a:buClr>
                <a:schemeClr val="dk1"/>
              </a:buClr>
              <a:buSzPts val="1178"/>
              <a:buNone/>
              <a:defRPr sz="2371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1E2DC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490315" y="865570"/>
            <a:ext cx="18696683" cy="31423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83"/>
              <a:buFont typeface="Calibri"/>
              <a:buNone/>
              <a:defRPr b="0" i="0" sz="518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490315" y="4327830"/>
            <a:ext cx="18696683" cy="10315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8022" lvl="0" marL="457200" marR="0" rtl="0" algn="l">
              <a:lnSpc>
                <a:spcPct val="90000"/>
              </a:lnSpc>
              <a:spcBef>
                <a:spcPts val="1178"/>
              </a:spcBef>
              <a:spcAft>
                <a:spcPts val="0"/>
              </a:spcAft>
              <a:buClr>
                <a:schemeClr val="dk1"/>
              </a:buClr>
              <a:buSzPts val="3298"/>
              <a:buFont typeface="Arial"/>
              <a:buChar char="•"/>
              <a:defRPr b="0" i="0" sz="32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8114" lvl="1" marL="914400" marR="0" rtl="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827"/>
              <a:buFont typeface="Arial"/>
              <a:buChar char="•"/>
              <a:defRPr b="0" i="0" sz="28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8206" lvl="2" marL="1371600" marR="0" rtl="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356"/>
              <a:buFont typeface="Arial"/>
              <a:buChar char="•"/>
              <a:defRPr b="0" i="0" sz="235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63219" lvl="3" marL="1828800" marR="0" rtl="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b="0" i="0" sz="21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63220" lvl="4" marL="2286000" marR="0" rtl="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b="0" i="0" sz="21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63220" lvl="5" marL="2743200" marR="0" rtl="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b="0" i="0" sz="21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63220" lvl="6" marL="3200400" marR="0" rtl="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b="0" i="0" sz="21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63220" lvl="7" marL="3657600" marR="0" rtl="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b="0" i="0" sz="21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63220" lvl="8" marL="4114800" marR="0" rtl="0" algn="l">
              <a:lnSpc>
                <a:spcPct val="90000"/>
              </a:lnSpc>
              <a:spcBef>
                <a:spcPts val="589"/>
              </a:spcBef>
              <a:spcAft>
                <a:spcPts val="0"/>
              </a:spcAft>
              <a:buClr>
                <a:schemeClr val="dk1"/>
              </a:buClr>
              <a:buSzPts val="2120"/>
              <a:buFont typeface="Arial"/>
              <a:buChar char="•"/>
              <a:defRPr b="0" i="0" sz="21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490316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7180610" y="15068379"/>
            <a:ext cx="7316093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62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15309604" y="15068379"/>
            <a:ext cx="4877395" cy="865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4"/>
              <a:buFont typeface="Arial"/>
              <a:buNone/>
              <a:defRPr b="0" i="0" sz="284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8894"/>
            <a:ext cx="21701818" cy="16263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15087145"/>
            <a:ext cx="21701820" cy="1170443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7301872" y="160971"/>
            <a:ext cx="3964036" cy="924406"/>
          </a:xfrm>
          <a:prstGeom prst="rect">
            <a:avLst/>
          </a:prstGeom>
          <a:noFill/>
          <a:ln>
            <a:noFill/>
          </a:ln>
        </p:spPr>
        <p:txBody>
          <a:bodyPr anchorCtr="0" anchor="t" bIns="91950" lIns="183975" spcFirstLastPara="1" rIns="183975" wrap="square" tIns="9195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ar-SA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الإدارة العامة للتعليم</a:t>
            </a:r>
            <a:endParaRPr b="0" i="0" sz="24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ar-SA" sz="24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بمنطقة القصيم    </a:t>
            </a:r>
            <a:endParaRPr b="0" i="0" sz="2400" u="none" cap="none" strike="noStrik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265908" y="410269"/>
            <a:ext cx="45719" cy="87874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942927" y="291114"/>
            <a:ext cx="1513964" cy="980922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6780139" y="909657"/>
            <a:ext cx="4485769" cy="555074"/>
          </a:xfrm>
          <a:prstGeom prst="rect">
            <a:avLst/>
          </a:prstGeom>
          <a:noFill/>
          <a:ln>
            <a:noFill/>
          </a:ln>
        </p:spPr>
        <p:txBody>
          <a:bodyPr anchorCtr="0" anchor="t" bIns="91950" lIns="183975" spcFirstLastPara="1" rIns="183975" wrap="square" tIns="9195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ar-SA" sz="2400" u="none" cap="none" strike="noStrike">
                <a:solidFill>
                  <a:srgbClr val="04A9A6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مكتب التعليم بمحافظة الرس </a:t>
            </a:r>
            <a:endParaRPr b="0" i="0" sz="2400" u="none" cap="none" strike="noStrike">
              <a:solidFill>
                <a:srgbClr val="04A9A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90" name="Google Shape;90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729544" y="1571531"/>
            <a:ext cx="6605041" cy="641886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91" name="Google Shape;91;p13"/>
          <p:cNvSpPr txBox="1"/>
          <p:nvPr/>
        </p:nvSpPr>
        <p:spPr>
          <a:xfrm>
            <a:off x="7406640" y="1561227"/>
            <a:ext cx="6511385" cy="679360"/>
          </a:xfrm>
          <a:prstGeom prst="rect">
            <a:avLst/>
          </a:prstGeom>
          <a:noFill/>
          <a:ln>
            <a:noFill/>
          </a:ln>
        </p:spPr>
        <p:txBody>
          <a:bodyPr anchorCtr="0" anchor="t" bIns="183975" lIns="183975" spcFirstLastPara="1" rIns="183975" wrap="square" tIns="183975">
            <a:spAutoFit/>
          </a:bodyPr>
          <a:lstStyle/>
          <a:p>
            <a:pPr indent="0" lvl="0" marL="3859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ar-SA" sz="2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المدرسة المتوسطة الرابعة والثانوية الثانية مسارات  </a:t>
            </a:r>
            <a:endParaRPr b="1" i="0" sz="20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92" name="Google Shape;92;p13"/>
          <p:cNvPicPr preferRelativeResize="0"/>
          <p:nvPr/>
        </p:nvPicPr>
        <p:blipFill rotWithShape="1">
          <a:blip r:embed="rId8">
            <a:alphaModFix/>
          </a:blip>
          <a:srcRect b="13881" l="11294" r="8700" t="16447"/>
          <a:stretch/>
        </p:blipFill>
        <p:spPr>
          <a:xfrm>
            <a:off x="8460194" y="15612178"/>
            <a:ext cx="583767" cy="508356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 flipH="1">
            <a:off x="9023023" y="15589025"/>
            <a:ext cx="3784456" cy="377449"/>
          </a:xfrm>
          <a:prstGeom prst="rect">
            <a:avLst/>
          </a:prstGeom>
          <a:noFill/>
          <a:ln>
            <a:noFill/>
          </a:ln>
        </p:spPr>
        <p:txBody>
          <a:bodyPr anchorCtr="0" anchor="t" bIns="92000" lIns="184025" spcFirstLastPara="1" rIns="184025" wrap="square" tIns="92000">
            <a:noAutofit/>
          </a:bodyPr>
          <a:lstStyle/>
          <a:p>
            <a:pPr indent="0" lvl="0" marL="0" marR="0" rtl="1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ar-SA" sz="281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MOE_RRS_00_2004</a:t>
            </a:r>
            <a:endParaRPr b="0" i="0" sz="2818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7000"/>
              </a:lnSpc>
              <a:spcBef>
                <a:spcPts val="1610"/>
              </a:spcBef>
              <a:spcAft>
                <a:spcPts val="0"/>
              </a:spcAft>
              <a:buNone/>
            </a:pPr>
            <a:r>
              <a:rPr b="0" i="0" lang="ar-SA" sz="2214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graphicFrame>
        <p:nvGraphicFramePr>
          <p:cNvPr id="94" name="Google Shape;94;p13"/>
          <p:cNvGraphicFramePr/>
          <p:nvPr/>
        </p:nvGraphicFramePr>
        <p:xfrm>
          <a:off x="1251454" y="539409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{4EDA5E77-7881-4502-8CEC-D632B5C24519}</a:tableStyleId>
              </a:tblPr>
              <a:tblGrid>
                <a:gridCol w="2228600"/>
                <a:gridCol w="3569200"/>
                <a:gridCol w="3569200"/>
                <a:gridCol w="3569200"/>
                <a:gridCol w="3569200"/>
                <a:gridCol w="3569200"/>
              </a:tblGrid>
              <a:tr h="38753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3600" u="none" cap="none" strike="noStrike">
                          <a:solidFill>
                            <a:srgbClr val="3CA395"/>
                          </a:solidFill>
                        </a:rPr>
                        <a:t>اليوم</a:t>
                      </a:r>
                      <a:endParaRPr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3600" u="none" cap="none" strike="noStrike">
                          <a:solidFill>
                            <a:srgbClr val="3CA395"/>
                          </a:solidFill>
                        </a:rPr>
                        <a:t>الاحد</a:t>
                      </a:r>
                      <a:endParaRPr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3600" u="none" cap="none" strike="noStrike">
                          <a:solidFill>
                            <a:srgbClr val="3CA395"/>
                          </a:solidFill>
                        </a:rPr>
                        <a:t>الاثنين</a:t>
                      </a:r>
                      <a:endParaRPr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3600" u="none" cap="none" strike="noStrike">
                          <a:solidFill>
                            <a:srgbClr val="3CA395"/>
                          </a:solidFill>
                        </a:rPr>
                        <a:t>الثلاثاء</a:t>
                      </a:r>
                      <a:endParaRPr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3600" u="none" cap="none" strike="noStrike">
                          <a:solidFill>
                            <a:srgbClr val="3CA395"/>
                          </a:solidFill>
                        </a:rPr>
                        <a:t>الاربعاء</a:t>
                      </a:r>
                      <a:endParaRPr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3600" u="none" cap="none" strike="noStrike">
                          <a:solidFill>
                            <a:srgbClr val="3CA395"/>
                          </a:solidFill>
                        </a:rPr>
                        <a:t>الخميس</a:t>
                      </a:r>
                      <a:endParaRPr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3600" u="none" cap="none" strike="noStrike">
                          <a:solidFill>
                            <a:srgbClr val="3CA395"/>
                          </a:solidFill>
                        </a:rPr>
                        <a:t>الدرس</a:t>
                      </a:r>
                      <a:endParaRPr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فكرة 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فكرة 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فكرة 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فكرة 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/>
                        <a:t>تهيئة</a:t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فكرة الدرس :  </a:t>
                      </a:r>
                      <a:r>
                        <a:rPr b="1" lang="ar-SA" sz="2800" u="none" cap="none" strike="noStrike"/>
                        <a:t>...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880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3600" u="none" cap="none" strike="noStrike">
                          <a:solidFill>
                            <a:srgbClr val="3CA395"/>
                          </a:solidFill>
                        </a:rPr>
                        <a:t>الواجبات او المهام المطلوبة من الطالبة خلال أسبوع لمادة الرياضيات </a:t>
                      </a:r>
                      <a:endParaRPr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الواجب :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 تم ادراج سؤالين اختيار من متعدد في منصة مدرستي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في ( قسم الواجبات بعنوان الدرس : ...  ).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نشاط صفي :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المطلوب حل سؤال ... 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الصفحة ... 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في كتاب الطالبة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اثناء الحصة تم ادراجه كنشاط في  ( قسم الأنشطة في منصة مدرستي  بعنوان 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نشاط  : ...  ).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الواجب :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 تم ادراج سؤالين اختيار من متعدد في منصة مدرستي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في ( قسم الواجبات بعنوان الدرس : ...  ).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نشاط صفي :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المطلوب حل سؤال ... 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الصفحة ... 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في كتاب الطالبة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اثناء الحصة تم ادراجه كنشاط في  ( قسم الأنشطة في منصة مدرستي بعنوان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 نشاط  : ...  ).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 </a:t>
                      </a:r>
                      <a:r>
                        <a:rPr b="1" lang="ar-SA" sz="2800" u="none" cap="none" strike="noStrike">
                          <a:solidFill>
                            <a:srgbClr val="FF0000"/>
                          </a:solidFill>
                        </a:rPr>
                        <a:t>اختبار قصير :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المطلوب حل أسئلة منتصف الفصل الأول الأسئلة المطلوبة ( ١-٣-٦-٩-١٠ )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الصفحة ... 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في كتاب الطالبة الحل في الكتاب أو بالدفتر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تم ادراجه كاختبار في قسم اختبارات المعلم في منصة مدرستي</a:t>
                      </a:r>
                      <a:endParaRPr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ar-SA" sz="2800" u="none" cap="none" strike="noStrike"/>
                        <a:t>بعنوان : اختبار منتصف الفصل الأول  ).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5" name="Google Shape;95;p13"/>
          <p:cNvSpPr txBox="1"/>
          <p:nvPr/>
        </p:nvSpPr>
        <p:spPr>
          <a:xfrm>
            <a:off x="4589022" y="2372903"/>
            <a:ext cx="12886200" cy="14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4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ar-SA" sz="3200" u="none" cap="none" strike="noStrike">
                <a:solidFill>
                  <a:srgbClr val="2681BF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خطة الأسبوع الثالث لمادة الرياضيات الصف أول متوسط    </a:t>
            </a:r>
            <a:endParaRPr/>
          </a:p>
          <a:p>
            <a:pPr indent="0" lvl="0" marL="0" marR="0" rtl="0" algn="ctr">
              <a:lnSpc>
                <a:spcPct val="1224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ar-SA" sz="3200" u="none" cap="none" strike="noStrik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٢٨ / ٢  / ١٤٤٦هـ    -   ٢ / ٣ / ١٤٤٦ هـ</a:t>
            </a:r>
            <a:endParaRPr/>
          </a:p>
          <a:p>
            <a:pPr indent="0" lvl="0" marL="0" marR="0" rtl="0" algn="ctr">
              <a:lnSpc>
                <a:spcPct val="1224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ar-SA" sz="3200" u="none" cap="none" strike="noStrik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 / 9 /2024   -   5 / 9 /2024   </a:t>
            </a:r>
            <a:endParaRPr b="1" i="0" sz="3200" u="none" cap="none" strike="noStrike">
              <a:solidFill>
                <a:srgbClr val="000000"/>
              </a:solidFill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pic>
        <p:nvPicPr>
          <p:cNvPr id="96" name="Google Shape;96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54128" y="13846628"/>
            <a:ext cx="1541468" cy="14586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/>
          <p:nvPr>
            <p:ph type="title"/>
          </p:nvPr>
        </p:nvSpPr>
        <p:spPr>
          <a:xfrm>
            <a:off x="1490315" y="865570"/>
            <a:ext cx="18696600" cy="3142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 txBox="1"/>
          <p:nvPr>
            <p:ph idx="1" type="body"/>
          </p:nvPr>
        </p:nvSpPr>
        <p:spPr>
          <a:xfrm>
            <a:off x="1490315" y="4327830"/>
            <a:ext cx="18696600" cy="10315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2371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>
            <p:ph type="title"/>
          </p:nvPr>
        </p:nvSpPr>
        <p:spPr>
          <a:xfrm>
            <a:off x="1490315" y="865570"/>
            <a:ext cx="18696600" cy="3142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5"/>
          <p:cNvSpPr txBox="1"/>
          <p:nvPr>
            <p:ph idx="1" type="body"/>
          </p:nvPr>
        </p:nvSpPr>
        <p:spPr>
          <a:xfrm>
            <a:off x="1490315" y="4327830"/>
            <a:ext cx="18696600" cy="10315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2371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نسق Office">
  <a:themeElements>
    <a:clrScheme name="نسق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