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theme/themeOverride12.xml" ContentType="application/vnd.openxmlformats-officedocument.themeOverride+xml"/>
  <Override PartName="/ppt/theme/themeOverride30.xml" ContentType="application/vnd.openxmlformats-officedocument.themeOverr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Override5.xml" ContentType="application/vnd.openxmlformats-officedocument.themeOverr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theme/themeOverride1.xml" ContentType="application/vnd.openxmlformats-officedocument.themeOverr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theme/themeOverride39.xml" ContentType="application/vnd.openxmlformats-officedocument.themeOverride+xml"/>
  <Override PartName="/docProps/custom.xml" ContentType="application/vnd.openxmlformats-officedocument.custom-properties+xml"/>
  <Override PartName="/ppt/theme/themeOverride17.xml" ContentType="application/vnd.openxmlformats-officedocument.themeOverride+xml"/>
  <Override PartName="/ppt/theme/themeOverride28.xml" ContentType="application/vnd.openxmlformats-officedocument.themeOverride+xml"/>
  <Override PartName="/ppt/theme/themeOverride24.xml" ContentType="application/vnd.openxmlformats-officedocument.themeOverride+xml"/>
  <Override PartName="/ppt/theme/themeOverride35.xml" ContentType="application/vnd.openxmlformats-officedocument.themeOverr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theme/themeOverride13.xml" ContentType="application/vnd.openxmlformats-officedocument.themeOverride+xml"/>
  <Override PartName="/ppt/theme/themeOverride42.xml" ContentType="application/vnd.openxmlformats-officedocument.themeOverride+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Override20.xml" ContentType="application/vnd.openxmlformats-officedocument.themeOverride+xml"/>
  <Override PartName="/ppt/theme/themeOverride31.xml" ContentType="application/vnd.openxmlformats-officedocument.themeOverr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Override6.xml" ContentType="application/vnd.openxmlformats-officedocument.themeOverr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theme/themeOverride4.xml" ContentType="application/vnd.openxmlformats-officedocument.themeOverr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theme/themeOverride29.xml" ContentType="application/vnd.openxmlformats-officedocument.themeOverride+xml"/>
  <Override PartName="/ppt/theme/themeOverride38.xml" ContentType="application/vnd.openxmlformats-officedocument.themeOverride+xml"/>
  <Override PartName="/ppt/slideLayouts/slideLayout10.xml" ContentType="application/vnd.openxmlformats-officedocument.presentationml.slideLayout+xml"/>
  <Override PartName="/ppt/theme/themeOverride18.xml" ContentType="application/vnd.openxmlformats-officedocument.themeOverride+xml"/>
  <Override PartName="/ppt/theme/themeOverride27.xml" ContentType="application/vnd.openxmlformats-officedocument.themeOverride+xml"/>
  <Override PartName="/ppt/theme/themeOverride36.xml" ContentType="application/vnd.openxmlformats-officedocument.themeOverride+xml"/>
  <Override PartName="/ppt/theme/themeOverride16.xml" ContentType="application/vnd.openxmlformats-officedocument.themeOverride+xml"/>
  <Override PartName="/ppt/theme/themeOverride25.xml" ContentType="application/vnd.openxmlformats-officedocument.themeOverride+xml"/>
  <Override PartName="/ppt/theme/themeOverride34.xml" ContentType="application/vnd.openxmlformats-officedocument.themeOverride+xml"/>
  <Override PartName="/ppt/slides/slide8.xml" ContentType="application/vnd.openxmlformats-officedocument.presentationml.slide+xml"/>
  <Override PartName="/ppt/slides/slide49.xml" ContentType="application/vnd.openxmlformats-officedocument.presentationml.slide+xml"/>
  <Override PartName="/ppt/theme/themeOverride9.xml" ContentType="application/vnd.openxmlformats-officedocument.themeOverride+xml"/>
  <Override PartName="/ppt/theme/themeOverride14.xml" ContentType="application/vnd.openxmlformats-officedocument.themeOverride+xml"/>
  <Override PartName="/ppt/theme/themeOverride23.xml" ContentType="application/vnd.openxmlformats-officedocument.themeOverride+xml"/>
  <Override PartName="/ppt/theme/themeOverride32.xml" ContentType="application/vnd.openxmlformats-officedocument.themeOverride+xml"/>
  <Override PartName="/ppt/theme/themeOverride41.xml" ContentType="application/vnd.openxmlformats-officedocument.themeOverr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theme/themeOverride7.xml" ContentType="application/vnd.openxmlformats-officedocument.themeOverride+xml"/>
  <Override PartName="/ppt/theme/themeOverride21.xml" ContentType="application/vnd.openxmlformats-officedocument.themeOverr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theme/themeOverride10.xml" ContentType="application/vnd.openxmlformats-officedocument.themeOverr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Override PartName="/ppt/theme/themeOverride3.xml" ContentType="application/vnd.openxmlformats-officedocument.themeOverr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theme/themeOverride19.xml" ContentType="application/vnd.openxmlformats-officedocument.themeOverride+xml"/>
  <Override PartName="/ppt/theme/themeOverride37.xml" ContentType="application/vnd.openxmlformats-officedocument.themeOverride+xml"/>
  <Override PartName="/ppt/theme/themeOverride15.xml" ContentType="application/vnd.openxmlformats-officedocument.themeOverride+xml"/>
  <Override PartName="/ppt/theme/themeOverride26.xml" ContentType="application/vnd.openxmlformats-officedocument.themeOverride+xml"/>
  <Override PartName="/ppt/slides/slide7.xml" ContentType="application/vnd.openxmlformats-officedocument.presentationml.slide+xml"/>
  <Override PartName="/ppt/slideLayouts/slideLayout9.xml" ContentType="application/vnd.openxmlformats-officedocument.presentationml.slideLayout+xml"/>
  <Override PartName="/ppt/theme/themeOverride22.xml" ContentType="application/vnd.openxmlformats-officedocument.themeOverride+xml"/>
  <Override PartName="/ppt/theme/themeOverride33.xml" ContentType="application/vnd.openxmlformats-officedocument.themeOverr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theme/themeOverride8.xml" ContentType="application/vnd.openxmlformats-officedocument.themeOverride+xml"/>
  <Override PartName="/ppt/theme/themeOverride11.xml" ContentType="application/vnd.openxmlformats-officedocument.themeOverride+xml"/>
  <Override PartName="/ppt/theme/themeOverride40.xml" ContentType="application/vnd.openxmlformats-officedocument.themeOverr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50" r:id="rId2"/>
  </p:sldMasterIdLst>
  <p:notesMasterIdLst>
    <p:notesMasterId r:id="rId69"/>
  </p:notesMasterIdLst>
  <p:sldIdLst>
    <p:sldId id="256" r:id="rId3"/>
    <p:sldId id="267" r:id="rId4"/>
    <p:sldId id="259" r:id="rId5"/>
    <p:sldId id="269" r:id="rId6"/>
    <p:sldId id="270" r:id="rId7"/>
    <p:sldId id="271" r:id="rId8"/>
    <p:sldId id="272" r:id="rId9"/>
    <p:sldId id="273" r:id="rId10"/>
    <p:sldId id="274" r:id="rId11"/>
    <p:sldId id="275" r:id="rId12"/>
    <p:sldId id="276" r:id="rId13"/>
    <p:sldId id="277" r:id="rId14"/>
    <p:sldId id="278" r:id="rId15"/>
    <p:sldId id="279" r:id="rId16"/>
    <p:sldId id="280" r:id="rId17"/>
    <p:sldId id="281" r:id="rId18"/>
    <p:sldId id="282" r:id="rId19"/>
    <p:sldId id="283" r:id="rId20"/>
    <p:sldId id="284" r:id="rId21"/>
    <p:sldId id="285" r:id="rId22"/>
    <p:sldId id="286" r:id="rId23"/>
    <p:sldId id="258" r:id="rId24"/>
    <p:sldId id="287" r:id="rId25"/>
    <p:sldId id="288" r:id="rId26"/>
    <p:sldId id="289" r:id="rId27"/>
    <p:sldId id="290" r:id="rId28"/>
    <p:sldId id="291" r:id="rId29"/>
    <p:sldId id="292" r:id="rId30"/>
    <p:sldId id="293" r:id="rId31"/>
    <p:sldId id="294" r:id="rId32"/>
    <p:sldId id="295" r:id="rId33"/>
    <p:sldId id="296" r:id="rId34"/>
    <p:sldId id="297" r:id="rId35"/>
    <p:sldId id="298" r:id="rId36"/>
    <p:sldId id="299" r:id="rId37"/>
    <p:sldId id="300" r:id="rId38"/>
    <p:sldId id="301" r:id="rId39"/>
    <p:sldId id="302" r:id="rId40"/>
    <p:sldId id="303" r:id="rId41"/>
    <p:sldId id="304" r:id="rId42"/>
    <p:sldId id="305" r:id="rId43"/>
    <p:sldId id="306" r:id="rId44"/>
    <p:sldId id="307" r:id="rId45"/>
    <p:sldId id="308" r:id="rId46"/>
    <p:sldId id="309" r:id="rId47"/>
    <p:sldId id="310" r:id="rId48"/>
    <p:sldId id="311" r:id="rId49"/>
    <p:sldId id="312" r:id="rId50"/>
    <p:sldId id="313" r:id="rId51"/>
    <p:sldId id="314" r:id="rId52"/>
    <p:sldId id="315" r:id="rId53"/>
    <p:sldId id="316" r:id="rId54"/>
    <p:sldId id="317" r:id="rId55"/>
    <p:sldId id="318" r:id="rId56"/>
    <p:sldId id="319" r:id="rId57"/>
    <p:sldId id="320" r:id="rId58"/>
    <p:sldId id="321" r:id="rId59"/>
    <p:sldId id="322" r:id="rId60"/>
    <p:sldId id="323" r:id="rId61"/>
    <p:sldId id="324" r:id="rId62"/>
    <p:sldId id="325" r:id="rId63"/>
    <p:sldId id="326" r:id="rId64"/>
    <p:sldId id="327" r:id="rId65"/>
    <p:sldId id="328" r:id="rId66"/>
    <p:sldId id="257" r:id="rId67"/>
    <p:sldId id="262" r:id="rId68"/>
  </p:sldIdLst>
  <p:sldSz cx="9144000" cy="5143500" type="screen16x9"/>
  <p:notesSz cx="6858000" cy="9144000"/>
  <p:defaultTextStyle>
    <a:defPPr>
      <a:defRPr lang="fr-FR"/>
    </a:defPPr>
    <a:lvl1pPr algn="l" rtl="0" fontAlgn="base">
      <a:spcBef>
        <a:spcPct val="0"/>
      </a:spcBef>
      <a:spcAft>
        <a:spcPct val="0"/>
      </a:spcAft>
      <a:defRPr kern="1200">
        <a:solidFill>
          <a:schemeClr val="tx1"/>
        </a:solidFill>
        <a:latin typeface="Calibri" pitchFamily="34" charset="0"/>
        <a:ea typeface="+mn-ea"/>
        <a:cs typeface="Arial" pitchFamily="34" charset="0"/>
      </a:defRPr>
    </a:lvl1pPr>
    <a:lvl2pPr marL="457200" algn="l" rtl="0" fontAlgn="base">
      <a:spcBef>
        <a:spcPct val="0"/>
      </a:spcBef>
      <a:spcAft>
        <a:spcPct val="0"/>
      </a:spcAft>
      <a:defRPr kern="1200">
        <a:solidFill>
          <a:schemeClr val="tx1"/>
        </a:solidFill>
        <a:latin typeface="Calibri" pitchFamily="34" charset="0"/>
        <a:ea typeface="+mn-ea"/>
        <a:cs typeface="Arial" pitchFamily="34" charset="0"/>
      </a:defRPr>
    </a:lvl2pPr>
    <a:lvl3pPr marL="914400" algn="l" rtl="0" fontAlgn="base">
      <a:spcBef>
        <a:spcPct val="0"/>
      </a:spcBef>
      <a:spcAft>
        <a:spcPct val="0"/>
      </a:spcAft>
      <a:defRPr kern="1200">
        <a:solidFill>
          <a:schemeClr val="tx1"/>
        </a:solidFill>
        <a:latin typeface="Calibri" pitchFamily="34" charset="0"/>
        <a:ea typeface="+mn-ea"/>
        <a:cs typeface="Arial" pitchFamily="34" charset="0"/>
      </a:defRPr>
    </a:lvl3pPr>
    <a:lvl4pPr marL="1371600" algn="l" rtl="0" fontAlgn="base">
      <a:spcBef>
        <a:spcPct val="0"/>
      </a:spcBef>
      <a:spcAft>
        <a:spcPct val="0"/>
      </a:spcAft>
      <a:defRPr kern="1200">
        <a:solidFill>
          <a:schemeClr val="tx1"/>
        </a:solidFill>
        <a:latin typeface="Calibri" pitchFamily="34" charset="0"/>
        <a:ea typeface="+mn-ea"/>
        <a:cs typeface="Arial" pitchFamily="34" charset="0"/>
      </a:defRPr>
    </a:lvl4pPr>
    <a:lvl5pPr marL="1828800" algn="l"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r" defTabSz="914400" rtl="1" eaLnBrk="1" latinLnBrk="0" hangingPunct="1">
      <a:defRPr kern="1200">
        <a:solidFill>
          <a:schemeClr val="tx1"/>
        </a:solidFill>
        <a:latin typeface="Calibri" pitchFamily="34" charset="0"/>
        <a:ea typeface="+mn-ea"/>
        <a:cs typeface="Arial" pitchFamily="34" charset="0"/>
      </a:defRPr>
    </a:lvl6pPr>
    <a:lvl7pPr marL="2743200" algn="r" defTabSz="914400" rtl="1" eaLnBrk="1" latinLnBrk="0" hangingPunct="1">
      <a:defRPr kern="1200">
        <a:solidFill>
          <a:schemeClr val="tx1"/>
        </a:solidFill>
        <a:latin typeface="Calibri" pitchFamily="34" charset="0"/>
        <a:ea typeface="+mn-ea"/>
        <a:cs typeface="Arial" pitchFamily="34" charset="0"/>
      </a:defRPr>
    </a:lvl7pPr>
    <a:lvl8pPr marL="3200400" algn="r" defTabSz="914400" rtl="1" eaLnBrk="1" latinLnBrk="0" hangingPunct="1">
      <a:defRPr kern="1200">
        <a:solidFill>
          <a:schemeClr val="tx1"/>
        </a:solidFill>
        <a:latin typeface="Calibri" pitchFamily="34" charset="0"/>
        <a:ea typeface="+mn-ea"/>
        <a:cs typeface="Arial" pitchFamily="34" charset="0"/>
      </a:defRPr>
    </a:lvl8pPr>
    <a:lvl9pPr marL="3657600" algn="r" defTabSz="914400" rtl="1" eaLnBrk="1" latinLnBrk="0" hangingPunct="1">
      <a:defRPr kern="1200">
        <a:solidFill>
          <a:schemeClr val="tx1"/>
        </a:solidFill>
        <a:latin typeface="Calibri" pitchFamily="34" charset="0"/>
        <a:ea typeface="+mn-ea"/>
        <a:cs typeface="Arial" pitchFamily="34" charset="0"/>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00"/>
    <a:srgbClr val="33996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91" d="100"/>
          <a:sy n="91" d="100"/>
        </p:scale>
        <p:origin x="-786" y="-96"/>
      </p:cViewPr>
      <p:guideLst>
        <p:guide orient="horz" pos="162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 Type="http://schemas.openxmlformats.org/officeDocument/2006/relationships/slide" Target="slides/slide5.xml"/><Relationship Id="rId71"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EG"/>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E1557C4F-7E32-4E89-AD65-8F4DB9B01CF9}" type="datetimeFigureOut">
              <a:rPr lang="ar-EG" smtClean="0"/>
              <a:pPr/>
              <a:t>28/05/1436</a:t>
            </a:fld>
            <a:endParaRPr lang="ar-EG"/>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1" anchor="ctr"/>
          <a:lstStyle/>
          <a:p>
            <a:endParaRPr lang="ar-EG"/>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EG"/>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69A213C8-921D-4CFE-80C3-7CAA73A98C78}" type="slidenum">
              <a:rPr lang="ar-EG" smtClean="0"/>
              <a:pPr/>
              <a:t>‹#›</a:t>
            </a:fld>
            <a:endParaRPr lang="ar-EG"/>
          </a:p>
        </p:txBody>
      </p:sp>
    </p:spTree>
    <p:extLst>
      <p:ext uri="{BB962C8B-B14F-4D97-AF65-F5344CB8AC3E}">
        <p14:creationId xmlns:p14="http://schemas.microsoft.com/office/powerpoint/2010/main" xmlns="" val="1088265247"/>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p:spPr>
        <p:txBody>
          <a:bodyPr/>
          <a:lstStyle/>
          <a:p>
            <a:r>
              <a:rPr lang="en-US" smtClean="0"/>
              <a:t>Click to edit Master title style</a:t>
            </a:r>
            <a:endParaRPr lang="ar-EG"/>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ar-EG"/>
          </a:p>
        </p:txBody>
      </p:sp>
      <p:sp>
        <p:nvSpPr>
          <p:cNvPr id="4" name="Date Placeholder 3"/>
          <p:cNvSpPr>
            <a:spLocks noGrp="1"/>
          </p:cNvSpPr>
          <p:nvPr>
            <p:ph type="dt" sz="half" idx="10"/>
          </p:nvPr>
        </p:nvSpPr>
        <p:spPr/>
        <p:txBody>
          <a:bodyPr/>
          <a:lstStyle>
            <a:lvl1pPr>
              <a:defRPr/>
            </a:lvl1pPr>
          </a:lstStyle>
          <a:p>
            <a:fld id="{673B3618-E71A-4AD4-AE80-D88877BBAEF4}" type="datetimeFigureOut">
              <a:rPr lang="fr-CA" altLang="en-US"/>
              <a:pPr/>
              <a:t>2015-03-18</a:t>
            </a:fld>
            <a:endParaRPr lang="fr-CA" altLang="en-US"/>
          </a:p>
        </p:txBody>
      </p:sp>
      <p:sp>
        <p:nvSpPr>
          <p:cNvPr id="5" name="Footer Placeholder 4"/>
          <p:cNvSpPr>
            <a:spLocks noGrp="1"/>
          </p:cNvSpPr>
          <p:nvPr>
            <p:ph type="ftr" sz="quarter" idx="11"/>
          </p:nvPr>
        </p:nvSpPr>
        <p:spPr/>
        <p:txBody>
          <a:bodyPr/>
          <a:lstStyle>
            <a:lvl1pPr>
              <a:defRPr/>
            </a:lvl1pPr>
          </a:lstStyle>
          <a:p>
            <a:endParaRPr lang="fr-CA" altLang="en-US"/>
          </a:p>
        </p:txBody>
      </p:sp>
      <p:sp>
        <p:nvSpPr>
          <p:cNvPr id="6" name="Slide Number Placeholder 5"/>
          <p:cNvSpPr>
            <a:spLocks noGrp="1"/>
          </p:cNvSpPr>
          <p:nvPr>
            <p:ph type="sldNum" sz="quarter" idx="12"/>
          </p:nvPr>
        </p:nvSpPr>
        <p:spPr/>
        <p:txBody>
          <a:bodyPr/>
          <a:lstStyle>
            <a:lvl1pPr>
              <a:defRPr/>
            </a:lvl1pPr>
          </a:lstStyle>
          <a:p>
            <a:fld id="{07E6916C-F8EC-4709-8BE0-993BF50B9B98}" type="slidenum">
              <a:rPr lang="fr-CA" altLang="en-US"/>
              <a:pPr/>
              <a:t>‹#›</a:t>
            </a:fld>
            <a:endParaRPr lang="fr-CA" altLang="en-US"/>
          </a:p>
        </p:txBody>
      </p:sp>
    </p:spTree>
    <p:extLst>
      <p:ext uri="{BB962C8B-B14F-4D97-AF65-F5344CB8AC3E}">
        <p14:creationId xmlns:p14="http://schemas.microsoft.com/office/powerpoint/2010/main" xmlns="" val="3031571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lvl1pPr>
              <a:defRPr/>
            </a:lvl1pPr>
          </a:lstStyle>
          <a:p>
            <a:fld id="{7DD889FD-FAA9-442F-BE51-ABFDD8D174CE}" type="datetimeFigureOut">
              <a:rPr lang="fr-CA" altLang="en-US"/>
              <a:pPr/>
              <a:t>2015-03-18</a:t>
            </a:fld>
            <a:endParaRPr lang="fr-CA" altLang="en-US"/>
          </a:p>
        </p:txBody>
      </p:sp>
      <p:sp>
        <p:nvSpPr>
          <p:cNvPr id="5" name="Footer Placeholder 4"/>
          <p:cNvSpPr>
            <a:spLocks noGrp="1"/>
          </p:cNvSpPr>
          <p:nvPr>
            <p:ph type="ftr" sz="quarter" idx="11"/>
          </p:nvPr>
        </p:nvSpPr>
        <p:spPr/>
        <p:txBody>
          <a:bodyPr/>
          <a:lstStyle>
            <a:lvl1pPr>
              <a:defRPr/>
            </a:lvl1pPr>
          </a:lstStyle>
          <a:p>
            <a:endParaRPr lang="fr-CA" altLang="en-US"/>
          </a:p>
        </p:txBody>
      </p:sp>
      <p:sp>
        <p:nvSpPr>
          <p:cNvPr id="6" name="Slide Number Placeholder 5"/>
          <p:cNvSpPr>
            <a:spLocks noGrp="1"/>
          </p:cNvSpPr>
          <p:nvPr>
            <p:ph type="sldNum" sz="quarter" idx="12"/>
          </p:nvPr>
        </p:nvSpPr>
        <p:spPr/>
        <p:txBody>
          <a:bodyPr/>
          <a:lstStyle>
            <a:lvl1pPr>
              <a:defRPr/>
            </a:lvl1pPr>
          </a:lstStyle>
          <a:p>
            <a:fld id="{85382638-6BD5-4783-B434-F6BAC3C5252F}" type="slidenum">
              <a:rPr lang="fr-CA" altLang="en-US"/>
              <a:pPr/>
              <a:t>‹#›</a:t>
            </a:fld>
            <a:endParaRPr lang="fr-CA" altLang="en-US"/>
          </a:p>
        </p:txBody>
      </p:sp>
    </p:spTree>
    <p:extLst>
      <p:ext uri="{BB962C8B-B14F-4D97-AF65-F5344CB8AC3E}">
        <p14:creationId xmlns:p14="http://schemas.microsoft.com/office/powerpoint/2010/main" xmlns="" val="812311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0"/>
          </a:xfrm>
        </p:spPr>
        <p:txBody>
          <a:bodyPr vert="eaVert"/>
          <a:lstStyle/>
          <a:p>
            <a:r>
              <a:rPr lang="en-US" smtClean="0"/>
              <a:t>Click to edit Master title style</a:t>
            </a:r>
            <a:endParaRPr lang="ar-EG"/>
          </a:p>
        </p:txBody>
      </p:sp>
      <p:sp>
        <p:nvSpPr>
          <p:cNvPr id="3" name="Vertical Text Placeholder 2"/>
          <p:cNvSpPr>
            <a:spLocks noGrp="1"/>
          </p:cNvSpPr>
          <p:nvPr>
            <p:ph type="body" orient="vert" idx="1"/>
          </p:nvPr>
        </p:nvSpPr>
        <p:spPr>
          <a:xfrm>
            <a:off x="457200" y="206375"/>
            <a:ext cx="6019800" cy="43878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lvl1pPr>
              <a:defRPr/>
            </a:lvl1pPr>
          </a:lstStyle>
          <a:p>
            <a:fld id="{7EE1CE83-58C6-4D1C-B755-A35908B8291E}" type="datetimeFigureOut">
              <a:rPr lang="fr-CA" altLang="en-US"/>
              <a:pPr/>
              <a:t>2015-03-18</a:t>
            </a:fld>
            <a:endParaRPr lang="fr-CA" altLang="en-US"/>
          </a:p>
        </p:txBody>
      </p:sp>
      <p:sp>
        <p:nvSpPr>
          <p:cNvPr id="5" name="Footer Placeholder 4"/>
          <p:cNvSpPr>
            <a:spLocks noGrp="1"/>
          </p:cNvSpPr>
          <p:nvPr>
            <p:ph type="ftr" sz="quarter" idx="11"/>
          </p:nvPr>
        </p:nvSpPr>
        <p:spPr/>
        <p:txBody>
          <a:bodyPr/>
          <a:lstStyle>
            <a:lvl1pPr>
              <a:defRPr/>
            </a:lvl1pPr>
          </a:lstStyle>
          <a:p>
            <a:endParaRPr lang="fr-CA" altLang="en-US"/>
          </a:p>
        </p:txBody>
      </p:sp>
      <p:sp>
        <p:nvSpPr>
          <p:cNvPr id="6" name="Slide Number Placeholder 5"/>
          <p:cNvSpPr>
            <a:spLocks noGrp="1"/>
          </p:cNvSpPr>
          <p:nvPr>
            <p:ph type="sldNum" sz="quarter" idx="12"/>
          </p:nvPr>
        </p:nvSpPr>
        <p:spPr/>
        <p:txBody>
          <a:bodyPr/>
          <a:lstStyle>
            <a:lvl1pPr>
              <a:defRPr/>
            </a:lvl1pPr>
          </a:lstStyle>
          <a:p>
            <a:fld id="{4C2E78B6-DEF3-403D-8172-B16E95638FB4}" type="slidenum">
              <a:rPr lang="fr-CA" altLang="en-US"/>
              <a:pPr/>
              <a:t>‹#›</a:t>
            </a:fld>
            <a:endParaRPr lang="fr-CA" altLang="en-US"/>
          </a:p>
        </p:txBody>
      </p:sp>
    </p:spTree>
    <p:extLst>
      <p:ext uri="{BB962C8B-B14F-4D97-AF65-F5344CB8AC3E}">
        <p14:creationId xmlns:p14="http://schemas.microsoft.com/office/powerpoint/2010/main" xmlns="" val="202954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p:spPr>
        <p:txBody>
          <a:bodyPr/>
          <a:lstStyle/>
          <a:p>
            <a:r>
              <a:rPr lang="en-US" smtClean="0"/>
              <a:t>Click to edit Master title style</a:t>
            </a:r>
            <a:endParaRPr lang="ar-EG"/>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ar-EG"/>
          </a:p>
        </p:txBody>
      </p:sp>
      <p:sp>
        <p:nvSpPr>
          <p:cNvPr id="4" name="Date Placeholder 3"/>
          <p:cNvSpPr>
            <a:spLocks noGrp="1"/>
          </p:cNvSpPr>
          <p:nvPr>
            <p:ph type="dt" sz="half" idx="10"/>
          </p:nvPr>
        </p:nvSpPr>
        <p:spPr/>
        <p:txBody>
          <a:bodyPr/>
          <a:lstStyle>
            <a:lvl1pPr>
              <a:defRPr/>
            </a:lvl1pPr>
          </a:lstStyle>
          <a:p>
            <a:fld id="{01A19930-419B-4FD8-BDA5-EF8A6F9F0C7C}" type="datetimeFigureOut">
              <a:rPr lang="fr-FR"/>
              <a:pPr/>
              <a:t>18/03/2015</a:t>
            </a:fld>
            <a:endParaRPr lang="fr-FR"/>
          </a:p>
        </p:txBody>
      </p:sp>
      <p:sp>
        <p:nvSpPr>
          <p:cNvPr id="5" name="Footer Placeholder 4"/>
          <p:cNvSpPr>
            <a:spLocks noGrp="1"/>
          </p:cNvSpPr>
          <p:nvPr>
            <p:ph type="ftr" sz="quarter" idx="11"/>
          </p:nvPr>
        </p:nvSpPr>
        <p:spPr/>
        <p:txBody>
          <a:bodyPr/>
          <a:lstStyle>
            <a:lvl1pPr>
              <a:defRPr/>
            </a:lvl1pPr>
          </a:lstStyle>
          <a:p>
            <a:endParaRPr lang="fr-FR"/>
          </a:p>
        </p:txBody>
      </p:sp>
      <p:sp>
        <p:nvSpPr>
          <p:cNvPr id="6" name="Slide Number Placeholder 5"/>
          <p:cNvSpPr>
            <a:spLocks noGrp="1"/>
          </p:cNvSpPr>
          <p:nvPr>
            <p:ph type="sldNum" sz="quarter" idx="12"/>
          </p:nvPr>
        </p:nvSpPr>
        <p:spPr/>
        <p:txBody>
          <a:bodyPr/>
          <a:lstStyle>
            <a:lvl1pPr>
              <a:defRPr/>
            </a:lvl1pPr>
          </a:lstStyle>
          <a:p>
            <a:fld id="{CB86B166-27C9-43CB-938A-65615B7053F7}" type="slidenum">
              <a:rPr lang="fr-FR"/>
              <a:pPr/>
              <a:t>‹#›</a:t>
            </a:fld>
            <a:endParaRPr lang="fr-FR"/>
          </a:p>
        </p:txBody>
      </p:sp>
    </p:spTree>
    <p:extLst>
      <p:ext uri="{BB962C8B-B14F-4D97-AF65-F5344CB8AC3E}">
        <p14:creationId xmlns:p14="http://schemas.microsoft.com/office/powerpoint/2010/main" xmlns="" val="28416766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lvl1pPr>
              <a:defRPr/>
            </a:lvl1pPr>
          </a:lstStyle>
          <a:p>
            <a:fld id="{583A6471-5C76-4E6F-8C70-C67DD5663D40}" type="datetimeFigureOut">
              <a:rPr lang="fr-FR"/>
              <a:pPr/>
              <a:t>18/03/2015</a:t>
            </a:fld>
            <a:endParaRPr lang="fr-FR"/>
          </a:p>
        </p:txBody>
      </p:sp>
      <p:sp>
        <p:nvSpPr>
          <p:cNvPr id="5" name="Footer Placeholder 4"/>
          <p:cNvSpPr>
            <a:spLocks noGrp="1"/>
          </p:cNvSpPr>
          <p:nvPr>
            <p:ph type="ftr" sz="quarter" idx="11"/>
          </p:nvPr>
        </p:nvSpPr>
        <p:spPr/>
        <p:txBody>
          <a:bodyPr/>
          <a:lstStyle>
            <a:lvl1pPr>
              <a:defRPr/>
            </a:lvl1pPr>
          </a:lstStyle>
          <a:p>
            <a:endParaRPr lang="fr-FR"/>
          </a:p>
        </p:txBody>
      </p:sp>
      <p:sp>
        <p:nvSpPr>
          <p:cNvPr id="6" name="Slide Number Placeholder 5"/>
          <p:cNvSpPr>
            <a:spLocks noGrp="1"/>
          </p:cNvSpPr>
          <p:nvPr>
            <p:ph type="sldNum" sz="quarter" idx="12"/>
          </p:nvPr>
        </p:nvSpPr>
        <p:spPr/>
        <p:txBody>
          <a:bodyPr/>
          <a:lstStyle>
            <a:lvl1pPr>
              <a:defRPr/>
            </a:lvl1pPr>
          </a:lstStyle>
          <a:p>
            <a:fld id="{8102DB0B-8FEE-4CF0-BD11-497DCAEF2D00}" type="slidenum">
              <a:rPr lang="fr-FR"/>
              <a:pPr/>
              <a:t>‹#›</a:t>
            </a:fld>
            <a:endParaRPr lang="fr-FR"/>
          </a:p>
        </p:txBody>
      </p:sp>
    </p:spTree>
    <p:extLst>
      <p:ext uri="{BB962C8B-B14F-4D97-AF65-F5344CB8AC3E}">
        <p14:creationId xmlns:p14="http://schemas.microsoft.com/office/powerpoint/2010/main" xmlns="" val="23639224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r">
              <a:defRPr sz="4000" b="1" cap="all"/>
            </a:lvl1pPr>
          </a:lstStyle>
          <a:p>
            <a:r>
              <a:rPr lang="en-US" smtClean="0"/>
              <a:t>Click to edit Master title style</a:t>
            </a:r>
            <a:endParaRPr lang="ar-EG"/>
          </a:p>
        </p:txBody>
      </p:sp>
      <p:sp>
        <p:nvSpPr>
          <p:cNvPr id="3" name="Text Placeholder 2"/>
          <p:cNvSpPr>
            <a:spLocks noGrp="1"/>
          </p:cNvSpPr>
          <p:nvPr>
            <p:ph type="body" idx="1"/>
          </p:nvPr>
        </p:nvSpPr>
        <p:spPr>
          <a:xfrm>
            <a:off x="722313" y="2179638"/>
            <a:ext cx="7772400" cy="112553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898B7F0E-7498-4264-9CA5-3A1DC4322CA4}" type="datetimeFigureOut">
              <a:rPr lang="fr-FR"/>
              <a:pPr/>
              <a:t>18/03/2015</a:t>
            </a:fld>
            <a:endParaRPr lang="fr-FR"/>
          </a:p>
        </p:txBody>
      </p:sp>
      <p:sp>
        <p:nvSpPr>
          <p:cNvPr id="5" name="Footer Placeholder 4"/>
          <p:cNvSpPr>
            <a:spLocks noGrp="1"/>
          </p:cNvSpPr>
          <p:nvPr>
            <p:ph type="ftr" sz="quarter" idx="11"/>
          </p:nvPr>
        </p:nvSpPr>
        <p:spPr/>
        <p:txBody>
          <a:bodyPr/>
          <a:lstStyle>
            <a:lvl1pPr>
              <a:defRPr/>
            </a:lvl1pPr>
          </a:lstStyle>
          <a:p>
            <a:endParaRPr lang="fr-FR"/>
          </a:p>
        </p:txBody>
      </p:sp>
      <p:sp>
        <p:nvSpPr>
          <p:cNvPr id="6" name="Slide Number Placeholder 5"/>
          <p:cNvSpPr>
            <a:spLocks noGrp="1"/>
          </p:cNvSpPr>
          <p:nvPr>
            <p:ph type="sldNum" sz="quarter" idx="12"/>
          </p:nvPr>
        </p:nvSpPr>
        <p:spPr/>
        <p:txBody>
          <a:bodyPr/>
          <a:lstStyle>
            <a:lvl1pPr>
              <a:defRPr/>
            </a:lvl1pPr>
          </a:lstStyle>
          <a:p>
            <a:fld id="{CF26E08D-BC6A-4BB7-A530-C70321C3131F}" type="slidenum">
              <a:rPr lang="fr-FR"/>
              <a:pPr/>
              <a:t>‹#›</a:t>
            </a:fld>
            <a:endParaRPr lang="fr-FR"/>
          </a:p>
        </p:txBody>
      </p:sp>
    </p:spTree>
    <p:extLst>
      <p:ext uri="{BB962C8B-B14F-4D97-AF65-F5344CB8AC3E}">
        <p14:creationId xmlns:p14="http://schemas.microsoft.com/office/powerpoint/2010/main" xmlns="" val="4317003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Content Placehold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Date Placeholder 4"/>
          <p:cNvSpPr>
            <a:spLocks noGrp="1"/>
          </p:cNvSpPr>
          <p:nvPr>
            <p:ph type="dt" sz="half" idx="10"/>
          </p:nvPr>
        </p:nvSpPr>
        <p:spPr/>
        <p:txBody>
          <a:bodyPr/>
          <a:lstStyle>
            <a:lvl1pPr>
              <a:defRPr/>
            </a:lvl1pPr>
          </a:lstStyle>
          <a:p>
            <a:fld id="{BE19F37D-7353-4406-A505-DD4F07B5056B}" type="datetimeFigureOut">
              <a:rPr lang="fr-FR"/>
              <a:pPr/>
              <a:t>18/03/2015</a:t>
            </a:fld>
            <a:endParaRPr lang="fr-FR"/>
          </a:p>
        </p:txBody>
      </p:sp>
      <p:sp>
        <p:nvSpPr>
          <p:cNvPr id="6" name="Footer Placeholder 5"/>
          <p:cNvSpPr>
            <a:spLocks noGrp="1"/>
          </p:cNvSpPr>
          <p:nvPr>
            <p:ph type="ftr" sz="quarter" idx="11"/>
          </p:nvPr>
        </p:nvSpPr>
        <p:spPr/>
        <p:txBody>
          <a:bodyPr/>
          <a:lstStyle>
            <a:lvl1pPr>
              <a:defRPr/>
            </a:lvl1pPr>
          </a:lstStyle>
          <a:p>
            <a:endParaRPr lang="fr-FR"/>
          </a:p>
        </p:txBody>
      </p:sp>
      <p:sp>
        <p:nvSpPr>
          <p:cNvPr id="7" name="Slide Number Placeholder 6"/>
          <p:cNvSpPr>
            <a:spLocks noGrp="1"/>
          </p:cNvSpPr>
          <p:nvPr>
            <p:ph type="sldNum" sz="quarter" idx="12"/>
          </p:nvPr>
        </p:nvSpPr>
        <p:spPr/>
        <p:txBody>
          <a:bodyPr/>
          <a:lstStyle>
            <a:lvl1pPr>
              <a:defRPr/>
            </a:lvl1pPr>
          </a:lstStyle>
          <a:p>
            <a:fld id="{E691FC29-378F-4A0F-B9BF-155938D219CF}" type="slidenum">
              <a:rPr lang="fr-FR"/>
              <a:pPr/>
              <a:t>‹#›</a:t>
            </a:fld>
            <a:endParaRPr lang="fr-FR"/>
          </a:p>
        </p:txBody>
      </p:sp>
    </p:spTree>
    <p:extLst>
      <p:ext uri="{BB962C8B-B14F-4D97-AF65-F5344CB8AC3E}">
        <p14:creationId xmlns:p14="http://schemas.microsoft.com/office/powerpoint/2010/main" xmlns="" val="37469908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EG"/>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7" name="Date Placeholder 6"/>
          <p:cNvSpPr>
            <a:spLocks noGrp="1"/>
          </p:cNvSpPr>
          <p:nvPr>
            <p:ph type="dt" sz="half" idx="10"/>
          </p:nvPr>
        </p:nvSpPr>
        <p:spPr/>
        <p:txBody>
          <a:bodyPr/>
          <a:lstStyle>
            <a:lvl1pPr>
              <a:defRPr/>
            </a:lvl1pPr>
          </a:lstStyle>
          <a:p>
            <a:fld id="{EA46DC3F-790D-4E44-9C78-458AD81899E3}" type="datetimeFigureOut">
              <a:rPr lang="fr-FR"/>
              <a:pPr/>
              <a:t>18/03/2015</a:t>
            </a:fld>
            <a:endParaRPr lang="fr-FR"/>
          </a:p>
        </p:txBody>
      </p:sp>
      <p:sp>
        <p:nvSpPr>
          <p:cNvPr id="8" name="Footer Placeholder 7"/>
          <p:cNvSpPr>
            <a:spLocks noGrp="1"/>
          </p:cNvSpPr>
          <p:nvPr>
            <p:ph type="ftr" sz="quarter" idx="11"/>
          </p:nvPr>
        </p:nvSpPr>
        <p:spPr/>
        <p:txBody>
          <a:bodyPr/>
          <a:lstStyle>
            <a:lvl1pPr>
              <a:defRPr/>
            </a:lvl1pPr>
          </a:lstStyle>
          <a:p>
            <a:endParaRPr lang="fr-FR"/>
          </a:p>
        </p:txBody>
      </p:sp>
      <p:sp>
        <p:nvSpPr>
          <p:cNvPr id="9" name="Slide Number Placeholder 8"/>
          <p:cNvSpPr>
            <a:spLocks noGrp="1"/>
          </p:cNvSpPr>
          <p:nvPr>
            <p:ph type="sldNum" sz="quarter" idx="12"/>
          </p:nvPr>
        </p:nvSpPr>
        <p:spPr/>
        <p:txBody>
          <a:bodyPr/>
          <a:lstStyle>
            <a:lvl1pPr>
              <a:defRPr/>
            </a:lvl1pPr>
          </a:lstStyle>
          <a:p>
            <a:fld id="{0315DC65-F4C7-4EC3-B683-4109E2A35FA8}" type="slidenum">
              <a:rPr lang="fr-FR"/>
              <a:pPr/>
              <a:t>‹#›</a:t>
            </a:fld>
            <a:endParaRPr lang="fr-FR"/>
          </a:p>
        </p:txBody>
      </p:sp>
    </p:spTree>
    <p:extLst>
      <p:ext uri="{BB962C8B-B14F-4D97-AF65-F5344CB8AC3E}">
        <p14:creationId xmlns:p14="http://schemas.microsoft.com/office/powerpoint/2010/main" xmlns="" val="34064457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Date Placeholder 2"/>
          <p:cNvSpPr>
            <a:spLocks noGrp="1"/>
          </p:cNvSpPr>
          <p:nvPr>
            <p:ph type="dt" sz="half" idx="10"/>
          </p:nvPr>
        </p:nvSpPr>
        <p:spPr/>
        <p:txBody>
          <a:bodyPr/>
          <a:lstStyle>
            <a:lvl1pPr>
              <a:defRPr/>
            </a:lvl1pPr>
          </a:lstStyle>
          <a:p>
            <a:fld id="{ADE716F5-D5C0-4FB4-BE5A-51E12ADE4C90}" type="datetimeFigureOut">
              <a:rPr lang="fr-FR"/>
              <a:pPr/>
              <a:t>18/03/2015</a:t>
            </a:fld>
            <a:endParaRPr lang="fr-FR"/>
          </a:p>
        </p:txBody>
      </p:sp>
      <p:sp>
        <p:nvSpPr>
          <p:cNvPr id="4" name="Footer Placeholder 3"/>
          <p:cNvSpPr>
            <a:spLocks noGrp="1"/>
          </p:cNvSpPr>
          <p:nvPr>
            <p:ph type="ftr" sz="quarter" idx="11"/>
          </p:nvPr>
        </p:nvSpPr>
        <p:spPr/>
        <p:txBody>
          <a:bodyPr/>
          <a:lstStyle>
            <a:lvl1pPr>
              <a:defRPr/>
            </a:lvl1pPr>
          </a:lstStyle>
          <a:p>
            <a:endParaRPr lang="fr-FR"/>
          </a:p>
        </p:txBody>
      </p:sp>
      <p:sp>
        <p:nvSpPr>
          <p:cNvPr id="5" name="Slide Number Placeholder 4"/>
          <p:cNvSpPr>
            <a:spLocks noGrp="1"/>
          </p:cNvSpPr>
          <p:nvPr>
            <p:ph type="sldNum" sz="quarter" idx="12"/>
          </p:nvPr>
        </p:nvSpPr>
        <p:spPr/>
        <p:txBody>
          <a:bodyPr/>
          <a:lstStyle>
            <a:lvl1pPr>
              <a:defRPr/>
            </a:lvl1pPr>
          </a:lstStyle>
          <a:p>
            <a:fld id="{011E6D7D-467C-4340-8746-0241256F78FD}" type="slidenum">
              <a:rPr lang="fr-FR"/>
              <a:pPr/>
              <a:t>‹#›</a:t>
            </a:fld>
            <a:endParaRPr lang="fr-FR"/>
          </a:p>
        </p:txBody>
      </p:sp>
    </p:spTree>
    <p:extLst>
      <p:ext uri="{BB962C8B-B14F-4D97-AF65-F5344CB8AC3E}">
        <p14:creationId xmlns:p14="http://schemas.microsoft.com/office/powerpoint/2010/main" xmlns="" val="41003058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03E9DBBA-F2EB-4AD2-A9FF-0B25C02E36A5}" type="datetimeFigureOut">
              <a:rPr lang="fr-FR"/>
              <a:pPr/>
              <a:t>18/03/2015</a:t>
            </a:fld>
            <a:endParaRPr lang="fr-FR"/>
          </a:p>
        </p:txBody>
      </p:sp>
      <p:sp>
        <p:nvSpPr>
          <p:cNvPr id="3" name="Footer Placeholder 2"/>
          <p:cNvSpPr>
            <a:spLocks noGrp="1"/>
          </p:cNvSpPr>
          <p:nvPr>
            <p:ph type="ftr" sz="quarter" idx="11"/>
          </p:nvPr>
        </p:nvSpPr>
        <p:spPr/>
        <p:txBody>
          <a:bodyPr/>
          <a:lstStyle>
            <a:lvl1pPr>
              <a:defRPr/>
            </a:lvl1pPr>
          </a:lstStyle>
          <a:p>
            <a:endParaRPr lang="fr-FR"/>
          </a:p>
        </p:txBody>
      </p:sp>
      <p:sp>
        <p:nvSpPr>
          <p:cNvPr id="4" name="Slide Number Placeholder 3"/>
          <p:cNvSpPr>
            <a:spLocks noGrp="1"/>
          </p:cNvSpPr>
          <p:nvPr>
            <p:ph type="sldNum" sz="quarter" idx="12"/>
          </p:nvPr>
        </p:nvSpPr>
        <p:spPr/>
        <p:txBody>
          <a:bodyPr/>
          <a:lstStyle>
            <a:lvl1pPr>
              <a:defRPr/>
            </a:lvl1pPr>
          </a:lstStyle>
          <a:p>
            <a:fld id="{F4D2C05B-BEBA-4B57-8572-96F4B0238EEB}" type="slidenum">
              <a:rPr lang="fr-FR"/>
              <a:pPr/>
              <a:t>‹#›</a:t>
            </a:fld>
            <a:endParaRPr lang="fr-FR"/>
          </a:p>
        </p:txBody>
      </p:sp>
    </p:spTree>
    <p:extLst>
      <p:ext uri="{BB962C8B-B14F-4D97-AF65-F5344CB8AC3E}">
        <p14:creationId xmlns:p14="http://schemas.microsoft.com/office/powerpoint/2010/main" xmlns="" val="4208372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r">
              <a:defRPr sz="2000" b="1"/>
            </a:lvl1pPr>
          </a:lstStyle>
          <a:p>
            <a:r>
              <a:rPr lang="en-US" smtClean="0"/>
              <a:t>Click to edit Master title style</a:t>
            </a:r>
            <a:endParaRPr lang="ar-EG"/>
          </a:p>
        </p:txBody>
      </p:sp>
      <p:sp>
        <p:nvSpPr>
          <p:cNvPr id="3" name="Content Placehold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C530D714-72B7-457A-BCB6-5A46E61F6BCF}" type="datetimeFigureOut">
              <a:rPr lang="fr-FR"/>
              <a:pPr/>
              <a:t>18/03/2015</a:t>
            </a:fld>
            <a:endParaRPr lang="fr-FR"/>
          </a:p>
        </p:txBody>
      </p:sp>
      <p:sp>
        <p:nvSpPr>
          <p:cNvPr id="6" name="Footer Placeholder 5"/>
          <p:cNvSpPr>
            <a:spLocks noGrp="1"/>
          </p:cNvSpPr>
          <p:nvPr>
            <p:ph type="ftr" sz="quarter" idx="11"/>
          </p:nvPr>
        </p:nvSpPr>
        <p:spPr/>
        <p:txBody>
          <a:bodyPr/>
          <a:lstStyle>
            <a:lvl1pPr>
              <a:defRPr/>
            </a:lvl1pPr>
          </a:lstStyle>
          <a:p>
            <a:endParaRPr lang="fr-FR"/>
          </a:p>
        </p:txBody>
      </p:sp>
      <p:sp>
        <p:nvSpPr>
          <p:cNvPr id="7" name="Slide Number Placeholder 6"/>
          <p:cNvSpPr>
            <a:spLocks noGrp="1"/>
          </p:cNvSpPr>
          <p:nvPr>
            <p:ph type="sldNum" sz="quarter" idx="12"/>
          </p:nvPr>
        </p:nvSpPr>
        <p:spPr/>
        <p:txBody>
          <a:bodyPr/>
          <a:lstStyle>
            <a:lvl1pPr>
              <a:defRPr/>
            </a:lvl1pPr>
          </a:lstStyle>
          <a:p>
            <a:fld id="{5AD4B8A6-BE09-431B-B189-E6DCF07FB6EB}" type="slidenum">
              <a:rPr lang="fr-FR"/>
              <a:pPr/>
              <a:t>‹#›</a:t>
            </a:fld>
            <a:endParaRPr lang="fr-FR"/>
          </a:p>
        </p:txBody>
      </p:sp>
    </p:spTree>
    <p:extLst>
      <p:ext uri="{BB962C8B-B14F-4D97-AF65-F5344CB8AC3E}">
        <p14:creationId xmlns:p14="http://schemas.microsoft.com/office/powerpoint/2010/main" xmlns="" val="31720138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lvl1pPr>
              <a:defRPr/>
            </a:lvl1pPr>
          </a:lstStyle>
          <a:p>
            <a:fld id="{900A1124-81C2-4133-A261-9F8EA56B1ACF}" type="datetimeFigureOut">
              <a:rPr lang="fr-CA" altLang="en-US"/>
              <a:pPr/>
              <a:t>2015-03-18</a:t>
            </a:fld>
            <a:endParaRPr lang="fr-CA" altLang="en-US"/>
          </a:p>
        </p:txBody>
      </p:sp>
      <p:sp>
        <p:nvSpPr>
          <p:cNvPr id="5" name="Footer Placeholder 4"/>
          <p:cNvSpPr>
            <a:spLocks noGrp="1"/>
          </p:cNvSpPr>
          <p:nvPr>
            <p:ph type="ftr" sz="quarter" idx="11"/>
          </p:nvPr>
        </p:nvSpPr>
        <p:spPr/>
        <p:txBody>
          <a:bodyPr/>
          <a:lstStyle>
            <a:lvl1pPr>
              <a:defRPr/>
            </a:lvl1pPr>
          </a:lstStyle>
          <a:p>
            <a:endParaRPr lang="fr-CA" altLang="en-US"/>
          </a:p>
        </p:txBody>
      </p:sp>
      <p:sp>
        <p:nvSpPr>
          <p:cNvPr id="6" name="Slide Number Placeholder 5"/>
          <p:cNvSpPr>
            <a:spLocks noGrp="1"/>
          </p:cNvSpPr>
          <p:nvPr>
            <p:ph type="sldNum" sz="quarter" idx="12"/>
          </p:nvPr>
        </p:nvSpPr>
        <p:spPr/>
        <p:txBody>
          <a:bodyPr/>
          <a:lstStyle>
            <a:lvl1pPr>
              <a:defRPr/>
            </a:lvl1pPr>
          </a:lstStyle>
          <a:p>
            <a:fld id="{D1CAF8F8-2C0E-43F0-BCFE-64021BB30C2B}" type="slidenum">
              <a:rPr lang="fr-CA" altLang="en-US"/>
              <a:pPr/>
              <a:t>‹#›</a:t>
            </a:fld>
            <a:endParaRPr lang="fr-CA" altLang="en-US"/>
          </a:p>
        </p:txBody>
      </p:sp>
    </p:spTree>
    <p:extLst>
      <p:ext uri="{BB962C8B-B14F-4D97-AF65-F5344CB8AC3E}">
        <p14:creationId xmlns:p14="http://schemas.microsoft.com/office/powerpoint/2010/main" xmlns="" val="27216055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r">
              <a:defRPr sz="2000" b="1"/>
            </a:lvl1pPr>
          </a:lstStyle>
          <a:p>
            <a:r>
              <a:rPr lang="en-US" smtClean="0"/>
              <a:t>Click to edit Master title style</a:t>
            </a:r>
            <a:endParaRPr lang="ar-EG"/>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EG"/>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0AC8362-7F48-4408-8BC6-2A70A0E8AB61}" type="datetimeFigureOut">
              <a:rPr lang="fr-FR"/>
              <a:pPr/>
              <a:t>18/03/2015</a:t>
            </a:fld>
            <a:endParaRPr lang="fr-FR"/>
          </a:p>
        </p:txBody>
      </p:sp>
      <p:sp>
        <p:nvSpPr>
          <p:cNvPr id="6" name="Footer Placeholder 5"/>
          <p:cNvSpPr>
            <a:spLocks noGrp="1"/>
          </p:cNvSpPr>
          <p:nvPr>
            <p:ph type="ftr" sz="quarter" idx="11"/>
          </p:nvPr>
        </p:nvSpPr>
        <p:spPr/>
        <p:txBody>
          <a:bodyPr/>
          <a:lstStyle>
            <a:lvl1pPr>
              <a:defRPr/>
            </a:lvl1pPr>
          </a:lstStyle>
          <a:p>
            <a:endParaRPr lang="fr-FR"/>
          </a:p>
        </p:txBody>
      </p:sp>
      <p:sp>
        <p:nvSpPr>
          <p:cNvPr id="7" name="Slide Number Placeholder 6"/>
          <p:cNvSpPr>
            <a:spLocks noGrp="1"/>
          </p:cNvSpPr>
          <p:nvPr>
            <p:ph type="sldNum" sz="quarter" idx="12"/>
          </p:nvPr>
        </p:nvSpPr>
        <p:spPr/>
        <p:txBody>
          <a:bodyPr/>
          <a:lstStyle>
            <a:lvl1pPr>
              <a:defRPr/>
            </a:lvl1pPr>
          </a:lstStyle>
          <a:p>
            <a:fld id="{36C8E9F9-354B-4631-81C9-BC77891E9D81}" type="slidenum">
              <a:rPr lang="fr-FR"/>
              <a:pPr/>
              <a:t>‹#›</a:t>
            </a:fld>
            <a:endParaRPr lang="fr-FR"/>
          </a:p>
        </p:txBody>
      </p:sp>
    </p:spTree>
    <p:extLst>
      <p:ext uri="{BB962C8B-B14F-4D97-AF65-F5344CB8AC3E}">
        <p14:creationId xmlns:p14="http://schemas.microsoft.com/office/powerpoint/2010/main" xmlns="" val="40281602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lvl1pPr>
              <a:defRPr/>
            </a:lvl1pPr>
          </a:lstStyle>
          <a:p>
            <a:fld id="{C152A96E-37DE-4DA8-9198-38ADC5372BCD}" type="datetimeFigureOut">
              <a:rPr lang="fr-FR"/>
              <a:pPr/>
              <a:t>18/03/2015</a:t>
            </a:fld>
            <a:endParaRPr lang="fr-FR"/>
          </a:p>
        </p:txBody>
      </p:sp>
      <p:sp>
        <p:nvSpPr>
          <p:cNvPr id="5" name="Footer Placeholder 4"/>
          <p:cNvSpPr>
            <a:spLocks noGrp="1"/>
          </p:cNvSpPr>
          <p:nvPr>
            <p:ph type="ftr" sz="quarter" idx="11"/>
          </p:nvPr>
        </p:nvSpPr>
        <p:spPr/>
        <p:txBody>
          <a:bodyPr/>
          <a:lstStyle>
            <a:lvl1pPr>
              <a:defRPr/>
            </a:lvl1pPr>
          </a:lstStyle>
          <a:p>
            <a:endParaRPr lang="fr-FR"/>
          </a:p>
        </p:txBody>
      </p:sp>
      <p:sp>
        <p:nvSpPr>
          <p:cNvPr id="6" name="Slide Number Placeholder 5"/>
          <p:cNvSpPr>
            <a:spLocks noGrp="1"/>
          </p:cNvSpPr>
          <p:nvPr>
            <p:ph type="sldNum" sz="quarter" idx="12"/>
          </p:nvPr>
        </p:nvSpPr>
        <p:spPr/>
        <p:txBody>
          <a:bodyPr/>
          <a:lstStyle>
            <a:lvl1pPr>
              <a:defRPr/>
            </a:lvl1pPr>
          </a:lstStyle>
          <a:p>
            <a:fld id="{201BBF4F-21BE-4883-BF90-B3EA451CC361}" type="slidenum">
              <a:rPr lang="fr-FR"/>
              <a:pPr/>
              <a:t>‹#›</a:t>
            </a:fld>
            <a:endParaRPr lang="fr-FR"/>
          </a:p>
        </p:txBody>
      </p:sp>
    </p:spTree>
    <p:extLst>
      <p:ext uri="{BB962C8B-B14F-4D97-AF65-F5344CB8AC3E}">
        <p14:creationId xmlns:p14="http://schemas.microsoft.com/office/powerpoint/2010/main" xmlns="" val="27558811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0"/>
          </a:xfrm>
        </p:spPr>
        <p:txBody>
          <a:bodyPr vert="eaVert"/>
          <a:lstStyle/>
          <a:p>
            <a:r>
              <a:rPr lang="en-US" smtClean="0"/>
              <a:t>Click to edit Master title style</a:t>
            </a:r>
            <a:endParaRPr lang="ar-EG"/>
          </a:p>
        </p:txBody>
      </p:sp>
      <p:sp>
        <p:nvSpPr>
          <p:cNvPr id="3" name="Vertical Text Placeholder 2"/>
          <p:cNvSpPr>
            <a:spLocks noGrp="1"/>
          </p:cNvSpPr>
          <p:nvPr>
            <p:ph type="body" orient="vert" idx="1"/>
          </p:nvPr>
        </p:nvSpPr>
        <p:spPr>
          <a:xfrm>
            <a:off x="457200" y="206375"/>
            <a:ext cx="6019800" cy="43878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lvl1pPr>
              <a:defRPr/>
            </a:lvl1pPr>
          </a:lstStyle>
          <a:p>
            <a:fld id="{0EF08682-E285-4680-87F0-1DF55A9669AE}" type="datetimeFigureOut">
              <a:rPr lang="fr-FR"/>
              <a:pPr/>
              <a:t>18/03/2015</a:t>
            </a:fld>
            <a:endParaRPr lang="fr-FR"/>
          </a:p>
        </p:txBody>
      </p:sp>
      <p:sp>
        <p:nvSpPr>
          <p:cNvPr id="5" name="Footer Placeholder 4"/>
          <p:cNvSpPr>
            <a:spLocks noGrp="1"/>
          </p:cNvSpPr>
          <p:nvPr>
            <p:ph type="ftr" sz="quarter" idx="11"/>
          </p:nvPr>
        </p:nvSpPr>
        <p:spPr/>
        <p:txBody>
          <a:bodyPr/>
          <a:lstStyle>
            <a:lvl1pPr>
              <a:defRPr/>
            </a:lvl1pPr>
          </a:lstStyle>
          <a:p>
            <a:endParaRPr lang="fr-FR"/>
          </a:p>
        </p:txBody>
      </p:sp>
      <p:sp>
        <p:nvSpPr>
          <p:cNvPr id="6" name="Slide Number Placeholder 5"/>
          <p:cNvSpPr>
            <a:spLocks noGrp="1"/>
          </p:cNvSpPr>
          <p:nvPr>
            <p:ph type="sldNum" sz="quarter" idx="12"/>
          </p:nvPr>
        </p:nvSpPr>
        <p:spPr/>
        <p:txBody>
          <a:bodyPr/>
          <a:lstStyle>
            <a:lvl1pPr>
              <a:defRPr/>
            </a:lvl1pPr>
          </a:lstStyle>
          <a:p>
            <a:fld id="{D130B8FF-F0E0-44C1-82D3-ABBDA5E12731}" type="slidenum">
              <a:rPr lang="fr-FR"/>
              <a:pPr/>
              <a:t>‹#›</a:t>
            </a:fld>
            <a:endParaRPr lang="fr-FR"/>
          </a:p>
        </p:txBody>
      </p:sp>
    </p:spTree>
    <p:extLst>
      <p:ext uri="{BB962C8B-B14F-4D97-AF65-F5344CB8AC3E}">
        <p14:creationId xmlns:p14="http://schemas.microsoft.com/office/powerpoint/2010/main" xmlns="" val="39442574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r">
              <a:defRPr sz="4000" b="1" cap="all"/>
            </a:lvl1pPr>
          </a:lstStyle>
          <a:p>
            <a:r>
              <a:rPr lang="en-US" smtClean="0"/>
              <a:t>Click to edit Master title style</a:t>
            </a:r>
            <a:endParaRPr lang="ar-EG"/>
          </a:p>
        </p:txBody>
      </p:sp>
      <p:sp>
        <p:nvSpPr>
          <p:cNvPr id="3" name="Text Placeholder 2"/>
          <p:cNvSpPr>
            <a:spLocks noGrp="1"/>
          </p:cNvSpPr>
          <p:nvPr>
            <p:ph type="body" idx="1"/>
          </p:nvPr>
        </p:nvSpPr>
        <p:spPr>
          <a:xfrm>
            <a:off x="722313" y="2179638"/>
            <a:ext cx="7772400" cy="112553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A76DC028-E09A-4832-A1A3-264F5612E28B}" type="datetimeFigureOut">
              <a:rPr lang="fr-CA" altLang="en-US"/>
              <a:pPr/>
              <a:t>2015-03-18</a:t>
            </a:fld>
            <a:endParaRPr lang="fr-CA" altLang="en-US"/>
          </a:p>
        </p:txBody>
      </p:sp>
      <p:sp>
        <p:nvSpPr>
          <p:cNvPr id="5" name="Footer Placeholder 4"/>
          <p:cNvSpPr>
            <a:spLocks noGrp="1"/>
          </p:cNvSpPr>
          <p:nvPr>
            <p:ph type="ftr" sz="quarter" idx="11"/>
          </p:nvPr>
        </p:nvSpPr>
        <p:spPr/>
        <p:txBody>
          <a:bodyPr/>
          <a:lstStyle>
            <a:lvl1pPr>
              <a:defRPr/>
            </a:lvl1pPr>
          </a:lstStyle>
          <a:p>
            <a:endParaRPr lang="fr-CA" altLang="en-US"/>
          </a:p>
        </p:txBody>
      </p:sp>
      <p:sp>
        <p:nvSpPr>
          <p:cNvPr id="6" name="Slide Number Placeholder 5"/>
          <p:cNvSpPr>
            <a:spLocks noGrp="1"/>
          </p:cNvSpPr>
          <p:nvPr>
            <p:ph type="sldNum" sz="quarter" idx="12"/>
          </p:nvPr>
        </p:nvSpPr>
        <p:spPr/>
        <p:txBody>
          <a:bodyPr/>
          <a:lstStyle>
            <a:lvl1pPr>
              <a:defRPr/>
            </a:lvl1pPr>
          </a:lstStyle>
          <a:p>
            <a:fld id="{C2DE74FB-EE2A-47DD-83D8-806F36C07723}" type="slidenum">
              <a:rPr lang="fr-CA" altLang="en-US"/>
              <a:pPr/>
              <a:t>‹#›</a:t>
            </a:fld>
            <a:endParaRPr lang="fr-CA" altLang="en-US"/>
          </a:p>
        </p:txBody>
      </p:sp>
    </p:spTree>
    <p:extLst>
      <p:ext uri="{BB962C8B-B14F-4D97-AF65-F5344CB8AC3E}">
        <p14:creationId xmlns:p14="http://schemas.microsoft.com/office/powerpoint/2010/main" xmlns="" val="2336556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Content Placehold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Date Placeholder 4"/>
          <p:cNvSpPr>
            <a:spLocks noGrp="1"/>
          </p:cNvSpPr>
          <p:nvPr>
            <p:ph type="dt" sz="half" idx="10"/>
          </p:nvPr>
        </p:nvSpPr>
        <p:spPr/>
        <p:txBody>
          <a:bodyPr/>
          <a:lstStyle>
            <a:lvl1pPr>
              <a:defRPr/>
            </a:lvl1pPr>
          </a:lstStyle>
          <a:p>
            <a:fld id="{3399D46A-6B3E-4FBA-AC0B-2BFBDD197EB6}" type="datetimeFigureOut">
              <a:rPr lang="fr-CA" altLang="en-US"/>
              <a:pPr/>
              <a:t>2015-03-18</a:t>
            </a:fld>
            <a:endParaRPr lang="fr-CA" altLang="en-US"/>
          </a:p>
        </p:txBody>
      </p:sp>
      <p:sp>
        <p:nvSpPr>
          <p:cNvPr id="6" name="Footer Placeholder 5"/>
          <p:cNvSpPr>
            <a:spLocks noGrp="1"/>
          </p:cNvSpPr>
          <p:nvPr>
            <p:ph type="ftr" sz="quarter" idx="11"/>
          </p:nvPr>
        </p:nvSpPr>
        <p:spPr/>
        <p:txBody>
          <a:bodyPr/>
          <a:lstStyle>
            <a:lvl1pPr>
              <a:defRPr/>
            </a:lvl1pPr>
          </a:lstStyle>
          <a:p>
            <a:endParaRPr lang="fr-CA" altLang="en-US"/>
          </a:p>
        </p:txBody>
      </p:sp>
      <p:sp>
        <p:nvSpPr>
          <p:cNvPr id="7" name="Slide Number Placeholder 6"/>
          <p:cNvSpPr>
            <a:spLocks noGrp="1"/>
          </p:cNvSpPr>
          <p:nvPr>
            <p:ph type="sldNum" sz="quarter" idx="12"/>
          </p:nvPr>
        </p:nvSpPr>
        <p:spPr/>
        <p:txBody>
          <a:bodyPr/>
          <a:lstStyle>
            <a:lvl1pPr>
              <a:defRPr/>
            </a:lvl1pPr>
          </a:lstStyle>
          <a:p>
            <a:fld id="{EAECC753-1A08-4E3E-8B8B-B140C8F53F63}" type="slidenum">
              <a:rPr lang="fr-CA" altLang="en-US"/>
              <a:pPr/>
              <a:t>‹#›</a:t>
            </a:fld>
            <a:endParaRPr lang="fr-CA" altLang="en-US"/>
          </a:p>
        </p:txBody>
      </p:sp>
    </p:spTree>
    <p:extLst>
      <p:ext uri="{BB962C8B-B14F-4D97-AF65-F5344CB8AC3E}">
        <p14:creationId xmlns:p14="http://schemas.microsoft.com/office/powerpoint/2010/main" xmlns="" val="27510233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EG"/>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7" name="Date Placeholder 6"/>
          <p:cNvSpPr>
            <a:spLocks noGrp="1"/>
          </p:cNvSpPr>
          <p:nvPr>
            <p:ph type="dt" sz="half" idx="10"/>
          </p:nvPr>
        </p:nvSpPr>
        <p:spPr/>
        <p:txBody>
          <a:bodyPr/>
          <a:lstStyle>
            <a:lvl1pPr>
              <a:defRPr/>
            </a:lvl1pPr>
          </a:lstStyle>
          <a:p>
            <a:fld id="{B196C83E-A67C-4C0A-9617-3E05E93FB5B1}" type="datetimeFigureOut">
              <a:rPr lang="fr-CA" altLang="en-US"/>
              <a:pPr/>
              <a:t>2015-03-18</a:t>
            </a:fld>
            <a:endParaRPr lang="fr-CA" altLang="en-US"/>
          </a:p>
        </p:txBody>
      </p:sp>
      <p:sp>
        <p:nvSpPr>
          <p:cNvPr id="8" name="Footer Placeholder 7"/>
          <p:cNvSpPr>
            <a:spLocks noGrp="1"/>
          </p:cNvSpPr>
          <p:nvPr>
            <p:ph type="ftr" sz="quarter" idx="11"/>
          </p:nvPr>
        </p:nvSpPr>
        <p:spPr/>
        <p:txBody>
          <a:bodyPr/>
          <a:lstStyle>
            <a:lvl1pPr>
              <a:defRPr/>
            </a:lvl1pPr>
          </a:lstStyle>
          <a:p>
            <a:endParaRPr lang="fr-CA" altLang="en-US"/>
          </a:p>
        </p:txBody>
      </p:sp>
      <p:sp>
        <p:nvSpPr>
          <p:cNvPr id="9" name="Slide Number Placeholder 8"/>
          <p:cNvSpPr>
            <a:spLocks noGrp="1"/>
          </p:cNvSpPr>
          <p:nvPr>
            <p:ph type="sldNum" sz="quarter" idx="12"/>
          </p:nvPr>
        </p:nvSpPr>
        <p:spPr/>
        <p:txBody>
          <a:bodyPr/>
          <a:lstStyle>
            <a:lvl1pPr>
              <a:defRPr/>
            </a:lvl1pPr>
          </a:lstStyle>
          <a:p>
            <a:fld id="{D637825E-6789-4674-B6EB-9B5CAD096DEB}" type="slidenum">
              <a:rPr lang="fr-CA" altLang="en-US"/>
              <a:pPr/>
              <a:t>‹#›</a:t>
            </a:fld>
            <a:endParaRPr lang="fr-CA" altLang="en-US"/>
          </a:p>
        </p:txBody>
      </p:sp>
    </p:spTree>
    <p:extLst>
      <p:ext uri="{BB962C8B-B14F-4D97-AF65-F5344CB8AC3E}">
        <p14:creationId xmlns:p14="http://schemas.microsoft.com/office/powerpoint/2010/main" xmlns="" val="10834739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Date Placeholder 2"/>
          <p:cNvSpPr>
            <a:spLocks noGrp="1"/>
          </p:cNvSpPr>
          <p:nvPr>
            <p:ph type="dt" sz="half" idx="10"/>
          </p:nvPr>
        </p:nvSpPr>
        <p:spPr/>
        <p:txBody>
          <a:bodyPr/>
          <a:lstStyle>
            <a:lvl1pPr>
              <a:defRPr/>
            </a:lvl1pPr>
          </a:lstStyle>
          <a:p>
            <a:fld id="{AF8A3049-AD15-434C-9B2E-FD0DF04F7588}" type="datetimeFigureOut">
              <a:rPr lang="fr-CA" altLang="en-US"/>
              <a:pPr/>
              <a:t>2015-03-18</a:t>
            </a:fld>
            <a:endParaRPr lang="fr-CA" altLang="en-US"/>
          </a:p>
        </p:txBody>
      </p:sp>
      <p:sp>
        <p:nvSpPr>
          <p:cNvPr id="4" name="Footer Placeholder 3"/>
          <p:cNvSpPr>
            <a:spLocks noGrp="1"/>
          </p:cNvSpPr>
          <p:nvPr>
            <p:ph type="ftr" sz="quarter" idx="11"/>
          </p:nvPr>
        </p:nvSpPr>
        <p:spPr/>
        <p:txBody>
          <a:bodyPr/>
          <a:lstStyle>
            <a:lvl1pPr>
              <a:defRPr/>
            </a:lvl1pPr>
          </a:lstStyle>
          <a:p>
            <a:endParaRPr lang="fr-CA" altLang="en-US"/>
          </a:p>
        </p:txBody>
      </p:sp>
      <p:sp>
        <p:nvSpPr>
          <p:cNvPr id="5" name="Slide Number Placeholder 4"/>
          <p:cNvSpPr>
            <a:spLocks noGrp="1"/>
          </p:cNvSpPr>
          <p:nvPr>
            <p:ph type="sldNum" sz="quarter" idx="12"/>
          </p:nvPr>
        </p:nvSpPr>
        <p:spPr/>
        <p:txBody>
          <a:bodyPr/>
          <a:lstStyle>
            <a:lvl1pPr>
              <a:defRPr/>
            </a:lvl1pPr>
          </a:lstStyle>
          <a:p>
            <a:fld id="{0885CA1D-3AE1-4E61-A2C1-A966117681E3}" type="slidenum">
              <a:rPr lang="fr-CA" altLang="en-US"/>
              <a:pPr/>
              <a:t>‹#›</a:t>
            </a:fld>
            <a:endParaRPr lang="fr-CA" altLang="en-US"/>
          </a:p>
        </p:txBody>
      </p:sp>
    </p:spTree>
    <p:extLst>
      <p:ext uri="{BB962C8B-B14F-4D97-AF65-F5344CB8AC3E}">
        <p14:creationId xmlns:p14="http://schemas.microsoft.com/office/powerpoint/2010/main" xmlns="" val="3444998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4FA81EDC-F94B-49D3-9959-E819BBF21A03}" type="datetimeFigureOut">
              <a:rPr lang="fr-CA" altLang="en-US"/>
              <a:pPr/>
              <a:t>2015-03-18</a:t>
            </a:fld>
            <a:endParaRPr lang="fr-CA" altLang="en-US"/>
          </a:p>
        </p:txBody>
      </p:sp>
      <p:sp>
        <p:nvSpPr>
          <p:cNvPr id="3" name="Footer Placeholder 2"/>
          <p:cNvSpPr>
            <a:spLocks noGrp="1"/>
          </p:cNvSpPr>
          <p:nvPr>
            <p:ph type="ftr" sz="quarter" idx="11"/>
          </p:nvPr>
        </p:nvSpPr>
        <p:spPr/>
        <p:txBody>
          <a:bodyPr/>
          <a:lstStyle>
            <a:lvl1pPr>
              <a:defRPr/>
            </a:lvl1pPr>
          </a:lstStyle>
          <a:p>
            <a:endParaRPr lang="fr-CA" altLang="en-US"/>
          </a:p>
        </p:txBody>
      </p:sp>
      <p:sp>
        <p:nvSpPr>
          <p:cNvPr id="4" name="Slide Number Placeholder 3"/>
          <p:cNvSpPr>
            <a:spLocks noGrp="1"/>
          </p:cNvSpPr>
          <p:nvPr>
            <p:ph type="sldNum" sz="quarter" idx="12"/>
          </p:nvPr>
        </p:nvSpPr>
        <p:spPr/>
        <p:txBody>
          <a:bodyPr/>
          <a:lstStyle>
            <a:lvl1pPr>
              <a:defRPr/>
            </a:lvl1pPr>
          </a:lstStyle>
          <a:p>
            <a:fld id="{2FAB2D11-4E5F-4186-A2E9-9A8E577241EA}" type="slidenum">
              <a:rPr lang="fr-CA" altLang="en-US"/>
              <a:pPr/>
              <a:t>‹#›</a:t>
            </a:fld>
            <a:endParaRPr lang="fr-CA" altLang="en-US"/>
          </a:p>
        </p:txBody>
      </p:sp>
    </p:spTree>
    <p:extLst>
      <p:ext uri="{BB962C8B-B14F-4D97-AF65-F5344CB8AC3E}">
        <p14:creationId xmlns:p14="http://schemas.microsoft.com/office/powerpoint/2010/main" xmlns="" val="12333719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r">
              <a:defRPr sz="2000" b="1"/>
            </a:lvl1pPr>
          </a:lstStyle>
          <a:p>
            <a:r>
              <a:rPr lang="en-US" smtClean="0"/>
              <a:t>Click to edit Master title style</a:t>
            </a:r>
            <a:endParaRPr lang="ar-EG"/>
          </a:p>
        </p:txBody>
      </p:sp>
      <p:sp>
        <p:nvSpPr>
          <p:cNvPr id="3" name="Content Placehold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9BBBC98B-8615-4445-AC3F-BB9F9192C240}" type="datetimeFigureOut">
              <a:rPr lang="fr-CA" altLang="en-US"/>
              <a:pPr/>
              <a:t>2015-03-18</a:t>
            </a:fld>
            <a:endParaRPr lang="fr-CA" altLang="en-US"/>
          </a:p>
        </p:txBody>
      </p:sp>
      <p:sp>
        <p:nvSpPr>
          <p:cNvPr id="6" name="Footer Placeholder 5"/>
          <p:cNvSpPr>
            <a:spLocks noGrp="1"/>
          </p:cNvSpPr>
          <p:nvPr>
            <p:ph type="ftr" sz="quarter" idx="11"/>
          </p:nvPr>
        </p:nvSpPr>
        <p:spPr/>
        <p:txBody>
          <a:bodyPr/>
          <a:lstStyle>
            <a:lvl1pPr>
              <a:defRPr/>
            </a:lvl1pPr>
          </a:lstStyle>
          <a:p>
            <a:endParaRPr lang="fr-CA" altLang="en-US"/>
          </a:p>
        </p:txBody>
      </p:sp>
      <p:sp>
        <p:nvSpPr>
          <p:cNvPr id="7" name="Slide Number Placeholder 6"/>
          <p:cNvSpPr>
            <a:spLocks noGrp="1"/>
          </p:cNvSpPr>
          <p:nvPr>
            <p:ph type="sldNum" sz="quarter" idx="12"/>
          </p:nvPr>
        </p:nvSpPr>
        <p:spPr/>
        <p:txBody>
          <a:bodyPr/>
          <a:lstStyle>
            <a:lvl1pPr>
              <a:defRPr/>
            </a:lvl1pPr>
          </a:lstStyle>
          <a:p>
            <a:fld id="{1EF44E66-BC61-4E0B-A591-17AEAD9EB623}" type="slidenum">
              <a:rPr lang="fr-CA" altLang="en-US"/>
              <a:pPr/>
              <a:t>‹#›</a:t>
            </a:fld>
            <a:endParaRPr lang="fr-CA" altLang="en-US"/>
          </a:p>
        </p:txBody>
      </p:sp>
    </p:spTree>
    <p:extLst>
      <p:ext uri="{BB962C8B-B14F-4D97-AF65-F5344CB8AC3E}">
        <p14:creationId xmlns:p14="http://schemas.microsoft.com/office/powerpoint/2010/main" xmlns="" val="30256209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r">
              <a:defRPr sz="2000" b="1"/>
            </a:lvl1pPr>
          </a:lstStyle>
          <a:p>
            <a:r>
              <a:rPr lang="en-US" smtClean="0"/>
              <a:t>Click to edit Master title style</a:t>
            </a:r>
            <a:endParaRPr lang="ar-EG"/>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EG"/>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F91D189-749C-4F72-9641-2717B318100C}" type="datetimeFigureOut">
              <a:rPr lang="fr-CA" altLang="en-US"/>
              <a:pPr/>
              <a:t>2015-03-18</a:t>
            </a:fld>
            <a:endParaRPr lang="fr-CA" altLang="en-US"/>
          </a:p>
        </p:txBody>
      </p:sp>
      <p:sp>
        <p:nvSpPr>
          <p:cNvPr id="6" name="Footer Placeholder 5"/>
          <p:cNvSpPr>
            <a:spLocks noGrp="1"/>
          </p:cNvSpPr>
          <p:nvPr>
            <p:ph type="ftr" sz="quarter" idx="11"/>
          </p:nvPr>
        </p:nvSpPr>
        <p:spPr/>
        <p:txBody>
          <a:bodyPr/>
          <a:lstStyle>
            <a:lvl1pPr>
              <a:defRPr/>
            </a:lvl1pPr>
          </a:lstStyle>
          <a:p>
            <a:endParaRPr lang="fr-CA" altLang="en-US"/>
          </a:p>
        </p:txBody>
      </p:sp>
      <p:sp>
        <p:nvSpPr>
          <p:cNvPr id="7" name="Slide Number Placeholder 6"/>
          <p:cNvSpPr>
            <a:spLocks noGrp="1"/>
          </p:cNvSpPr>
          <p:nvPr>
            <p:ph type="sldNum" sz="quarter" idx="12"/>
          </p:nvPr>
        </p:nvSpPr>
        <p:spPr/>
        <p:txBody>
          <a:bodyPr/>
          <a:lstStyle>
            <a:lvl1pPr>
              <a:defRPr/>
            </a:lvl1pPr>
          </a:lstStyle>
          <a:p>
            <a:fld id="{6676B0C9-0F74-4B4F-8715-9CEC56828DB3}" type="slidenum">
              <a:rPr lang="fr-CA" altLang="en-US"/>
              <a:pPr/>
              <a:t>‹#›</a:t>
            </a:fld>
            <a:endParaRPr lang="fr-CA" altLang="en-US"/>
          </a:p>
        </p:txBody>
      </p:sp>
    </p:spTree>
    <p:extLst>
      <p:ext uri="{BB962C8B-B14F-4D97-AF65-F5344CB8AC3E}">
        <p14:creationId xmlns:p14="http://schemas.microsoft.com/office/powerpoint/2010/main" xmlns="" val="26177579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smtClean="0"/>
              <a:t>Click to edit Master title style</a:t>
            </a:r>
          </a:p>
        </p:txBody>
      </p:sp>
      <p:sp>
        <p:nvSpPr>
          <p:cNvPr id="1027" name="Text Placeholder 2"/>
          <p:cNvSpPr>
            <a:spLocks noGrp="1" noChangeArrowheads="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smtClean="0"/>
              <a:t>Click to edit Master text styles</a:t>
            </a:r>
          </a:p>
          <a:p>
            <a:pPr lvl="1"/>
            <a:r>
              <a:rPr lang="fr-FR" smtClean="0"/>
              <a:t>Second level</a:t>
            </a:r>
          </a:p>
          <a:p>
            <a:pPr lvl="2"/>
            <a:r>
              <a:rPr lang="fr-FR" smtClean="0"/>
              <a:t>Third level</a:t>
            </a:r>
          </a:p>
          <a:p>
            <a:pPr lvl="3"/>
            <a:r>
              <a:rPr lang="fr-FR" smtClean="0"/>
              <a:t>Fourth level</a:t>
            </a:r>
          </a:p>
          <a:p>
            <a:pPr lvl="4"/>
            <a:r>
              <a:rPr lang="fr-FR" smtClean="0"/>
              <a:t>Fifth level</a:t>
            </a:r>
          </a:p>
        </p:txBody>
      </p:sp>
      <p:sp>
        <p:nvSpPr>
          <p:cNvPr id="1028" name="Date Placeholder 3"/>
          <p:cNvSpPr>
            <a:spLocks noGrp="1" noChangeArrowheads="1"/>
          </p:cNvSpPr>
          <p:nvPr>
            <p:ph type="dt" sz="half" idx="2"/>
          </p:nvPr>
        </p:nvSpPr>
        <p:spPr bwMode="auto">
          <a:xfrm>
            <a:off x="457200" y="4767263"/>
            <a:ext cx="2133600" cy="274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804A7D26-C946-4AB4-8007-4EB71E84C79A}" type="datetimeFigureOut">
              <a:rPr lang="fr-CA" altLang="en-US"/>
              <a:pPr/>
              <a:t>2015-03-18</a:t>
            </a:fld>
            <a:endParaRPr lang="fr-CA" altLang="en-US"/>
          </a:p>
        </p:txBody>
      </p:sp>
      <p:sp>
        <p:nvSpPr>
          <p:cNvPr id="1029" name="Footer Placeholder 4"/>
          <p:cNvSpPr>
            <a:spLocks noGrp="1" noChangeArrowheads="1"/>
          </p:cNvSpPr>
          <p:nvPr>
            <p:ph type="ftr" sz="quarter" idx="3"/>
          </p:nvPr>
        </p:nvSpPr>
        <p:spPr bwMode="auto">
          <a:xfrm>
            <a:off x="3124200" y="4767263"/>
            <a:ext cx="2895600" cy="274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a:defRPr sz="1200">
                <a:solidFill>
                  <a:srgbClr val="898989"/>
                </a:solidFill>
              </a:defRPr>
            </a:lvl1pPr>
          </a:lstStyle>
          <a:p>
            <a:endParaRPr lang="fr-CA" altLang="en-US"/>
          </a:p>
        </p:txBody>
      </p:sp>
      <p:sp>
        <p:nvSpPr>
          <p:cNvPr id="1030" name="Slide Number Placeholder 5"/>
          <p:cNvSpPr>
            <a:spLocks noGrp="1" noChangeArrowheads="1"/>
          </p:cNvSpPr>
          <p:nvPr>
            <p:ph type="sldNum" sz="quarter" idx="4"/>
          </p:nvPr>
        </p:nvSpPr>
        <p:spPr bwMode="auto">
          <a:xfrm>
            <a:off x="6553200" y="4767263"/>
            <a:ext cx="2133600" cy="274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01A0275E-3CF2-46A8-B208-9A95405B97C1}" type="slidenum">
              <a:rPr lang="fr-CA" altLang="en-US"/>
              <a:pPr/>
              <a:t>‹#›</a:t>
            </a:fld>
            <a:endParaRPr lang="fr-CA" altLang="en-US"/>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xStyles>
    <p:titleStyle>
      <a:lvl1pPr algn="ctr" rtl="0" fontAlgn="base">
        <a:spcBef>
          <a:spcPct val="0"/>
        </a:spcBef>
        <a:spcAft>
          <a:spcPct val="0"/>
        </a:spcAft>
        <a:defRPr sz="44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fontAlgn="base">
        <a:spcBef>
          <a:spcPct val="20000"/>
        </a:spcBef>
        <a:spcAft>
          <a:spcPct val="0"/>
        </a:spcAft>
        <a:buFont typeface="Arial" pitchFamily="34" charset="0"/>
        <a:buChar char="–"/>
        <a:defRPr sz="2800">
          <a:solidFill>
            <a:schemeClr val="tx1"/>
          </a:solidFill>
          <a:latin typeface="+mn-lt"/>
        </a:defRPr>
      </a:lvl2pPr>
      <a:lvl3pPr marL="1143000" indent="-228600" algn="l" rtl="0" fontAlgn="base">
        <a:spcBef>
          <a:spcPct val="20000"/>
        </a:spcBef>
        <a:spcAft>
          <a:spcPct val="0"/>
        </a:spcAft>
        <a:buFont typeface="Arial" pitchFamily="34" charset="0"/>
        <a:buChar char="•"/>
        <a:defRPr sz="2400">
          <a:solidFill>
            <a:schemeClr val="tx1"/>
          </a:solidFill>
          <a:latin typeface="+mn-lt"/>
        </a:defRPr>
      </a:lvl3pPr>
      <a:lvl4pPr marL="1600200" indent="-228600" algn="l" rtl="0" fontAlgn="base">
        <a:spcBef>
          <a:spcPct val="20000"/>
        </a:spcBef>
        <a:spcAft>
          <a:spcPct val="0"/>
        </a:spcAft>
        <a:buFont typeface="Arial" pitchFamily="34" charset="0"/>
        <a:buChar char="–"/>
        <a:defRPr sz="2000">
          <a:solidFill>
            <a:schemeClr val="tx1"/>
          </a:solidFill>
          <a:latin typeface="+mn-lt"/>
        </a:defRPr>
      </a:lvl4pPr>
      <a:lvl5pPr marL="2057400" indent="-228600" algn="l" rtl="0" fontAlgn="base">
        <a:spcBef>
          <a:spcPct val="20000"/>
        </a:spcBef>
        <a:spcAft>
          <a:spcPct val="0"/>
        </a:spcAft>
        <a:buFont typeface="Arial" pitchFamily="34" charset="0"/>
        <a:buChar char="»"/>
        <a:defRPr sz="2000">
          <a:solidFill>
            <a:schemeClr val="tx1"/>
          </a:solidFill>
          <a:latin typeface="+mn-lt"/>
        </a:defRPr>
      </a:lvl5pPr>
      <a:lvl6pPr marL="2514600" indent="-228600" algn="l" rtl="0" fontAlgn="base">
        <a:spcBef>
          <a:spcPct val="20000"/>
        </a:spcBef>
        <a:spcAft>
          <a:spcPct val="0"/>
        </a:spcAft>
        <a:buFont typeface="Arial" pitchFamily="34" charset="0"/>
        <a:buChar char="»"/>
        <a:defRPr sz="2000">
          <a:solidFill>
            <a:schemeClr val="tx1"/>
          </a:solidFill>
          <a:latin typeface="+mn-lt"/>
        </a:defRPr>
      </a:lvl6pPr>
      <a:lvl7pPr marL="2971800" indent="-228600" algn="l" rtl="0" fontAlgn="base">
        <a:spcBef>
          <a:spcPct val="20000"/>
        </a:spcBef>
        <a:spcAft>
          <a:spcPct val="0"/>
        </a:spcAft>
        <a:buFont typeface="Arial" pitchFamily="34" charset="0"/>
        <a:buChar char="»"/>
        <a:defRPr sz="2000">
          <a:solidFill>
            <a:schemeClr val="tx1"/>
          </a:solidFill>
          <a:latin typeface="+mn-lt"/>
        </a:defRPr>
      </a:lvl7pPr>
      <a:lvl8pPr marL="3429000" indent="-228600" algn="l" rtl="0" fontAlgn="base">
        <a:spcBef>
          <a:spcPct val="20000"/>
        </a:spcBef>
        <a:spcAft>
          <a:spcPct val="0"/>
        </a:spcAft>
        <a:buFont typeface="Arial" pitchFamily="34" charset="0"/>
        <a:buChar char="»"/>
        <a:defRPr sz="2000">
          <a:solidFill>
            <a:schemeClr val="tx1"/>
          </a:solidFill>
          <a:latin typeface="+mn-lt"/>
        </a:defRPr>
      </a:lvl8pPr>
      <a:lvl9pPr marL="3886200" indent="-228600" algn="l" rtl="0" fontAlgn="base">
        <a:spcBef>
          <a:spcPct val="20000"/>
        </a:spcBef>
        <a:spcAft>
          <a:spcPct val="0"/>
        </a:spcAft>
        <a:buFont typeface="Arial" pitchFamily="34" charset="0"/>
        <a:buChar char="»"/>
        <a:defRPr sz="2000">
          <a:solidFill>
            <a:schemeClr val="tx1"/>
          </a:solidFill>
          <a:latin typeface="+mn-lt"/>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06375"/>
            <a:ext cx="8229600" cy="857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fr-FR" smtClean="0"/>
              <a:t>单击此处编辑母版标题样式</a:t>
            </a:r>
          </a:p>
        </p:txBody>
      </p:sp>
      <p:sp>
        <p:nvSpPr>
          <p:cNvPr id="2051" name="Rectangle 3"/>
          <p:cNvSpPr>
            <a:spLocks noGrp="1" noChangeArrowheads="1"/>
          </p:cNvSpPr>
          <p:nvPr>
            <p:ph type="body" idx="1"/>
          </p:nvPr>
        </p:nvSpPr>
        <p:spPr bwMode="auto">
          <a:xfrm>
            <a:off x="457200" y="1200150"/>
            <a:ext cx="8229600" cy="33940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FR" smtClean="0"/>
              <a:t>单击此处编辑母版文本样式</a:t>
            </a:r>
          </a:p>
          <a:p>
            <a:pPr lvl="1"/>
            <a:r>
              <a:rPr lang="fr-FR" smtClean="0"/>
              <a:t>第二级</a:t>
            </a:r>
          </a:p>
          <a:p>
            <a:pPr lvl="2"/>
            <a:r>
              <a:rPr lang="fr-FR" smtClean="0"/>
              <a:t>第三级</a:t>
            </a:r>
          </a:p>
          <a:p>
            <a:pPr lvl="3"/>
            <a:r>
              <a:rPr lang="fr-FR" smtClean="0"/>
              <a:t>第四级</a:t>
            </a:r>
          </a:p>
          <a:p>
            <a:pPr lvl="4"/>
            <a:r>
              <a:rPr lang="fr-FR" smtClean="0"/>
              <a:t>第五级</a:t>
            </a:r>
          </a:p>
        </p:txBody>
      </p:sp>
      <p:sp>
        <p:nvSpPr>
          <p:cNvPr id="2052" name="Rectangle 4"/>
          <p:cNvSpPr>
            <a:spLocks noGrp="1" noChangeArrowheads="1"/>
          </p:cNvSpPr>
          <p:nvPr>
            <p:ph type="dt" sz="half" idx="2"/>
          </p:nvPr>
        </p:nvSpPr>
        <p:spPr bwMode="auto">
          <a:xfrm>
            <a:off x="457200" y="4683125"/>
            <a:ext cx="2133600" cy="358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fld id="{DD631A08-C25A-4D7D-96EB-5B90355A3A55}" type="datetimeFigureOut">
              <a:rPr lang="fr-FR"/>
              <a:pPr/>
              <a:t>18/03/2015</a:t>
            </a:fld>
            <a:endParaRPr lang="fr-FR"/>
          </a:p>
        </p:txBody>
      </p:sp>
      <p:sp>
        <p:nvSpPr>
          <p:cNvPr id="2053" name="Rectangle 5"/>
          <p:cNvSpPr>
            <a:spLocks noGrp="1" noChangeArrowheads="1"/>
          </p:cNvSpPr>
          <p:nvPr>
            <p:ph type="ftr" sz="quarter" idx="3"/>
          </p:nvPr>
        </p:nvSpPr>
        <p:spPr bwMode="auto">
          <a:xfrm>
            <a:off x="3124200" y="4683125"/>
            <a:ext cx="2895600" cy="358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fr-FR"/>
          </a:p>
        </p:txBody>
      </p:sp>
      <p:sp>
        <p:nvSpPr>
          <p:cNvPr id="2054" name="Rectangle 6"/>
          <p:cNvSpPr>
            <a:spLocks noGrp="1" noChangeArrowheads="1"/>
          </p:cNvSpPr>
          <p:nvPr>
            <p:ph type="sldNum" sz="quarter" idx="4"/>
          </p:nvPr>
        </p:nvSpPr>
        <p:spPr bwMode="auto">
          <a:xfrm>
            <a:off x="6553200" y="4683125"/>
            <a:ext cx="2133600" cy="358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EB7A3B4A-64DA-4273-A4E7-45C67F6CE513}" type="slidenum">
              <a:rPr lang="fr-FR"/>
              <a:pPr/>
              <a:t>‹#›</a:t>
            </a:fld>
            <a:endParaRPr lang="fr-F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itchFamily="34" charset="0"/>
          <a:ea typeface="SimSun" pitchFamily="2" charset="-122"/>
        </a:defRPr>
      </a:lvl2pPr>
      <a:lvl3pPr algn="ctr" rtl="0" fontAlgn="base">
        <a:spcBef>
          <a:spcPct val="0"/>
        </a:spcBef>
        <a:spcAft>
          <a:spcPct val="0"/>
        </a:spcAft>
        <a:defRPr sz="4400">
          <a:solidFill>
            <a:schemeClr val="tx2"/>
          </a:solidFill>
          <a:latin typeface="Arial" pitchFamily="34" charset="0"/>
          <a:ea typeface="SimSun" pitchFamily="2" charset="-122"/>
        </a:defRPr>
      </a:lvl3pPr>
      <a:lvl4pPr algn="ctr" rtl="0" fontAlgn="base">
        <a:spcBef>
          <a:spcPct val="0"/>
        </a:spcBef>
        <a:spcAft>
          <a:spcPct val="0"/>
        </a:spcAft>
        <a:defRPr sz="4400">
          <a:solidFill>
            <a:schemeClr val="tx2"/>
          </a:solidFill>
          <a:latin typeface="Arial" pitchFamily="34" charset="0"/>
          <a:ea typeface="SimSun" pitchFamily="2" charset="-122"/>
        </a:defRPr>
      </a:lvl4pPr>
      <a:lvl5pPr algn="ctr" rtl="0" fontAlgn="base">
        <a:spcBef>
          <a:spcPct val="0"/>
        </a:spcBef>
        <a:spcAft>
          <a:spcPct val="0"/>
        </a:spcAft>
        <a:defRPr sz="4400">
          <a:solidFill>
            <a:schemeClr val="tx2"/>
          </a:solidFill>
          <a:latin typeface="Arial" pitchFamily="34" charset="0"/>
          <a:ea typeface="SimSun" pitchFamily="2" charset="-122"/>
        </a:defRPr>
      </a:lvl5pPr>
      <a:lvl6pPr marL="457200" algn="ctr" rtl="0" fontAlgn="base">
        <a:spcBef>
          <a:spcPct val="0"/>
        </a:spcBef>
        <a:spcAft>
          <a:spcPct val="0"/>
        </a:spcAft>
        <a:defRPr sz="4400">
          <a:solidFill>
            <a:schemeClr val="tx2"/>
          </a:solidFill>
          <a:latin typeface="Arial" pitchFamily="34" charset="0"/>
          <a:ea typeface="SimSun" pitchFamily="2" charset="-122"/>
        </a:defRPr>
      </a:lvl6pPr>
      <a:lvl7pPr marL="914400" algn="ctr" rtl="0" fontAlgn="base">
        <a:spcBef>
          <a:spcPct val="0"/>
        </a:spcBef>
        <a:spcAft>
          <a:spcPct val="0"/>
        </a:spcAft>
        <a:defRPr sz="4400">
          <a:solidFill>
            <a:schemeClr val="tx2"/>
          </a:solidFill>
          <a:latin typeface="Arial" pitchFamily="34" charset="0"/>
          <a:ea typeface="SimSun" pitchFamily="2" charset="-122"/>
        </a:defRPr>
      </a:lvl7pPr>
      <a:lvl8pPr marL="1371600" algn="ctr" rtl="0" fontAlgn="base">
        <a:spcBef>
          <a:spcPct val="0"/>
        </a:spcBef>
        <a:spcAft>
          <a:spcPct val="0"/>
        </a:spcAft>
        <a:defRPr sz="4400">
          <a:solidFill>
            <a:schemeClr val="tx2"/>
          </a:solidFill>
          <a:latin typeface="Arial" pitchFamily="34" charset="0"/>
          <a:ea typeface="SimSun" pitchFamily="2" charset="-122"/>
        </a:defRPr>
      </a:lvl8pPr>
      <a:lvl9pPr marL="1828800" algn="ctr" rtl="0" fontAlgn="base">
        <a:spcBef>
          <a:spcPct val="0"/>
        </a:spcBef>
        <a:spcAft>
          <a:spcPct val="0"/>
        </a:spcAft>
        <a:defRPr sz="4400">
          <a:solidFill>
            <a:schemeClr val="tx2"/>
          </a:solidFill>
          <a:latin typeface="Arial" pitchFamily="34" charset="0"/>
          <a:ea typeface="SimSun" pitchFamily="2" charset="-122"/>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hemeOverride" Target="../theme/themeOverride7.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hemeOverride" Target="../theme/themeOverride8.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hemeOverride" Target="../theme/themeOverride9.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hemeOverride" Target="../theme/themeOverride10.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hemeOverride" Target="../theme/themeOverride11.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hemeOverride" Target="../theme/themeOverride1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hemeOverride" Target="../theme/themeOverride13.xml"/></Relationships>
</file>

<file path=ppt/slides/_rels/slide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hemeOverride" Target="../theme/themeOverride14.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hemeOverride" Target="../theme/themeOverride15.xml"/><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hemeOverride" Target="../theme/themeOverride16.xml"/></Relationships>
</file>

<file path=ppt/slides/_rels/slide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hemeOverride" Target="../theme/themeOverride17.xml"/></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hemeOverride" Target="../theme/themeOverride18.xml"/></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hemeOverride" Target="../theme/themeOverride19.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hemeOverride" Target="../theme/themeOverride20.xml"/></Relationships>
</file>

<file path=ppt/slides/_rels/slide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hemeOverride" Target="../theme/themeOverride21.xml"/></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hemeOverride" Target="../theme/themeOverride2.xml"/></Relationships>
</file>

<file path=ppt/slides/_rels/slide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hemeOverride" Target="../theme/themeOverride22.xml"/></Relationships>
</file>

<file path=ppt/slides/_rels/slide4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hemeOverride" Target="../theme/themeOverride23.xml"/></Relationships>
</file>

<file path=ppt/slides/_rels/slide4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hemeOverride" Target="../theme/themeOverride24.xml"/></Relationships>
</file>

<file path=ppt/slides/_rels/slide4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hemeOverride" Target="../theme/themeOverride25.xml"/></Relationships>
</file>

<file path=ppt/slides/_rels/slide4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hemeOverride" Target="../theme/themeOverride26.xml"/></Relationships>
</file>

<file path=ppt/slides/_rels/slide4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hemeOverride" Target="../theme/themeOverride27.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hemeOverride" Target="../theme/themeOverride3.xml"/></Relationships>
</file>

<file path=ppt/slides/_rels/slide5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hemeOverride" Target="../theme/themeOverride28.xml"/></Relationships>
</file>

<file path=ppt/slides/_rels/slide5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hemeOverride" Target="../theme/themeOverride29.xml"/></Relationships>
</file>

<file path=ppt/slides/_rels/slide5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hemeOverride" Target="../theme/themeOverride30.xml"/></Relationships>
</file>

<file path=ppt/slides/_rels/slide5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hemeOverride" Target="../theme/themeOverride31.xml"/></Relationships>
</file>

<file path=ppt/slides/_rels/slide5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hemeOverride" Target="../theme/themeOverride32.xml"/></Relationships>
</file>

<file path=ppt/slides/_rels/slide5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hemeOverride" Target="../theme/themeOverride33.xml"/></Relationships>
</file>

<file path=ppt/slides/_rels/slide5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hemeOverride" Target="../theme/themeOverride34.xml"/></Relationships>
</file>

<file path=ppt/slides/_rels/slide5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hemeOverride" Target="../theme/themeOverride35.xml"/></Relationships>
</file>

<file path=ppt/slides/_rels/slide5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hemeOverride" Target="../theme/themeOverride36.xml"/></Relationships>
</file>

<file path=ppt/slides/_rels/slide5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hemeOverride" Target="../theme/themeOverride3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hemeOverride" Target="../theme/themeOverride38.xml"/></Relationships>
</file>

<file path=ppt/slides/_rels/slide6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hemeOverride" Target="../theme/themeOverride39.xml"/></Relationships>
</file>

<file path=ppt/slides/_rels/slide6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hemeOverride" Target="../theme/themeOverride40.xml"/></Relationships>
</file>

<file path=ppt/slides/_rels/slide6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hemeOverride" Target="../theme/themeOverride41.xml"/></Relationships>
</file>

<file path=ppt/slides/_rels/slide6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hemeOverride" Target="../theme/themeOverride42.xml"/></Relationships>
</file>

<file path=ppt/slides/_rels/slide6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hemeOverride" Target="../theme/themeOverride4.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hemeOverride" Target="../theme/themeOverride5.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hemeOverride" Target="../theme/themeOverride6.xml"/></Relationships>
</file>

<file path=ppt/slides/slide1.xml><?xml version="1.0" encoding="utf-8"?>
<p:sld xmlns:a="http://schemas.openxmlformats.org/drawingml/2006/main" xmlns:r="http://schemas.openxmlformats.org/officeDocument/2006/relationships" xmlns:p="http://schemas.openxmlformats.org/presentationml/2006/main">
  <p:cSld>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098" name="Title 1"/>
          <p:cNvSpPr>
            <a:spLocks noGrp="1"/>
          </p:cNvSpPr>
          <p:nvPr>
            <p:ph type="ctrTitle" idx="4294967295"/>
          </p:nvPr>
        </p:nvSpPr>
        <p:spPr>
          <a:xfrm>
            <a:off x="685800" y="500063"/>
            <a:ext cx="7772400" cy="685800"/>
          </a:xfrm>
        </p:spPr>
        <p:txBody>
          <a:bodyPr/>
          <a:lstStyle/>
          <a:p>
            <a:r>
              <a:rPr lang="ar-EG" sz="4000" dirty="0" smtClean="0"/>
              <a:t>مهارات التاثير والذكاء الاجتماعى</a:t>
            </a:r>
            <a:endParaRPr lang="fr-FR" sz="4000" dirty="0"/>
          </a:p>
        </p:txBody>
      </p:sp>
      <p:pic>
        <p:nvPicPr>
          <p:cNvPr id="4100" name="Picture 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77238" y="4960938"/>
            <a:ext cx="719137" cy="1333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grpSp>
        <p:nvGrpSpPr>
          <p:cNvPr id="2" name="Group 3"/>
          <p:cNvGrpSpPr>
            <a:grpSpLocks/>
          </p:cNvGrpSpPr>
          <p:nvPr/>
        </p:nvGrpSpPr>
        <p:grpSpPr bwMode="auto">
          <a:xfrm>
            <a:off x="7122368" y="2098514"/>
            <a:ext cx="762000" cy="498872"/>
            <a:chOff x="0" y="0"/>
            <a:chExt cx="1549" cy="1351"/>
          </a:xfrm>
        </p:grpSpPr>
        <p:sp>
          <p:nvSpPr>
            <p:cNvPr id="3" name="AutoShape 4"/>
            <p:cNvSpPr>
              <a:spLocks noChangeArrowheads="1"/>
            </p:cNvSpPr>
            <p:nvPr/>
          </p:nvSpPr>
          <p:spPr bwMode="auto">
            <a:xfrm>
              <a:off x="13" y="23"/>
              <a:ext cx="1536" cy="1328"/>
            </a:xfrm>
            <a:prstGeom prst="hexagon">
              <a:avLst>
                <a:gd name="adj" fmla="val 28916"/>
                <a:gd name="vf" fmla="val 115470"/>
              </a:avLst>
            </a:prstGeom>
            <a:solidFill>
              <a:srgbClr val="00B050"/>
            </a:soli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4"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5" name="AutoShape 6"/>
            <p:cNvSpPr>
              <a:spLocks noChangeArrowheads="1"/>
            </p:cNvSpPr>
            <p:nvPr/>
          </p:nvSpPr>
          <p:spPr bwMode="auto">
            <a:xfrm>
              <a:off x="90" y="81"/>
              <a:ext cx="1349" cy="1167"/>
            </a:xfrm>
            <a:prstGeom prst="hexagon">
              <a:avLst>
                <a:gd name="adj" fmla="val 28896"/>
                <a:gd name="vf" fmla="val 115470"/>
              </a:avLst>
            </a:prstGeom>
            <a:gradFill>
              <a:gsLst>
                <a:gs pos="0">
                  <a:srgbClr val="00B050"/>
                </a:gs>
                <a:gs pos="50000">
                  <a:srgbClr val="92D050"/>
                </a:gs>
                <a:gs pos="100000">
                  <a:srgbClr val="009900"/>
                </a:gs>
              </a:gsLst>
              <a:lin ang="5400000" scaled="0"/>
            </a:gradFill>
            <a:ln w="9525" cmpd="sng">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defRPr/>
              </a:pPr>
              <a:endParaRPr lang="ar-EG" sz="700">
                <a:solidFill>
                  <a:srgbClr val="333300"/>
                </a:solidFill>
                <a:latin typeface="Verdana" panose="020B0604030504040204" pitchFamily="34" charset="0"/>
              </a:endParaRPr>
            </a:p>
          </p:txBody>
        </p:sp>
      </p:grpSp>
      <p:sp>
        <p:nvSpPr>
          <p:cNvPr id="6" name="Line 7"/>
          <p:cNvSpPr>
            <a:spLocks noChangeShapeType="1"/>
          </p:cNvSpPr>
          <p:nvPr/>
        </p:nvSpPr>
        <p:spPr bwMode="auto">
          <a:xfrm>
            <a:off x="2043956" y="2555714"/>
            <a:ext cx="5078413" cy="3572"/>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nchor="ctr"/>
          <a:lstStyle/>
          <a:p>
            <a:pPr algn="ctr" rtl="1"/>
            <a:endParaRPr lang="ar-EG" sz="2400">
              <a:solidFill>
                <a:prstClr val="black"/>
              </a:solidFill>
              <a:latin typeface="Arial" charset="0"/>
            </a:endParaRPr>
          </a:p>
        </p:txBody>
      </p:sp>
      <p:sp>
        <p:nvSpPr>
          <p:cNvPr id="7" name="Text Box 8"/>
          <p:cNvSpPr txBox="1">
            <a:spLocks noChangeArrowheads="1"/>
          </p:cNvSpPr>
          <p:nvPr/>
        </p:nvSpPr>
        <p:spPr bwMode="auto">
          <a:xfrm>
            <a:off x="1383556" y="2044508"/>
            <a:ext cx="5738813" cy="45176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smtClean="0">
                <a:solidFill>
                  <a:srgbClr val="002060"/>
                </a:solidFill>
              </a:rPr>
              <a:t>قادرة </a:t>
            </a:r>
            <a:r>
              <a:rPr lang="ar-EG" sz="2400" b="1" dirty="0">
                <a:solidFill>
                  <a:srgbClr val="002060"/>
                </a:solidFill>
              </a:rPr>
              <a:t>على بذل الجهد بانتظام وكفاءة واستمرارية </a:t>
            </a:r>
            <a:endParaRPr lang="en-US" sz="7200" b="1" dirty="0">
              <a:solidFill>
                <a:srgbClr val="002060"/>
              </a:solidFill>
            </a:endParaRPr>
          </a:p>
        </p:txBody>
      </p:sp>
      <p:sp>
        <p:nvSpPr>
          <p:cNvPr id="8" name="Text Box 9"/>
          <p:cNvSpPr txBox="1">
            <a:spLocks noChangeArrowheads="1"/>
          </p:cNvSpPr>
          <p:nvPr/>
        </p:nvSpPr>
        <p:spPr bwMode="auto">
          <a:xfrm>
            <a:off x="7339254" y="2172333"/>
            <a:ext cx="313939" cy="4055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en-US" sz="2100" b="1" dirty="0" smtClean="0">
                <a:solidFill>
                  <a:srgbClr val="FFFFFF"/>
                </a:solidFill>
              </a:rPr>
              <a:t>4</a:t>
            </a:r>
            <a:endParaRPr lang="en-US" sz="2100" b="1" dirty="0">
              <a:solidFill>
                <a:srgbClr val="FFFFFF"/>
              </a:solidFill>
            </a:endParaRPr>
          </a:p>
        </p:txBody>
      </p:sp>
      <p:sp>
        <p:nvSpPr>
          <p:cNvPr id="13" name="Line 14"/>
          <p:cNvSpPr>
            <a:spLocks noChangeShapeType="1"/>
          </p:cNvSpPr>
          <p:nvPr/>
        </p:nvSpPr>
        <p:spPr bwMode="auto">
          <a:xfrm>
            <a:off x="2043956" y="3241514"/>
            <a:ext cx="5078413" cy="3572"/>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nchor="ctr"/>
          <a:lstStyle/>
          <a:p>
            <a:pPr algn="ctr" rtl="1"/>
            <a:endParaRPr lang="ar-EG" sz="2400">
              <a:solidFill>
                <a:prstClr val="black"/>
              </a:solidFill>
              <a:latin typeface="Arial" charset="0"/>
            </a:endParaRPr>
          </a:p>
        </p:txBody>
      </p:sp>
      <p:sp>
        <p:nvSpPr>
          <p:cNvPr id="14" name="Text Box 15"/>
          <p:cNvSpPr txBox="1">
            <a:spLocks noChangeArrowheads="1"/>
          </p:cNvSpPr>
          <p:nvPr/>
        </p:nvSpPr>
        <p:spPr bwMode="auto">
          <a:xfrm>
            <a:off x="1383556" y="2764588"/>
            <a:ext cx="5738813" cy="42098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200" b="1" dirty="0" smtClean="0">
                <a:solidFill>
                  <a:srgbClr val="002060"/>
                </a:solidFill>
              </a:rPr>
              <a:t>يتميز </a:t>
            </a:r>
            <a:r>
              <a:rPr lang="ar-EG" sz="2200" b="1" dirty="0">
                <a:solidFill>
                  <a:srgbClr val="002060"/>
                </a:solidFill>
              </a:rPr>
              <a:t>بأنه ينظر للأمور من زاوية الآخرين لا من زاويته هو.</a:t>
            </a:r>
            <a:endParaRPr lang="en-US" sz="2200" b="1" dirty="0">
              <a:solidFill>
                <a:srgbClr val="002060"/>
              </a:solidFill>
            </a:endParaRPr>
          </a:p>
        </p:txBody>
      </p:sp>
      <p:sp>
        <p:nvSpPr>
          <p:cNvPr id="20" name="Line 21"/>
          <p:cNvSpPr>
            <a:spLocks noChangeShapeType="1"/>
          </p:cNvSpPr>
          <p:nvPr/>
        </p:nvSpPr>
        <p:spPr bwMode="auto">
          <a:xfrm>
            <a:off x="2043956" y="3910645"/>
            <a:ext cx="5078413" cy="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nchor="ctr"/>
          <a:lstStyle/>
          <a:p>
            <a:pPr algn="ctr" rtl="1"/>
            <a:endParaRPr lang="ar-EG" sz="2400">
              <a:solidFill>
                <a:prstClr val="black"/>
              </a:solidFill>
              <a:latin typeface="Arial" charset="0"/>
            </a:endParaRPr>
          </a:p>
        </p:txBody>
      </p:sp>
      <p:sp>
        <p:nvSpPr>
          <p:cNvPr id="21" name="Text Box 22"/>
          <p:cNvSpPr txBox="1">
            <a:spLocks noChangeArrowheads="1"/>
          </p:cNvSpPr>
          <p:nvPr/>
        </p:nvSpPr>
        <p:spPr bwMode="auto">
          <a:xfrm>
            <a:off x="1383556" y="3412660"/>
            <a:ext cx="5738813" cy="45176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smtClean="0">
                <a:solidFill>
                  <a:srgbClr val="002060"/>
                </a:solidFill>
              </a:rPr>
              <a:t>يضع </a:t>
            </a:r>
            <a:r>
              <a:rPr lang="ar-EG" sz="2400" b="1" dirty="0">
                <a:solidFill>
                  <a:srgbClr val="002060"/>
                </a:solidFill>
              </a:rPr>
              <a:t>نفسه دائما محل الطرف الآخر </a:t>
            </a:r>
            <a:endParaRPr lang="en-US" sz="7200" b="1" dirty="0">
              <a:solidFill>
                <a:srgbClr val="002060"/>
              </a:solidFill>
            </a:endParaRPr>
          </a:p>
        </p:txBody>
      </p:sp>
      <p:sp>
        <p:nvSpPr>
          <p:cNvPr id="31" name="Title 1"/>
          <p:cNvSpPr txBox="1">
            <a:spLocks/>
          </p:cNvSpPr>
          <p:nvPr/>
        </p:nvSpPr>
        <p:spPr bwMode="auto">
          <a:xfrm>
            <a:off x="457200" y="206375"/>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rtl="1"/>
            <a:r>
              <a:rPr lang="ar-EG" sz="3200" b="1" dirty="0">
                <a:solidFill>
                  <a:srgbClr val="000000"/>
                </a:solidFill>
              </a:rPr>
              <a:t>أقوى الشخصيات تأثيرا </a:t>
            </a:r>
            <a:endParaRPr lang="fr-FR" sz="3200" b="1" dirty="0">
              <a:solidFill>
                <a:srgbClr val="000000"/>
              </a:solidFill>
            </a:endParaRPr>
          </a:p>
        </p:txBody>
      </p:sp>
      <p:grpSp>
        <p:nvGrpSpPr>
          <p:cNvPr id="32" name="Group 3"/>
          <p:cNvGrpSpPr>
            <a:grpSpLocks/>
          </p:cNvGrpSpPr>
          <p:nvPr/>
        </p:nvGrpSpPr>
        <p:grpSpPr bwMode="auto">
          <a:xfrm>
            <a:off x="7122368" y="2769772"/>
            <a:ext cx="762000" cy="498872"/>
            <a:chOff x="0" y="0"/>
            <a:chExt cx="1549" cy="1351"/>
          </a:xfrm>
        </p:grpSpPr>
        <p:sp>
          <p:nvSpPr>
            <p:cNvPr id="33" name="AutoShape 4"/>
            <p:cNvSpPr>
              <a:spLocks noChangeArrowheads="1"/>
            </p:cNvSpPr>
            <p:nvPr/>
          </p:nvSpPr>
          <p:spPr bwMode="auto">
            <a:xfrm>
              <a:off x="13" y="23"/>
              <a:ext cx="1536" cy="1328"/>
            </a:xfrm>
            <a:prstGeom prst="hexagon">
              <a:avLst>
                <a:gd name="adj" fmla="val 28916"/>
                <a:gd name="vf" fmla="val 115470"/>
              </a:avLst>
            </a:prstGeom>
            <a:solidFill>
              <a:srgbClr val="00B050"/>
            </a:soli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34"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35" name="AutoShape 6"/>
            <p:cNvSpPr>
              <a:spLocks noChangeArrowheads="1"/>
            </p:cNvSpPr>
            <p:nvPr/>
          </p:nvSpPr>
          <p:spPr bwMode="auto">
            <a:xfrm>
              <a:off x="90" y="81"/>
              <a:ext cx="1349" cy="1167"/>
            </a:xfrm>
            <a:prstGeom prst="hexagon">
              <a:avLst>
                <a:gd name="adj" fmla="val 28896"/>
                <a:gd name="vf" fmla="val 115470"/>
              </a:avLst>
            </a:prstGeom>
            <a:gradFill>
              <a:gsLst>
                <a:gs pos="0">
                  <a:srgbClr val="00B050"/>
                </a:gs>
                <a:gs pos="50000">
                  <a:srgbClr val="92D050"/>
                </a:gs>
                <a:gs pos="100000">
                  <a:srgbClr val="009900"/>
                </a:gs>
              </a:gsLst>
              <a:lin ang="5400000" scaled="0"/>
            </a:gradFill>
            <a:ln w="9525" cmpd="sng">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defRPr/>
              </a:pPr>
              <a:endParaRPr lang="ar-EG" sz="700">
                <a:solidFill>
                  <a:srgbClr val="333300"/>
                </a:solidFill>
                <a:latin typeface="Verdana" panose="020B0604030504040204" pitchFamily="34" charset="0"/>
              </a:endParaRPr>
            </a:p>
          </p:txBody>
        </p:sp>
      </p:grpSp>
      <p:sp>
        <p:nvSpPr>
          <p:cNvPr id="36" name="Text Box 9"/>
          <p:cNvSpPr txBox="1">
            <a:spLocks noChangeArrowheads="1"/>
          </p:cNvSpPr>
          <p:nvPr/>
        </p:nvSpPr>
        <p:spPr bwMode="auto">
          <a:xfrm>
            <a:off x="7339253" y="2843591"/>
            <a:ext cx="313940" cy="4055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en-GB" sz="2100" b="1" dirty="0" smtClean="0">
                <a:solidFill>
                  <a:srgbClr val="FFFFFF"/>
                </a:solidFill>
              </a:rPr>
              <a:t>5</a:t>
            </a:r>
            <a:endParaRPr lang="en-US" sz="2100" b="1" dirty="0">
              <a:solidFill>
                <a:srgbClr val="FFFFFF"/>
              </a:solidFill>
            </a:endParaRPr>
          </a:p>
        </p:txBody>
      </p:sp>
      <p:grpSp>
        <p:nvGrpSpPr>
          <p:cNvPr id="37" name="Group 3"/>
          <p:cNvGrpSpPr>
            <a:grpSpLocks/>
          </p:cNvGrpSpPr>
          <p:nvPr/>
        </p:nvGrpSpPr>
        <p:grpSpPr bwMode="auto">
          <a:xfrm>
            <a:off x="7122368" y="3441030"/>
            <a:ext cx="762000" cy="498872"/>
            <a:chOff x="0" y="0"/>
            <a:chExt cx="1549" cy="1351"/>
          </a:xfrm>
        </p:grpSpPr>
        <p:sp>
          <p:nvSpPr>
            <p:cNvPr id="38" name="AutoShape 4"/>
            <p:cNvSpPr>
              <a:spLocks noChangeArrowheads="1"/>
            </p:cNvSpPr>
            <p:nvPr/>
          </p:nvSpPr>
          <p:spPr bwMode="auto">
            <a:xfrm>
              <a:off x="13" y="23"/>
              <a:ext cx="1536" cy="1328"/>
            </a:xfrm>
            <a:prstGeom prst="hexagon">
              <a:avLst>
                <a:gd name="adj" fmla="val 28916"/>
                <a:gd name="vf" fmla="val 115470"/>
              </a:avLst>
            </a:prstGeom>
            <a:solidFill>
              <a:srgbClr val="00B050"/>
            </a:soli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39"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40" name="AutoShape 6"/>
            <p:cNvSpPr>
              <a:spLocks noChangeArrowheads="1"/>
            </p:cNvSpPr>
            <p:nvPr/>
          </p:nvSpPr>
          <p:spPr bwMode="auto">
            <a:xfrm>
              <a:off x="90" y="81"/>
              <a:ext cx="1349" cy="1167"/>
            </a:xfrm>
            <a:prstGeom prst="hexagon">
              <a:avLst>
                <a:gd name="adj" fmla="val 28896"/>
                <a:gd name="vf" fmla="val 115470"/>
              </a:avLst>
            </a:prstGeom>
            <a:gradFill>
              <a:gsLst>
                <a:gs pos="0">
                  <a:srgbClr val="00B050"/>
                </a:gs>
                <a:gs pos="50000">
                  <a:srgbClr val="92D050"/>
                </a:gs>
                <a:gs pos="100000">
                  <a:srgbClr val="009900"/>
                </a:gs>
              </a:gsLst>
              <a:lin ang="5400000" scaled="0"/>
            </a:gradFill>
            <a:ln w="9525" cmpd="sng">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defRPr/>
              </a:pPr>
              <a:endParaRPr lang="ar-EG" sz="700">
                <a:solidFill>
                  <a:srgbClr val="333300"/>
                </a:solidFill>
                <a:latin typeface="Verdana" panose="020B0604030504040204" pitchFamily="34" charset="0"/>
              </a:endParaRPr>
            </a:p>
          </p:txBody>
        </p:sp>
      </p:grpSp>
      <p:sp>
        <p:nvSpPr>
          <p:cNvPr id="41" name="Text Box 9"/>
          <p:cNvSpPr txBox="1">
            <a:spLocks noChangeArrowheads="1"/>
          </p:cNvSpPr>
          <p:nvPr/>
        </p:nvSpPr>
        <p:spPr bwMode="auto">
          <a:xfrm>
            <a:off x="7339254" y="3514849"/>
            <a:ext cx="313939" cy="4055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en-US" sz="2100" b="1" dirty="0" smtClean="0">
                <a:solidFill>
                  <a:srgbClr val="FFFFFF"/>
                </a:solidFill>
              </a:rPr>
              <a:t>6</a:t>
            </a:r>
            <a:endParaRPr lang="en-US" sz="2100" b="1" dirty="0">
              <a:solidFill>
                <a:srgbClr val="FFFFFF"/>
              </a:solidFill>
            </a:endParaRPr>
          </a:p>
        </p:txBody>
      </p:sp>
      <p:sp>
        <p:nvSpPr>
          <p:cNvPr id="10" name="Rectangle 9"/>
          <p:cNvSpPr/>
          <p:nvPr/>
        </p:nvSpPr>
        <p:spPr>
          <a:xfrm>
            <a:off x="1924124" y="1245989"/>
            <a:ext cx="7184380" cy="461665"/>
          </a:xfrm>
          <a:prstGeom prst="rect">
            <a:avLst/>
          </a:prstGeom>
        </p:spPr>
        <p:txBody>
          <a:bodyPr wrap="square">
            <a:spAutoFit/>
          </a:bodyPr>
          <a:lstStyle/>
          <a:p>
            <a:pPr algn="r" rtl="1"/>
            <a:r>
              <a:rPr lang="ar-EG" sz="2400" b="1" dirty="0"/>
              <a:t>هي الشخصية الاجتماعية الناجحة الناضجة وتتسم هذه الشخصية بأنها:</a:t>
            </a:r>
          </a:p>
        </p:txBody>
      </p:sp>
    </p:spTree>
    <p:extLst>
      <p:ext uri="{BB962C8B-B14F-4D97-AF65-F5344CB8AC3E}">
        <p14:creationId xmlns:p14="http://schemas.microsoft.com/office/powerpoint/2010/main" xmlns="" val="1595336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 calcmode="lin" valueType="num">
                                      <p:cBhvr>
                                        <p:cTn id="29" dur="500" fill="hold"/>
                                        <p:tgtEl>
                                          <p:spTgt spid="13"/>
                                        </p:tgtEl>
                                        <p:attrNameLst>
                                          <p:attrName>ppt_w</p:attrName>
                                        </p:attrNameLst>
                                      </p:cBhvr>
                                      <p:tavLst>
                                        <p:tav tm="0">
                                          <p:val>
                                            <p:fltVal val="0"/>
                                          </p:val>
                                        </p:tav>
                                        <p:tav tm="100000">
                                          <p:val>
                                            <p:strVal val="#ppt_w"/>
                                          </p:val>
                                        </p:tav>
                                      </p:tavLst>
                                    </p:anim>
                                    <p:anim calcmode="lin" valueType="num">
                                      <p:cBhvr>
                                        <p:cTn id="30" dur="500" fill="hold"/>
                                        <p:tgtEl>
                                          <p:spTgt spid="13"/>
                                        </p:tgtEl>
                                        <p:attrNameLst>
                                          <p:attrName>ppt_h</p:attrName>
                                        </p:attrNameLst>
                                      </p:cBhvr>
                                      <p:tavLst>
                                        <p:tav tm="0">
                                          <p:val>
                                            <p:fltVal val="0"/>
                                          </p:val>
                                        </p:tav>
                                        <p:tav tm="100000">
                                          <p:val>
                                            <p:strVal val="#ppt_h"/>
                                          </p:val>
                                        </p:tav>
                                      </p:tavLst>
                                    </p:anim>
                                    <p:animEffect transition="in" filter="fade">
                                      <p:cBhvr>
                                        <p:cTn id="31" dur="500"/>
                                        <p:tgtEl>
                                          <p:spTgt spid="13"/>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p:cTn id="34" dur="500" fill="hold"/>
                                        <p:tgtEl>
                                          <p:spTgt spid="14"/>
                                        </p:tgtEl>
                                        <p:attrNameLst>
                                          <p:attrName>ppt_w</p:attrName>
                                        </p:attrNameLst>
                                      </p:cBhvr>
                                      <p:tavLst>
                                        <p:tav tm="0">
                                          <p:val>
                                            <p:fltVal val="0"/>
                                          </p:val>
                                        </p:tav>
                                        <p:tav tm="100000">
                                          <p:val>
                                            <p:strVal val="#ppt_w"/>
                                          </p:val>
                                        </p:tav>
                                      </p:tavLst>
                                    </p:anim>
                                    <p:anim calcmode="lin" valueType="num">
                                      <p:cBhvr>
                                        <p:cTn id="35" dur="500" fill="hold"/>
                                        <p:tgtEl>
                                          <p:spTgt spid="14"/>
                                        </p:tgtEl>
                                        <p:attrNameLst>
                                          <p:attrName>ppt_h</p:attrName>
                                        </p:attrNameLst>
                                      </p:cBhvr>
                                      <p:tavLst>
                                        <p:tav tm="0">
                                          <p:val>
                                            <p:fltVal val="0"/>
                                          </p:val>
                                        </p:tav>
                                        <p:tav tm="100000">
                                          <p:val>
                                            <p:strVal val="#ppt_h"/>
                                          </p:val>
                                        </p:tav>
                                      </p:tavLst>
                                    </p:anim>
                                    <p:animEffect transition="in" filter="fade">
                                      <p:cBhvr>
                                        <p:cTn id="36" dur="500"/>
                                        <p:tgtEl>
                                          <p:spTgt spid="14"/>
                                        </p:tgtEl>
                                      </p:cBhvr>
                                    </p:animEffect>
                                  </p:childTnLst>
                                </p:cTn>
                              </p:par>
                              <p:par>
                                <p:cTn id="37" presetID="53" presetClass="entr" presetSubtype="16" fill="hold" nodeType="withEffect">
                                  <p:stCondLst>
                                    <p:cond delay="0"/>
                                  </p:stCondLst>
                                  <p:childTnLst>
                                    <p:set>
                                      <p:cBhvr>
                                        <p:cTn id="38" dur="1" fill="hold">
                                          <p:stCondLst>
                                            <p:cond delay="0"/>
                                          </p:stCondLst>
                                        </p:cTn>
                                        <p:tgtEl>
                                          <p:spTgt spid="32"/>
                                        </p:tgtEl>
                                        <p:attrNameLst>
                                          <p:attrName>style.visibility</p:attrName>
                                        </p:attrNameLst>
                                      </p:cBhvr>
                                      <p:to>
                                        <p:strVal val="visible"/>
                                      </p:to>
                                    </p:set>
                                    <p:anim calcmode="lin" valueType="num">
                                      <p:cBhvr>
                                        <p:cTn id="39" dur="500" fill="hold"/>
                                        <p:tgtEl>
                                          <p:spTgt spid="32"/>
                                        </p:tgtEl>
                                        <p:attrNameLst>
                                          <p:attrName>ppt_w</p:attrName>
                                        </p:attrNameLst>
                                      </p:cBhvr>
                                      <p:tavLst>
                                        <p:tav tm="0">
                                          <p:val>
                                            <p:fltVal val="0"/>
                                          </p:val>
                                        </p:tav>
                                        <p:tav tm="100000">
                                          <p:val>
                                            <p:strVal val="#ppt_w"/>
                                          </p:val>
                                        </p:tav>
                                      </p:tavLst>
                                    </p:anim>
                                    <p:anim calcmode="lin" valueType="num">
                                      <p:cBhvr>
                                        <p:cTn id="40" dur="500" fill="hold"/>
                                        <p:tgtEl>
                                          <p:spTgt spid="32"/>
                                        </p:tgtEl>
                                        <p:attrNameLst>
                                          <p:attrName>ppt_h</p:attrName>
                                        </p:attrNameLst>
                                      </p:cBhvr>
                                      <p:tavLst>
                                        <p:tav tm="0">
                                          <p:val>
                                            <p:fltVal val="0"/>
                                          </p:val>
                                        </p:tav>
                                        <p:tav tm="100000">
                                          <p:val>
                                            <p:strVal val="#ppt_h"/>
                                          </p:val>
                                        </p:tav>
                                      </p:tavLst>
                                    </p:anim>
                                    <p:animEffect transition="in" filter="fade">
                                      <p:cBhvr>
                                        <p:cTn id="41" dur="500"/>
                                        <p:tgtEl>
                                          <p:spTgt spid="32"/>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36"/>
                                        </p:tgtEl>
                                        <p:attrNameLst>
                                          <p:attrName>style.visibility</p:attrName>
                                        </p:attrNameLst>
                                      </p:cBhvr>
                                      <p:to>
                                        <p:strVal val="visible"/>
                                      </p:to>
                                    </p:set>
                                    <p:anim calcmode="lin" valueType="num">
                                      <p:cBhvr>
                                        <p:cTn id="44" dur="500" fill="hold"/>
                                        <p:tgtEl>
                                          <p:spTgt spid="36"/>
                                        </p:tgtEl>
                                        <p:attrNameLst>
                                          <p:attrName>ppt_w</p:attrName>
                                        </p:attrNameLst>
                                      </p:cBhvr>
                                      <p:tavLst>
                                        <p:tav tm="0">
                                          <p:val>
                                            <p:fltVal val="0"/>
                                          </p:val>
                                        </p:tav>
                                        <p:tav tm="100000">
                                          <p:val>
                                            <p:strVal val="#ppt_w"/>
                                          </p:val>
                                        </p:tav>
                                      </p:tavLst>
                                    </p:anim>
                                    <p:anim calcmode="lin" valueType="num">
                                      <p:cBhvr>
                                        <p:cTn id="45" dur="500" fill="hold"/>
                                        <p:tgtEl>
                                          <p:spTgt spid="36"/>
                                        </p:tgtEl>
                                        <p:attrNameLst>
                                          <p:attrName>ppt_h</p:attrName>
                                        </p:attrNameLst>
                                      </p:cBhvr>
                                      <p:tavLst>
                                        <p:tav tm="0">
                                          <p:val>
                                            <p:fltVal val="0"/>
                                          </p:val>
                                        </p:tav>
                                        <p:tav tm="100000">
                                          <p:val>
                                            <p:strVal val="#ppt_h"/>
                                          </p:val>
                                        </p:tav>
                                      </p:tavLst>
                                    </p:anim>
                                    <p:animEffect transition="in" filter="fade">
                                      <p:cBhvr>
                                        <p:cTn id="46" dur="500"/>
                                        <p:tgtEl>
                                          <p:spTgt spid="36"/>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20"/>
                                        </p:tgtEl>
                                        <p:attrNameLst>
                                          <p:attrName>style.visibility</p:attrName>
                                        </p:attrNameLst>
                                      </p:cBhvr>
                                      <p:to>
                                        <p:strVal val="visible"/>
                                      </p:to>
                                    </p:set>
                                    <p:anim calcmode="lin" valueType="num">
                                      <p:cBhvr>
                                        <p:cTn id="51" dur="500" fill="hold"/>
                                        <p:tgtEl>
                                          <p:spTgt spid="20"/>
                                        </p:tgtEl>
                                        <p:attrNameLst>
                                          <p:attrName>ppt_w</p:attrName>
                                        </p:attrNameLst>
                                      </p:cBhvr>
                                      <p:tavLst>
                                        <p:tav tm="0">
                                          <p:val>
                                            <p:fltVal val="0"/>
                                          </p:val>
                                        </p:tav>
                                        <p:tav tm="100000">
                                          <p:val>
                                            <p:strVal val="#ppt_w"/>
                                          </p:val>
                                        </p:tav>
                                      </p:tavLst>
                                    </p:anim>
                                    <p:anim calcmode="lin" valueType="num">
                                      <p:cBhvr>
                                        <p:cTn id="52" dur="500" fill="hold"/>
                                        <p:tgtEl>
                                          <p:spTgt spid="20"/>
                                        </p:tgtEl>
                                        <p:attrNameLst>
                                          <p:attrName>ppt_h</p:attrName>
                                        </p:attrNameLst>
                                      </p:cBhvr>
                                      <p:tavLst>
                                        <p:tav tm="0">
                                          <p:val>
                                            <p:fltVal val="0"/>
                                          </p:val>
                                        </p:tav>
                                        <p:tav tm="100000">
                                          <p:val>
                                            <p:strVal val="#ppt_h"/>
                                          </p:val>
                                        </p:tav>
                                      </p:tavLst>
                                    </p:anim>
                                    <p:animEffect transition="in" filter="fade">
                                      <p:cBhvr>
                                        <p:cTn id="53" dur="500"/>
                                        <p:tgtEl>
                                          <p:spTgt spid="20"/>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21"/>
                                        </p:tgtEl>
                                        <p:attrNameLst>
                                          <p:attrName>style.visibility</p:attrName>
                                        </p:attrNameLst>
                                      </p:cBhvr>
                                      <p:to>
                                        <p:strVal val="visible"/>
                                      </p:to>
                                    </p:set>
                                    <p:anim calcmode="lin" valueType="num">
                                      <p:cBhvr>
                                        <p:cTn id="56" dur="500" fill="hold"/>
                                        <p:tgtEl>
                                          <p:spTgt spid="21"/>
                                        </p:tgtEl>
                                        <p:attrNameLst>
                                          <p:attrName>ppt_w</p:attrName>
                                        </p:attrNameLst>
                                      </p:cBhvr>
                                      <p:tavLst>
                                        <p:tav tm="0">
                                          <p:val>
                                            <p:fltVal val="0"/>
                                          </p:val>
                                        </p:tav>
                                        <p:tav tm="100000">
                                          <p:val>
                                            <p:strVal val="#ppt_w"/>
                                          </p:val>
                                        </p:tav>
                                      </p:tavLst>
                                    </p:anim>
                                    <p:anim calcmode="lin" valueType="num">
                                      <p:cBhvr>
                                        <p:cTn id="57" dur="500" fill="hold"/>
                                        <p:tgtEl>
                                          <p:spTgt spid="21"/>
                                        </p:tgtEl>
                                        <p:attrNameLst>
                                          <p:attrName>ppt_h</p:attrName>
                                        </p:attrNameLst>
                                      </p:cBhvr>
                                      <p:tavLst>
                                        <p:tav tm="0">
                                          <p:val>
                                            <p:fltVal val="0"/>
                                          </p:val>
                                        </p:tav>
                                        <p:tav tm="100000">
                                          <p:val>
                                            <p:strVal val="#ppt_h"/>
                                          </p:val>
                                        </p:tav>
                                      </p:tavLst>
                                    </p:anim>
                                    <p:animEffect transition="in" filter="fade">
                                      <p:cBhvr>
                                        <p:cTn id="58" dur="500"/>
                                        <p:tgtEl>
                                          <p:spTgt spid="21"/>
                                        </p:tgtEl>
                                      </p:cBhvr>
                                    </p:animEffect>
                                  </p:childTnLst>
                                </p:cTn>
                              </p:par>
                              <p:par>
                                <p:cTn id="59" presetID="53" presetClass="entr" presetSubtype="16" fill="hold" nodeType="withEffect">
                                  <p:stCondLst>
                                    <p:cond delay="0"/>
                                  </p:stCondLst>
                                  <p:childTnLst>
                                    <p:set>
                                      <p:cBhvr>
                                        <p:cTn id="60" dur="1" fill="hold">
                                          <p:stCondLst>
                                            <p:cond delay="0"/>
                                          </p:stCondLst>
                                        </p:cTn>
                                        <p:tgtEl>
                                          <p:spTgt spid="37"/>
                                        </p:tgtEl>
                                        <p:attrNameLst>
                                          <p:attrName>style.visibility</p:attrName>
                                        </p:attrNameLst>
                                      </p:cBhvr>
                                      <p:to>
                                        <p:strVal val="visible"/>
                                      </p:to>
                                    </p:set>
                                    <p:anim calcmode="lin" valueType="num">
                                      <p:cBhvr>
                                        <p:cTn id="61" dur="500" fill="hold"/>
                                        <p:tgtEl>
                                          <p:spTgt spid="37"/>
                                        </p:tgtEl>
                                        <p:attrNameLst>
                                          <p:attrName>ppt_w</p:attrName>
                                        </p:attrNameLst>
                                      </p:cBhvr>
                                      <p:tavLst>
                                        <p:tav tm="0">
                                          <p:val>
                                            <p:fltVal val="0"/>
                                          </p:val>
                                        </p:tav>
                                        <p:tav tm="100000">
                                          <p:val>
                                            <p:strVal val="#ppt_w"/>
                                          </p:val>
                                        </p:tav>
                                      </p:tavLst>
                                    </p:anim>
                                    <p:anim calcmode="lin" valueType="num">
                                      <p:cBhvr>
                                        <p:cTn id="62" dur="500" fill="hold"/>
                                        <p:tgtEl>
                                          <p:spTgt spid="37"/>
                                        </p:tgtEl>
                                        <p:attrNameLst>
                                          <p:attrName>ppt_h</p:attrName>
                                        </p:attrNameLst>
                                      </p:cBhvr>
                                      <p:tavLst>
                                        <p:tav tm="0">
                                          <p:val>
                                            <p:fltVal val="0"/>
                                          </p:val>
                                        </p:tav>
                                        <p:tav tm="100000">
                                          <p:val>
                                            <p:strVal val="#ppt_h"/>
                                          </p:val>
                                        </p:tav>
                                      </p:tavLst>
                                    </p:anim>
                                    <p:animEffect transition="in" filter="fade">
                                      <p:cBhvr>
                                        <p:cTn id="63" dur="500"/>
                                        <p:tgtEl>
                                          <p:spTgt spid="37"/>
                                        </p:tgtEl>
                                      </p:cBhvr>
                                    </p:animEffect>
                                  </p:childTnLst>
                                </p:cTn>
                              </p:par>
                              <p:par>
                                <p:cTn id="64" presetID="53" presetClass="entr" presetSubtype="16" fill="hold" grpId="0" nodeType="withEffect">
                                  <p:stCondLst>
                                    <p:cond delay="0"/>
                                  </p:stCondLst>
                                  <p:childTnLst>
                                    <p:set>
                                      <p:cBhvr>
                                        <p:cTn id="65" dur="1" fill="hold">
                                          <p:stCondLst>
                                            <p:cond delay="0"/>
                                          </p:stCondLst>
                                        </p:cTn>
                                        <p:tgtEl>
                                          <p:spTgt spid="41"/>
                                        </p:tgtEl>
                                        <p:attrNameLst>
                                          <p:attrName>style.visibility</p:attrName>
                                        </p:attrNameLst>
                                      </p:cBhvr>
                                      <p:to>
                                        <p:strVal val="visible"/>
                                      </p:to>
                                    </p:set>
                                    <p:anim calcmode="lin" valueType="num">
                                      <p:cBhvr>
                                        <p:cTn id="66" dur="500" fill="hold"/>
                                        <p:tgtEl>
                                          <p:spTgt spid="41"/>
                                        </p:tgtEl>
                                        <p:attrNameLst>
                                          <p:attrName>ppt_w</p:attrName>
                                        </p:attrNameLst>
                                      </p:cBhvr>
                                      <p:tavLst>
                                        <p:tav tm="0">
                                          <p:val>
                                            <p:fltVal val="0"/>
                                          </p:val>
                                        </p:tav>
                                        <p:tav tm="100000">
                                          <p:val>
                                            <p:strVal val="#ppt_w"/>
                                          </p:val>
                                        </p:tav>
                                      </p:tavLst>
                                    </p:anim>
                                    <p:anim calcmode="lin" valueType="num">
                                      <p:cBhvr>
                                        <p:cTn id="67" dur="500" fill="hold"/>
                                        <p:tgtEl>
                                          <p:spTgt spid="41"/>
                                        </p:tgtEl>
                                        <p:attrNameLst>
                                          <p:attrName>ppt_h</p:attrName>
                                        </p:attrNameLst>
                                      </p:cBhvr>
                                      <p:tavLst>
                                        <p:tav tm="0">
                                          <p:val>
                                            <p:fltVal val="0"/>
                                          </p:val>
                                        </p:tav>
                                        <p:tav tm="100000">
                                          <p:val>
                                            <p:strVal val="#ppt_h"/>
                                          </p:val>
                                        </p:tav>
                                      </p:tavLst>
                                    </p:anim>
                                    <p:animEffect transition="in" filter="fade">
                                      <p:cBhvr>
                                        <p:cTn id="68"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P spid="13" grpId="0" animBg="1"/>
      <p:bldP spid="14" grpId="0"/>
      <p:bldP spid="20" grpId="0" animBg="1"/>
      <p:bldP spid="21" grpId="0"/>
      <p:bldP spid="36" grpId="0"/>
      <p:bldP spid="41" grpId="0"/>
    </p:bldLst>
  </p:timing>
</p:sld>
</file>

<file path=ppt/slides/slide11.xml><?xml version="1.0" encoding="utf-8"?>
<p:sld xmlns:a="http://schemas.openxmlformats.org/drawingml/2006/main" xmlns:r="http://schemas.openxmlformats.org/officeDocument/2006/relationships" xmlns:p="http://schemas.openxmlformats.org/presentationml/2006/main">
  <p:cSld>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170" name="Title 1"/>
          <p:cNvSpPr>
            <a:spLocks noGrp="1"/>
          </p:cNvSpPr>
          <p:nvPr>
            <p:ph type="title" idx="4294967295"/>
          </p:nvPr>
        </p:nvSpPr>
        <p:spPr/>
        <p:txBody>
          <a:bodyPr/>
          <a:lstStyle/>
          <a:p>
            <a:pPr rtl="1"/>
            <a:r>
              <a:rPr lang="ar-EG" sz="3200" dirty="0"/>
              <a:t>عامل الناس على قدر عقولهم </a:t>
            </a:r>
            <a:endParaRPr lang="fr-FR" sz="3200" dirty="0"/>
          </a:p>
        </p:txBody>
      </p:sp>
      <p:sp>
        <p:nvSpPr>
          <p:cNvPr id="7171" name="Content Placeholder 2"/>
          <p:cNvSpPr>
            <a:spLocks noGrp="1"/>
          </p:cNvSpPr>
          <p:nvPr>
            <p:ph idx="4294967295"/>
          </p:nvPr>
        </p:nvSpPr>
        <p:spPr/>
        <p:txBody>
          <a:bodyPr/>
          <a:lstStyle/>
          <a:p>
            <a:pPr marL="0" indent="0" algn="justLow" rtl="1">
              <a:buNone/>
            </a:pPr>
            <a:r>
              <a:rPr lang="ar-EG" altLang="zh-CN" sz="2800" dirty="0">
                <a:solidFill>
                  <a:srgbClr val="002060"/>
                </a:solidFill>
                <a:ea typeface="SimSun" pitchFamily="2" charset="-122"/>
              </a:rPr>
              <a:t>قال رسول الله صلى الله عليه وسلم في حديث شريف ( أمرت أن أخاطب الناس </a:t>
            </a:r>
            <a:r>
              <a:rPr lang="ar-EG" altLang="zh-CN" sz="2800" dirty="0" smtClean="0">
                <a:solidFill>
                  <a:srgbClr val="002060"/>
                </a:solidFill>
                <a:ea typeface="SimSun" pitchFamily="2" charset="-122"/>
              </a:rPr>
              <a:t>على</a:t>
            </a:r>
            <a:br>
              <a:rPr lang="ar-EG" altLang="zh-CN" sz="2800" dirty="0" smtClean="0">
                <a:solidFill>
                  <a:srgbClr val="002060"/>
                </a:solidFill>
                <a:ea typeface="SimSun" pitchFamily="2" charset="-122"/>
              </a:rPr>
            </a:br>
            <a:r>
              <a:rPr lang="ar-EG" altLang="zh-CN" sz="2800" dirty="0" smtClean="0">
                <a:solidFill>
                  <a:srgbClr val="002060"/>
                </a:solidFill>
                <a:ea typeface="SimSun" pitchFamily="2" charset="-122"/>
              </a:rPr>
              <a:t>قدر </a:t>
            </a:r>
            <a:r>
              <a:rPr lang="ar-EG" altLang="zh-CN" sz="2800" dirty="0">
                <a:solidFill>
                  <a:srgbClr val="002060"/>
                </a:solidFill>
                <a:ea typeface="SimSun" pitchFamily="2" charset="-122"/>
              </a:rPr>
              <a:t>عقولهم </a:t>
            </a:r>
            <a:r>
              <a:rPr lang="ar-EG" altLang="zh-CN" sz="2800" dirty="0" smtClean="0">
                <a:solidFill>
                  <a:srgbClr val="002060"/>
                </a:solidFill>
                <a:ea typeface="SimSun" pitchFamily="2" charset="-122"/>
              </a:rPr>
              <a:t>)</a:t>
            </a:r>
          </a:p>
          <a:p>
            <a:pPr marL="0" indent="0" algn="justLow" rtl="1">
              <a:buNone/>
            </a:pPr>
            <a:endParaRPr lang="ar-EG" altLang="zh-CN" sz="2800" dirty="0">
              <a:solidFill>
                <a:srgbClr val="002060"/>
              </a:solidFill>
              <a:ea typeface="SimSun" pitchFamily="2" charset="-122"/>
            </a:endParaRPr>
          </a:p>
          <a:p>
            <a:pPr marL="0" indent="0" algn="justLow" rtl="1">
              <a:buNone/>
            </a:pPr>
            <a:r>
              <a:rPr lang="ar-EG" altLang="zh-CN" sz="2800" dirty="0">
                <a:solidFill>
                  <a:srgbClr val="002060"/>
                </a:solidFill>
                <a:ea typeface="SimSun" pitchFamily="2" charset="-122"/>
              </a:rPr>
              <a:t>وعلينا جميعا أن نقتدي بسنة نبينا ونعامل الناس على قدر عقولهم وسنؤثر فيهم تأثيراً ايجابيا فيجب أن تتعرف على عقول الناس وعلى عقلك أنت الذي ينتمي إلى أحد المستويات الأربعة التالية </a:t>
            </a:r>
            <a:r>
              <a:rPr lang="ar-EG" altLang="zh-CN" sz="2800" dirty="0" smtClean="0">
                <a:solidFill>
                  <a:srgbClr val="002060"/>
                </a:solidFill>
                <a:ea typeface="SimSun" pitchFamily="2" charset="-122"/>
              </a:rPr>
              <a:t>:</a:t>
            </a:r>
            <a:endParaRPr lang="ar-EG" altLang="zh-CN" sz="2800" dirty="0">
              <a:solidFill>
                <a:srgbClr val="002060"/>
              </a:solidFill>
              <a:ea typeface="SimSun" pitchFamily="2" charset="-122"/>
            </a:endParaRPr>
          </a:p>
        </p:txBody>
      </p:sp>
    </p:spTree>
    <p:extLst>
      <p:ext uri="{BB962C8B-B14F-4D97-AF65-F5344CB8AC3E}">
        <p14:creationId xmlns:p14="http://schemas.microsoft.com/office/powerpoint/2010/main" xmlns="" val="1947564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Effect transition="in" filter="barn(inVertical)">
                                      <p:cBhvr>
                                        <p:cTn id="7" dur="500"/>
                                        <p:tgtEl>
                                          <p:spTgt spid="71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171">
                                            <p:txEl>
                                              <p:pRg st="2" end="2"/>
                                            </p:txEl>
                                          </p:spTgt>
                                        </p:tgtEl>
                                        <p:attrNameLst>
                                          <p:attrName>style.visibility</p:attrName>
                                        </p:attrNameLst>
                                      </p:cBhvr>
                                      <p:to>
                                        <p:strVal val="visible"/>
                                      </p:to>
                                    </p:set>
                                    <p:animEffect transition="in" filter="barn(inVertical)">
                                      <p:cBhvr>
                                        <p:cTn id="12" dur="500"/>
                                        <p:tgtEl>
                                          <p:spTgt spid="717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1" name="Title 1"/>
          <p:cNvSpPr txBox="1">
            <a:spLocks/>
          </p:cNvSpPr>
          <p:nvPr/>
        </p:nvSpPr>
        <p:spPr bwMode="auto">
          <a:xfrm>
            <a:off x="457200" y="206375"/>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rtl="1"/>
            <a:r>
              <a:rPr lang="ar-EG" sz="3200" b="1" dirty="0" smtClean="0">
                <a:solidFill>
                  <a:srgbClr val="000000"/>
                </a:solidFill>
              </a:rPr>
              <a:t>المستوى </a:t>
            </a:r>
            <a:r>
              <a:rPr lang="ar-EG" sz="3200" b="1" dirty="0">
                <a:solidFill>
                  <a:srgbClr val="000000"/>
                </a:solidFill>
              </a:rPr>
              <a:t>الأول من العقول</a:t>
            </a:r>
            <a:endParaRPr lang="fr-FR" sz="3200" b="1" dirty="0">
              <a:solidFill>
                <a:srgbClr val="000000"/>
              </a:solidFill>
            </a:endParaRPr>
          </a:p>
        </p:txBody>
      </p:sp>
      <p:sp>
        <p:nvSpPr>
          <p:cNvPr id="9" name="Folded Corner 8"/>
          <p:cNvSpPr/>
          <p:nvPr/>
        </p:nvSpPr>
        <p:spPr bwMode="auto">
          <a:xfrm>
            <a:off x="4729768" y="1203598"/>
            <a:ext cx="3960440" cy="3096344"/>
          </a:xfrm>
          <a:prstGeom prst="foldedCorner">
            <a:avLst/>
          </a:prstGeom>
          <a:gradFill flip="none" rotWithShape="1">
            <a:gsLst>
              <a:gs pos="0">
                <a:srgbClr val="00B050">
                  <a:tint val="66000"/>
                  <a:satMod val="160000"/>
                </a:srgbClr>
              </a:gs>
              <a:gs pos="50000">
                <a:srgbClr val="00B050">
                  <a:tint val="44500"/>
                  <a:satMod val="160000"/>
                </a:srgbClr>
              </a:gs>
              <a:gs pos="100000">
                <a:srgbClr val="00B050">
                  <a:tint val="23500"/>
                  <a:satMod val="160000"/>
                </a:srgbClr>
              </a:gs>
            </a:gsLst>
            <a:path path="circle">
              <a:fillToRect l="50000" t="50000" r="50000" b="50000"/>
            </a:path>
            <a:tileRect/>
          </a:gra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justLow" rtl="1"/>
            <a:r>
              <a:rPr lang="ar-EG" sz="2800" b="1" dirty="0">
                <a:solidFill>
                  <a:srgbClr val="7030A0"/>
                </a:solidFill>
              </a:rPr>
              <a:t>الذي نجد أصاحبه </a:t>
            </a:r>
            <a:r>
              <a:rPr lang="ar-EG" sz="2800" b="1" dirty="0" smtClean="0">
                <a:solidFill>
                  <a:srgbClr val="7030A0"/>
                </a:solidFill>
              </a:rPr>
              <a:t>يعارضون</a:t>
            </a:r>
            <a:br>
              <a:rPr lang="ar-EG" sz="2800" b="1" dirty="0" smtClean="0">
                <a:solidFill>
                  <a:srgbClr val="7030A0"/>
                </a:solidFill>
              </a:rPr>
            </a:br>
            <a:r>
              <a:rPr lang="ar-EG" sz="2800" b="1" dirty="0" smtClean="0">
                <a:solidFill>
                  <a:srgbClr val="7030A0"/>
                </a:solidFill>
              </a:rPr>
              <a:t>أي </a:t>
            </a:r>
            <a:r>
              <a:rPr lang="ar-EG" sz="2800" b="1" dirty="0">
                <a:solidFill>
                  <a:srgbClr val="7030A0"/>
                </a:solidFill>
              </a:rPr>
              <a:t>اقتراح ويسميهم البعض بأصحاب العقول المقفولة وهؤلاء اظهر الاهتمام بهم وأشعرهم بأهميتهم واجعلهم يقولون كل ما لديهم ولا </a:t>
            </a:r>
            <a:r>
              <a:rPr lang="ar-EG" sz="2800" b="1" dirty="0" smtClean="0">
                <a:solidFill>
                  <a:srgbClr val="7030A0"/>
                </a:solidFill>
              </a:rPr>
              <a:t>تجادلهم</a:t>
            </a:r>
            <a:endParaRPr kumimoji="0" lang="ar-EG" sz="2800" b="1" i="0" u="none" strike="noStrike" cap="none" normalizeH="0" baseline="0" dirty="0" smtClean="0">
              <a:ln>
                <a:noFill/>
              </a:ln>
              <a:solidFill>
                <a:srgbClr val="7030A0"/>
              </a:solidFill>
              <a:effectLst/>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457200" y="1387030"/>
            <a:ext cx="3384376" cy="303917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07558699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1" name="Title 1"/>
          <p:cNvSpPr txBox="1">
            <a:spLocks/>
          </p:cNvSpPr>
          <p:nvPr/>
        </p:nvSpPr>
        <p:spPr bwMode="auto">
          <a:xfrm>
            <a:off x="457200" y="206375"/>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rtl="1"/>
            <a:r>
              <a:rPr lang="ar-EG" sz="3200" b="1" dirty="0" smtClean="0">
                <a:solidFill>
                  <a:srgbClr val="000000"/>
                </a:solidFill>
              </a:rPr>
              <a:t>المستوى </a:t>
            </a:r>
            <a:r>
              <a:rPr lang="ar-EG" sz="3200" b="1" dirty="0">
                <a:solidFill>
                  <a:srgbClr val="000000"/>
                </a:solidFill>
              </a:rPr>
              <a:t>الثاني من العقول </a:t>
            </a:r>
            <a:endParaRPr lang="fr-FR" sz="3200" b="1" dirty="0">
              <a:solidFill>
                <a:srgbClr val="000000"/>
              </a:solidFill>
            </a:endParaRPr>
          </a:p>
        </p:txBody>
      </p:sp>
      <p:sp>
        <p:nvSpPr>
          <p:cNvPr id="9" name="Folded Corner 8"/>
          <p:cNvSpPr/>
          <p:nvPr/>
        </p:nvSpPr>
        <p:spPr bwMode="auto">
          <a:xfrm>
            <a:off x="4729768" y="1203598"/>
            <a:ext cx="3960440" cy="3096344"/>
          </a:xfrm>
          <a:prstGeom prst="foldedCorner">
            <a:avLst/>
          </a:prstGeom>
          <a:gradFill flip="none" rotWithShape="1">
            <a:gsLst>
              <a:gs pos="0">
                <a:srgbClr val="00B050">
                  <a:tint val="66000"/>
                  <a:satMod val="160000"/>
                </a:srgbClr>
              </a:gs>
              <a:gs pos="50000">
                <a:srgbClr val="00B050">
                  <a:tint val="44500"/>
                  <a:satMod val="160000"/>
                </a:srgbClr>
              </a:gs>
              <a:gs pos="100000">
                <a:srgbClr val="00B050">
                  <a:tint val="23500"/>
                  <a:satMod val="160000"/>
                </a:srgbClr>
              </a:gs>
            </a:gsLst>
            <a:path path="circle">
              <a:fillToRect l="50000" t="50000" r="50000" b="50000"/>
            </a:path>
            <a:tileRect/>
          </a:gra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justLow" rtl="1"/>
            <a:r>
              <a:rPr lang="ar-EG" sz="2800" b="1" dirty="0">
                <a:solidFill>
                  <a:srgbClr val="7030A0"/>
                </a:solidFill>
              </a:rPr>
              <a:t>وهو الذي نجد أصحابه يصغون لكل اقتراح ولكنهم لا يقتنعون إلا بالبرهان الكامل ويسمونهم العقل المفتوح وهؤلاء عاملهم بأسلوبك الهادئ المتزن الحكيم وهؤلاء وكل ما نحتاج إليه معهم هو الحجة والقدرة على الإقناع.</a:t>
            </a:r>
            <a:endParaRPr kumimoji="0" lang="ar-EG" sz="2800" b="1" i="0" u="none" strike="noStrike" cap="none" normalizeH="0" baseline="0" dirty="0" smtClean="0">
              <a:ln>
                <a:noFill/>
              </a:ln>
              <a:solidFill>
                <a:srgbClr val="7030A0"/>
              </a:solidFill>
              <a:effectLst/>
            </a:endParaRPr>
          </a:p>
        </p:txBody>
      </p:sp>
      <p:pic>
        <p:nvPicPr>
          <p:cNvPr id="2050" name="Picture 2"/>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483518" y="1311610"/>
            <a:ext cx="3497718" cy="2880320"/>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70202968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1" name="Title 1"/>
          <p:cNvSpPr txBox="1">
            <a:spLocks/>
          </p:cNvSpPr>
          <p:nvPr/>
        </p:nvSpPr>
        <p:spPr bwMode="auto">
          <a:xfrm>
            <a:off x="457200" y="206375"/>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rtl="1"/>
            <a:r>
              <a:rPr lang="ar-EG" sz="3200" b="1" dirty="0" smtClean="0">
                <a:solidFill>
                  <a:srgbClr val="000000"/>
                </a:solidFill>
              </a:rPr>
              <a:t>المستوى </a:t>
            </a:r>
            <a:r>
              <a:rPr lang="ar-EG" sz="3200" b="1" dirty="0">
                <a:solidFill>
                  <a:srgbClr val="000000"/>
                </a:solidFill>
              </a:rPr>
              <a:t>الثالث من العقول </a:t>
            </a:r>
            <a:endParaRPr lang="fr-FR" sz="3200" b="1" dirty="0">
              <a:solidFill>
                <a:srgbClr val="000000"/>
              </a:solidFill>
            </a:endParaRPr>
          </a:p>
        </p:txBody>
      </p:sp>
      <p:sp>
        <p:nvSpPr>
          <p:cNvPr id="9" name="Folded Corner 8"/>
          <p:cNvSpPr/>
          <p:nvPr/>
        </p:nvSpPr>
        <p:spPr bwMode="auto">
          <a:xfrm>
            <a:off x="4729768" y="1203598"/>
            <a:ext cx="3960440" cy="3096344"/>
          </a:xfrm>
          <a:prstGeom prst="foldedCorner">
            <a:avLst/>
          </a:prstGeom>
          <a:gradFill flip="none" rotWithShape="1">
            <a:gsLst>
              <a:gs pos="0">
                <a:srgbClr val="00B050">
                  <a:tint val="66000"/>
                  <a:satMod val="160000"/>
                </a:srgbClr>
              </a:gs>
              <a:gs pos="50000">
                <a:srgbClr val="00B050">
                  <a:tint val="44500"/>
                  <a:satMod val="160000"/>
                </a:srgbClr>
              </a:gs>
              <a:gs pos="100000">
                <a:srgbClr val="00B050">
                  <a:tint val="23500"/>
                  <a:satMod val="160000"/>
                </a:srgbClr>
              </a:gs>
            </a:gsLst>
            <a:path path="circle">
              <a:fillToRect l="50000" t="50000" r="50000" b="50000"/>
            </a:path>
            <a:tileRect/>
          </a:gra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justLow" rtl="1"/>
            <a:r>
              <a:rPr lang="ar-EG" sz="2800" b="1" dirty="0">
                <a:solidFill>
                  <a:srgbClr val="7030A0"/>
                </a:solidFill>
              </a:rPr>
              <a:t>وهو الذي نجد أصحابه يصغون لما يعرض عليهم من اقتراحات ومستعدون للإقناع عند أول برهان تبديه لهم لأن عقولهم طيعة .</a:t>
            </a:r>
            <a:endParaRPr kumimoji="0" lang="ar-EG" sz="2800" b="1" i="0" u="none" strike="noStrike" cap="none" normalizeH="0" baseline="0" dirty="0" smtClean="0">
              <a:ln>
                <a:noFill/>
              </a:ln>
              <a:solidFill>
                <a:srgbClr val="7030A0"/>
              </a:solidFill>
              <a:effectLst/>
            </a:endParaRPr>
          </a:p>
        </p:txBody>
      </p:sp>
      <p:pic>
        <p:nvPicPr>
          <p:cNvPr id="3074" name="Picture 2"/>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599778" y="1347614"/>
            <a:ext cx="3612182" cy="2808312"/>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17080033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1" name="Title 1"/>
          <p:cNvSpPr txBox="1">
            <a:spLocks/>
          </p:cNvSpPr>
          <p:nvPr/>
        </p:nvSpPr>
        <p:spPr bwMode="auto">
          <a:xfrm>
            <a:off x="457200" y="206375"/>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rtl="1"/>
            <a:r>
              <a:rPr lang="ar-EG" sz="3200" b="1" dirty="0" smtClean="0">
                <a:solidFill>
                  <a:srgbClr val="000000"/>
                </a:solidFill>
              </a:rPr>
              <a:t>المستوى </a:t>
            </a:r>
            <a:r>
              <a:rPr lang="ar-EG" sz="3200" b="1" dirty="0">
                <a:solidFill>
                  <a:srgbClr val="000000"/>
                </a:solidFill>
              </a:rPr>
              <a:t>الرابع من العقول </a:t>
            </a:r>
            <a:endParaRPr lang="fr-FR" sz="3200" b="1" dirty="0">
              <a:solidFill>
                <a:srgbClr val="000000"/>
              </a:solidFill>
            </a:endParaRPr>
          </a:p>
        </p:txBody>
      </p:sp>
      <p:sp>
        <p:nvSpPr>
          <p:cNvPr id="9" name="Folded Corner 8"/>
          <p:cNvSpPr/>
          <p:nvPr/>
        </p:nvSpPr>
        <p:spPr bwMode="auto">
          <a:xfrm>
            <a:off x="4729768" y="1203598"/>
            <a:ext cx="3960440" cy="3096344"/>
          </a:xfrm>
          <a:prstGeom prst="foldedCorner">
            <a:avLst/>
          </a:prstGeom>
          <a:gradFill flip="none" rotWithShape="1">
            <a:gsLst>
              <a:gs pos="0">
                <a:srgbClr val="00B050">
                  <a:tint val="66000"/>
                  <a:satMod val="160000"/>
                </a:srgbClr>
              </a:gs>
              <a:gs pos="50000">
                <a:srgbClr val="00B050">
                  <a:tint val="44500"/>
                  <a:satMod val="160000"/>
                </a:srgbClr>
              </a:gs>
              <a:gs pos="100000">
                <a:srgbClr val="00B050">
                  <a:tint val="23500"/>
                  <a:satMod val="160000"/>
                </a:srgbClr>
              </a:gs>
            </a:gsLst>
            <a:path path="circle">
              <a:fillToRect l="50000" t="50000" r="50000" b="50000"/>
            </a:path>
            <a:tileRect/>
          </a:gra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justLow" rtl="1"/>
            <a:r>
              <a:rPr lang="ar-EG" sz="2800" b="1" dirty="0">
                <a:solidFill>
                  <a:srgbClr val="7030A0"/>
                </a:solidFill>
              </a:rPr>
              <a:t>وهو الذي نجد أصحابه في حالة سلام يتابعون الآراء والمقترحات من غير مناقشة أو تردد وبغير برهان ماداموا يثقون بك. </a:t>
            </a:r>
            <a:endParaRPr kumimoji="0" lang="ar-EG" sz="2800" b="1" i="0" u="none" strike="noStrike" cap="none" normalizeH="0" baseline="0" dirty="0" smtClean="0">
              <a:ln>
                <a:noFill/>
              </a:ln>
              <a:solidFill>
                <a:srgbClr val="7030A0"/>
              </a:solidFill>
              <a:effectLst/>
            </a:endParaRPr>
          </a:p>
        </p:txBody>
      </p:sp>
      <p:pic>
        <p:nvPicPr>
          <p:cNvPr id="4098" name="Picture 2"/>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755576" y="1347614"/>
            <a:ext cx="3048000" cy="28083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10382325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grpSp>
        <p:nvGrpSpPr>
          <p:cNvPr id="2" name="Group 3"/>
          <p:cNvGrpSpPr>
            <a:grpSpLocks/>
          </p:cNvGrpSpPr>
          <p:nvPr/>
        </p:nvGrpSpPr>
        <p:grpSpPr bwMode="auto">
          <a:xfrm>
            <a:off x="7122368" y="1329612"/>
            <a:ext cx="762000" cy="498872"/>
            <a:chOff x="0" y="0"/>
            <a:chExt cx="1549" cy="1351"/>
          </a:xfrm>
        </p:grpSpPr>
        <p:sp>
          <p:nvSpPr>
            <p:cNvPr id="3" name="AutoShape 4"/>
            <p:cNvSpPr>
              <a:spLocks noChangeArrowheads="1"/>
            </p:cNvSpPr>
            <p:nvPr/>
          </p:nvSpPr>
          <p:spPr bwMode="auto">
            <a:xfrm>
              <a:off x="13" y="23"/>
              <a:ext cx="1536" cy="1328"/>
            </a:xfrm>
            <a:prstGeom prst="hexagon">
              <a:avLst>
                <a:gd name="adj" fmla="val 28916"/>
                <a:gd name="vf" fmla="val 115470"/>
              </a:avLst>
            </a:prstGeom>
            <a:solidFill>
              <a:srgbClr val="00B050"/>
            </a:soli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4"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5" name="AutoShape 6"/>
            <p:cNvSpPr>
              <a:spLocks noChangeArrowheads="1"/>
            </p:cNvSpPr>
            <p:nvPr/>
          </p:nvSpPr>
          <p:spPr bwMode="auto">
            <a:xfrm>
              <a:off x="90" y="81"/>
              <a:ext cx="1349" cy="1167"/>
            </a:xfrm>
            <a:prstGeom prst="hexagon">
              <a:avLst>
                <a:gd name="adj" fmla="val 28896"/>
                <a:gd name="vf" fmla="val 115470"/>
              </a:avLst>
            </a:prstGeom>
            <a:gradFill>
              <a:gsLst>
                <a:gs pos="0">
                  <a:srgbClr val="00B050"/>
                </a:gs>
                <a:gs pos="50000">
                  <a:srgbClr val="92D050"/>
                </a:gs>
                <a:gs pos="100000">
                  <a:srgbClr val="009900"/>
                </a:gs>
              </a:gsLst>
              <a:lin ang="5400000" scaled="0"/>
            </a:gradFill>
            <a:ln w="9525" cmpd="sng">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defRPr/>
              </a:pPr>
              <a:endParaRPr lang="ar-EG" sz="700">
                <a:solidFill>
                  <a:srgbClr val="333300"/>
                </a:solidFill>
                <a:latin typeface="Verdana" panose="020B0604030504040204" pitchFamily="34" charset="0"/>
              </a:endParaRPr>
            </a:p>
          </p:txBody>
        </p:sp>
      </p:grpSp>
      <p:sp>
        <p:nvSpPr>
          <p:cNvPr id="6" name="Line 7"/>
          <p:cNvSpPr>
            <a:spLocks noChangeShapeType="1"/>
          </p:cNvSpPr>
          <p:nvPr/>
        </p:nvSpPr>
        <p:spPr bwMode="auto">
          <a:xfrm>
            <a:off x="2043956" y="1786812"/>
            <a:ext cx="5078413" cy="3572"/>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nchor="ctr"/>
          <a:lstStyle/>
          <a:p>
            <a:pPr algn="ctr" rtl="1"/>
            <a:endParaRPr lang="ar-EG" sz="2400">
              <a:solidFill>
                <a:prstClr val="black"/>
              </a:solidFill>
              <a:latin typeface="Arial" charset="0"/>
            </a:endParaRPr>
          </a:p>
        </p:txBody>
      </p:sp>
      <p:sp>
        <p:nvSpPr>
          <p:cNvPr id="7" name="Text Box 8"/>
          <p:cNvSpPr txBox="1">
            <a:spLocks noChangeArrowheads="1"/>
          </p:cNvSpPr>
          <p:nvPr/>
        </p:nvSpPr>
        <p:spPr bwMode="auto">
          <a:xfrm>
            <a:off x="1383556" y="1275606"/>
            <a:ext cx="5738813" cy="45176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smtClean="0">
                <a:solidFill>
                  <a:srgbClr val="002060"/>
                </a:solidFill>
              </a:rPr>
              <a:t>لا </a:t>
            </a:r>
            <a:r>
              <a:rPr lang="ar-EG" sz="2400" b="1" dirty="0">
                <a:solidFill>
                  <a:srgbClr val="002060"/>
                </a:solidFill>
              </a:rPr>
              <a:t>يستطيع أي إنسان مهما بلغت قدرته أن يرضي الجميع </a:t>
            </a:r>
            <a:endParaRPr lang="en-US" sz="7200" b="1" dirty="0">
              <a:solidFill>
                <a:srgbClr val="002060"/>
              </a:solidFill>
            </a:endParaRPr>
          </a:p>
        </p:txBody>
      </p:sp>
      <p:sp>
        <p:nvSpPr>
          <p:cNvPr id="8" name="Text Box 9"/>
          <p:cNvSpPr txBox="1">
            <a:spLocks noChangeArrowheads="1"/>
          </p:cNvSpPr>
          <p:nvPr/>
        </p:nvSpPr>
        <p:spPr bwMode="auto">
          <a:xfrm>
            <a:off x="7339254" y="1403431"/>
            <a:ext cx="313939" cy="4055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en-US" sz="2100" b="1" dirty="0">
                <a:solidFill>
                  <a:srgbClr val="FFFFFF"/>
                </a:solidFill>
              </a:rPr>
              <a:t>1</a:t>
            </a:r>
          </a:p>
        </p:txBody>
      </p:sp>
      <p:sp>
        <p:nvSpPr>
          <p:cNvPr id="13" name="Line 14"/>
          <p:cNvSpPr>
            <a:spLocks noChangeShapeType="1"/>
          </p:cNvSpPr>
          <p:nvPr/>
        </p:nvSpPr>
        <p:spPr bwMode="auto">
          <a:xfrm>
            <a:off x="2043956" y="2472612"/>
            <a:ext cx="5078413" cy="3572"/>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nchor="ctr"/>
          <a:lstStyle/>
          <a:p>
            <a:pPr algn="ctr" rtl="1"/>
            <a:endParaRPr lang="ar-EG" sz="2400">
              <a:solidFill>
                <a:prstClr val="black"/>
              </a:solidFill>
              <a:latin typeface="Arial" charset="0"/>
            </a:endParaRPr>
          </a:p>
        </p:txBody>
      </p:sp>
      <p:sp>
        <p:nvSpPr>
          <p:cNvPr id="14" name="Text Box 15"/>
          <p:cNvSpPr txBox="1">
            <a:spLocks noChangeArrowheads="1"/>
          </p:cNvSpPr>
          <p:nvPr/>
        </p:nvSpPr>
        <p:spPr bwMode="auto">
          <a:xfrm>
            <a:off x="1383556" y="1995686"/>
            <a:ext cx="5738813" cy="3286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1600" b="1" dirty="0" smtClean="0">
                <a:solidFill>
                  <a:srgbClr val="002060"/>
                </a:solidFill>
              </a:rPr>
              <a:t>واجه </a:t>
            </a:r>
            <a:r>
              <a:rPr lang="ar-EG" sz="1600" b="1" dirty="0">
                <a:solidFill>
                  <a:srgbClr val="002060"/>
                </a:solidFill>
              </a:rPr>
              <a:t>معارضيك بإهمالهم وتذكر دائما أن الصفح والتسامح من أهم عوامل النجاح </a:t>
            </a:r>
            <a:endParaRPr lang="en-US" sz="5400" b="1" dirty="0">
              <a:solidFill>
                <a:srgbClr val="002060"/>
              </a:solidFill>
            </a:endParaRPr>
          </a:p>
        </p:txBody>
      </p:sp>
      <p:sp>
        <p:nvSpPr>
          <p:cNvPr id="20" name="Line 21"/>
          <p:cNvSpPr>
            <a:spLocks noChangeShapeType="1"/>
          </p:cNvSpPr>
          <p:nvPr/>
        </p:nvSpPr>
        <p:spPr bwMode="auto">
          <a:xfrm>
            <a:off x="2043956" y="3141743"/>
            <a:ext cx="5078413" cy="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nchor="ctr"/>
          <a:lstStyle/>
          <a:p>
            <a:pPr algn="ctr" rtl="1"/>
            <a:endParaRPr lang="ar-EG" sz="2400">
              <a:solidFill>
                <a:prstClr val="black"/>
              </a:solidFill>
              <a:latin typeface="Arial" charset="0"/>
            </a:endParaRPr>
          </a:p>
        </p:txBody>
      </p:sp>
      <p:sp>
        <p:nvSpPr>
          <p:cNvPr id="21" name="Text Box 22"/>
          <p:cNvSpPr txBox="1">
            <a:spLocks noChangeArrowheads="1"/>
          </p:cNvSpPr>
          <p:nvPr/>
        </p:nvSpPr>
        <p:spPr bwMode="auto">
          <a:xfrm>
            <a:off x="1383556" y="2643758"/>
            <a:ext cx="5738813" cy="3286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1600" b="1" dirty="0" smtClean="0">
                <a:solidFill>
                  <a:srgbClr val="002060"/>
                </a:solidFill>
              </a:rPr>
              <a:t>من </a:t>
            </a:r>
            <a:r>
              <a:rPr lang="ar-EG" sz="1600" b="1" dirty="0">
                <a:solidFill>
                  <a:srgbClr val="002060"/>
                </a:solidFill>
              </a:rPr>
              <a:t>العوامل التي تساعد الإنسان على أن يصفح ويتسامح أن يكون له هدف واضح </a:t>
            </a:r>
            <a:endParaRPr lang="en-US" sz="5400" b="1" dirty="0">
              <a:solidFill>
                <a:srgbClr val="002060"/>
              </a:solidFill>
            </a:endParaRPr>
          </a:p>
        </p:txBody>
      </p:sp>
      <p:sp>
        <p:nvSpPr>
          <p:cNvPr id="31" name="Title 1"/>
          <p:cNvSpPr txBox="1">
            <a:spLocks/>
          </p:cNvSpPr>
          <p:nvPr/>
        </p:nvSpPr>
        <p:spPr bwMode="auto">
          <a:xfrm>
            <a:off x="457200" y="206375"/>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rtl="1"/>
            <a:r>
              <a:rPr lang="ar-EG" sz="3200" b="1" dirty="0">
                <a:solidFill>
                  <a:srgbClr val="000000"/>
                </a:solidFill>
              </a:rPr>
              <a:t>فن المواجهة مع المعارضين </a:t>
            </a:r>
            <a:endParaRPr lang="fr-FR" sz="3200" b="1" dirty="0">
              <a:solidFill>
                <a:srgbClr val="000000"/>
              </a:solidFill>
            </a:endParaRPr>
          </a:p>
        </p:txBody>
      </p:sp>
      <p:grpSp>
        <p:nvGrpSpPr>
          <p:cNvPr id="32" name="Group 3"/>
          <p:cNvGrpSpPr>
            <a:grpSpLocks/>
          </p:cNvGrpSpPr>
          <p:nvPr/>
        </p:nvGrpSpPr>
        <p:grpSpPr bwMode="auto">
          <a:xfrm>
            <a:off x="7122368" y="2000870"/>
            <a:ext cx="762000" cy="498872"/>
            <a:chOff x="0" y="0"/>
            <a:chExt cx="1549" cy="1351"/>
          </a:xfrm>
        </p:grpSpPr>
        <p:sp>
          <p:nvSpPr>
            <p:cNvPr id="33" name="AutoShape 4"/>
            <p:cNvSpPr>
              <a:spLocks noChangeArrowheads="1"/>
            </p:cNvSpPr>
            <p:nvPr/>
          </p:nvSpPr>
          <p:spPr bwMode="auto">
            <a:xfrm>
              <a:off x="13" y="23"/>
              <a:ext cx="1536" cy="1328"/>
            </a:xfrm>
            <a:prstGeom prst="hexagon">
              <a:avLst>
                <a:gd name="adj" fmla="val 28916"/>
                <a:gd name="vf" fmla="val 115470"/>
              </a:avLst>
            </a:prstGeom>
            <a:solidFill>
              <a:srgbClr val="00B050"/>
            </a:soli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34"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35" name="AutoShape 6"/>
            <p:cNvSpPr>
              <a:spLocks noChangeArrowheads="1"/>
            </p:cNvSpPr>
            <p:nvPr/>
          </p:nvSpPr>
          <p:spPr bwMode="auto">
            <a:xfrm>
              <a:off x="90" y="81"/>
              <a:ext cx="1349" cy="1167"/>
            </a:xfrm>
            <a:prstGeom prst="hexagon">
              <a:avLst>
                <a:gd name="adj" fmla="val 28896"/>
                <a:gd name="vf" fmla="val 115470"/>
              </a:avLst>
            </a:prstGeom>
            <a:gradFill>
              <a:gsLst>
                <a:gs pos="0">
                  <a:srgbClr val="00B050"/>
                </a:gs>
                <a:gs pos="50000">
                  <a:srgbClr val="92D050"/>
                </a:gs>
                <a:gs pos="100000">
                  <a:srgbClr val="009900"/>
                </a:gs>
              </a:gsLst>
              <a:lin ang="5400000" scaled="0"/>
            </a:gradFill>
            <a:ln w="9525" cmpd="sng">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defRPr/>
              </a:pPr>
              <a:endParaRPr lang="ar-EG" sz="700">
                <a:solidFill>
                  <a:srgbClr val="333300"/>
                </a:solidFill>
                <a:latin typeface="Verdana" panose="020B0604030504040204" pitchFamily="34" charset="0"/>
              </a:endParaRPr>
            </a:p>
          </p:txBody>
        </p:sp>
      </p:grpSp>
      <p:sp>
        <p:nvSpPr>
          <p:cNvPr id="36" name="Text Box 9"/>
          <p:cNvSpPr txBox="1">
            <a:spLocks noChangeArrowheads="1"/>
          </p:cNvSpPr>
          <p:nvPr/>
        </p:nvSpPr>
        <p:spPr bwMode="auto">
          <a:xfrm>
            <a:off x="7339253" y="2074689"/>
            <a:ext cx="313940" cy="4055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en-GB" sz="2100" b="1" dirty="0">
                <a:solidFill>
                  <a:srgbClr val="FFFFFF"/>
                </a:solidFill>
              </a:rPr>
              <a:t>2</a:t>
            </a:r>
            <a:endParaRPr lang="en-US" sz="2100" b="1" dirty="0">
              <a:solidFill>
                <a:srgbClr val="FFFFFF"/>
              </a:solidFill>
            </a:endParaRPr>
          </a:p>
        </p:txBody>
      </p:sp>
      <p:grpSp>
        <p:nvGrpSpPr>
          <p:cNvPr id="37" name="Group 3"/>
          <p:cNvGrpSpPr>
            <a:grpSpLocks/>
          </p:cNvGrpSpPr>
          <p:nvPr/>
        </p:nvGrpSpPr>
        <p:grpSpPr bwMode="auto">
          <a:xfrm>
            <a:off x="7122368" y="2672128"/>
            <a:ext cx="762000" cy="498872"/>
            <a:chOff x="0" y="0"/>
            <a:chExt cx="1549" cy="1351"/>
          </a:xfrm>
        </p:grpSpPr>
        <p:sp>
          <p:nvSpPr>
            <p:cNvPr id="38" name="AutoShape 4"/>
            <p:cNvSpPr>
              <a:spLocks noChangeArrowheads="1"/>
            </p:cNvSpPr>
            <p:nvPr/>
          </p:nvSpPr>
          <p:spPr bwMode="auto">
            <a:xfrm>
              <a:off x="13" y="23"/>
              <a:ext cx="1536" cy="1328"/>
            </a:xfrm>
            <a:prstGeom prst="hexagon">
              <a:avLst>
                <a:gd name="adj" fmla="val 28916"/>
                <a:gd name="vf" fmla="val 115470"/>
              </a:avLst>
            </a:prstGeom>
            <a:solidFill>
              <a:srgbClr val="00B050"/>
            </a:soli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39"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40" name="AutoShape 6"/>
            <p:cNvSpPr>
              <a:spLocks noChangeArrowheads="1"/>
            </p:cNvSpPr>
            <p:nvPr/>
          </p:nvSpPr>
          <p:spPr bwMode="auto">
            <a:xfrm>
              <a:off x="90" y="81"/>
              <a:ext cx="1349" cy="1167"/>
            </a:xfrm>
            <a:prstGeom prst="hexagon">
              <a:avLst>
                <a:gd name="adj" fmla="val 28896"/>
                <a:gd name="vf" fmla="val 115470"/>
              </a:avLst>
            </a:prstGeom>
            <a:gradFill>
              <a:gsLst>
                <a:gs pos="0">
                  <a:srgbClr val="00B050"/>
                </a:gs>
                <a:gs pos="50000">
                  <a:srgbClr val="92D050"/>
                </a:gs>
                <a:gs pos="100000">
                  <a:srgbClr val="009900"/>
                </a:gs>
              </a:gsLst>
              <a:lin ang="5400000" scaled="0"/>
            </a:gradFill>
            <a:ln w="9525" cmpd="sng">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defRPr/>
              </a:pPr>
              <a:endParaRPr lang="ar-EG" sz="700">
                <a:solidFill>
                  <a:srgbClr val="333300"/>
                </a:solidFill>
                <a:latin typeface="Verdana" panose="020B0604030504040204" pitchFamily="34" charset="0"/>
              </a:endParaRPr>
            </a:p>
          </p:txBody>
        </p:sp>
      </p:grpSp>
      <p:sp>
        <p:nvSpPr>
          <p:cNvPr id="41" name="Text Box 9"/>
          <p:cNvSpPr txBox="1">
            <a:spLocks noChangeArrowheads="1"/>
          </p:cNvSpPr>
          <p:nvPr/>
        </p:nvSpPr>
        <p:spPr bwMode="auto">
          <a:xfrm>
            <a:off x="7339254" y="2745947"/>
            <a:ext cx="313939" cy="4055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en-US" sz="2100" b="1" dirty="0" smtClean="0">
                <a:solidFill>
                  <a:srgbClr val="FFFFFF"/>
                </a:solidFill>
              </a:rPr>
              <a:t>3</a:t>
            </a:r>
            <a:endParaRPr lang="en-US" sz="2100" b="1" dirty="0">
              <a:solidFill>
                <a:srgbClr val="FFFFFF"/>
              </a:solidFill>
            </a:endParaRPr>
          </a:p>
        </p:txBody>
      </p:sp>
      <p:sp>
        <p:nvSpPr>
          <p:cNvPr id="10" name="Rectangle 9"/>
          <p:cNvSpPr/>
          <p:nvPr/>
        </p:nvSpPr>
        <p:spPr>
          <a:xfrm>
            <a:off x="457200" y="3435846"/>
            <a:ext cx="8229600" cy="830997"/>
          </a:xfrm>
          <a:prstGeom prst="rect">
            <a:avLst/>
          </a:prstGeom>
          <a:solidFill>
            <a:srgbClr val="009900"/>
          </a:solidFill>
        </p:spPr>
        <p:txBody>
          <a:bodyPr wrap="square">
            <a:spAutoFit/>
          </a:bodyPr>
          <a:lstStyle/>
          <a:p>
            <a:pPr algn="ctr" rtl="1"/>
            <a:r>
              <a:rPr lang="ar-EG" sz="2400" b="1" dirty="0" smtClean="0"/>
              <a:t>سئل </a:t>
            </a:r>
            <a:r>
              <a:rPr lang="ar-EG" sz="2400" b="1" dirty="0"/>
              <a:t>أحد الحكماء عن رأيه في معارضيه وحساده فأجاب : لم يترك لي اهتمامي بهدفي وتحقيق رسالتي وقتا للكره </a:t>
            </a:r>
            <a:r>
              <a:rPr lang="ar-EG" sz="2400" b="1" dirty="0" smtClean="0"/>
              <a:t>والحقد</a:t>
            </a:r>
            <a:endParaRPr lang="ar-EG" sz="2400" b="1" dirty="0"/>
          </a:p>
        </p:txBody>
      </p:sp>
    </p:spTree>
    <p:extLst>
      <p:ext uri="{BB962C8B-B14F-4D97-AF65-F5344CB8AC3E}">
        <p14:creationId xmlns:p14="http://schemas.microsoft.com/office/powerpoint/2010/main" xmlns="" val="356101013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 calcmode="lin" valueType="num">
                                      <p:cBhvr>
                                        <p:cTn id="29" dur="500" fill="hold"/>
                                        <p:tgtEl>
                                          <p:spTgt spid="13"/>
                                        </p:tgtEl>
                                        <p:attrNameLst>
                                          <p:attrName>ppt_w</p:attrName>
                                        </p:attrNameLst>
                                      </p:cBhvr>
                                      <p:tavLst>
                                        <p:tav tm="0">
                                          <p:val>
                                            <p:fltVal val="0"/>
                                          </p:val>
                                        </p:tav>
                                        <p:tav tm="100000">
                                          <p:val>
                                            <p:strVal val="#ppt_w"/>
                                          </p:val>
                                        </p:tav>
                                      </p:tavLst>
                                    </p:anim>
                                    <p:anim calcmode="lin" valueType="num">
                                      <p:cBhvr>
                                        <p:cTn id="30" dur="500" fill="hold"/>
                                        <p:tgtEl>
                                          <p:spTgt spid="13"/>
                                        </p:tgtEl>
                                        <p:attrNameLst>
                                          <p:attrName>ppt_h</p:attrName>
                                        </p:attrNameLst>
                                      </p:cBhvr>
                                      <p:tavLst>
                                        <p:tav tm="0">
                                          <p:val>
                                            <p:fltVal val="0"/>
                                          </p:val>
                                        </p:tav>
                                        <p:tav tm="100000">
                                          <p:val>
                                            <p:strVal val="#ppt_h"/>
                                          </p:val>
                                        </p:tav>
                                      </p:tavLst>
                                    </p:anim>
                                    <p:animEffect transition="in" filter="fade">
                                      <p:cBhvr>
                                        <p:cTn id="31" dur="500"/>
                                        <p:tgtEl>
                                          <p:spTgt spid="13"/>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p:cTn id="34" dur="500" fill="hold"/>
                                        <p:tgtEl>
                                          <p:spTgt spid="14"/>
                                        </p:tgtEl>
                                        <p:attrNameLst>
                                          <p:attrName>ppt_w</p:attrName>
                                        </p:attrNameLst>
                                      </p:cBhvr>
                                      <p:tavLst>
                                        <p:tav tm="0">
                                          <p:val>
                                            <p:fltVal val="0"/>
                                          </p:val>
                                        </p:tav>
                                        <p:tav tm="100000">
                                          <p:val>
                                            <p:strVal val="#ppt_w"/>
                                          </p:val>
                                        </p:tav>
                                      </p:tavLst>
                                    </p:anim>
                                    <p:anim calcmode="lin" valueType="num">
                                      <p:cBhvr>
                                        <p:cTn id="35" dur="500" fill="hold"/>
                                        <p:tgtEl>
                                          <p:spTgt spid="14"/>
                                        </p:tgtEl>
                                        <p:attrNameLst>
                                          <p:attrName>ppt_h</p:attrName>
                                        </p:attrNameLst>
                                      </p:cBhvr>
                                      <p:tavLst>
                                        <p:tav tm="0">
                                          <p:val>
                                            <p:fltVal val="0"/>
                                          </p:val>
                                        </p:tav>
                                        <p:tav tm="100000">
                                          <p:val>
                                            <p:strVal val="#ppt_h"/>
                                          </p:val>
                                        </p:tav>
                                      </p:tavLst>
                                    </p:anim>
                                    <p:animEffect transition="in" filter="fade">
                                      <p:cBhvr>
                                        <p:cTn id="36" dur="500"/>
                                        <p:tgtEl>
                                          <p:spTgt spid="14"/>
                                        </p:tgtEl>
                                      </p:cBhvr>
                                    </p:animEffect>
                                  </p:childTnLst>
                                </p:cTn>
                              </p:par>
                              <p:par>
                                <p:cTn id="37" presetID="53" presetClass="entr" presetSubtype="16" fill="hold" nodeType="withEffect">
                                  <p:stCondLst>
                                    <p:cond delay="0"/>
                                  </p:stCondLst>
                                  <p:childTnLst>
                                    <p:set>
                                      <p:cBhvr>
                                        <p:cTn id="38" dur="1" fill="hold">
                                          <p:stCondLst>
                                            <p:cond delay="0"/>
                                          </p:stCondLst>
                                        </p:cTn>
                                        <p:tgtEl>
                                          <p:spTgt spid="32"/>
                                        </p:tgtEl>
                                        <p:attrNameLst>
                                          <p:attrName>style.visibility</p:attrName>
                                        </p:attrNameLst>
                                      </p:cBhvr>
                                      <p:to>
                                        <p:strVal val="visible"/>
                                      </p:to>
                                    </p:set>
                                    <p:anim calcmode="lin" valueType="num">
                                      <p:cBhvr>
                                        <p:cTn id="39" dur="500" fill="hold"/>
                                        <p:tgtEl>
                                          <p:spTgt spid="32"/>
                                        </p:tgtEl>
                                        <p:attrNameLst>
                                          <p:attrName>ppt_w</p:attrName>
                                        </p:attrNameLst>
                                      </p:cBhvr>
                                      <p:tavLst>
                                        <p:tav tm="0">
                                          <p:val>
                                            <p:fltVal val="0"/>
                                          </p:val>
                                        </p:tav>
                                        <p:tav tm="100000">
                                          <p:val>
                                            <p:strVal val="#ppt_w"/>
                                          </p:val>
                                        </p:tav>
                                      </p:tavLst>
                                    </p:anim>
                                    <p:anim calcmode="lin" valueType="num">
                                      <p:cBhvr>
                                        <p:cTn id="40" dur="500" fill="hold"/>
                                        <p:tgtEl>
                                          <p:spTgt spid="32"/>
                                        </p:tgtEl>
                                        <p:attrNameLst>
                                          <p:attrName>ppt_h</p:attrName>
                                        </p:attrNameLst>
                                      </p:cBhvr>
                                      <p:tavLst>
                                        <p:tav tm="0">
                                          <p:val>
                                            <p:fltVal val="0"/>
                                          </p:val>
                                        </p:tav>
                                        <p:tav tm="100000">
                                          <p:val>
                                            <p:strVal val="#ppt_h"/>
                                          </p:val>
                                        </p:tav>
                                      </p:tavLst>
                                    </p:anim>
                                    <p:animEffect transition="in" filter="fade">
                                      <p:cBhvr>
                                        <p:cTn id="41" dur="500"/>
                                        <p:tgtEl>
                                          <p:spTgt spid="32"/>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36"/>
                                        </p:tgtEl>
                                        <p:attrNameLst>
                                          <p:attrName>style.visibility</p:attrName>
                                        </p:attrNameLst>
                                      </p:cBhvr>
                                      <p:to>
                                        <p:strVal val="visible"/>
                                      </p:to>
                                    </p:set>
                                    <p:anim calcmode="lin" valueType="num">
                                      <p:cBhvr>
                                        <p:cTn id="44" dur="500" fill="hold"/>
                                        <p:tgtEl>
                                          <p:spTgt spid="36"/>
                                        </p:tgtEl>
                                        <p:attrNameLst>
                                          <p:attrName>ppt_w</p:attrName>
                                        </p:attrNameLst>
                                      </p:cBhvr>
                                      <p:tavLst>
                                        <p:tav tm="0">
                                          <p:val>
                                            <p:fltVal val="0"/>
                                          </p:val>
                                        </p:tav>
                                        <p:tav tm="100000">
                                          <p:val>
                                            <p:strVal val="#ppt_w"/>
                                          </p:val>
                                        </p:tav>
                                      </p:tavLst>
                                    </p:anim>
                                    <p:anim calcmode="lin" valueType="num">
                                      <p:cBhvr>
                                        <p:cTn id="45" dur="500" fill="hold"/>
                                        <p:tgtEl>
                                          <p:spTgt spid="36"/>
                                        </p:tgtEl>
                                        <p:attrNameLst>
                                          <p:attrName>ppt_h</p:attrName>
                                        </p:attrNameLst>
                                      </p:cBhvr>
                                      <p:tavLst>
                                        <p:tav tm="0">
                                          <p:val>
                                            <p:fltVal val="0"/>
                                          </p:val>
                                        </p:tav>
                                        <p:tav tm="100000">
                                          <p:val>
                                            <p:strVal val="#ppt_h"/>
                                          </p:val>
                                        </p:tav>
                                      </p:tavLst>
                                    </p:anim>
                                    <p:animEffect transition="in" filter="fade">
                                      <p:cBhvr>
                                        <p:cTn id="46" dur="500"/>
                                        <p:tgtEl>
                                          <p:spTgt spid="36"/>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20"/>
                                        </p:tgtEl>
                                        <p:attrNameLst>
                                          <p:attrName>style.visibility</p:attrName>
                                        </p:attrNameLst>
                                      </p:cBhvr>
                                      <p:to>
                                        <p:strVal val="visible"/>
                                      </p:to>
                                    </p:set>
                                    <p:anim calcmode="lin" valueType="num">
                                      <p:cBhvr>
                                        <p:cTn id="51" dur="500" fill="hold"/>
                                        <p:tgtEl>
                                          <p:spTgt spid="20"/>
                                        </p:tgtEl>
                                        <p:attrNameLst>
                                          <p:attrName>ppt_w</p:attrName>
                                        </p:attrNameLst>
                                      </p:cBhvr>
                                      <p:tavLst>
                                        <p:tav tm="0">
                                          <p:val>
                                            <p:fltVal val="0"/>
                                          </p:val>
                                        </p:tav>
                                        <p:tav tm="100000">
                                          <p:val>
                                            <p:strVal val="#ppt_w"/>
                                          </p:val>
                                        </p:tav>
                                      </p:tavLst>
                                    </p:anim>
                                    <p:anim calcmode="lin" valueType="num">
                                      <p:cBhvr>
                                        <p:cTn id="52" dur="500" fill="hold"/>
                                        <p:tgtEl>
                                          <p:spTgt spid="20"/>
                                        </p:tgtEl>
                                        <p:attrNameLst>
                                          <p:attrName>ppt_h</p:attrName>
                                        </p:attrNameLst>
                                      </p:cBhvr>
                                      <p:tavLst>
                                        <p:tav tm="0">
                                          <p:val>
                                            <p:fltVal val="0"/>
                                          </p:val>
                                        </p:tav>
                                        <p:tav tm="100000">
                                          <p:val>
                                            <p:strVal val="#ppt_h"/>
                                          </p:val>
                                        </p:tav>
                                      </p:tavLst>
                                    </p:anim>
                                    <p:animEffect transition="in" filter="fade">
                                      <p:cBhvr>
                                        <p:cTn id="53" dur="500"/>
                                        <p:tgtEl>
                                          <p:spTgt spid="20"/>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21"/>
                                        </p:tgtEl>
                                        <p:attrNameLst>
                                          <p:attrName>style.visibility</p:attrName>
                                        </p:attrNameLst>
                                      </p:cBhvr>
                                      <p:to>
                                        <p:strVal val="visible"/>
                                      </p:to>
                                    </p:set>
                                    <p:anim calcmode="lin" valueType="num">
                                      <p:cBhvr>
                                        <p:cTn id="56" dur="500" fill="hold"/>
                                        <p:tgtEl>
                                          <p:spTgt spid="21"/>
                                        </p:tgtEl>
                                        <p:attrNameLst>
                                          <p:attrName>ppt_w</p:attrName>
                                        </p:attrNameLst>
                                      </p:cBhvr>
                                      <p:tavLst>
                                        <p:tav tm="0">
                                          <p:val>
                                            <p:fltVal val="0"/>
                                          </p:val>
                                        </p:tav>
                                        <p:tav tm="100000">
                                          <p:val>
                                            <p:strVal val="#ppt_w"/>
                                          </p:val>
                                        </p:tav>
                                      </p:tavLst>
                                    </p:anim>
                                    <p:anim calcmode="lin" valueType="num">
                                      <p:cBhvr>
                                        <p:cTn id="57" dur="500" fill="hold"/>
                                        <p:tgtEl>
                                          <p:spTgt spid="21"/>
                                        </p:tgtEl>
                                        <p:attrNameLst>
                                          <p:attrName>ppt_h</p:attrName>
                                        </p:attrNameLst>
                                      </p:cBhvr>
                                      <p:tavLst>
                                        <p:tav tm="0">
                                          <p:val>
                                            <p:fltVal val="0"/>
                                          </p:val>
                                        </p:tav>
                                        <p:tav tm="100000">
                                          <p:val>
                                            <p:strVal val="#ppt_h"/>
                                          </p:val>
                                        </p:tav>
                                      </p:tavLst>
                                    </p:anim>
                                    <p:animEffect transition="in" filter="fade">
                                      <p:cBhvr>
                                        <p:cTn id="58" dur="500"/>
                                        <p:tgtEl>
                                          <p:spTgt spid="21"/>
                                        </p:tgtEl>
                                      </p:cBhvr>
                                    </p:animEffect>
                                  </p:childTnLst>
                                </p:cTn>
                              </p:par>
                              <p:par>
                                <p:cTn id="59" presetID="53" presetClass="entr" presetSubtype="16" fill="hold" nodeType="withEffect">
                                  <p:stCondLst>
                                    <p:cond delay="0"/>
                                  </p:stCondLst>
                                  <p:childTnLst>
                                    <p:set>
                                      <p:cBhvr>
                                        <p:cTn id="60" dur="1" fill="hold">
                                          <p:stCondLst>
                                            <p:cond delay="0"/>
                                          </p:stCondLst>
                                        </p:cTn>
                                        <p:tgtEl>
                                          <p:spTgt spid="37"/>
                                        </p:tgtEl>
                                        <p:attrNameLst>
                                          <p:attrName>style.visibility</p:attrName>
                                        </p:attrNameLst>
                                      </p:cBhvr>
                                      <p:to>
                                        <p:strVal val="visible"/>
                                      </p:to>
                                    </p:set>
                                    <p:anim calcmode="lin" valueType="num">
                                      <p:cBhvr>
                                        <p:cTn id="61" dur="500" fill="hold"/>
                                        <p:tgtEl>
                                          <p:spTgt spid="37"/>
                                        </p:tgtEl>
                                        <p:attrNameLst>
                                          <p:attrName>ppt_w</p:attrName>
                                        </p:attrNameLst>
                                      </p:cBhvr>
                                      <p:tavLst>
                                        <p:tav tm="0">
                                          <p:val>
                                            <p:fltVal val="0"/>
                                          </p:val>
                                        </p:tav>
                                        <p:tav tm="100000">
                                          <p:val>
                                            <p:strVal val="#ppt_w"/>
                                          </p:val>
                                        </p:tav>
                                      </p:tavLst>
                                    </p:anim>
                                    <p:anim calcmode="lin" valueType="num">
                                      <p:cBhvr>
                                        <p:cTn id="62" dur="500" fill="hold"/>
                                        <p:tgtEl>
                                          <p:spTgt spid="37"/>
                                        </p:tgtEl>
                                        <p:attrNameLst>
                                          <p:attrName>ppt_h</p:attrName>
                                        </p:attrNameLst>
                                      </p:cBhvr>
                                      <p:tavLst>
                                        <p:tav tm="0">
                                          <p:val>
                                            <p:fltVal val="0"/>
                                          </p:val>
                                        </p:tav>
                                        <p:tav tm="100000">
                                          <p:val>
                                            <p:strVal val="#ppt_h"/>
                                          </p:val>
                                        </p:tav>
                                      </p:tavLst>
                                    </p:anim>
                                    <p:animEffect transition="in" filter="fade">
                                      <p:cBhvr>
                                        <p:cTn id="63" dur="500"/>
                                        <p:tgtEl>
                                          <p:spTgt spid="37"/>
                                        </p:tgtEl>
                                      </p:cBhvr>
                                    </p:animEffect>
                                  </p:childTnLst>
                                </p:cTn>
                              </p:par>
                              <p:par>
                                <p:cTn id="64" presetID="53" presetClass="entr" presetSubtype="16" fill="hold" grpId="0" nodeType="withEffect">
                                  <p:stCondLst>
                                    <p:cond delay="0"/>
                                  </p:stCondLst>
                                  <p:childTnLst>
                                    <p:set>
                                      <p:cBhvr>
                                        <p:cTn id="65" dur="1" fill="hold">
                                          <p:stCondLst>
                                            <p:cond delay="0"/>
                                          </p:stCondLst>
                                        </p:cTn>
                                        <p:tgtEl>
                                          <p:spTgt spid="41"/>
                                        </p:tgtEl>
                                        <p:attrNameLst>
                                          <p:attrName>style.visibility</p:attrName>
                                        </p:attrNameLst>
                                      </p:cBhvr>
                                      <p:to>
                                        <p:strVal val="visible"/>
                                      </p:to>
                                    </p:set>
                                    <p:anim calcmode="lin" valueType="num">
                                      <p:cBhvr>
                                        <p:cTn id="66" dur="500" fill="hold"/>
                                        <p:tgtEl>
                                          <p:spTgt spid="41"/>
                                        </p:tgtEl>
                                        <p:attrNameLst>
                                          <p:attrName>ppt_w</p:attrName>
                                        </p:attrNameLst>
                                      </p:cBhvr>
                                      <p:tavLst>
                                        <p:tav tm="0">
                                          <p:val>
                                            <p:fltVal val="0"/>
                                          </p:val>
                                        </p:tav>
                                        <p:tav tm="100000">
                                          <p:val>
                                            <p:strVal val="#ppt_w"/>
                                          </p:val>
                                        </p:tav>
                                      </p:tavLst>
                                    </p:anim>
                                    <p:anim calcmode="lin" valueType="num">
                                      <p:cBhvr>
                                        <p:cTn id="67" dur="500" fill="hold"/>
                                        <p:tgtEl>
                                          <p:spTgt spid="41"/>
                                        </p:tgtEl>
                                        <p:attrNameLst>
                                          <p:attrName>ppt_h</p:attrName>
                                        </p:attrNameLst>
                                      </p:cBhvr>
                                      <p:tavLst>
                                        <p:tav tm="0">
                                          <p:val>
                                            <p:fltVal val="0"/>
                                          </p:val>
                                        </p:tav>
                                        <p:tav tm="100000">
                                          <p:val>
                                            <p:strVal val="#ppt_h"/>
                                          </p:val>
                                        </p:tav>
                                      </p:tavLst>
                                    </p:anim>
                                    <p:animEffect transition="in" filter="fade">
                                      <p:cBhvr>
                                        <p:cTn id="68"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P spid="13" grpId="0" animBg="1"/>
      <p:bldP spid="14" grpId="0"/>
      <p:bldP spid="20" grpId="0" animBg="1"/>
      <p:bldP spid="21" grpId="0"/>
      <p:bldP spid="36" grpId="0"/>
      <p:bldP spid="41" grpId="0"/>
    </p:bldLst>
  </p:timing>
</p:sld>
</file>

<file path=ppt/slides/slide17.xml><?xml version="1.0" encoding="utf-8"?>
<p:sld xmlns:a="http://schemas.openxmlformats.org/drawingml/2006/main" xmlns:r="http://schemas.openxmlformats.org/officeDocument/2006/relationships" xmlns:p="http://schemas.openxmlformats.org/presentationml/2006/main">
  <p:cSld>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170" name="Title 1"/>
          <p:cNvSpPr>
            <a:spLocks noGrp="1"/>
          </p:cNvSpPr>
          <p:nvPr>
            <p:ph type="title" idx="4294967295"/>
          </p:nvPr>
        </p:nvSpPr>
        <p:spPr/>
        <p:txBody>
          <a:bodyPr/>
          <a:lstStyle/>
          <a:p>
            <a:pPr rtl="1"/>
            <a:r>
              <a:rPr lang="ar-EG" sz="3200" dirty="0"/>
              <a:t>التأثير في الرؤساء والمرؤوسين </a:t>
            </a:r>
            <a:endParaRPr lang="fr-FR" sz="3200" dirty="0"/>
          </a:p>
        </p:txBody>
      </p:sp>
      <p:sp>
        <p:nvSpPr>
          <p:cNvPr id="7171" name="Content Placeholder 2"/>
          <p:cNvSpPr>
            <a:spLocks noGrp="1"/>
          </p:cNvSpPr>
          <p:nvPr>
            <p:ph idx="4294967295"/>
          </p:nvPr>
        </p:nvSpPr>
        <p:spPr/>
        <p:txBody>
          <a:bodyPr/>
          <a:lstStyle/>
          <a:p>
            <a:pPr marL="0" indent="0" algn="justLow" rtl="1">
              <a:buNone/>
            </a:pPr>
            <a:r>
              <a:rPr lang="ar-EG" altLang="zh-CN" sz="2800" dirty="0">
                <a:solidFill>
                  <a:srgbClr val="002060"/>
                </a:solidFill>
                <a:ea typeface="SimSun" pitchFamily="2" charset="-122"/>
              </a:rPr>
              <a:t>يعتبر مجال العمل من المجالات التي يتأثر بها الفرد بسلوكيات رئيسه ومرؤوسيه ،، ولكي تؤثر ايجابيا في هذا المجال ينبغي ان تكتسب عدة سمات أهمها :</a:t>
            </a:r>
          </a:p>
          <a:p>
            <a:pPr algn="justLow" rtl="1">
              <a:buFont typeface="Wingdings" pitchFamily="2" charset="2"/>
              <a:buChar char="ü"/>
            </a:pPr>
            <a:r>
              <a:rPr lang="ar-EG" altLang="zh-CN" sz="2000" b="1" dirty="0" smtClean="0">
                <a:solidFill>
                  <a:srgbClr val="002060"/>
                </a:solidFill>
                <a:ea typeface="SimSun" pitchFamily="2" charset="-122"/>
              </a:rPr>
              <a:t>متانة </a:t>
            </a:r>
            <a:r>
              <a:rPr lang="ar-EG" altLang="zh-CN" sz="2000" b="1" dirty="0">
                <a:solidFill>
                  <a:srgbClr val="002060"/>
                </a:solidFill>
                <a:ea typeface="SimSun" pitchFamily="2" charset="-122"/>
              </a:rPr>
              <a:t>الخلق .</a:t>
            </a:r>
          </a:p>
          <a:p>
            <a:pPr algn="justLow" rtl="1">
              <a:buFont typeface="Wingdings" pitchFamily="2" charset="2"/>
              <a:buChar char="ü"/>
            </a:pPr>
            <a:r>
              <a:rPr lang="ar-EG" altLang="zh-CN" sz="2000" b="1" dirty="0" smtClean="0">
                <a:solidFill>
                  <a:srgbClr val="002060"/>
                </a:solidFill>
                <a:ea typeface="SimSun" pitchFamily="2" charset="-122"/>
              </a:rPr>
              <a:t>أن </a:t>
            </a:r>
            <a:r>
              <a:rPr lang="ar-EG" altLang="zh-CN" sz="2000" b="1" dirty="0">
                <a:solidFill>
                  <a:srgbClr val="002060"/>
                </a:solidFill>
                <a:ea typeface="SimSun" pitchFamily="2" charset="-122"/>
              </a:rPr>
              <a:t>تكون واثق من نفسك ولديك القدرة على اتخاذ القرار .</a:t>
            </a:r>
          </a:p>
          <a:p>
            <a:pPr algn="justLow" rtl="1">
              <a:buFont typeface="Wingdings" pitchFamily="2" charset="2"/>
              <a:buChar char="ü"/>
            </a:pPr>
            <a:r>
              <a:rPr lang="ar-EG" altLang="zh-CN" sz="2000" b="1" dirty="0" smtClean="0">
                <a:solidFill>
                  <a:srgbClr val="002060"/>
                </a:solidFill>
                <a:ea typeface="SimSun" pitchFamily="2" charset="-122"/>
              </a:rPr>
              <a:t>أن </a:t>
            </a:r>
            <a:r>
              <a:rPr lang="ar-EG" altLang="zh-CN" sz="2000" b="1" dirty="0">
                <a:solidFill>
                  <a:srgbClr val="002060"/>
                </a:solidFill>
                <a:ea typeface="SimSun" pitchFamily="2" charset="-122"/>
              </a:rPr>
              <a:t>تتسم شخصيتك بالحكمة وعدم التهور .</a:t>
            </a:r>
          </a:p>
          <a:p>
            <a:pPr algn="justLow" rtl="1">
              <a:buFont typeface="Wingdings" pitchFamily="2" charset="2"/>
              <a:buChar char="ü"/>
            </a:pPr>
            <a:r>
              <a:rPr lang="ar-EG" altLang="zh-CN" sz="2000" b="1" dirty="0" smtClean="0">
                <a:solidFill>
                  <a:srgbClr val="002060"/>
                </a:solidFill>
                <a:ea typeface="SimSun" pitchFamily="2" charset="-122"/>
              </a:rPr>
              <a:t>أن </a:t>
            </a:r>
            <a:r>
              <a:rPr lang="ar-EG" altLang="zh-CN" sz="2000" b="1" dirty="0">
                <a:solidFill>
                  <a:srgbClr val="002060"/>
                </a:solidFill>
                <a:ea typeface="SimSun" pitchFamily="2" charset="-122"/>
              </a:rPr>
              <a:t>تكون شجاعا وقادرا على التصرف والمواجهة.</a:t>
            </a:r>
          </a:p>
          <a:p>
            <a:pPr algn="justLow" rtl="1">
              <a:buFont typeface="Wingdings" pitchFamily="2" charset="2"/>
              <a:buChar char="ü"/>
            </a:pPr>
            <a:r>
              <a:rPr lang="ar-EG" altLang="zh-CN" sz="2000" b="1" dirty="0" smtClean="0">
                <a:solidFill>
                  <a:srgbClr val="002060"/>
                </a:solidFill>
                <a:ea typeface="SimSun" pitchFamily="2" charset="-122"/>
              </a:rPr>
              <a:t>أن </a:t>
            </a:r>
            <a:r>
              <a:rPr lang="ar-EG" altLang="zh-CN" sz="2000" b="1" dirty="0">
                <a:solidFill>
                  <a:srgbClr val="002060"/>
                </a:solidFill>
                <a:ea typeface="SimSun" pitchFamily="2" charset="-122"/>
              </a:rPr>
              <a:t>تكون لديك القدرة على الانجاز وإدارة العمل بنجاح .</a:t>
            </a:r>
          </a:p>
        </p:txBody>
      </p:sp>
    </p:spTree>
    <p:extLst>
      <p:ext uri="{BB962C8B-B14F-4D97-AF65-F5344CB8AC3E}">
        <p14:creationId xmlns:p14="http://schemas.microsoft.com/office/powerpoint/2010/main" xmlns="" val="35752762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170" name="Title 1"/>
          <p:cNvSpPr>
            <a:spLocks noGrp="1"/>
          </p:cNvSpPr>
          <p:nvPr>
            <p:ph type="title" idx="4294967295"/>
          </p:nvPr>
        </p:nvSpPr>
        <p:spPr/>
        <p:txBody>
          <a:bodyPr/>
          <a:lstStyle/>
          <a:p>
            <a:pPr rtl="1"/>
            <a:r>
              <a:rPr lang="ar-EG" sz="3200" dirty="0"/>
              <a:t>تمرين عملي</a:t>
            </a:r>
            <a:endParaRPr lang="fr-FR" sz="3200" dirty="0"/>
          </a:p>
        </p:txBody>
      </p:sp>
      <p:sp>
        <p:nvSpPr>
          <p:cNvPr id="7171" name="Content Placeholder 2"/>
          <p:cNvSpPr>
            <a:spLocks noGrp="1"/>
          </p:cNvSpPr>
          <p:nvPr>
            <p:ph idx="4294967295"/>
          </p:nvPr>
        </p:nvSpPr>
        <p:spPr/>
        <p:txBody>
          <a:bodyPr/>
          <a:lstStyle/>
          <a:p>
            <a:pPr marL="514350" indent="-514350" algn="justLow" rtl="1">
              <a:buFont typeface="+mj-lt"/>
              <a:buAutoNum type="arabicPeriod"/>
            </a:pPr>
            <a:r>
              <a:rPr lang="ar-EG" altLang="zh-CN" sz="2800" dirty="0" smtClean="0">
                <a:solidFill>
                  <a:srgbClr val="002060"/>
                </a:solidFill>
                <a:ea typeface="SimSun" pitchFamily="2" charset="-122"/>
              </a:rPr>
              <a:t>فيما </a:t>
            </a:r>
            <a:r>
              <a:rPr lang="ar-EG" altLang="zh-CN" sz="2800" dirty="0">
                <a:solidFill>
                  <a:srgbClr val="002060"/>
                </a:solidFill>
                <a:ea typeface="SimSun" pitchFamily="2" charset="-122"/>
              </a:rPr>
              <a:t>يلي بعض المواقف تحتاج إلى حلول مناسبة من أجل تحقيق الفعالية في التأثير في الآخرين, بالتعاون مع زملائك,اقترح الحل المناسب لكل موقف من هذه المواقف من خلال ما تعلمت من هذه </a:t>
            </a:r>
            <a:r>
              <a:rPr lang="ar-EG" altLang="zh-CN" sz="2800" dirty="0" smtClean="0">
                <a:solidFill>
                  <a:srgbClr val="002060"/>
                </a:solidFill>
                <a:ea typeface="SimSun" pitchFamily="2" charset="-122"/>
              </a:rPr>
              <a:t>الدورة.</a:t>
            </a:r>
          </a:p>
          <a:p>
            <a:pPr algn="justLow" rtl="1">
              <a:buFont typeface="Wingdings" pitchFamily="2" charset="2"/>
              <a:buChar char="ü"/>
            </a:pPr>
            <a:r>
              <a:rPr lang="ar-EG" altLang="zh-CN" sz="2000" b="1" dirty="0" smtClean="0">
                <a:solidFill>
                  <a:srgbClr val="002060"/>
                </a:solidFill>
                <a:ea typeface="SimSun" pitchFamily="2" charset="-122"/>
              </a:rPr>
              <a:t>شخص </a:t>
            </a:r>
            <a:r>
              <a:rPr lang="ar-EG" altLang="zh-CN" sz="2000" b="1" dirty="0">
                <a:solidFill>
                  <a:srgbClr val="002060"/>
                </a:solidFill>
                <a:ea typeface="SimSun" pitchFamily="2" charset="-122"/>
              </a:rPr>
              <a:t>يعاني من الخجل, ويتحرج في طرح أفكاره أو إبداء رأيه فيما يطرح عليه من قضايا.</a:t>
            </a:r>
          </a:p>
          <a:p>
            <a:pPr algn="justLow" rtl="1">
              <a:buFont typeface="Wingdings" pitchFamily="2" charset="2"/>
              <a:buChar char="ü"/>
            </a:pPr>
            <a:r>
              <a:rPr lang="ar-EG" altLang="zh-CN" sz="2000" b="1" dirty="0" smtClean="0">
                <a:solidFill>
                  <a:srgbClr val="002060"/>
                </a:solidFill>
                <a:ea typeface="SimSun" pitchFamily="2" charset="-122"/>
              </a:rPr>
              <a:t>مدرب </a:t>
            </a:r>
            <a:r>
              <a:rPr lang="ar-EG" altLang="zh-CN" sz="2000" b="1" dirty="0">
                <a:solidFill>
                  <a:srgbClr val="002060"/>
                </a:solidFill>
                <a:ea typeface="SimSun" pitchFamily="2" charset="-122"/>
              </a:rPr>
              <a:t>واجهه أحد المتدربين يعاني من مشكلة الامبالاة (عدم الاهتمام) بما يجري في الموقف التدريبي, فكيف يتعامل معه.</a:t>
            </a:r>
          </a:p>
          <a:p>
            <a:pPr algn="justLow" rtl="1">
              <a:buFont typeface="Wingdings" pitchFamily="2" charset="2"/>
              <a:buChar char="ü"/>
            </a:pPr>
            <a:r>
              <a:rPr lang="ar-EG" altLang="zh-CN" sz="2000" b="1" dirty="0" smtClean="0">
                <a:solidFill>
                  <a:srgbClr val="002060"/>
                </a:solidFill>
                <a:ea typeface="SimSun" pitchFamily="2" charset="-122"/>
              </a:rPr>
              <a:t>زميل </a:t>
            </a:r>
            <a:r>
              <a:rPr lang="ar-EG" altLang="zh-CN" sz="2000" b="1" dirty="0">
                <a:solidFill>
                  <a:srgbClr val="002060"/>
                </a:solidFill>
                <a:ea typeface="SimSun" pitchFamily="2" charset="-122"/>
              </a:rPr>
              <a:t>لك يتعامل مع الناس بفوقيه, ولا يتقبل آراء الآخرين مهما كانت صحيحة.</a:t>
            </a:r>
          </a:p>
        </p:txBody>
      </p:sp>
    </p:spTree>
    <p:extLst>
      <p:ext uri="{BB962C8B-B14F-4D97-AF65-F5344CB8AC3E}">
        <p14:creationId xmlns:p14="http://schemas.microsoft.com/office/powerpoint/2010/main" xmlns="" val="16037343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170" name="Title 1"/>
          <p:cNvSpPr>
            <a:spLocks noGrp="1"/>
          </p:cNvSpPr>
          <p:nvPr>
            <p:ph type="title" idx="4294967295"/>
          </p:nvPr>
        </p:nvSpPr>
        <p:spPr/>
        <p:txBody>
          <a:bodyPr/>
          <a:lstStyle/>
          <a:p>
            <a:pPr rtl="1"/>
            <a:r>
              <a:rPr lang="ar-EG" sz="3200" dirty="0"/>
              <a:t>تمرين عملي</a:t>
            </a:r>
            <a:endParaRPr lang="fr-FR" sz="3200" dirty="0"/>
          </a:p>
        </p:txBody>
      </p:sp>
      <p:sp>
        <p:nvSpPr>
          <p:cNvPr id="7171" name="Content Placeholder 2"/>
          <p:cNvSpPr>
            <a:spLocks noGrp="1"/>
          </p:cNvSpPr>
          <p:nvPr>
            <p:ph idx="4294967295"/>
          </p:nvPr>
        </p:nvSpPr>
        <p:spPr/>
        <p:txBody>
          <a:bodyPr/>
          <a:lstStyle/>
          <a:p>
            <a:pPr marL="0" indent="0" algn="justLow" rtl="1">
              <a:buNone/>
            </a:pPr>
            <a:r>
              <a:rPr lang="ar-EG" altLang="zh-CN" sz="2800" dirty="0" smtClean="0">
                <a:solidFill>
                  <a:srgbClr val="002060"/>
                </a:solidFill>
                <a:ea typeface="SimSun" pitchFamily="2" charset="-122"/>
              </a:rPr>
              <a:t>2. حدد </a:t>
            </a:r>
            <a:r>
              <a:rPr lang="ar-EG" altLang="zh-CN" sz="2800" dirty="0">
                <a:solidFill>
                  <a:srgbClr val="002060"/>
                </a:solidFill>
                <a:ea typeface="SimSun" pitchFamily="2" charset="-122"/>
              </a:rPr>
              <a:t>الخطوات التي تقوم بها لإقناع زميل لك بالإقلاع عن التدخين, </a:t>
            </a:r>
            <a:r>
              <a:rPr lang="ar-EG" altLang="zh-CN" sz="2800" dirty="0" smtClean="0">
                <a:solidFill>
                  <a:srgbClr val="002060"/>
                </a:solidFill>
                <a:ea typeface="SimSun" pitchFamily="2" charset="-122"/>
              </a:rPr>
              <a:t/>
            </a:r>
            <a:br>
              <a:rPr lang="ar-EG" altLang="zh-CN" sz="2800" dirty="0" smtClean="0">
                <a:solidFill>
                  <a:srgbClr val="002060"/>
                </a:solidFill>
                <a:ea typeface="SimSun" pitchFamily="2" charset="-122"/>
              </a:rPr>
            </a:br>
            <a:r>
              <a:rPr lang="ar-EG" altLang="zh-CN" sz="2800" dirty="0" smtClean="0">
                <a:solidFill>
                  <a:srgbClr val="002060"/>
                </a:solidFill>
                <a:ea typeface="SimSun" pitchFamily="2" charset="-122"/>
              </a:rPr>
              <a:t>    وقيادة </a:t>
            </a:r>
            <a:r>
              <a:rPr lang="ar-EG" altLang="zh-CN" sz="2800" dirty="0">
                <a:solidFill>
                  <a:srgbClr val="002060"/>
                </a:solidFill>
                <a:ea typeface="SimSun" pitchFamily="2" charset="-122"/>
              </a:rPr>
              <a:t>السيارة بسرعات </a:t>
            </a:r>
            <a:r>
              <a:rPr lang="ar-EG" altLang="zh-CN" sz="2800" dirty="0" smtClean="0">
                <a:solidFill>
                  <a:srgbClr val="002060"/>
                </a:solidFill>
                <a:ea typeface="SimSun" pitchFamily="2" charset="-122"/>
              </a:rPr>
              <a:t>عالية</a:t>
            </a:r>
          </a:p>
          <a:p>
            <a:pPr marL="0" indent="0" algn="justLow" rtl="1">
              <a:buNone/>
            </a:pPr>
            <a:endParaRPr lang="ar-EG" altLang="zh-CN" sz="2800" dirty="0" smtClean="0">
              <a:solidFill>
                <a:srgbClr val="002060"/>
              </a:solidFill>
              <a:ea typeface="SimSun" pitchFamily="2" charset="-122"/>
            </a:endParaRPr>
          </a:p>
        </p:txBody>
      </p:sp>
      <p:graphicFrame>
        <p:nvGraphicFramePr>
          <p:cNvPr id="2" name="Table 1"/>
          <p:cNvGraphicFramePr>
            <a:graphicFrameLocks noGrp="1"/>
          </p:cNvGraphicFramePr>
          <p:nvPr>
            <p:extLst>
              <p:ext uri="{D42A27DB-BD31-4B8C-83A1-F6EECF244321}">
                <p14:modId xmlns:p14="http://schemas.microsoft.com/office/powerpoint/2010/main" xmlns="" val="3344518420"/>
              </p:ext>
            </p:extLst>
          </p:nvPr>
        </p:nvGraphicFramePr>
        <p:xfrm>
          <a:off x="1331640" y="2211710"/>
          <a:ext cx="6096000" cy="1833880"/>
        </p:xfrm>
        <a:graphic>
          <a:graphicData uri="http://schemas.openxmlformats.org/drawingml/2006/table">
            <a:tbl>
              <a:tblPr rtl="1" firstRow="1" bandRow="1">
                <a:tableStyleId>{5C22544A-7EE6-4342-B048-85BDC9FD1C3A}</a:tableStyleId>
              </a:tblPr>
              <a:tblGrid>
                <a:gridCol w="3048000"/>
                <a:gridCol w="3048000"/>
              </a:tblGrid>
              <a:tr h="370840">
                <a:tc>
                  <a:txBody>
                    <a:bodyPr/>
                    <a:lstStyle/>
                    <a:p>
                      <a:pPr algn="ctr" rtl="1"/>
                      <a:r>
                        <a:rPr lang="ar-EG" dirty="0" smtClean="0"/>
                        <a:t>الإقلاع عن التدخين</a:t>
                      </a:r>
                      <a:endParaRPr lang="ar-EG" dirty="0"/>
                    </a:p>
                  </a:txBody>
                  <a:tcPr/>
                </a:tc>
                <a:tc>
                  <a:txBody>
                    <a:bodyPr/>
                    <a:lstStyle/>
                    <a:p>
                      <a:pPr algn="ctr" rtl="1"/>
                      <a:r>
                        <a:rPr lang="ar-EG" dirty="0" smtClean="0"/>
                        <a:t>القيادة بسرعة</a:t>
                      </a:r>
                      <a:endParaRPr lang="ar-EG" dirty="0"/>
                    </a:p>
                  </a:txBody>
                  <a:tcPr/>
                </a:tc>
              </a:tr>
              <a:tr h="370840">
                <a:tc>
                  <a:txBody>
                    <a:bodyPr/>
                    <a:lstStyle/>
                    <a:p>
                      <a:pPr rtl="1"/>
                      <a:endParaRPr lang="ar-EG" dirty="0"/>
                    </a:p>
                  </a:txBody>
                  <a:tcPr/>
                </a:tc>
                <a:tc>
                  <a:txBody>
                    <a:bodyPr/>
                    <a:lstStyle/>
                    <a:p>
                      <a:pPr rtl="1"/>
                      <a:endParaRPr lang="ar-EG" dirty="0" smtClean="0"/>
                    </a:p>
                    <a:p>
                      <a:pPr rtl="1"/>
                      <a:endParaRPr lang="ar-EG" dirty="0" smtClean="0"/>
                    </a:p>
                    <a:p>
                      <a:pPr rtl="1"/>
                      <a:endParaRPr lang="ar-EG" dirty="0" smtClean="0"/>
                    </a:p>
                    <a:p>
                      <a:pPr rtl="1"/>
                      <a:endParaRPr lang="ar-EG" dirty="0" smtClean="0"/>
                    </a:p>
                    <a:p>
                      <a:pPr rtl="1"/>
                      <a:endParaRPr lang="ar-EG" dirty="0"/>
                    </a:p>
                  </a:txBody>
                  <a:tcPr/>
                </a:tc>
              </a:tr>
            </a:tbl>
          </a:graphicData>
        </a:graphic>
      </p:graphicFrame>
    </p:spTree>
    <p:extLst>
      <p:ext uri="{BB962C8B-B14F-4D97-AF65-F5344CB8AC3E}">
        <p14:creationId xmlns:p14="http://schemas.microsoft.com/office/powerpoint/2010/main" xmlns="" val="20417474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147" name="AutoShape 3" descr="07CD1E3675BD4affA6CA63955D31575C# #AutoShape 3"/>
          <p:cNvSpPr>
            <a:spLocks noChangeArrowheads="1"/>
          </p:cNvSpPr>
          <p:nvPr/>
        </p:nvSpPr>
        <p:spPr bwMode="auto">
          <a:xfrm>
            <a:off x="809625" y="1414463"/>
            <a:ext cx="7524750" cy="2113122"/>
          </a:xfrm>
          <a:prstGeom prst="rect">
            <a:avLst/>
          </a:prstGeom>
          <a:solidFill>
            <a:srgbClr val="595959">
              <a:alpha val="78038"/>
            </a:srgbClr>
          </a:solidFill>
          <a:ln w="12700">
            <a:solidFill>
              <a:schemeClr val="bg1"/>
            </a:solidFill>
            <a:miter lim="800000"/>
            <a:headEnd/>
            <a:tailEnd/>
          </a:ln>
        </p:spPr>
        <p:txBody>
          <a:bodyPr lIns="81638" tIns="40819" rIns="81638" bIns="40819" anchor="ctr"/>
          <a:lstStyle/>
          <a:p>
            <a:pPr algn="l" rtl="0"/>
            <a:endParaRPr lang="zh-CN" altLang="en-US">
              <a:latin typeface="Calibri" pitchFamily="34" charset="0"/>
            </a:endParaRPr>
          </a:p>
        </p:txBody>
      </p:sp>
      <p:sp>
        <p:nvSpPr>
          <p:cNvPr id="6148" name="AutoShape 3" descr="D8FCD644EF414d608FD23FABDBB2453F# #AutoShape 3"/>
          <p:cNvSpPr>
            <a:spLocks noChangeArrowheads="1"/>
          </p:cNvSpPr>
          <p:nvPr/>
        </p:nvSpPr>
        <p:spPr bwMode="auto">
          <a:xfrm>
            <a:off x="914400" y="1285876"/>
            <a:ext cx="7315200" cy="2140268"/>
          </a:xfrm>
          <a:prstGeom prst="rect">
            <a:avLst/>
          </a:prstGeom>
          <a:solidFill>
            <a:srgbClr val="007E00">
              <a:alpha val="79999"/>
            </a:srgbClr>
          </a:solidFill>
          <a:ln w="12700">
            <a:solidFill>
              <a:schemeClr val="bg1"/>
            </a:solidFill>
            <a:miter lim="800000"/>
            <a:headEnd/>
            <a:tailEnd/>
          </a:ln>
        </p:spPr>
        <p:txBody>
          <a:bodyPr wrap="none" lIns="81638" tIns="40819" rIns="81638" bIns="40819" anchor="ctr"/>
          <a:lstStyle/>
          <a:p>
            <a:pPr algn="ctr" rtl="1" eaLnBrk="0" hangingPunct="0"/>
            <a:r>
              <a:rPr lang="ar-EG" altLang="zh-CN" sz="4500" b="1" dirty="0" smtClean="0">
                <a:solidFill>
                  <a:schemeClr val="bg1"/>
                </a:solidFill>
                <a:ea typeface="Microsoft YaHei" pitchFamily="34" charset="-122"/>
              </a:rPr>
              <a:t>مهارات التاثير</a:t>
            </a:r>
            <a:endParaRPr lang="ar-EG" altLang="zh-CN" sz="4500" b="1" dirty="0">
              <a:solidFill>
                <a:schemeClr val="bg1"/>
              </a:solidFill>
              <a:ea typeface="Microsoft YaHei" pitchFamily="34" charset="-122"/>
            </a:endParaRPr>
          </a:p>
        </p:txBody>
      </p:sp>
      <p:sp>
        <p:nvSpPr>
          <p:cNvPr id="6149" name="Rectangle 13" descr="FD1DDF730CE4456e89755B07FE1653D0# #Rectangle 13"/>
          <p:cNvSpPr>
            <a:spLocks noChangeArrowheads="1"/>
          </p:cNvSpPr>
          <p:nvPr/>
        </p:nvSpPr>
        <p:spPr bwMode="auto">
          <a:xfrm>
            <a:off x="1081090" y="1608773"/>
            <a:ext cx="6981825" cy="2978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81638" tIns="40819" rIns="81638" bIns="40819">
            <a:spAutoFit/>
          </a:bodyPr>
          <a:lstStyle/>
          <a:p>
            <a:pPr algn="l" rtl="0"/>
            <a:endParaRPr lang="zh-CN" altLang="en-US" sz="1400">
              <a:solidFill>
                <a:schemeClr val="bg1"/>
              </a:solidFill>
              <a:latin typeface="Microsoft YaHei" pitchFamily="34" charset="-122"/>
              <a:ea typeface="Microsoft YaHei" pitchFamily="34" charset="-122"/>
            </a:endParaRPr>
          </a:p>
        </p:txBody>
      </p:sp>
    </p:spTree>
    <p:extLst>
      <p:ext uri="{BB962C8B-B14F-4D97-AF65-F5344CB8AC3E}">
        <p14:creationId xmlns:p14="http://schemas.microsoft.com/office/powerpoint/2010/main" xmlns="" val="355899383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grpId="0" nodeType="afterEffect">
                                  <p:stCondLst>
                                    <p:cond delay="0"/>
                                  </p:stCondLst>
                                  <p:childTnLst>
                                    <p:set>
                                      <p:cBhvr>
                                        <p:cTn id="6" dur="1" fill="hold">
                                          <p:stCondLst>
                                            <p:cond delay="0"/>
                                          </p:stCondLst>
                                        </p:cTn>
                                        <p:tgtEl>
                                          <p:spTgt spid="6148"/>
                                        </p:tgtEl>
                                        <p:attrNameLst>
                                          <p:attrName>style.visibility</p:attrName>
                                        </p:attrNameLst>
                                      </p:cBhvr>
                                      <p:to>
                                        <p:strVal val="visible"/>
                                      </p:to>
                                    </p:set>
                                    <p:animEffect transition="in" filter="slide(fromTop)">
                                      <p:cBhvr>
                                        <p:cTn id="7" dur="500"/>
                                        <p:tgtEl>
                                          <p:spTgt spid="6148"/>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6147"/>
                                        </p:tgtEl>
                                        <p:attrNameLst>
                                          <p:attrName>style.visibility</p:attrName>
                                        </p:attrNameLst>
                                      </p:cBhvr>
                                      <p:to>
                                        <p:strVal val="visible"/>
                                      </p:to>
                                    </p:set>
                                    <p:animEffect transition="in" filter="slide(fromBottom)">
                                      <p:cBhvr>
                                        <p:cTn id="10" dur="500"/>
                                        <p:tgtEl>
                                          <p:spTgt spid="6147"/>
                                        </p:tgtEl>
                                      </p:cBhvr>
                                    </p:animEffect>
                                  </p:childTnLst>
                                </p:cTn>
                              </p:par>
                            </p:childTnLst>
                          </p:cTn>
                        </p:par>
                        <p:par>
                          <p:cTn id="11" fill="hold" nodeType="afterGroup">
                            <p:stCondLst>
                              <p:cond delay="500"/>
                            </p:stCondLst>
                            <p:childTnLst>
                              <p:par>
                                <p:cTn id="12" presetID="12" presetClass="entr" presetSubtype="4" fill="hold" grpId="0" nodeType="afterEffect">
                                  <p:stCondLst>
                                    <p:cond delay="0"/>
                                  </p:stCondLst>
                                  <p:childTnLst>
                                    <p:set>
                                      <p:cBhvr>
                                        <p:cTn id="13" dur="1" fill="hold">
                                          <p:stCondLst>
                                            <p:cond delay="0"/>
                                          </p:stCondLst>
                                        </p:cTn>
                                        <p:tgtEl>
                                          <p:spTgt spid="6149"/>
                                        </p:tgtEl>
                                        <p:attrNameLst>
                                          <p:attrName>style.visibility</p:attrName>
                                        </p:attrNameLst>
                                      </p:cBhvr>
                                      <p:to>
                                        <p:strVal val="visible"/>
                                      </p:to>
                                    </p:set>
                                    <p:animEffect transition="in" filter="slide(fromBottom)">
                                      <p:cBhvr>
                                        <p:cTn id="14" dur="500"/>
                                        <p:tgtEl>
                                          <p:spTgt spid="61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animBg="1" autoUpdateAnimBg="0"/>
      <p:bldP spid="6148" grpId="0" animBg="1" autoUpdateAnimBg="0"/>
      <p:bldP spid="6149" grpId="0"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147" name="AutoShape 3" descr="07CD1E3675BD4affA6CA63955D31575C# #AutoShape 3"/>
          <p:cNvSpPr>
            <a:spLocks noChangeArrowheads="1"/>
          </p:cNvSpPr>
          <p:nvPr/>
        </p:nvSpPr>
        <p:spPr bwMode="auto">
          <a:xfrm>
            <a:off x="809625" y="1414463"/>
            <a:ext cx="7524750" cy="2113122"/>
          </a:xfrm>
          <a:prstGeom prst="rect">
            <a:avLst/>
          </a:prstGeom>
          <a:solidFill>
            <a:srgbClr val="595959">
              <a:alpha val="78038"/>
            </a:srgbClr>
          </a:solidFill>
          <a:ln w="12700">
            <a:solidFill>
              <a:schemeClr val="bg1"/>
            </a:solidFill>
            <a:miter lim="800000"/>
            <a:headEnd/>
            <a:tailEnd/>
          </a:ln>
        </p:spPr>
        <p:txBody>
          <a:bodyPr lIns="81638" tIns="40819" rIns="81638" bIns="40819" anchor="ctr"/>
          <a:lstStyle/>
          <a:p>
            <a:endParaRPr lang="zh-CN" altLang="en-US">
              <a:solidFill>
                <a:srgbClr val="000000"/>
              </a:solidFill>
            </a:endParaRPr>
          </a:p>
        </p:txBody>
      </p:sp>
      <p:sp>
        <p:nvSpPr>
          <p:cNvPr id="6148" name="AutoShape 3" descr="D8FCD644EF414d608FD23FABDBB2453F# #AutoShape 3"/>
          <p:cNvSpPr>
            <a:spLocks noChangeArrowheads="1"/>
          </p:cNvSpPr>
          <p:nvPr/>
        </p:nvSpPr>
        <p:spPr bwMode="auto">
          <a:xfrm>
            <a:off x="914400" y="1285876"/>
            <a:ext cx="7315200" cy="2140268"/>
          </a:xfrm>
          <a:prstGeom prst="rect">
            <a:avLst/>
          </a:prstGeom>
          <a:solidFill>
            <a:srgbClr val="007E00">
              <a:alpha val="79999"/>
            </a:srgbClr>
          </a:solidFill>
          <a:ln w="12700">
            <a:solidFill>
              <a:schemeClr val="bg1"/>
            </a:solidFill>
            <a:miter lim="800000"/>
            <a:headEnd/>
            <a:tailEnd/>
          </a:ln>
        </p:spPr>
        <p:txBody>
          <a:bodyPr wrap="none" lIns="81638" tIns="40819" rIns="81638" bIns="40819" anchor="ctr"/>
          <a:lstStyle/>
          <a:p>
            <a:pPr algn="ctr" rtl="1" eaLnBrk="0" hangingPunct="0"/>
            <a:r>
              <a:rPr lang="ar-EG" altLang="zh-CN" sz="4500" b="1" smtClean="0">
                <a:solidFill>
                  <a:srgbClr val="FFFFFF"/>
                </a:solidFill>
                <a:ea typeface="Microsoft YaHei" pitchFamily="34" charset="-122"/>
              </a:rPr>
              <a:t>الذكاء الاجتماعى</a:t>
            </a:r>
            <a:endParaRPr lang="ar-EG" altLang="zh-CN" sz="4500" b="1" dirty="0">
              <a:solidFill>
                <a:srgbClr val="FFFFFF"/>
              </a:solidFill>
              <a:ea typeface="Microsoft YaHei" pitchFamily="34" charset="-122"/>
            </a:endParaRPr>
          </a:p>
        </p:txBody>
      </p:sp>
      <p:sp>
        <p:nvSpPr>
          <p:cNvPr id="6149" name="Rectangle 13" descr="FD1DDF730CE4456e89755B07FE1653D0# #Rectangle 13"/>
          <p:cNvSpPr>
            <a:spLocks noChangeArrowheads="1"/>
          </p:cNvSpPr>
          <p:nvPr/>
        </p:nvSpPr>
        <p:spPr bwMode="auto">
          <a:xfrm>
            <a:off x="1081090" y="1608773"/>
            <a:ext cx="6981825" cy="2978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81638" tIns="40819" rIns="81638" bIns="40819">
            <a:spAutoFit/>
          </a:bodyPr>
          <a:lstStyle/>
          <a:p>
            <a:endParaRPr lang="zh-CN" altLang="en-US" sz="1400">
              <a:solidFill>
                <a:srgbClr val="FFFFFF"/>
              </a:solidFill>
              <a:latin typeface="Microsoft YaHei" pitchFamily="34" charset="-122"/>
              <a:ea typeface="Microsoft YaHei" pitchFamily="34" charset="-122"/>
            </a:endParaRPr>
          </a:p>
        </p:txBody>
      </p:sp>
    </p:spTree>
    <p:extLst>
      <p:ext uri="{BB962C8B-B14F-4D97-AF65-F5344CB8AC3E}">
        <p14:creationId xmlns:p14="http://schemas.microsoft.com/office/powerpoint/2010/main" xmlns="" val="88905534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grpId="0" nodeType="afterEffect">
                                  <p:stCondLst>
                                    <p:cond delay="0"/>
                                  </p:stCondLst>
                                  <p:childTnLst>
                                    <p:set>
                                      <p:cBhvr>
                                        <p:cTn id="6" dur="1" fill="hold">
                                          <p:stCondLst>
                                            <p:cond delay="0"/>
                                          </p:stCondLst>
                                        </p:cTn>
                                        <p:tgtEl>
                                          <p:spTgt spid="6148"/>
                                        </p:tgtEl>
                                        <p:attrNameLst>
                                          <p:attrName>style.visibility</p:attrName>
                                        </p:attrNameLst>
                                      </p:cBhvr>
                                      <p:to>
                                        <p:strVal val="visible"/>
                                      </p:to>
                                    </p:set>
                                    <p:animEffect transition="in" filter="slide(fromTop)">
                                      <p:cBhvr>
                                        <p:cTn id="7" dur="500"/>
                                        <p:tgtEl>
                                          <p:spTgt spid="6148"/>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6147"/>
                                        </p:tgtEl>
                                        <p:attrNameLst>
                                          <p:attrName>style.visibility</p:attrName>
                                        </p:attrNameLst>
                                      </p:cBhvr>
                                      <p:to>
                                        <p:strVal val="visible"/>
                                      </p:to>
                                    </p:set>
                                    <p:animEffect transition="in" filter="slide(fromBottom)">
                                      <p:cBhvr>
                                        <p:cTn id="10" dur="500"/>
                                        <p:tgtEl>
                                          <p:spTgt spid="6147"/>
                                        </p:tgtEl>
                                      </p:cBhvr>
                                    </p:animEffect>
                                  </p:childTnLst>
                                </p:cTn>
                              </p:par>
                            </p:childTnLst>
                          </p:cTn>
                        </p:par>
                        <p:par>
                          <p:cTn id="11" fill="hold" nodeType="afterGroup">
                            <p:stCondLst>
                              <p:cond delay="500"/>
                            </p:stCondLst>
                            <p:childTnLst>
                              <p:par>
                                <p:cTn id="12" presetID="12" presetClass="entr" presetSubtype="4" fill="hold" grpId="0" nodeType="afterEffect">
                                  <p:stCondLst>
                                    <p:cond delay="0"/>
                                  </p:stCondLst>
                                  <p:childTnLst>
                                    <p:set>
                                      <p:cBhvr>
                                        <p:cTn id="13" dur="1" fill="hold">
                                          <p:stCondLst>
                                            <p:cond delay="0"/>
                                          </p:stCondLst>
                                        </p:cTn>
                                        <p:tgtEl>
                                          <p:spTgt spid="6149"/>
                                        </p:tgtEl>
                                        <p:attrNameLst>
                                          <p:attrName>style.visibility</p:attrName>
                                        </p:attrNameLst>
                                      </p:cBhvr>
                                      <p:to>
                                        <p:strVal val="visible"/>
                                      </p:to>
                                    </p:set>
                                    <p:animEffect transition="in" filter="slide(fromBottom)">
                                      <p:cBhvr>
                                        <p:cTn id="14" dur="500"/>
                                        <p:tgtEl>
                                          <p:spTgt spid="61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animBg="1" autoUpdateAnimBg="0"/>
      <p:bldP spid="6148" grpId="0" animBg="1" autoUpdateAnimBg="0"/>
      <p:bldP spid="6149" grpId="0"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170" name="Title 1"/>
          <p:cNvSpPr>
            <a:spLocks noGrp="1"/>
          </p:cNvSpPr>
          <p:nvPr>
            <p:ph type="title" idx="4294967295"/>
          </p:nvPr>
        </p:nvSpPr>
        <p:spPr/>
        <p:txBody>
          <a:bodyPr/>
          <a:lstStyle/>
          <a:p>
            <a:r>
              <a:rPr lang="ar-EG" dirty="0" smtClean="0"/>
              <a:t>مقدمة</a:t>
            </a:r>
            <a:endParaRPr lang="fr-FR" dirty="0"/>
          </a:p>
        </p:txBody>
      </p:sp>
      <p:sp>
        <p:nvSpPr>
          <p:cNvPr id="7171" name="Content Placeholder 2"/>
          <p:cNvSpPr>
            <a:spLocks noGrp="1"/>
          </p:cNvSpPr>
          <p:nvPr>
            <p:ph idx="4294967295"/>
          </p:nvPr>
        </p:nvSpPr>
        <p:spPr/>
        <p:txBody>
          <a:bodyPr/>
          <a:lstStyle/>
          <a:p>
            <a:pPr marL="0" indent="0" algn="justLow" rtl="1">
              <a:buNone/>
            </a:pPr>
            <a:r>
              <a:rPr lang="ar-EG" altLang="zh-CN" sz="2400" dirty="0">
                <a:solidFill>
                  <a:srgbClr val="002060"/>
                </a:solidFill>
                <a:ea typeface="SimSun" pitchFamily="2" charset="-122"/>
              </a:rPr>
              <a:t>الذكاء الاجتماعي فن قائم بذاته وهو صفة مكتسبة وليست  وراثية تُنمى عن طريق الاختلاط بأطياف المجتمع المختلفة والتعايش معها فهو مرتبط بالأمور الاجتماعية والتجارب الحياتية التي قد يكتسبها الفرد من خلال تجاربه في الحياة فليس شرطاً أن يكون الشخص على مستوى عالٍ من الذكاء العلمي ويكون بنفس المستوى في الذكاء الاجتماعي بل قد يكون العكس تماماً وهذا ما نجده في بعض الشواهد لعلماء وعباقرة فقد كانوا قمة في الذكاء العلمي ولكنهم اجتماعياً لم يكونوا على مستوى من هذا الذكاء لعدم احتكاكهم الشديد مع المجتمع وعدم معرفة تفاصيل ودهاليز الحياة وتعقيداتها ويعكس هذا النوع من الذكاء قدرة الفرد على فهم وإدراك وملاحظة مشاعر الآخرين </a:t>
            </a:r>
            <a:r>
              <a:rPr lang="ar-EG" altLang="zh-CN" sz="2400" dirty="0" smtClean="0">
                <a:solidFill>
                  <a:srgbClr val="002060"/>
                </a:solidFill>
                <a:ea typeface="SimSun" pitchFamily="2" charset="-122"/>
              </a:rPr>
              <a:t> </a:t>
            </a:r>
            <a:br>
              <a:rPr lang="ar-EG" altLang="zh-CN" sz="2400" dirty="0" smtClean="0">
                <a:solidFill>
                  <a:srgbClr val="002060"/>
                </a:solidFill>
                <a:ea typeface="SimSun" pitchFamily="2" charset="-122"/>
              </a:rPr>
            </a:br>
            <a:r>
              <a:rPr lang="ar-EG" altLang="zh-CN" sz="2400" dirty="0" smtClean="0">
                <a:solidFill>
                  <a:srgbClr val="002060"/>
                </a:solidFill>
                <a:ea typeface="SimSun" pitchFamily="2" charset="-122"/>
              </a:rPr>
              <a:t> 			   وحالاتهم </a:t>
            </a:r>
            <a:r>
              <a:rPr lang="ar-EG" altLang="zh-CN" sz="2400" dirty="0">
                <a:solidFill>
                  <a:srgbClr val="002060"/>
                </a:solidFill>
                <a:ea typeface="SimSun" pitchFamily="2" charset="-122"/>
              </a:rPr>
              <a:t>المزاجية </a:t>
            </a:r>
            <a:endParaRPr lang="zh-CN" altLang="en-US" sz="2400" dirty="0">
              <a:solidFill>
                <a:srgbClr val="002060"/>
              </a:solidFill>
              <a:ea typeface="SimSun" pitchFamily="2" charset="-122"/>
            </a:endParaRPr>
          </a:p>
        </p:txBody>
      </p:sp>
    </p:spTree>
    <p:extLst>
      <p:ext uri="{BB962C8B-B14F-4D97-AF65-F5344CB8AC3E}">
        <p14:creationId xmlns:p14="http://schemas.microsoft.com/office/powerpoint/2010/main" xmlns="" val="7197913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6" name="Title 1"/>
          <p:cNvSpPr>
            <a:spLocks noGrp="1"/>
          </p:cNvSpPr>
          <p:nvPr>
            <p:ph type="title" idx="4294967295"/>
          </p:nvPr>
        </p:nvSpPr>
        <p:spPr>
          <a:xfrm>
            <a:off x="2339975" y="206375"/>
            <a:ext cx="6346825" cy="857250"/>
          </a:xfrm>
        </p:spPr>
        <p:txBody>
          <a:bodyPr/>
          <a:lstStyle/>
          <a:p>
            <a:pPr rtl="1"/>
            <a:r>
              <a:rPr lang="ar-EG" sz="3200" b="1" dirty="0">
                <a:solidFill>
                  <a:schemeClr val="accent6">
                    <a:lumMod val="50000"/>
                  </a:schemeClr>
                </a:solidFill>
              </a:rPr>
              <a:t>أسألك سؤالا هل لديك القدرة</a:t>
            </a:r>
            <a:endParaRPr lang="fr-FR" sz="3200" b="1" dirty="0">
              <a:solidFill>
                <a:schemeClr val="accent6">
                  <a:lumMod val="50000"/>
                </a:schemeClr>
              </a:solidFill>
            </a:endParaRPr>
          </a:p>
        </p:txBody>
      </p:sp>
      <p:sp>
        <p:nvSpPr>
          <p:cNvPr id="6147" name="Content Placeholder 2"/>
          <p:cNvSpPr>
            <a:spLocks noGrp="1"/>
          </p:cNvSpPr>
          <p:nvPr>
            <p:ph idx="4294967295"/>
          </p:nvPr>
        </p:nvSpPr>
        <p:spPr>
          <a:xfrm>
            <a:off x="2339975" y="1200150"/>
            <a:ext cx="6346825" cy="3394075"/>
          </a:xfrm>
        </p:spPr>
        <p:txBody>
          <a:bodyPr/>
          <a:lstStyle/>
          <a:p>
            <a:pPr algn="r" rtl="1"/>
            <a:r>
              <a:rPr lang="ar-EG" altLang="zh-CN" sz="2400" b="1" dirty="0" smtClean="0">
                <a:solidFill>
                  <a:srgbClr val="002060"/>
                </a:solidFill>
                <a:ea typeface="SimSun" pitchFamily="2" charset="-122"/>
              </a:rPr>
              <a:t>أن </a:t>
            </a:r>
            <a:r>
              <a:rPr lang="ar-EG" altLang="zh-CN" sz="2400" b="1" dirty="0">
                <a:solidFill>
                  <a:srgbClr val="002060"/>
                </a:solidFill>
                <a:ea typeface="SimSun" pitchFamily="2" charset="-122"/>
              </a:rPr>
              <a:t>تكون شخصا جيدا وان تمتلك اكبر قدر من المهارات الاجتماعية؟ </a:t>
            </a:r>
          </a:p>
          <a:p>
            <a:pPr algn="r" rtl="1"/>
            <a:r>
              <a:rPr lang="ar-EG" altLang="zh-CN" sz="2400" b="1" dirty="0" smtClean="0">
                <a:solidFill>
                  <a:srgbClr val="002060"/>
                </a:solidFill>
                <a:ea typeface="SimSun" pitchFamily="2" charset="-122"/>
              </a:rPr>
              <a:t>أن </a:t>
            </a:r>
            <a:r>
              <a:rPr lang="ar-EG" altLang="zh-CN" sz="2400" b="1" dirty="0">
                <a:solidFill>
                  <a:srgbClr val="002060"/>
                </a:solidFill>
                <a:ea typeface="SimSun" pitchFamily="2" charset="-122"/>
              </a:rPr>
              <a:t>تتلقى الانتقادات بصدر رحب وفي نفس الوقت تعطي نفسك للغير اذا لزم الأمر؟ </a:t>
            </a:r>
          </a:p>
          <a:p>
            <a:pPr algn="r" rtl="1"/>
            <a:r>
              <a:rPr lang="ar-EG" altLang="zh-CN" sz="2400" b="1" dirty="0" smtClean="0">
                <a:solidFill>
                  <a:srgbClr val="002060"/>
                </a:solidFill>
                <a:ea typeface="SimSun" pitchFamily="2" charset="-122"/>
              </a:rPr>
              <a:t>أن </a:t>
            </a:r>
            <a:r>
              <a:rPr lang="ar-EG" altLang="zh-CN" sz="2400" b="1" dirty="0">
                <a:solidFill>
                  <a:srgbClr val="002060"/>
                </a:solidFill>
                <a:ea typeface="SimSun" pitchFamily="2" charset="-122"/>
              </a:rPr>
              <a:t>تعترف بأخطائك ؟</a:t>
            </a:r>
          </a:p>
          <a:p>
            <a:pPr algn="r" rtl="1"/>
            <a:r>
              <a:rPr lang="ar-EG" altLang="zh-CN" sz="2400" b="1" dirty="0" smtClean="0">
                <a:solidFill>
                  <a:srgbClr val="002060"/>
                </a:solidFill>
                <a:ea typeface="SimSun" pitchFamily="2" charset="-122"/>
              </a:rPr>
              <a:t>ان </a:t>
            </a:r>
            <a:r>
              <a:rPr lang="ar-EG" altLang="zh-CN" sz="2400" b="1" dirty="0">
                <a:solidFill>
                  <a:srgbClr val="002060"/>
                </a:solidFill>
                <a:ea typeface="SimSun" pitchFamily="2" charset="-122"/>
              </a:rPr>
              <a:t>تعرف كيفية الحصول على مساندة اكبر عدد من الأفراد ؟</a:t>
            </a:r>
          </a:p>
          <a:p>
            <a:pPr algn="r" rtl="1"/>
            <a:r>
              <a:rPr lang="ar-EG" altLang="zh-CN" sz="2400" b="1" dirty="0" smtClean="0">
                <a:solidFill>
                  <a:srgbClr val="002060"/>
                </a:solidFill>
                <a:ea typeface="SimSun" pitchFamily="2" charset="-122"/>
              </a:rPr>
              <a:t>ان </a:t>
            </a:r>
            <a:r>
              <a:rPr lang="ar-EG" altLang="zh-CN" sz="2400" b="1" dirty="0">
                <a:solidFill>
                  <a:srgbClr val="002060"/>
                </a:solidFill>
                <a:ea typeface="SimSun" pitchFamily="2" charset="-122"/>
              </a:rPr>
              <a:t>تتصرف في الوقت المناسب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Effect transition="in" filter="barn(inVertical)">
                                      <p:cBhvr>
                                        <p:cTn id="7" dur="500"/>
                                        <p:tgtEl>
                                          <p:spTgt spid="614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147">
                                            <p:txEl>
                                              <p:pRg st="1" end="1"/>
                                            </p:txEl>
                                          </p:spTgt>
                                        </p:tgtEl>
                                        <p:attrNameLst>
                                          <p:attrName>style.visibility</p:attrName>
                                        </p:attrNameLst>
                                      </p:cBhvr>
                                      <p:to>
                                        <p:strVal val="visible"/>
                                      </p:to>
                                    </p:set>
                                    <p:animEffect transition="in" filter="barn(inVertical)">
                                      <p:cBhvr>
                                        <p:cTn id="12" dur="500"/>
                                        <p:tgtEl>
                                          <p:spTgt spid="614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147">
                                            <p:txEl>
                                              <p:pRg st="2" end="2"/>
                                            </p:txEl>
                                          </p:spTgt>
                                        </p:tgtEl>
                                        <p:attrNameLst>
                                          <p:attrName>style.visibility</p:attrName>
                                        </p:attrNameLst>
                                      </p:cBhvr>
                                      <p:to>
                                        <p:strVal val="visible"/>
                                      </p:to>
                                    </p:set>
                                    <p:animEffect transition="in" filter="barn(inVertical)">
                                      <p:cBhvr>
                                        <p:cTn id="17" dur="500"/>
                                        <p:tgtEl>
                                          <p:spTgt spid="614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6147">
                                            <p:txEl>
                                              <p:pRg st="3" end="3"/>
                                            </p:txEl>
                                          </p:spTgt>
                                        </p:tgtEl>
                                        <p:attrNameLst>
                                          <p:attrName>style.visibility</p:attrName>
                                        </p:attrNameLst>
                                      </p:cBhvr>
                                      <p:to>
                                        <p:strVal val="visible"/>
                                      </p:to>
                                    </p:set>
                                    <p:animEffect transition="in" filter="barn(inVertical)">
                                      <p:cBhvr>
                                        <p:cTn id="22" dur="500"/>
                                        <p:tgtEl>
                                          <p:spTgt spid="614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6147">
                                            <p:txEl>
                                              <p:pRg st="4" end="4"/>
                                            </p:txEl>
                                          </p:spTgt>
                                        </p:tgtEl>
                                        <p:attrNameLst>
                                          <p:attrName>style.visibility</p:attrName>
                                        </p:attrNameLst>
                                      </p:cBhvr>
                                      <p:to>
                                        <p:strVal val="visible"/>
                                      </p:to>
                                    </p:set>
                                    <p:animEffect transition="in" filter="barn(inVertical)">
                                      <p:cBhvr>
                                        <p:cTn id="27" dur="500"/>
                                        <p:tgtEl>
                                          <p:spTgt spid="614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1" name="Title 1"/>
          <p:cNvSpPr txBox="1">
            <a:spLocks/>
          </p:cNvSpPr>
          <p:nvPr/>
        </p:nvSpPr>
        <p:spPr bwMode="auto">
          <a:xfrm>
            <a:off x="457200" y="206375"/>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rtl="1"/>
            <a:r>
              <a:rPr lang="ar-EG" sz="3200" b="1" dirty="0">
                <a:solidFill>
                  <a:srgbClr val="000000"/>
                </a:solidFill>
              </a:rPr>
              <a:t>تعريفات الذكاء الاجتماعي كما يراه علماء النفس </a:t>
            </a:r>
            <a:endParaRPr lang="fr-FR" sz="3200" b="1" dirty="0">
              <a:solidFill>
                <a:srgbClr val="000000"/>
              </a:solidFill>
            </a:endParaRPr>
          </a:p>
        </p:txBody>
      </p:sp>
      <p:sp>
        <p:nvSpPr>
          <p:cNvPr id="12" name="Freeform 11"/>
          <p:cNvSpPr/>
          <p:nvPr/>
        </p:nvSpPr>
        <p:spPr>
          <a:xfrm>
            <a:off x="809350" y="3723878"/>
            <a:ext cx="7866020" cy="1143000"/>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98120" tIns="198120" rIns="198120" bIns="198120" numCol="1" spcCol="1270" anchor="ctr" anchorCtr="0">
            <a:noAutofit/>
          </a:bodyPr>
          <a:lstStyle/>
          <a:p>
            <a:pPr algn="ctr" defTabSz="2311400" rtl="1">
              <a:lnSpc>
                <a:spcPct val="90000"/>
              </a:lnSpc>
              <a:spcAft>
                <a:spcPct val="35000"/>
              </a:spcAft>
            </a:pPr>
            <a:r>
              <a:rPr lang="ar-EG" sz="2800" dirty="0" smtClean="0">
                <a:solidFill>
                  <a:srgbClr val="FFFFFF"/>
                </a:solidFill>
              </a:rPr>
              <a:t>القدرة </a:t>
            </a:r>
            <a:r>
              <a:rPr lang="ar-EG" sz="2800" dirty="0">
                <a:solidFill>
                  <a:srgbClr val="FFFFFF"/>
                </a:solidFill>
              </a:rPr>
              <a:t>على إدراك العلاقات الاجتماعية وفهم الناس والتفاعل معهم ، وحسن التصرف في المواقف والأوضاع الاجتماعية </a:t>
            </a:r>
          </a:p>
        </p:txBody>
      </p:sp>
      <p:sp>
        <p:nvSpPr>
          <p:cNvPr id="15" name="Freeform 14"/>
          <p:cNvSpPr/>
          <p:nvPr/>
        </p:nvSpPr>
        <p:spPr>
          <a:xfrm>
            <a:off x="809350" y="2427734"/>
            <a:ext cx="7848872" cy="1143000"/>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2596013"/>
              <a:satOff val="1385"/>
              <a:lumOff val="-6039"/>
              <a:alphaOff val="0"/>
            </a:schemeClr>
          </a:fillRef>
          <a:effectRef idx="0">
            <a:schemeClr val="accent5">
              <a:hueOff val="-2596013"/>
              <a:satOff val="1385"/>
              <a:lumOff val="-6039"/>
              <a:alphaOff val="0"/>
            </a:schemeClr>
          </a:effectRef>
          <a:fontRef idx="minor">
            <a:schemeClr val="lt1"/>
          </a:fontRef>
        </p:style>
        <p:txBody>
          <a:bodyPr spcFirstLastPara="0" vert="horz" wrap="square" lIns="198120" tIns="198120" rIns="198120" bIns="198120" numCol="1" spcCol="1270" anchor="ctr" anchorCtr="0">
            <a:noAutofit/>
          </a:bodyPr>
          <a:lstStyle/>
          <a:p>
            <a:pPr algn="ctr" defTabSz="2311400" rtl="1">
              <a:lnSpc>
                <a:spcPct val="90000"/>
              </a:lnSpc>
              <a:spcAft>
                <a:spcPct val="35000"/>
              </a:spcAft>
            </a:pPr>
            <a:r>
              <a:rPr lang="ar-EG" sz="2800" dirty="0" smtClean="0">
                <a:solidFill>
                  <a:srgbClr val="FFFFFF"/>
                </a:solidFill>
              </a:rPr>
              <a:t>القدرة </a:t>
            </a:r>
            <a:r>
              <a:rPr lang="ar-EG" sz="2800" dirty="0">
                <a:solidFill>
                  <a:srgbClr val="FFFFFF"/>
                </a:solidFill>
              </a:rPr>
              <a:t>على التحليل الاجتماعي الذي يعني القدرة على اكتشاف مشاعر واهتمامات الآخرين ببصيرة </a:t>
            </a:r>
            <a:r>
              <a:rPr lang="ar-EG" sz="2800" dirty="0" smtClean="0">
                <a:solidFill>
                  <a:srgbClr val="FFFFFF"/>
                </a:solidFill>
              </a:rPr>
              <a:t>ناقذه</a:t>
            </a:r>
            <a:endParaRPr lang="ar-EG" sz="2800" dirty="0">
              <a:solidFill>
                <a:srgbClr val="FFFFFF"/>
              </a:solidFill>
            </a:endParaRPr>
          </a:p>
        </p:txBody>
      </p:sp>
      <p:sp>
        <p:nvSpPr>
          <p:cNvPr id="16" name="Freeform 15"/>
          <p:cNvSpPr/>
          <p:nvPr/>
        </p:nvSpPr>
        <p:spPr>
          <a:xfrm>
            <a:off x="809350" y="1140718"/>
            <a:ext cx="7848872" cy="1143000"/>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5192026"/>
              <a:satOff val="2770"/>
              <a:lumOff val="-12078"/>
              <a:alphaOff val="0"/>
            </a:schemeClr>
          </a:fillRef>
          <a:effectRef idx="0">
            <a:schemeClr val="accent5">
              <a:hueOff val="-5192026"/>
              <a:satOff val="2770"/>
              <a:lumOff val="-12078"/>
              <a:alphaOff val="0"/>
            </a:schemeClr>
          </a:effectRef>
          <a:fontRef idx="minor">
            <a:schemeClr val="lt1"/>
          </a:fontRef>
        </p:style>
        <p:txBody>
          <a:bodyPr spcFirstLastPara="0" vert="horz" wrap="square" lIns="198120" tIns="198120" rIns="198120" bIns="198120" numCol="1" spcCol="1270" anchor="ctr" anchorCtr="0">
            <a:noAutofit/>
          </a:bodyPr>
          <a:lstStyle/>
          <a:p>
            <a:pPr algn="ctr" defTabSz="2311400" rtl="1">
              <a:lnSpc>
                <a:spcPct val="90000"/>
              </a:lnSpc>
              <a:spcAft>
                <a:spcPct val="35000"/>
              </a:spcAft>
            </a:pPr>
            <a:r>
              <a:rPr lang="ar-EG" sz="2800" dirty="0" smtClean="0">
                <a:solidFill>
                  <a:srgbClr val="FFFFFF"/>
                </a:solidFill>
              </a:rPr>
              <a:t>القدرة </a:t>
            </a:r>
            <a:r>
              <a:rPr lang="ar-EG" sz="2800" dirty="0">
                <a:solidFill>
                  <a:srgbClr val="FFFFFF"/>
                </a:solidFill>
              </a:rPr>
              <a:t>على تنظيم المجموعات والحلول التفاوضية ، واقامة العلاقات الشخصية بما تستدعي من تعاطف </a:t>
            </a:r>
            <a:r>
              <a:rPr lang="ar-EG" sz="2800" dirty="0" smtClean="0">
                <a:solidFill>
                  <a:srgbClr val="FFFFFF"/>
                </a:solidFill>
              </a:rPr>
              <a:t>وتواصل</a:t>
            </a:r>
            <a:endParaRPr lang="ar-EG" sz="2800" dirty="0">
              <a:solidFill>
                <a:srgbClr val="FFFFFF"/>
              </a:solidFill>
            </a:endParaRPr>
          </a:p>
        </p:txBody>
      </p:sp>
    </p:spTree>
    <p:extLst>
      <p:ext uri="{BB962C8B-B14F-4D97-AF65-F5344CB8AC3E}">
        <p14:creationId xmlns:p14="http://schemas.microsoft.com/office/powerpoint/2010/main" xmlns="" val="324183759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P spid="1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1" name="Title 1"/>
          <p:cNvSpPr txBox="1">
            <a:spLocks/>
          </p:cNvSpPr>
          <p:nvPr/>
        </p:nvSpPr>
        <p:spPr bwMode="auto">
          <a:xfrm>
            <a:off x="457200" y="206375"/>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rtl="1"/>
            <a:r>
              <a:rPr lang="ar-EG" sz="3200" b="1" dirty="0">
                <a:solidFill>
                  <a:srgbClr val="000000"/>
                </a:solidFill>
              </a:rPr>
              <a:t>تعريفات الذكاء الاجتماعي كما يراه علماء النفس </a:t>
            </a:r>
            <a:endParaRPr lang="fr-FR" sz="3200" b="1" dirty="0">
              <a:solidFill>
                <a:srgbClr val="000000"/>
              </a:solidFill>
            </a:endParaRPr>
          </a:p>
        </p:txBody>
      </p:sp>
      <p:sp>
        <p:nvSpPr>
          <p:cNvPr id="15" name="Freeform 14"/>
          <p:cNvSpPr/>
          <p:nvPr/>
        </p:nvSpPr>
        <p:spPr>
          <a:xfrm>
            <a:off x="4766310" y="1203598"/>
            <a:ext cx="3891912" cy="3591272"/>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a:solidFill>
            <a:srgbClr val="00B050"/>
          </a:solidFill>
        </p:spPr>
        <p:style>
          <a:lnRef idx="2">
            <a:schemeClr val="lt1">
              <a:hueOff val="0"/>
              <a:satOff val="0"/>
              <a:lumOff val="0"/>
              <a:alphaOff val="0"/>
            </a:schemeClr>
          </a:lnRef>
          <a:fillRef idx="1">
            <a:schemeClr val="accent5">
              <a:hueOff val="-2596013"/>
              <a:satOff val="1385"/>
              <a:lumOff val="-6039"/>
              <a:alphaOff val="0"/>
            </a:schemeClr>
          </a:fillRef>
          <a:effectRef idx="0">
            <a:schemeClr val="accent5">
              <a:hueOff val="-2596013"/>
              <a:satOff val="1385"/>
              <a:lumOff val="-6039"/>
              <a:alphaOff val="0"/>
            </a:schemeClr>
          </a:effectRef>
          <a:fontRef idx="minor">
            <a:schemeClr val="lt1"/>
          </a:fontRef>
        </p:style>
        <p:txBody>
          <a:bodyPr spcFirstLastPara="0" vert="horz" wrap="square" lIns="198120" tIns="198120" rIns="198120" bIns="198120" numCol="1" spcCol="1270" anchor="ctr" anchorCtr="0">
            <a:noAutofit/>
          </a:bodyPr>
          <a:lstStyle/>
          <a:p>
            <a:pPr algn="justLow" defTabSz="2311400" rtl="1">
              <a:lnSpc>
                <a:spcPct val="90000"/>
              </a:lnSpc>
              <a:spcAft>
                <a:spcPct val="35000"/>
              </a:spcAft>
            </a:pPr>
            <a:r>
              <a:rPr lang="ar-EG" sz="2800" dirty="0">
                <a:solidFill>
                  <a:srgbClr val="FFFFFF"/>
                </a:solidFill>
              </a:rPr>
              <a:t>حسن التصرف في المواقف الاجتماعية ، والقدرة على التعرف على الحالة النفسية للمتكلم ، والقدرة على تذكر الوجوه والأسماء ، وسلامة الحكم على السلوك الإنساني ، والقدرة على فهم النكتة والاشتراك مع الآخرين </a:t>
            </a:r>
            <a:r>
              <a:rPr lang="ar-EG" sz="2800" dirty="0" smtClean="0">
                <a:solidFill>
                  <a:srgbClr val="FFFFFF"/>
                </a:solidFill>
              </a:rPr>
              <a:t/>
            </a:r>
            <a:br>
              <a:rPr lang="ar-EG" sz="2800" dirty="0" smtClean="0">
                <a:solidFill>
                  <a:srgbClr val="FFFFFF"/>
                </a:solidFill>
              </a:rPr>
            </a:br>
            <a:r>
              <a:rPr lang="ar-EG" sz="2800" dirty="0" smtClean="0">
                <a:solidFill>
                  <a:srgbClr val="FFFFFF"/>
                </a:solidFill>
              </a:rPr>
              <a:t>          في </a:t>
            </a:r>
            <a:r>
              <a:rPr lang="ar-EG" sz="2800" dirty="0">
                <a:solidFill>
                  <a:srgbClr val="FFFFFF"/>
                </a:solidFill>
              </a:rPr>
              <a:t>مرحهم</a:t>
            </a:r>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755576" y="1347614"/>
            <a:ext cx="3356252" cy="318209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26245353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1" name="Title 1"/>
          <p:cNvSpPr txBox="1">
            <a:spLocks/>
          </p:cNvSpPr>
          <p:nvPr/>
        </p:nvSpPr>
        <p:spPr bwMode="auto">
          <a:xfrm>
            <a:off x="457200" y="206375"/>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rtl="1"/>
            <a:r>
              <a:rPr lang="ar-EG" sz="3200" b="1" dirty="0">
                <a:solidFill>
                  <a:srgbClr val="000000"/>
                </a:solidFill>
              </a:rPr>
              <a:t>الأبعاد الخمسة للذكاء الاجتماعي</a:t>
            </a:r>
            <a:endParaRPr lang="fr-FR" sz="3200" b="1" dirty="0">
              <a:solidFill>
                <a:srgbClr val="000000"/>
              </a:solidFill>
            </a:endParaRPr>
          </a:p>
        </p:txBody>
      </p:sp>
      <p:sp>
        <p:nvSpPr>
          <p:cNvPr id="2" name="Folded Corner 1"/>
          <p:cNvSpPr/>
          <p:nvPr/>
        </p:nvSpPr>
        <p:spPr bwMode="auto">
          <a:xfrm>
            <a:off x="6588224" y="1347614"/>
            <a:ext cx="2232248" cy="1152128"/>
          </a:xfrm>
          <a:prstGeom prst="foldedCorner">
            <a:avLst/>
          </a:prstGeom>
          <a:solidFill>
            <a:srgbClr val="0099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lnSpc>
                <a:spcPct val="200000"/>
              </a:lnSpc>
            </a:pPr>
            <a:r>
              <a:rPr lang="ar-EG" sz="2800" b="1" dirty="0" smtClean="0">
                <a:solidFill>
                  <a:schemeClr val="bg1"/>
                </a:solidFill>
              </a:rPr>
              <a:t>الوعي </a:t>
            </a:r>
            <a:r>
              <a:rPr lang="ar-EG" sz="2800" b="1" dirty="0">
                <a:solidFill>
                  <a:schemeClr val="bg1"/>
                </a:solidFill>
              </a:rPr>
              <a:t>الموقفي </a:t>
            </a:r>
            <a:endParaRPr kumimoji="0" lang="ar-EG" sz="2800" b="1" i="0" u="none" strike="noStrike" cap="none" normalizeH="0" baseline="0" dirty="0" smtClean="0">
              <a:ln>
                <a:noFill/>
              </a:ln>
              <a:solidFill>
                <a:schemeClr val="bg1"/>
              </a:solidFill>
              <a:effectLst/>
            </a:endParaRPr>
          </a:p>
        </p:txBody>
      </p:sp>
      <p:sp>
        <p:nvSpPr>
          <p:cNvPr id="5" name="Folded Corner 4"/>
          <p:cNvSpPr/>
          <p:nvPr/>
        </p:nvSpPr>
        <p:spPr bwMode="auto">
          <a:xfrm>
            <a:off x="3419872" y="1347614"/>
            <a:ext cx="2232248" cy="1152128"/>
          </a:xfrm>
          <a:prstGeom prst="foldedCorner">
            <a:avLst/>
          </a:prstGeom>
          <a:solidFill>
            <a:srgbClr val="0099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lnSpc>
                <a:spcPct val="200000"/>
              </a:lnSpc>
            </a:pPr>
            <a:r>
              <a:rPr lang="ar-EG" sz="2800" b="1" dirty="0" smtClean="0">
                <a:solidFill>
                  <a:schemeClr val="bg1"/>
                </a:solidFill>
              </a:rPr>
              <a:t>الحضور</a:t>
            </a:r>
            <a:endParaRPr kumimoji="0" lang="ar-EG" sz="2800" b="1" i="0" u="none" strike="noStrike" cap="none" normalizeH="0" baseline="0" dirty="0" smtClean="0">
              <a:ln>
                <a:noFill/>
              </a:ln>
              <a:solidFill>
                <a:schemeClr val="bg1"/>
              </a:solidFill>
              <a:effectLst/>
            </a:endParaRPr>
          </a:p>
        </p:txBody>
      </p:sp>
      <p:sp>
        <p:nvSpPr>
          <p:cNvPr id="6" name="Folded Corner 5"/>
          <p:cNvSpPr/>
          <p:nvPr/>
        </p:nvSpPr>
        <p:spPr bwMode="auto">
          <a:xfrm>
            <a:off x="251520" y="1347614"/>
            <a:ext cx="2232248" cy="1152128"/>
          </a:xfrm>
          <a:prstGeom prst="foldedCorner">
            <a:avLst/>
          </a:prstGeom>
          <a:solidFill>
            <a:srgbClr val="0099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lnSpc>
                <a:spcPct val="200000"/>
              </a:lnSpc>
            </a:pPr>
            <a:r>
              <a:rPr lang="ar-EG" sz="2800" b="1" dirty="0" smtClean="0">
                <a:solidFill>
                  <a:schemeClr val="bg1"/>
                </a:solidFill>
              </a:rPr>
              <a:t>الاصالة</a:t>
            </a:r>
            <a:endParaRPr kumimoji="0" lang="ar-EG" sz="2800" b="1" i="0" u="none" strike="noStrike" cap="none" normalizeH="0" baseline="0" dirty="0" smtClean="0">
              <a:ln>
                <a:noFill/>
              </a:ln>
              <a:solidFill>
                <a:schemeClr val="bg1"/>
              </a:solidFill>
              <a:effectLst/>
            </a:endParaRPr>
          </a:p>
        </p:txBody>
      </p:sp>
      <p:sp>
        <p:nvSpPr>
          <p:cNvPr id="7" name="Folded Corner 6"/>
          <p:cNvSpPr/>
          <p:nvPr/>
        </p:nvSpPr>
        <p:spPr bwMode="auto">
          <a:xfrm>
            <a:off x="4932040" y="2931790"/>
            <a:ext cx="2232248" cy="1152128"/>
          </a:xfrm>
          <a:prstGeom prst="foldedCorner">
            <a:avLst/>
          </a:prstGeom>
          <a:solidFill>
            <a:srgbClr val="0099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lnSpc>
                <a:spcPct val="200000"/>
              </a:lnSpc>
            </a:pPr>
            <a:r>
              <a:rPr lang="ar-EG" sz="2800" b="1" dirty="0" smtClean="0">
                <a:solidFill>
                  <a:schemeClr val="bg1"/>
                </a:solidFill>
              </a:rPr>
              <a:t>الوضوح</a:t>
            </a:r>
            <a:endParaRPr kumimoji="0" lang="ar-EG" sz="2800" b="1" i="0" u="none" strike="noStrike" cap="none" normalizeH="0" baseline="0" dirty="0" smtClean="0">
              <a:ln>
                <a:noFill/>
              </a:ln>
              <a:solidFill>
                <a:schemeClr val="bg1"/>
              </a:solidFill>
              <a:effectLst/>
            </a:endParaRPr>
          </a:p>
        </p:txBody>
      </p:sp>
      <p:sp>
        <p:nvSpPr>
          <p:cNvPr id="8" name="Folded Corner 7"/>
          <p:cNvSpPr/>
          <p:nvPr/>
        </p:nvSpPr>
        <p:spPr bwMode="auto">
          <a:xfrm>
            <a:off x="1763688" y="2931790"/>
            <a:ext cx="2232248" cy="1152128"/>
          </a:xfrm>
          <a:prstGeom prst="foldedCorner">
            <a:avLst/>
          </a:prstGeom>
          <a:solidFill>
            <a:srgbClr val="0099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lnSpc>
                <a:spcPct val="200000"/>
              </a:lnSpc>
            </a:pPr>
            <a:r>
              <a:rPr lang="ar-EG" sz="2800" b="1" dirty="0" smtClean="0">
                <a:solidFill>
                  <a:schemeClr val="bg1"/>
                </a:solidFill>
              </a:rPr>
              <a:t>التعاطف</a:t>
            </a:r>
            <a:endParaRPr kumimoji="0" lang="ar-EG" sz="2800" b="1" i="0" u="none" strike="noStrike" cap="none" normalizeH="0" baseline="0" dirty="0" smtClean="0">
              <a:ln>
                <a:noFill/>
              </a:ln>
              <a:solidFill>
                <a:schemeClr val="bg1"/>
              </a:solidFill>
              <a:effectLst/>
            </a:endParaRPr>
          </a:p>
        </p:txBody>
      </p:sp>
      <p:sp>
        <p:nvSpPr>
          <p:cNvPr id="3" name="Rectangle 2"/>
          <p:cNvSpPr/>
          <p:nvPr/>
        </p:nvSpPr>
        <p:spPr>
          <a:xfrm>
            <a:off x="2267744" y="4227934"/>
            <a:ext cx="4572000" cy="646331"/>
          </a:xfrm>
          <a:prstGeom prst="rect">
            <a:avLst/>
          </a:prstGeom>
        </p:spPr>
        <p:style>
          <a:lnRef idx="1">
            <a:schemeClr val="accent6"/>
          </a:lnRef>
          <a:fillRef idx="3">
            <a:schemeClr val="accent6"/>
          </a:fillRef>
          <a:effectRef idx="2">
            <a:schemeClr val="accent6"/>
          </a:effectRef>
          <a:fontRef idx="minor">
            <a:schemeClr val="lt1"/>
          </a:fontRef>
        </p:style>
        <p:txBody>
          <a:bodyPr>
            <a:spAutoFit/>
          </a:bodyPr>
          <a:lstStyle/>
          <a:p>
            <a:pPr algn="ctr" rtl="1"/>
            <a:r>
              <a:rPr lang="ar-EG" dirty="0"/>
              <a:t>وعند وضع هذه الابعاد الخمسة التي قدمناها بلغة بسيطة معا , يصبح لدينا تعريف فعال واداة تشخيصية لمفهوم الذكاء </a:t>
            </a:r>
          </a:p>
        </p:txBody>
      </p:sp>
    </p:spTree>
    <p:extLst>
      <p:ext uri="{BB962C8B-B14F-4D97-AF65-F5344CB8AC3E}">
        <p14:creationId xmlns:p14="http://schemas.microsoft.com/office/powerpoint/2010/main" xmlns="" val="7673474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170" name="Title 1"/>
          <p:cNvSpPr>
            <a:spLocks noGrp="1"/>
          </p:cNvSpPr>
          <p:nvPr>
            <p:ph type="title" idx="4294967295"/>
          </p:nvPr>
        </p:nvSpPr>
        <p:spPr/>
        <p:txBody>
          <a:bodyPr/>
          <a:lstStyle/>
          <a:p>
            <a:pPr rtl="1"/>
            <a:r>
              <a:rPr lang="ar-EG" sz="4000" dirty="0"/>
              <a:t>مظاهر الذكاء الاجتماعي</a:t>
            </a:r>
            <a:endParaRPr lang="fr-FR" sz="4000" dirty="0"/>
          </a:p>
        </p:txBody>
      </p:sp>
      <p:sp>
        <p:nvSpPr>
          <p:cNvPr id="7171" name="Content Placeholder 2"/>
          <p:cNvSpPr>
            <a:spLocks noGrp="1"/>
          </p:cNvSpPr>
          <p:nvPr>
            <p:ph idx="4294967295"/>
          </p:nvPr>
        </p:nvSpPr>
        <p:spPr>
          <a:xfrm>
            <a:off x="4644008" y="1200150"/>
            <a:ext cx="4042792" cy="3394075"/>
          </a:xfrm>
        </p:spPr>
        <p:txBody>
          <a:bodyPr/>
          <a:lstStyle/>
          <a:p>
            <a:pPr marL="0" indent="0" algn="justLow" rtl="1">
              <a:buNone/>
            </a:pPr>
            <a:r>
              <a:rPr lang="ar-EG" altLang="zh-CN" sz="2400" dirty="0">
                <a:solidFill>
                  <a:srgbClr val="002060"/>
                </a:solidFill>
                <a:ea typeface="SimSun" pitchFamily="2" charset="-122"/>
              </a:rPr>
              <a:t>السلوك الذي يدل على الذكاء الاجتماعي سلوك مركب يتضمن عدة قدرات تعبر كل منها عن أحد مظاهر الذكاء الاجتماعي, وهناك مظاهر عامة ومظاهر خاصة يبدو فيها الذكاء الاجتماعي. </a:t>
            </a:r>
            <a:endParaRPr lang="zh-CN" altLang="en-US" sz="2400" dirty="0">
              <a:solidFill>
                <a:srgbClr val="002060"/>
              </a:solidFill>
              <a:ea typeface="SimSun" pitchFamily="2" charset="-122"/>
            </a:endParaRPr>
          </a:p>
        </p:txBody>
      </p:sp>
    </p:spTree>
    <p:extLst>
      <p:ext uri="{BB962C8B-B14F-4D97-AF65-F5344CB8AC3E}">
        <p14:creationId xmlns:p14="http://schemas.microsoft.com/office/powerpoint/2010/main" xmlns="" val="421890185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grpSp>
        <p:nvGrpSpPr>
          <p:cNvPr id="2" name="Group 3"/>
          <p:cNvGrpSpPr>
            <a:grpSpLocks/>
          </p:cNvGrpSpPr>
          <p:nvPr/>
        </p:nvGrpSpPr>
        <p:grpSpPr bwMode="auto">
          <a:xfrm>
            <a:off x="7122368" y="1329612"/>
            <a:ext cx="762000" cy="498872"/>
            <a:chOff x="0" y="0"/>
            <a:chExt cx="1549" cy="1351"/>
          </a:xfrm>
        </p:grpSpPr>
        <p:sp>
          <p:nvSpPr>
            <p:cNvPr id="3" name="AutoShape 4"/>
            <p:cNvSpPr>
              <a:spLocks noChangeArrowheads="1"/>
            </p:cNvSpPr>
            <p:nvPr/>
          </p:nvSpPr>
          <p:spPr bwMode="auto">
            <a:xfrm>
              <a:off x="13" y="23"/>
              <a:ext cx="1536" cy="1328"/>
            </a:xfrm>
            <a:prstGeom prst="hexagon">
              <a:avLst>
                <a:gd name="adj" fmla="val 28916"/>
                <a:gd name="vf" fmla="val 115470"/>
              </a:avLst>
            </a:prstGeom>
            <a:solidFill>
              <a:srgbClr val="00B050"/>
            </a:soli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4"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5" name="AutoShape 6"/>
            <p:cNvSpPr>
              <a:spLocks noChangeArrowheads="1"/>
            </p:cNvSpPr>
            <p:nvPr/>
          </p:nvSpPr>
          <p:spPr bwMode="auto">
            <a:xfrm>
              <a:off x="90" y="81"/>
              <a:ext cx="1349" cy="1167"/>
            </a:xfrm>
            <a:prstGeom prst="hexagon">
              <a:avLst>
                <a:gd name="adj" fmla="val 28896"/>
                <a:gd name="vf" fmla="val 115470"/>
              </a:avLst>
            </a:prstGeom>
            <a:gradFill>
              <a:gsLst>
                <a:gs pos="0">
                  <a:srgbClr val="00B050"/>
                </a:gs>
                <a:gs pos="50000">
                  <a:srgbClr val="92D050"/>
                </a:gs>
                <a:gs pos="100000">
                  <a:srgbClr val="009900"/>
                </a:gs>
              </a:gsLst>
              <a:lin ang="5400000" scaled="0"/>
            </a:gradFill>
            <a:ln w="9525" cmpd="sng">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defRPr/>
              </a:pPr>
              <a:endParaRPr lang="ar-EG" sz="700">
                <a:solidFill>
                  <a:srgbClr val="333300"/>
                </a:solidFill>
                <a:latin typeface="Verdana" panose="020B0604030504040204" pitchFamily="34" charset="0"/>
              </a:endParaRPr>
            </a:p>
          </p:txBody>
        </p:sp>
      </p:grpSp>
      <p:sp>
        <p:nvSpPr>
          <p:cNvPr id="6" name="Line 7"/>
          <p:cNvSpPr>
            <a:spLocks noChangeShapeType="1"/>
          </p:cNvSpPr>
          <p:nvPr/>
        </p:nvSpPr>
        <p:spPr bwMode="auto">
          <a:xfrm>
            <a:off x="2043956" y="1786812"/>
            <a:ext cx="5078413" cy="3572"/>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nchor="ctr"/>
          <a:lstStyle/>
          <a:p>
            <a:pPr algn="ctr" rtl="1"/>
            <a:endParaRPr lang="ar-EG" sz="2400">
              <a:solidFill>
                <a:prstClr val="black"/>
              </a:solidFill>
              <a:latin typeface="Arial" charset="0"/>
            </a:endParaRPr>
          </a:p>
        </p:txBody>
      </p:sp>
      <p:sp>
        <p:nvSpPr>
          <p:cNvPr id="7" name="Text Box 8"/>
          <p:cNvSpPr txBox="1">
            <a:spLocks noChangeArrowheads="1"/>
          </p:cNvSpPr>
          <p:nvPr/>
        </p:nvSpPr>
        <p:spPr bwMode="auto">
          <a:xfrm>
            <a:off x="1383556" y="1275606"/>
            <a:ext cx="5738813" cy="45176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smtClean="0">
                <a:solidFill>
                  <a:srgbClr val="002060"/>
                </a:solidFill>
              </a:rPr>
              <a:t>يتضمن </a:t>
            </a:r>
            <a:r>
              <a:rPr lang="ar-EG" sz="2400" b="1" dirty="0">
                <a:solidFill>
                  <a:srgbClr val="002060"/>
                </a:solidFill>
              </a:rPr>
              <a:t>السعادة مع الآخرين </a:t>
            </a:r>
            <a:endParaRPr lang="en-US" sz="7200" b="1" dirty="0">
              <a:solidFill>
                <a:srgbClr val="002060"/>
              </a:solidFill>
            </a:endParaRPr>
          </a:p>
        </p:txBody>
      </p:sp>
      <p:sp>
        <p:nvSpPr>
          <p:cNvPr id="8" name="Text Box 9"/>
          <p:cNvSpPr txBox="1">
            <a:spLocks noChangeArrowheads="1"/>
          </p:cNvSpPr>
          <p:nvPr/>
        </p:nvSpPr>
        <p:spPr bwMode="auto">
          <a:xfrm>
            <a:off x="7339254" y="1403431"/>
            <a:ext cx="313939" cy="4055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en-US" sz="2100" b="1" dirty="0">
                <a:solidFill>
                  <a:srgbClr val="FFFFFF"/>
                </a:solidFill>
              </a:rPr>
              <a:t>1</a:t>
            </a:r>
          </a:p>
        </p:txBody>
      </p:sp>
      <p:sp>
        <p:nvSpPr>
          <p:cNvPr id="13" name="Line 14"/>
          <p:cNvSpPr>
            <a:spLocks noChangeShapeType="1"/>
          </p:cNvSpPr>
          <p:nvPr/>
        </p:nvSpPr>
        <p:spPr bwMode="auto">
          <a:xfrm>
            <a:off x="2043956" y="2472612"/>
            <a:ext cx="5078413" cy="3572"/>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nchor="ctr"/>
          <a:lstStyle/>
          <a:p>
            <a:pPr algn="ctr" rtl="1"/>
            <a:endParaRPr lang="ar-EG" sz="2400">
              <a:solidFill>
                <a:prstClr val="black"/>
              </a:solidFill>
              <a:latin typeface="Arial" charset="0"/>
            </a:endParaRPr>
          </a:p>
        </p:txBody>
      </p:sp>
      <p:sp>
        <p:nvSpPr>
          <p:cNvPr id="14" name="Text Box 15"/>
          <p:cNvSpPr txBox="1">
            <a:spLocks noChangeArrowheads="1"/>
          </p:cNvSpPr>
          <p:nvPr/>
        </p:nvSpPr>
        <p:spPr bwMode="auto">
          <a:xfrm>
            <a:off x="1383556" y="1995686"/>
            <a:ext cx="5738813" cy="45176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smtClean="0">
                <a:solidFill>
                  <a:srgbClr val="002060"/>
                </a:solidFill>
              </a:rPr>
              <a:t>الالتزام </a:t>
            </a:r>
            <a:r>
              <a:rPr lang="ar-EG" sz="2400" b="1" dirty="0">
                <a:solidFill>
                  <a:srgbClr val="002060"/>
                </a:solidFill>
              </a:rPr>
              <a:t>بأخلاقيات المجتمع</a:t>
            </a:r>
            <a:endParaRPr lang="en-US" sz="7200" b="1" dirty="0">
              <a:solidFill>
                <a:srgbClr val="002060"/>
              </a:solidFill>
            </a:endParaRPr>
          </a:p>
        </p:txBody>
      </p:sp>
      <p:sp>
        <p:nvSpPr>
          <p:cNvPr id="20" name="Line 21"/>
          <p:cNvSpPr>
            <a:spLocks noChangeShapeType="1"/>
          </p:cNvSpPr>
          <p:nvPr/>
        </p:nvSpPr>
        <p:spPr bwMode="auto">
          <a:xfrm>
            <a:off x="2043956" y="3141743"/>
            <a:ext cx="5078413" cy="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nchor="ctr"/>
          <a:lstStyle/>
          <a:p>
            <a:pPr algn="ctr" rtl="1"/>
            <a:endParaRPr lang="ar-EG" sz="2400">
              <a:solidFill>
                <a:prstClr val="black"/>
              </a:solidFill>
              <a:latin typeface="Arial" charset="0"/>
            </a:endParaRPr>
          </a:p>
        </p:txBody>
      </p:sp>
      <p:sp>
        <p:nvSpPr>
          <p:cNvPr id="21" name="Text Box 22"/>
          <p:cNvSpPr txBox="1">
            <a:spLocks noChangeArrowheads="1"/>
          </p:cNvSpPr>
          <p:nvPr/>
        </p:nvSpPr>
        <p:spPr bwMode="auto">
          <a:xfrm>
            <a:off x="1383556" y="2643758"/>
            <a:ext cx="5738813" cy="45176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smtClean="0">
                <a:solidFill>
                  <a:srgbClr val="002060"/>
                </a:solidFill>
              </a:rPr>
              <a:t>مسايرة </a:t>
            </a:r>
            <a:r>
              <a:rPr lang="ar-EG" sz="2400" b="1" dirty="0">
                <a:solidFill>
                  <a:srgbClr val="002060"/>
                </a:solidFill>
              </a:rPr>
              <a:t>المعايير الاجتماعية </a:t>
            </a:r>
            <a:endParaRPr lang="en-US" sz="7200" b="1" dirty="0">
              <a:solidFill>
                <a:srgbClr val="002060"/>
              </a:solidFill>
            </a:endParaRPr>
          </a:p>
        </p:txBody>
      </p:sp>
      <p:sp>
        <p:nvSpPr>
          <p:cNvPr id="27" name="Line 28"/>
          <p:cNvSpPr>
            <a:spLocks noChangeShapeType="1"/>
          </p:cNvSpPr>
          <p:nvPr/>
        </p:nvSpPr>
        <p:spPr bwMode="auto">
          <a:xfrm>
            <a:off x="2043956" y="3827543"/>
            <a:ext cx="5078413" cy="33338"/>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nchor="ctr"/>
          <a:lstStyle/>
          <a:p>
            <a:pPr algn="ctr" rtl="1"/>
            <a:endParaRPr lang="ar-EG" sz="2400">
              <a:solidFill>
                <a:prstClr val="black"/>
              </a:solidFill>
              <a:latin typeface="Arial" charset="0"/>
            </a:endParaRPr>
          </a:p>
        </p:txBody>
      </p:sp>
      <p:sp>
        <p:nvSpPr>
          <p:cNvPr id="28" name="Text Box 29"/>
          <p:cNvSpPr txBox="1">
            <a:spLocks noChangeArrowheads="1"/>
          </p:cNvSpPr>
          <p:nvPr/>
        </p:nvSpPr>
        <p:spPr bwMode="auto">
          <a:xfrm>
            <a:off x="1383556" y="3363838"/>
            <a:ext cx="5738813" cy="45176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smtClean="0">
                <a:solidFill>
                  <a:srgbClr val="002060"/>
                </a:solidFill>
              </a:rPr>
              <a:t>الامتثال </a:t>
            </a:r>
            <a:r>
              <a:rPr lang="ar-EG" sz="2400" b="1" dirty="0">
                <a:solidFill>
                  <a:srgbClr val="002060"/>
                </a:solidFill>
              </a:rPr>
              <a:t>لقواعد الضبط الاجتماعي </a:t>
            </a:r>
            <a:endParaRPr lang="en-US" sz="7200" b="1" dirty="0">
              <a:solidFill>
                <a:srgbClr val="002060"/>
              </a:solidFill>
            </a:endParaRPr>
          </a:p>
        </p:txBody>
      </p:sp>
      <p:sp>
        <p:nvSpPr>
          <p:cNvPr id="31" name="Title 1"/>
          <p:cNvSpPr txBox="1">
            <a:spLocks/>
          </p:cNvSpPr>
          <p:nvPr/>
        </p:nvSpPr>
        <p:spPr bwMode="auto">
          <a:xfrm>
            <a:off x="457200" y="206375"/>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rtl="1"/>
            <a:r>
              <a:rPr lang="ar-EG" sz="3200" b="1" dirty="0">
                <a:solidFill>
                  <a:srgbClr val="000000"/>
                </a:solidFill>
              </a:rPr>
              <a:t>1.	التوافق الاجتماعي</a:t>
            </a:r>
            <a:endParaRPr lang="fr-FR" sz="3200" b="1" dirty="0">
              <a:solidFill>
                <a:srgbClr val="000000"/>
              </a:solidFill>
            </a:endParaRPr>
          </a:p>
        </p:txBody>
      </p:sp>
      <p:grpSp>
        <p:nvGrpSpPr>
          <p:cNvPr id="32" name="Group 3"/>
          <p:cNvGrpSpPr>
            <a:grpSpLocks/>
          </p:cNvGrpSpPr>
          <p:nvPr/>
        </p:nvGrpSpPr>
        <p:grpSpPr bwMode="auto">
          <a:xfrm>
            <a:off x="7122368" y="2000870"/>
            <a:ext cx="762000" cy="498872"/>
            <a:chOff x="0" y="0"/>
            <a:chExt cx="1549" cy="1351"/>
          </a:xfrm>
        </p:grpSpPr>
        <p:sp>
          <p:nvSpPr>
            <p:cNvPr id="33" name="AutoShape 4"/>
            <p:cNvSpPr>
              <a:spLocks noChangeArrowheads="1"/>
            </p:cNvSpPr>
            <p:nvPr/>
          </p:nvSpPr>
          <p:spPr bwMode="auto">
            <a:xfrm>
              <a:off x="13" y="23"/>
              <a:ext cx="1536" cy="1328"/>
            </a:xfrm>
            <a:prstGeom prst="hexagon">
              <a:avLst>
                <a:gd name="adj" fmla="val 28916"/>
                <a:gd name="vf" fmla="val 115470"/>
              </a:avLst>
            </a:prstGeom>
            <a:solidFill>
              <a:srgbClr val="00B050"/>
            </a:soli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34"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35" name="AutoShape 6"/>
            <p:cNvSpPr>
              <a:spLocks noChangeArrowheads="1"/>
            </p:cNvSpPr>
            <p:nvPr/>
          </p:nvSpPr>
          <p:spPr bwMode="auto">
            <a:xfrm>
              <a:off x="90" y="81"/>
              <a:ext cx="1349" cy="1167"/>
            </a:xfrm>
            <a:prstGeom prst="hexagon">
              <a:avLst>
                <a:gd name="adj" fmla="val 28896"/>
                <a:gd name="vf" fmla="val 115470"/>
              </a:avLst>
            </a:prstGeom>
            <a:gradFill>
              <a:gsLst>
                <a:gs pos="0">
                  <a:srgbClr val="00B050"/>
                </a:gs>
                <a:gs pos="50000">
                  <a:srgbClr val="92D050"/>
                </a:gs>
                <a:gs pos="100000">
                  <a:srgbClr val="009900"/>
                </a:gs>
              </a:gsLst>
              <a:lin ang="5400000" scaled="0"/>
            </a:gradFill>
            <a:ln w="9525" cmpd="sng">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defRPr/>
              </a:pPr>
              <a:endParaRPr lang="ar-EG" sz="700">
                <a:solidFill>
                  <a:srgbClr val="333300"/>
                </a:solidFill>
                <a:latin typeface="Verdana" panose="020B0604030504040204" pitchFamily="34" charset="0"/>
              </a:endParaRPr>
            </a:p>
          </p:txBody>
        </p:sp>
      </p:grpSp>
      <p:sp>
        <p:nvSpPr>
          <p:cNvPr id="36" name="Text Box 9"/>
          <p:cNvSpPr txBox="1">
            <a:spLocks noChangeArrowheads="1"/>
          </p:cNvSpPr>
          <p:nvPr/>
        </p:nvSpPr>
        <p:spPr bwMode="auto">
          <a:xfrm>
            <a:off x="7339253" y="2074689"/>
            <a:ext cx="313940" cy="4055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en-GB" sz="2100" b="1" dirty="0">
                <a:solidFill>
                  <a:srgbClr val="FFFFFF"/>
                </a:solidFill>
              </a:rPr>
              <a:t>2</a:t>
            </a:r>
            <a:endParaRPr lang="en-US" sz="2100" b="1" dirty="0">
              <a:solidFill>
                <a:srgbClr val="FFFFFF"/>
              </a:solidFill>
            </a:endParaRPr>
          </a:p>
        </p:txBody>
      </p:sp>
      <p:grpSp>
        <p:nvGrpSpPr>
          <p:cNvPr id="37" name="Group 3"/>
          <p:cNvGrpSpPr>
            <a:grpSpLocks/>
          </p:cNvGrpSpPr>
          <p:nvPr/>
        </p:nvGrpSpPr>
        <p:grpSpPr bwMode="auto">
          <a:xfrm>
            <a:off x="7122368" y="2672128"/>
            <a:ext cx="762000" cy="498872"/>
            <a:chOff x="0" y="0"/>
            <a:chExt cx="1549" cy="1351"/>
          </a:xfrm>
        </p:grpSpPr>
        <p:sp>
          <p:nvSpPr>
            <p:cNvPr id="38" name="AutoShape 4"/>
            <p:cNvSpPr>
              <a:spLocks noChangeArrowheads="1"/>
            </p:cNvSpPr>
            <p:nvPr/>
          </p:nvSpPr>
          <p:spPr bwMode="auto">
            <a:xfrm>
              <a:off x="13" y="23"/>
              <a:ext cx="1536" cy="1328"/>
            </a:xfrm>
            <a:prstGeom prst="hexagon">
              <a:avLst>
                <a:gd name="adj" fmla="val 28916"/>
                <a:gd name="vf" fmla="val 115470"/>
              </a:avLst>
            </a:prstGeom>
            <a:solidFill>
              <a:srgbClr val="00B050"/>
            </a:soli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39"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40" name="AutoShape 6"/>
            <p:cNvSpPr>
              <a:spLocks noChangeArrowheads="1"/>
            </p:cNvSpPr>
            <p:nvPr/>
          </p:nvSpPr>
          <p:spPr bwMode="auto">
            <a:xfrm>
              <a:off x="90" y="81"/>
              <a:ext cx="1349" cy="1167"/>
            </a:xfrm>
            <a:prstGeom prst="hexagon">
              <a:avLst>
                <a:gd name="adj" fmla="val 28896"/>
                <a:gd name="vf" fmla="val 115470"/>
              </a:avLst>
            </a:prstGeom>
            <a:gradFill>
              <a:gsLst>
                <a:gs pos="0">
                  <a:srgbClr val="00B050"/>
                </a:gs>
                <a:gs pos="50000">
                  <a:srgbClr val="92D050"/>
                </a:gs>
                <a:gs pos="100000">
                  <a:srgbClr val="009900"/>
                </a:gs>
              </a:gsLst>
              <a:lin ang="5400000" scaled="0"/>
            </a:gradFill>
            <a:ln w="9525" cmpd="sng">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defRPr/>
              </a:pPr>
              <a:endParaRPr lang="ar-EG" sz="700">
                <a:solidFill>
                  <a:srgbClr val="333300"/>
                </a:solidFill>
                <a:latin typeface="Verdana" panose="020B0604030504040204" pitchFamily="34" charset="0"/>
              </a:endParaRPr>
            </a:p>
          </p:txBody>
        </p:sp>
      </p:grpSp>
      <p:sp>
        <p:nvSpPr>
          <p:cNvPr id="41" name="Text Box 9"/>
          <p:cNvSpPr txBox="1">
            <a:spLocks noChangeArrowheads="1"/>
          </p:cNvSpPr>
          <p:nvPr/>
        </p:nvSpPr>
        <p:spPr bwMode="auto">
          <a:xfrm>
            <a:off x="7339254" y="2745947"/>
            <a:ext cx="313939" cy="4055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en-US" sz="2100" b="1" dirty="0" smtClean="0">
                <a:solidFill>
                  <a:srgbClr val="FFFFFF"/>
                </a:solidFill>
              </a:rPr>
              <a:t>3</a:t>
            </a:r>
            <a:endParaRPr lang="en-US" sz="2100" b="1" dirty="0">
              <a:solidFill>
                <a:srgbClr val="FFFFFF"/>
              </a:solidFill>
            </a:endParaRPr>
          </a:p>
        </p:txBody>
      </p:sp>
      <p:grpSp>
        <p:nvGrpSpPr>
          <p:cNvPr id="42" name="Group 3"/>
          <p:cNvGrpSpPr>
            <a:grpSpLocks/>
          </p:cNvGrpSpPr>
          <p:nvPr/>
        </p:nvGrpSpPr>
        <p:grpSpPr bwMode="auto">
          <a:xfrm>
            <a:off x="7122368" y="3343386"/>
            <a:ext cx="762000" cy="498872"/>
            <a:chOff x="0" y="0"/>
            <a:chExt cx="1549" cy="1351"/>
          </a:xfrm>
        </p:grpSpPr>
        <p:sp>
          <p:nvSpPr>
            <p:cNvPr id="43" name="AutoShape 4"/>
            <p:cNvSpPr>
              <a:spLocks noChangeArrowheads="1"/>
            </p:cNvSpPr>
            <p:nvPr/>
          </p:nvSpPr>
          <p:spPr bwMode="auto">
            <a:xfrm>
              <a:off x="13" y="23"/>
              <a:ext cx="1536" cy="1328"/>
            </a:xfrm>
            <a:prstGeom prst="hexagon">
              <a:avLst>
                <a:gd name="adj" fmla="val 28916"/>
                <a:gd name="vf" fmla="val 115470"/>
              </a:avLst>
            </a:prstGeom>
            <a:solidFill>
              <a:srgbClr val="00B050"/>
            </a:soli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44"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45" name="AutoShape 6"/>
            <p:cNvSpPr>
              <a:spLocks noChangeArrowheads="1"/>
            </p:cNvSpPr>
            <p:nvPr/>
          </p:nvSpPr>
          <p:spPr bwMode="auto">
            <a:xfrm>
              <a:off x="90" y="81"/>
              <a:ext cx="1349" cy="1167"/>
            </a:xfrm>
            <a:prstGeom prst="hexagon">
              <a:avLst>
                <a:gd name="adj" fmla="val 28896"/>
                <a:gd name="vf" fmla="val 115470"/>
              </a:avLst>
            </a:prstGeom>
            <a:gradFill>
              <a:gsLst>
                <a:gs pos="0">
                  <a:srgbClr val="00B050"/>
                </a:gs>
                <a:gs pos="50000">
                  <a:srgbClr val="92D050"/>
                </a:gs>
                <a:gs pos="100000">
                  <a:srgbClr val="009900"/>
                </a:gs>
              </a:gsLst>
              <a:lin ang="5400000" scaled="0"/>
            </a:gradFill>
            <a:ln w="9525" cmpd="sng">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defRPr/>
              </a:pPr>
              <a:endParaRPr lang="ar-EG" sz="700">
                <a:solidFill>
                  <a:srgbClr val="333300"/>
                </a:solidFill>
                <a:latin typeface="Verdana" panose="020B0604030504040204" pitchFamily="34" charset="0"/>
              </a:endParaRPr>
            </a:p>
          </p:txBody>
        </p:sp>
      </p:grpSp>
      <p:sp>
        <p:nvSpPr>
          <p:cNvPr id="46" name="Text Box 9"/>
          <p:cNvSpPr txBox="1">
            <a:spLocks noChangeArrowheads="1"/>
          </p:cNvSpPr>
          <p:nvPr/>
        </p:nvSpPr>
        <p:spPr bwMode="auto">
          <a:xfrm>
            <a:off x="7339254" y="3417205"/>
            <a:ext cx="313939" cy="4055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en-US" sz="2100" b="1" dirty="0" smtClean="0">
                <a:solidFill>
                  <a:srgbClr val="FFFFFF"/>
                </a:solidFill>
              </a:rPr>
              <a:t>4</a:t>
            </a:r>
            <a:endParaRPr lang="en-US" sz="2100" b="1" dirty="0">
              <a:solidFill>
                <a:srgbClr val="FFFFFF"/>
              </a:solidFill>
            </a:endParaRPr>
          </a:p>
        </p:txBody>
      </p:sp>
    </p:spTree>
    <p:extLst>
      <p:ext uri="{BB962C8B-B14F-4D97-AF65-F5344CB8AC3E}">
        <p14:creationId xmlns:p14="http://schemas.microsoft.com/office/powerpoint/2010/main" xmlns="" val="347257150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 calcmode="lin" valueType="num">
                                      <p:cBhvr>
                                        <p:cTn id="29" dur="500" fill="hold"/>
                                        <p:tgtEl>
                                          <p:spTgt spid="13"/>
                                        </p:tgtEl>
                                        <p:attrNameLst>
                                          <p:attrName>ppt_w</p:attrName>
                                        </p:attrNameLst>
                                      </p:cBhvr>
                                      <p:tavLst>
                                        <p:tav tm="0">
                                          <p:val>
                                            <p:fltVal val="0"/>
                                          </p:val>
                                        </p:tav>
                                        <p:tav tm="100000">
                                          <p:val>
                                            <p:strVal val="#ppt_w"/>
                                          </p:val>
                                        </p:tav>
                                      </p:tavLst>
                                    </p:anim>
                                    <p:anim calcmode="lin" valueType="num">
                                      <p:cBhvr>
                                        <p:cTn id="30" dur="500" fill="hold"/>
                                        <p:tgtEl>
                                          <p:spTgt spid="13"/>
                                        </p:tgtEl>
                                        <p:attrNameLst>
                                          <p:attrName>ppt_h</p:attrName>
                                        </p:attrNameLst>
                                      </p:cBhvr>
                                      <p:tavLst>
                                        <p:tav tm="0">
                                          <p:val>
                                            <p:fltVal val="0"/>
                                          </p:val>
                                        </p:tav>
                                        <p:tav tm="100000">
                                          <p:val>
                                            <p:strVal val="#ppt_h"/>
                                          </p:val>
                                        </p:tav>
                                      </p:tavLst>
                                    </p:anim>
                                    <p:animEffect transition="in" filter="fade">
                                      <p:cBhvr>
                                        <p:cTn id="31" dur="500"/>
                                        <p:tgtEl>
                                          <p:spTgt spid="13"/>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p:cTn id="34" dur="500" fill="hold"/>
                                        <p:tgtEl>
                                          <p:spTgt spid="14"/>
                                        </p:tgtEl>
                                        <p:attrNameLst>
                                          <p:attrName>ppt_w</p:attrName>
                                        </p:attrNameLst>
                                      </p:cBhvr>
                                      <p:tavLst>
                                        <p:tav tm="0">
                                          <p:val>
                                            <p:fltVal val="0"/>
                                          </p:val>
                                        </p:tav>
                                        <p:tav tm="100000">
                                          <p:val>
                                            <p:strVal val="#ppt_w"/>
                                          </p:val>
                                        </p:tav>
                                      </p:tavLst>
                                    </p:anim>
                                    <p:anim calcmode="lin" valueType="num">
                                      <p:cBhvr>
                                        <p:cTn id="35" dur="500" fill="hold"/>
                                        <p:tgtEl>
                                          <p:spTgt spid="14"/>
                                        </p:tgtEl>
                                        <p:attrNameLst>
                                          <p:attrName>ppt_h</p:attrName>
                                        </p:attrNameLst>
                                      </p:cBhvr>
                                      <p:tavLst>
                                        <p:tav tm="0">
                                          <p:val>
                                            <p:fltVal val="0"/>
                                          </p:val>
                                        </p:tav>
                                        <p:tav tm="100000">
                                          <p:val>
                                            <p:strVal val="#ppt_h"/>
                                          </p:val>
                                        </p:tav>
                                      </p:tavLst>
                                    </p:anim>
                                    <p:animEffect transition="in" filter="fade">
                                      <p:cBhvr>
                                        <p:cTn id="36" dur="500"/>
                                        <p:tgtEl>
                                          <p:spTgt spid="14"/>
                                        </p:tgtEl>
                                      </p:cBhvr>
                                    </p:animEffect>
                                  </p:childTnLst>
                                </p:cTn>
                              </p:par>
                              <p:par>
                                <p:cTn id="37" presetID="53" presetClass="entr" presetSubtype="16" fill="hold" nodeType="withEffect">
                                  <p:stCondLst>
                                    <p:cond delay="0"/>
                                  </p:stCondLst>
                                  <p:childTnLst>
                                    <p:set>
                                      <p:cBhvr>
                                        <p:cTn id="38" dur="1" fill="hold">
                                          <p:stCondLst>
                                            <p:cond delay="0"/>
                                          </p:stCondLst>
                                        </p:cTn>
                                        <p:tgtEl>
                                          <p:spTgt spid="32"/>
                                        </p:tgtEl>
                                        <p:attrNameLst>
                                          <p:attrName>style.visibility</p:attrName>
                                        </p:attrNameLst>
                                      </p:cBhvr>
                                      <p:to>
                                        <p:strVal val="visible"/>
                                      </p:to>
                                    </p:set>
                                    <p:anim calcmode="lin" valueType="num">
                                      <p:cBhvr>
                                        <p:cTn id="39" dur="500" fill="hold"/>
                                        <p:tgtEl>
                                          <p:spTgt spid="32"/>
                                        </p:tgtEl>
                                        <p:attrNameLst>
                                          <p:attrName>ppt_w</p:attrName>
                                        </p:attrNameLst>
                                      </p:cBhvr>
                                      <p:tavLst>
                                        <p:tav tm="0">
                                          <p:val>
                                            <p:fltVal val="0"/>
                                          </p:val>
                                        </p:tav>
                                        <p:tav tm="100000">
                                          <p:val>
                                            <p:strVal val="#ppt_w"/>
                                          </p:val>
                                        </p:tav>
                                      </p:tavLst>
                                    </p:anim>
                                    <p:anim calcmode="lin" valueType="num">
                                      <p:cBhvr>
                                        <p:cTn id="40" dur="500" fill="hold"/>
                                        <p:tgtEl>
                                          <p:spTgt spid="32"/>
                                        </p:tgtEl>
                                        <p:attrNameLst>
                                          <p:attrName>ppt_h</p:attrName>
                                        </p:attrNameLst>
                                      </p:cBhvr>
                                      <p:tavLst>
                                        <p:tav tm="0">
                                          <p:val>
                                            <p:fltVal val="0"/>
                                          </p:val>
                                        </p:tav>
                                        <p:tav tm="100000">
                                          <p:val>
                                            <p:strVal val="#ppt_h"/>
                                          </p:val>
                                        </p:tav>
                                      </p:tavLst>
                                    </p:anim>
                                    <p:animEffect transition="in" filter="fade">
                                      <p:cBhvr>
                                        <p:cTn id="41" dur="500"/>
                                        <p:tgtEl>
                                          <p:spTgt spid="32"/>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36"/>
                                        </p:tgtEl>
                                        <p:attrNameLst>
                                          <p:attrName>style.visibility</p:attrName>
                                        </p:attrNameLst>
                                      </p:cBhvr>
                                      <p:to>
                                        <p:strVal val="visible"/>
                                      </p:to>
                                    </p:set>
                                    <p:anim calcmode="lin" valueType="num">
                                      <p:cBhvr>
                                        <p:cTn id="44" dur="500" fill="hold"/>
                                        <p:tgtEl>
                                          <p:spTgt spid="36"/>
                                        </p:tgtEl>
                                        <p:attrNameLst>
                                          <p:attrName>ppt_w</p:attrName>
                                        </p:attrNameLst>
                                      </p:cBhvr>
                                      <p:tavLst>
                                        <p:tav tm="0">
                                          <p:val>
                                            <p:fltVal val="0"/>
                                          </p:val>
                                        </p:tav>
                                        <p:tav tm="100000">
                                          <p:val>
                                            <p:strVal val="#ppt_w"/>
                                          </p:val>
                                        </p:tav>
                                      </p:tavLst>
                                    </p:anim>
                                    <p:anim calcmode="lin" valueType="num">
                                      <p:cBhvr>
                                        <p:cTn id="45" dur="500" fill="hold"/>
                                        <p:tgtEl>
                                          <p:spTgt spid="36"/>
                                        </p:tgtEl>
                                        <p:attrNameLst>
                                          <p:attrName>ppt_h</p:attrName>
                                        </p:attrNameLst>
                                      </p:cBhvr>
                                      <p:tavLst>
                                        <p:tav tm="0">
                                          <p:val>
                                            <p:fltVal val="0"/>
                                          </p:val>
                                        </p:tav>
                                        <p:tav tm="100000">
                                          <p:val>
                                            <p:strVal val="#ppt_h"/>
                                          </p:val>
                                        </p:tav>
                                      </p:tavLst>
                                    </p:anim>
                                    <p:animEffect transition="in" filter="fade">
                                      <p:cBhvr>
                                        <p:cTn id="46" dur="500"/>
                                        <p:tgtEl>
                                          <p:spTgt spid="36"/>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20"/>
                                        </p:tgtEl>
                                        <p:attrNameLst>
                                          <p:attrName>style.visibility</p:attrName>
                                        </p:attrNameLst>
                                      </p:cBhvr>
                                      <p:to>
                                        <p:strVal val="visible"/>
                                      </p:to>
                                    </p:set>
                                    <p:anim calcmode="lin" valueType="num">
                                      <p:cBhvr>
                                        <p:cTn id="51" dur="500" fill="hold"/>
                                        <p:tgtEl>
                                          <p:spTgt spid="20"/>
                                        </p:tgtEl>
                                        <p:attrNameLst>
                                          <p:attrName>ppt_w</p:attrName>
                                        </p:attrNameLst>
                                      </p:cBhvr>
                                      <p:tavLst>
                                        <p:tav tm="0">
                                          <p:val>
                                            <p:fltVal val="0"/>
                                          </p:val>
                                        </p:tav>
                                        <p:tav tm="100000">
                                          <p:val>
                                            <p:strVal val="#ppt_w"/>
                                          </p:val>
                                        </p:tav>
                                      </p:tavLst>
                                    </p:anim>
                                    <p:anim calcmode="lin" valueType="num">
                                      <p:cBhvr>
                                        <p:cTn id="52" dur="500" fill="hold"/>
                                        <p:tgtEl>
                                          <p:spTgt spid="20"/>
                                        </p:tgtEl>
                                        <p:attrNameLst>
                                          <p:attrName>ppt_h</p:attrName>
                                        </p:attrNameLst>
                                      </p:cBhvr>
                                      <p:tavLst>
                                        <p:tav tm="0">
                                          <p:val>
                                            <p:fltVal val="0"/>
                                          </p:val>
                                        </p:tav>
                                        <p:tav tm="100000">
                                          <p:val>
                                            <p:strVal val="#ppt_h"/>
                                          </p:val>
                                        </p:tav>
                                      </p:tavLst>
                                    </p:anim>
                                    <p:animEffect transition="in" filter="fade">
                                      <p:cBhvr>
                                        <p:cTn id="53" dur="500"/>
                                        <p:tgtEl>
                                          <p:spTgt spid="20"/>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21"/>
                                        </p:tgtEl>
                                        <p:attrNameLst>
                                          <p:attrName>style.visibility</p:attrName>
                                        </p:attrNameLst>
                                      </p:cBhvr>
                                      <p:to>
                                        <p:strVal val="visible"/>
                                      </p:to>
                                    </p:set>
                                    <p:anim calcmode="lin" valueType="num">
                                      <p:cBhvr>
                                        <p:cTn id="56" dur="500" fill="hold"/>
                                        <p:tgtEl>
                                          <p:spTgt spid="21"/>
                                        </p:tgtEl>
                                        <p:attrNameLst>
                                          <p:attrName>ppt_w</p:attrName>
                                        </p:attrNameLst>
                                      </p:cBhvr>
                                      <p:tavLst>
                                        <p:tav tm="0">
                                          <p:val>
                                            <p:fltVal val="0"/>
                                          </p:val>
                                        </p:tav>
                                        <p:tav tm="100000">
                                          <p:val>
                                            <p:strVal val="#ppt_w"/>
                                          </p:val>
                                        </p:tav>
                                      </p:tavLst>
                                    </p:anim>
                                    <p:anim calcmode="lin" valueType="num">
                                      <p:cBhvr>
                                        <p:cTn id="57" dur="500" fill="hold"/>
                                        <p:tgtEl>
                                          <p:spTgt spid="21"/>
                                        </p:tgtEl>
                                        <p:attrNameLst>
                                          <p:attrName>ppt_h</p:attrName>
                                        </p:attrNameLst>
                                      </p:cBhvr>
                                      <p:tavLst>
                                        <p:tav tm="0">
                                          <p:val>
                                            <p:fltVal val="0"/>
                                          </p:val>
                                        </p:tav>
                                        <p:tav tm="100000">
                                          <p:val>
                                            <p:strVal val="#ppt_h"/>
                                          </p:val>
                                        </p:tav>
                                      </p:tavLst>
                                    </p:anim>
                                    <p:animEffect transition="in" filter="fade">
                                      <p:cBhvr>
                                        <p:cTn id="58" dur="500"/>
                                        <p:tgtEl>
                                          <p:spTgt spid="21"/>
                                        </p:tgtEl>
                                      </p:cBhvr>
                                    </p:animEffect>
                                  </p:childTnLst>
                                </p:cTn>
                              </p:par>
                              <p:par>
                                <p:cTn id="59" presetID="53" presetClass="entr" presetSubtype="16" fill="hold" nodeType="withEffect">
                                  <p:stCondLst>
                                    <p:cond delay="0"/>
                                  </p:stCondLst>
                                  <p:childTnLst>
                                    <p:set>
                                      <p:cBhvr>
                                        <p:cTn id="60" dur="1" fill="hold">
                                          <p:stCondLst>
                                            <p:cond delay="0"/>
                                          </p:stCondLst>
                                        </p:cTn>
                                        <p:tgtEl>
                                          <p:spTgt spid="37"/>
                                        </p:tgtEl>
                                        <p:attrNameLst>
                                          <p:attrName>style.visibility</p:attrName>
                                        </p:attrNameLst>
                                      </p:cBhvr>
                                      <p:to>
                                        <p:strVal val="visible"/>
                                      </p:to>
                                    </p:set>
                                    <p:anim calcmode="lin" valueType="num">
                                      <p:cBhvr>
                                        <p:cTn id="61" dur="500" fill="hold"/>
                                        <p:tgtEl>
                                          <p:spTgt spid="37"/>
                                        </p:tgtEl>
                                        <p:attrNameLst>
                                          <p:attrName>ppt_w</p:attrName>
                                        </p:attrNameLst>
                                      </p:cBhvr>
                                      <p:tavLst>
                                        <p:tav tm="0">
                                          <p:val>
                                            <p:fltVal val="0"/>
                                          </p:val>
                                        </p:tav>
                                        <p:tav tm="100000">
                                          <p:val>
                                            <p:strVal val="#ppt_w"/>
                                          </p:val>
                                        </p:tav>
                                      </p:tavLst>
                                    </p:anim>
                                    <p:anim calcmode="lin" valueType="num">
                                      <p:cBhvr>
                                        <p:cTn id="62" dur="500" fill="hold"/>
                                        <p:tgtEl>
                                          <p:spTgt spid="37"/>
                                        </p:tgtEl>
                                        <p:attrNameLst>
                                          <p:attrName>ppt_h</p:attrName>
                                        </p:attrNameLst>
                                      </p:cBhvr>
                                      <p:tavLst>
                                        <p:tav tm="0">
                                          <p:val>
                                            <p:fltVal val="0"/>
                                          </p:val>
                                        </p:tav>
                                        <p:tav tm="100000">
                                          <p:val>
                                            <p:strVal val="#ppt_h"/>
                                          </p:val>
                                        </p:tav>
                                      </p:tavLst>
                                    </p:anim>
                                    <p:animEffect transition="in" filter="fade">
                                      <p:cBhvr>
                                        <p:cTn id="63" dur="500"/>
                                        <p:tgtEl>
                                          <p:spTgt spid="37"/>
                                        </p:tgtEl>
                                      </p:cBhvr>
                                    </p:animEffect>
                                  </p:childTnLst>
                                </p:cTn>
                              </p:par>
                              <p:par>
                                <p:cTn id="64" presetID="53" presetClass="entr" presetSubtype="16" fill="hold" grpId="0" nodeType="withEffect">
                                  <p:stCondLst>
                                    <p:cond delay="0"/>
                                  </p:stCondLst>
                                  <p:childTnLst>
                                    <p:set>
                                      <p:cBhvr>
                                        <p:cTn id="65" dur="1" fill="hold">
                                          <p:stCondLst>
                                            <p:cond delay="0"/>
                                          </p:stCondLst>
                                        </p:cTn>
                                        <p:tgtEl>
                                          <p:spTgt spid="41"/>
                                        </p:tgtEl>
                                        <p:attrNameLst>
                                          <p:attrName>style.visibility</p:attrName>
                                        </p:attrNameLst>
                                      </p:cBhvr>
                                      <p:to>
                                        <p:strVal val="visible"/>
                                      </p:to>
                                    </p:set>
                                    <p:anim calcmode="lin" valueType="num">
                                      <p:cBhvr>
                                        <p:cTn id="66" dur="500" fill="hold"/>
                                        <p:tgtEl>
                                          <p:spTgt spid="41"/>
                                        </p:tgtEl>
                                        <p:attrNameLst>
                                          <p:attrName>ppt_w</p:attrName>
                                        </p:attrNameLst>
                                      </p:cBhvr>
                                      <p:tavLst>
                                        <p:tav tm="0">
                                          <p:val>
                                            <p:fltVal val="0"/>
                                          </p:val>
                                        </p:tav>
                                        <p:tav tm="100000">
                                          <p:val>
                                            <p:strVal val="#ppt_w"/>
                                          </p:val>
                                        </p:tav>
                                      </p:tavLst>
                                    </p:anim>
                                    <p:anim calcmode="lin" valueType="num">
                                      <p:cBhvr>
                                        <p:cTn id="67" dur="500" fill="hold"/>
                                        <p:tgtEl>
                                          <p:spTgt spid="41"/>
                                        </p:tgtEl>
                                        <p:attrNameLst>
                                          <p:attrName>ppt_h</p:attrName>
                                        </p:attrNameLst>
                                      </p:cBhvr>
                                      <p:tavLst>
                                        <p:tav tm="0">
                                          <p:val>
                                            <p:fltVal val="0"/>
                                          </p:val>
                                        </p:tav>
                                        <p:tav tm="100000">
                                          <p:val>
                                            <p:strVal val="#ppt_h"/>
                                          </p:val>
                                        </p:tav>
                                      </p:tavLst>
                                    </p:anim>
                                    <p:animEffect transition="in" filter="fade">
                                      <p:cBhvr>
                                        <p:cTn id="68" dur="500"/>
                                        <p:tgtEl>
                                          <p:spTgt spid="41"/>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27"/>
                                        </p:tgtEl>
                                        <p:attrNameLst>
                                          <p:attrName>style.visibility</p:attrName>
                                        </p:attrNameLst>
                                      </p:cBhvr>
                                      <p:to>
                                        <p:strVal val="visible"/>
                                      </p:to>
                                    </p:set>
                                    <p:anim calcmode="lin" valueType="num">
                                      <p:cBhvr>
                                        <p:cTn id="73" dur="500" fill="hold"/>
                                        <p:tgtEl>
                                          <p:spTgt spid="27"/>
                                        </p:tgtEl>
                                        <p:attrNameLst>
                                          <p:attrName>ppt_w</p:attrName>
                                        </p:attrNameLst>
                                      </p:cBhvr>
                                      <p:tavLst>
                                        <p:tav tm="0">
                                          <p:val>
                                            <p:fltVal val="0"/>
                                          </p:val>
                                        </p:tav>
                                        <p:tav tm="100000">
                                          <p:val>
                                            <p:strVal val="#ppt_w"/>
                                          </p:val>
                                        </p:tav>
                                      </p:tavLst>
                                    </p:anim>
                                    <p:anim calcmode="lin" valueType="num">
                                      <p:cBhvr>
                                        <p:cTn id="74" dur="500" fill="hold"/>
                                        <p:tgtEl>
                                          <p:spTgt spid="27"/>
                                        </p:tgtEl>
                                        <p:attrNameLst>
                                          <p:attrName>ppt_h</p:attrName>
                                        </p:attrNameLst>
                                      </p:cBhvr>
                                      <p:tavLst>
                                        <p:tav tm="0">
                                          <p:val>
                                            <p:fltVal val="0"/>
                                          </p:val>
                                        </p:tav>
                                        <p:tav tm="100000">
                                          <p:val>
                                            <p:strVal val="#ppt_h"/>
                                          </p:val>
                                        </p:tav>
                                      </p:tavLst>
                                    </p:anim>
                                    <p:animEffect transition="in" filter="fade">
                                      <p:cBhvr>
                                        <p:cTn id="75" dur="500"/>
                                        <p:tgtEl>
                                          <p:spTgt spid="27"/>
                                        </p:tgtEl>
                                      </p:cBhvr>
                                    </p:animEffect>
                                  </p:childTnLst>
                                </p:cTn>
                              </p:par>
                              <p:par>
                                <p:cTn id="76" presetID="53" presetClass="entr" presetSubtype="16" fill="hold" grpId="0" nodeType="withEffect">
                                  <p:stCondLst>
                                    <p:cond delay="0"/>
                                  </p:stCondLst>
                                  <p:childTnLst>
                                    <p:set>
                                      <p:cBhvr>
                                        <p:cTn id="77" dur="1" fill="hold">
                                          <p:stCondLst>
                                            <p:cond delay="0"/>
                                          </p:stCondLst>
                                        </p:cTn>
                                        <p:tgtEl>
                                          <p:spTgt spid="28"/>
                                        </p:tgtEl>
                                        <p:attrNameLst>
                                          <p:attrName>style.visibility</p:attrName>
                                        </p:attrNameLst>
                                      </p:cBhvr>
                                      <p:to>
                                        <p:strVal val="visible"/>
                                      </p:to>
                                    </p:set>
                                    <p:anim calcmode="lin" valueType="num">
                                      <p:cBhvr>
                                        <p:cTn id="78" dur="500" fill="hold"/>
                                        <p:tgtEl>
                                          <p:spTgt spid="28"/>
                                        </p:tgtEl>
                                        <p:attrNameLst>
                                          <p:attrName>ppt_w</p:attrName>
                                        </p:attrNameLst>
                                      </p:cBhvr>
                                      <p:tavLst>
                                        <p:tav tm="0">
                                          <p:val>
                                            <p:fltVal val="0"/>
                                          </p:val>
                                        </p:tav>
                                        <p:tav tm="100000">
                                          <p:val>
                                            <p:strVal val="#ppt_w"/>
                                          </p:val>
                                        </p:tav>
                                      </p:tavLst>
                                    </p:anim>
                                    <p:anim calcmode="lin" valueType="num">
                                      <p:cBhvr>
                                        <p:cTn id="79" dur="500" fill="hold"/>
                                        <p:tgtEl>
                                          <p:spTgt spid="28"/>
                                        </p:tgtEl>
                                        <p:attrNameLst>
                                          <p:attrName>ppt_h</p:attrName>
                                        </p:attrNameLst>
                                      </p:cBhvr>
                                      <p:tavLst>
                                        <p:tav tm="0">
                                          <p:val>
                                            <p:fltVal val="0"/>
                                          </p:val>
                                        </p:tav>
                                        <p:tav tm="100000">
                                          <p:val>
                                            <p:strVal val="#ppt_h"/>
                                          </p:val>
                                        </p:tav>
                                      </p:tavLst>
                                    </p:anim>
                                    <p:animEffect transition="in" filter="fade">
                                      <p:cBhvr>
                                        <p:cTn id="80" dur="500"/>
                                        <p:tgtEl>
                                          <p:spTgt spid="28"/>
                                        </p:tgtEl>
                                      </p:cBhvr>
                                    </p:animEffect>
                                  </p:childTnLst>
                                </p:cTn>
                              </p:par>
                              <p:par>
                                <p:cTn id="81" presetID="53" presetClass="entr" presetSubtype="16" fill="hold" nodeType="withEffect">
                                  <p:stCondLst>
                                    <p:cond delay="0"/>
                                  </p:stCondLst>
                                  <p:childTnLst>
                                    <p:set>
                                      <p:cBhvr>
                                        <p:cTn id="82" dur="1" fill="hold">
                                          <p:stCondLst>
                                            <p:cond delay="0"/>
                                          </p:stCondLst>
                                        </p:cTn>
                                        <p:tgtEl>
                                          <p:spTgt spid="42"/>
                                        </p:tgtEl>
                                        <p:attrNameLst>
                                          <p:attrName>style.visibility</p:attrName>
                                        </p:attrNameLst>
                                      </p:cBhvr>
                                      <p:to>
                                        <p:strVal val="visible"/>
                                      </p:to>
                                    </p:set>
                                    <p:anim calcmode="lin" valueType="num">
                                      <p:cBhvr>
                                        <p:cTn id="83" dur="500" fill="hold"/>
                                        <p:tgtEl>
                                          <p:spTgt spid="42"/>
                                        </p:tgtEl>
                                        <p:attrNameLst>
                                          <p:attrName>ppt_w</p:attrName>
                                        </p:attrNameLst>
                                      </p:cBhvr>
                                      <p:tavLst>
                                        <p:tav tm="0">
                                          <p:val>
                                            <p:fltVal val="0"/>
                                          </p:val>
                                        </p:tav>
                                        <p:tav tm="100000">
                                          <p:val>
                                            <p:strVal val="#ppt_w"/>
                                          </p:val>
                                        </p:tav>
                                      </p:tavLst>
                                    </p:anim>
                                    <p:anim calcmode="lin" valueType="num">
                                      <p:cBhvr>
                                        <p:cTn id="84" dur="500" fill="hold"/>
                                        <p:tgtEl>
                                          <p:spTgt spid="42"/>
                                        </p:tgtEl>
                                        <p:attrNameLst>
                                          <p:attrName>ppt_h</p:attrName>
                                        </p:attrNameLst>
                                      </p:cBhvr>
                                      <p:tavLst>
                                        <p:tav tm="0">
                                          <p:val>
                                            <p:fltVal val="0"/>
                                          </p:val>
                                        </p:tav>
                                        <p:tav tm="100000">
                                          <p:val>
                                            <p:strVal val="#ppt_h"/>
                                          </p:val>
                                        </p:tav>
                                      </p:tavLst>
                                    </p:anim>
                                    <p:animEffect transition="in" filter="fade">
                                      <p:cBhvr>
                                        <p:cTn id="85" dur="500"/>
                                        <p:tgtEl>
                                          <p:spTgt spid="42"/>
                                        </p:tgtEl>
                                      </p:cBhvr>
                                    </p:animEffect>
                                  </p:childTnLst>
                                </p:cTn>
                              </p:par>
                              <p:par>
                                <p:cTn id="86" presetID="53" presetClass="entr" presetSubtype="16" fill="hold" grpId="0" nodeType="withEffect">
                                  <p:stCondLst>
                                    <p:cond delay="0"/>
                                  </p:stCondLst>
                                  <p:childTnLst>
                                    <p:set>
                                      <p:cBhvr>
                                        <p:cTn id="87" dur="1" fill="hold">
                                          <p:stCondLst>
                                            <p:cond delay="0"/>
                                          </p:stCondLst>
                                        </p:cTn>
                                        <p:tgtEl>
                                          <p:spTgt spid="46"/>
                                        </p:tgtEl>
                                        <p:attrNameLst>
                                          <p:attrName>style.visibility</p:attrName>
                                        </p:attrNameLst>
                                      </p:cBhvr>
                                      <p:to>
                                        <p:strVal val="visible"/>
                                      </p:to>
                                    </p:set>
                                    <p:anim calcmode="lin" valueType="num">
                                      <p:cBhvr>
                                        <p:cTn id="88" dur="500" fill="hold"/>
                                        <p:tgtEl>
                                          <p:spTgt spid="46"/>
                                        </p:tgtEl>
                                        <p:attrNameLst>
                                          <p:attrName>ppt_w</p:attrName>
                                        </p:attrNameLst>
                                      </p:cBhvr>
                                      <p:tavLst>
                                        <p:tav tm="0">
                                          <p:val>
                                            <p:fltVal val="0"/>
                                          </p:val>
                                        </p:tav>
                                        <p:tav tm="100000">
                                          <p:val>
                                            <p:strVal val="#ppt_w"/>
                                          </p:val>
                                        </p:tav>
                                      </p:tavLst>
                                    </p:anim>
                                    <p:anim calcmode="lin" valueType="num">
                                      <p:cBhvr>
                                        <p:cTn id="89" dur="500" fill="hold"/>
                                        <p:tgtEl>
                                          <p:spTgt spid="46"/>
                                        </p:tgtEl>
                                        <p:attrNameLst>
                                          <p:attrName>ppt_h</p:attrName>
                                        </p:attrNameLst>
                                      </p:cBhvr>
                                      <p:tavLst>
                                        <p:tav tm="0">
                                          <p:val>
                                            <p:fltVal val="0"/>
                                          </p:val>
                                        </p:tav>
                                        <p:tav tm="100000">
                                          <p:val>
                                            <p:strVal val="#ppt_h"/>
                                          </p:val>
                                        </p:tav>
                                      </p:tavLst>
                                    </p:anim>
                                    <p:animEffect transition="in" filter="fade">
                                      <p:cBhvr>
                                        <p:cTn id="90"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P spid="13" grpId="0" animBg="1"/>
      <p:bldP spid="14" grpId="0"/>
      <p:bldP spid="20" grpId="0" animBg="1"/>
      <p:bldP spid="21" grpId="0"/>
      <p:bldP spid="27" grpId="0" animBg="1"/>
      <p:bldP spid="28" grpId="0"/>
      <p:bldP spid="36" grpId="0"/>
      <p:bldP spid="41" grpId="0"/>
      <p:bldP spid="46"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grpSp>
        <p:nvGrpSpPr>
          <p:cNvPr id="2" name="Group 3"/>
          <p:cNvGrpSpPr>
            <a:grpSpLocks/>
          </p:cNvGrpSpPr>
          <p:nvPr/>
        </p:nvGrpSpPr>
        <p:grpSpPr bwMode="auto">
          <a:xfrm>
            <a:off x="7122368" y="1761660"/>
            <a:ext cx="762000" cy="498872"/>
            <a:chOff x="0" y="0"/>
            <a:chExt cx="1549" cy="1351"/>
          </a:xfrm>
        </p:grpSpPr>
        <p:sp>
          <p:nvSpPr>
            <p:cNvPr id="3" name="AutoShape 4"/>
            <p:cNvSpPr>
              <a:spLocks noChangeArrowheads="1"/>
            </p:cNvSpPr>
            <p:nvPr/>
          </p:nvSpPr>
          <p:spPr bwMode="auto">
            <a:xfrm>
              <a:off x="13" y="23"/>
              <a:ext cx="1536" cy="1328"/>
            </a:xfrm>
            <a:prstGeom prst="hexagon">
              <a:avLst>
                <a:gd name="adj" fmla="val 28916"/>
                <a:gd name="vf" fmla="val 115470"/>
              </a:avLst>
            </a:prstGeom>
            <a:solidFill>
              <a:srgbClr val="00B050"/>
            </a:soli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4"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5" name="AutoShape 6"/>
            <p:cNvSpPr>
              <a:spLocks noChangeArrowheads="1"/>
            </p:cNvSpPr>
            <p:nvPr/>
          </p:nvSpPr>
          <p:spPr bwMode="auto">
            <a:xfrm>
              <a:off x="90" y="81"/>
              <a:ext cx="1349" cy="1167"/>
            </a:xfrm>
            <a:prstGeom prst="hexagon">
              <a:avLst>
                <a:gd name="adj" fmla="val 28896"/>
                <a:gd name="vf" fmla="val 115470"/>
              </a:avLst>
            </a:prstGeom>
            <a:gradFill>
              <a:gsLst>
                <a:gs pos="0">
                  <a:srgbClr val="00B050"/>
                </a:gs>
                <a:gs pos="50000">
                  <a:srgbClr val="92D050"/>
                </a:gs>
                <a:gs pos="100000">
                  <a:srgbClr val="009900"/>
                </a:gs>
              </a:gsLst>
              <a:lin ang="5400000" scaled="0"/>
            </a:gradFill>
            <a:ln w="9525" cmpd="sng">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defRPr/>
              </a:pPr>
              <a:endParaRPr lang="ar-EG" sz="700">
                <a:solidFill>
                  <a:srgbClr val="333300"/>
                </a:solidFill>
                <a:latin typeface="Verdana" panose="020B0604030504040204" pitchFamily="34" charset="0"/>
              </a:endParaRPr>
            </a:p>
          </p:txBody>
        </p:sp>
      </p:grpSp>
      <p:sp>
        <p:nvSpPr>
          <p:cNvPr id="6" name="Line 7"/>
          <p:cNvSpPr>
            <a:spLocks noChangeShapeType="1"/>
          </p:cNvSpPr>
          <p:nvPr/>
        </p:nvSpPr>
        <p:spPr bwMode="auto">
          <a:xfrm>
            <a:off x="2043956" y="2218860"/>
            <a:ext cx="5078413" cy="3572"/>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nchor="ctr"/>
          <a:lstStyle/>
          <a:p>
            <a:pPr algn="ctr" rtl="1"/>
            <a:endParaRPr lang="ar-EG" sz="2400">
              <a:solidFill>
                <a:prstClr val="black"/>
              </a:solidFill>
              <a:latin typeface="Arial" charset="0"/>
            </a:endParaRPr>
          </a:p>
        </p:txBody>
      </p:sp>
      <p:sp>
        <p:nvSpPr>
          <p:cNvPr id="7" name="Text Box 8"/>
          <p:cNvSpPr txBox="1">
            <a:spLocks noChangeArrowheads="1"/>
          </p:cNvSpPr>
          <p:nvPr/>
        </p:nvSpPr>
        <p:spPr bwMode="auto">
          <a:xfrm>
            <a:off x="1383556" y="1707654"/>
            <a:ext cx="5738813" cy="45176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smtClean="0">
                <a:solidFill>
                  <a:srgbClr val="002060"/>
                </a:solidFill>
              </a:rPr>
              <a:t>تتضمن </a:t>
            </a:r>
            <a:r>
              <a:rPr lang="ar-EG" sz="2400" b="1" dirty="0">
                <a:solidFill>
                  <a:srgbClr val="002060"/>
                </a:solidFill>
              </a:rPr>
              <a:t>الكفاح الاجتماعي </a:t>
            </a:r>
            <a:endParaRPr lang="en-US" sz="7200" b="1" dirty="0">
              <a:solidFill>
                <a:srgbClr val="002060"/>
              </a:solidFill>
            </a:endParaRPr>
          </a:p>
        </p:txBody>
      </p:sp>
      <p:sp>
        <p:nvSpPr>
          <p:cNvPr id="8" name="Text Box 9"/>
          <p:cNvSpPr txBox="1">
            <a:spLocks noChangeArrowheads="1"/>
          </p:cNvSpPr>
          <p:nvPr/>
        </p:nvSpPr>
        <p:spPr bwMode="auto">
          <a:xfrm>
            <a:off x="7339254" y="1835479"/>
            <a:ext cx="313939" cy="4055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en-US" sz="2100" b="1" dirty="0">
                <a:solidFill>
                  <a:srgbClr val="FFFFFF"/>
                </a:solidFill>
              </a:rPr>
              <a:t>1</a:t>
            </a:r>
          </a:p>
        </p:txBody>
      </p:sp>
      <p:sp>
        <p:nvSpPr>
          <p:cNvPr id="13" name="Line 14"/>
          <p:cNvSpPr>
            <a:spLocks noChangeShapeType="1"/>
          </p:cNvSpPr>
          <p:nvPr/>
        </p:nvSpPr>
        <p:spPr bwMode="auto">
          <a:xfrm>
            <a:off x="2043956" y="2904660"/>
            <a:ext cx="5078413" cy="3572"/>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nchor="ctr"/>
          <a:lstStyle/>
          <a:p>
            <a:pPr algn="ctr" rtl="1"/>
            <a:endParaRPr lang="ar-EG" sz="2400">
              <a:solidFill>
                <a:prstClr val="black"/>
              </a:solidFill>
              <a:latin typeface="Arial" charset="0"/>
            </a:endParaRPr>
          </a:p>
        </p:txBody>
      </p:sp>
      <p:sp>
        <p:nvSpPr>
          <p:cNvPr id="14" name="Text Box 15"/>
          <p:cNvSpPr txBox="1">
            <a:spLocks noChangeArrowheads="1"/>
          </p:cNvSpPr>
          <p:nvPr/>
        </p:nvSpPr>
        <p:spPr bwMode="auto">
          <a:xfrm>
            <a:off x="1383556" y="2427734"/>
            <a:ext cx="5738813" cy="45176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smtClean="0">
                <a:solidFill>
                  <a:srgbClr val="002060"/>
                </a:solidFill>
              </a:rPr>
              <a:t>بذل </a:t>
            </a:r>
            <a:r>
              <a:rPr lang="ar-EG" sz="2400" b="1" dirty="0">
                <a:solidFill>
                  <a:srgbClr val="002060"/>
                </a:solidFill>
              </a:rPr>
              <a:t>كل جهد لتحقيق الرضا في العلاقات الاجتماعية </a:t>
            </a:r>
            <a:endParaRPr lang="en-US" sz="7200" b="1" dirty="0">
              <a:solidFill>
                <a:srgbClr val="002060"/>
              </a:solidFill>
            </a:endParaRPr>
          </a:p>
        </p:txBody>
      </p:sp>
      <p:sp>
        <p:nvSpPr>
          <p:cNvPr id="20" name="Line 21"/>
          <p:cNvSpPr>
            <a:spLocks noChangeShapeType="1"/>
          </p:cNvSpPr>
          <p:nvPr/>
        </p:nvSpPr>
        <p:spPr bwMode="auto">
          <a:xfrm>
            <a:off x="2043956" y="3832818"/>
            <a:ext cx="5078413" cy="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nchor="ctr"/>
          <a:lstStyle/>
          <a:p>
            <a:pPr algn="ctr" rtl="1"/>
            <a:endParaRPr lang="ar-EG" sz="2400">
              <a:solidFill>
                <a:prstClr val="black"/>
              </a:solidFill>
              <a:latin typeface="Arial" charset="0"/>
            </a:endParaRPr>
          </a:p>
        </p:txBody>
      </p:sp>
      <p:sp>
        <p:nvSpPr>
          <p:cNvPr id="21" name="Text Box 22"/>
          <p:cNvSpPr txBox="1">
            <a:spLocks noChangeArrowheads="1"/>
          </p:cNvSpPr>
          <p:nvPr/>
        </p:nvSpPr>
        <p:spPr bwMode="auto">
          <a:xfrm>
            <a:off x="1383556" y="3046801"/>
            <a:ext cx="5738813" cy="82109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smtClean="0">
                <a:solidFill>
                  <a:srgbClr val="002060"/>
                </a:solidFill>
              </a:rPr>
              <a:t>تحقيق </a:t>
            </a:r>
            <a:r>
              <a:rPr lang="ar-EG" sz="2400" b="1" dirty="0">
                <a:solidFill>
                  <a:srgbClr val="002060"/>
                </a:solidFill>
              </a:rPr>
              <a:t>توازن مستمر بين الفرد وبيئته الاجتماعية لإشباع الحاجات الشخصية </a:t>
            </a:r>
            <a:r>
              <a:rPr lang="ar-EG" sz="2400" b="1" dirty="0" smtClean="0">
                <a:solidFill>
                  <a:srgbClr val="002060"/>
                </a:solidFill>
              </a:rPr>
              <a:t>والاجتماعية</a:t>
            </a:r>
            <a:endParaRPr lang="en-US" sz="7200" b="1" dirty="0">
              <a:solidFill>
                <a:srgbClr val="002060"/>
              </a:solidFill>
            </a:endParaRPr>
          </a:p>
        </p:txBody>
      </p:sp>
      <p:sp>
        <p:nvSpPr>
          <p:cNvPr id="31" name="Title 1"/>
          <p:cNvSpPr txBox="1">
            <a:spLocks/>
          </p:cNvSpPr>
          <p:nvPr/>
        </p:nvSpPr>
        <p:spPr bwMode="auto">
          <a:xfrm>
            <a:off x="457200" y="206375"/>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rtl="1"/>
            <a:r>
              <a:rPr lang="ar-EG" sz="3200" b="1" dirty="0">
                <a:solidFill>
                  <a:srgbClr val="000000"/>
                </a:solidFill>
              </a:rPr>
              <a:t>2.	الكفاءة الاجتماعية</a:t>
            </a:r>
            <a:endParaRPr lang="fr-FR" sz="3200" b="1" dirty="0">
              <a:solidFill>
                <a:srgbClr val="000000"/>
              </a:solidFill>
            </a:endParaRPr>
          </a:p>
        </p:txBody>
      </p:sp>
      <p:grpSp>
        <p:nvGrpSpPr>
          <p:cNvPr id="32" name="Group 3"/>
          <p:cNvGrpSpPr>
            <a:grpSpLocks/>
          </p:cNvGrpSpPr>
          <p:nvPr/>
        </p:nvGrpSpPr>
        <p:grpSpPr bwMode="auto">
          <a:xfrm>
            <a:off x="7122368" y="2432918"/>
            <a:ext cx="762000" cy="498872"/>
            <a:chOff x="0" y="0"/>
            <a:chExt cx="1549" cy="1351"/>
          </a:xfrm>
        </p:grpSpPr>
        <p:sp>
          <p:nvSpPr>
            <p:cNvPr id="33" name="AutoShape 4"/>
            <p:cNvSpPr>
              <a:spLocks noChangeArrowheads="1"/>
            </p:cNvSpPr>
            <p:nvPr/>
          </p:nvSpPr>
          <p:spPr bwMode="auto">
            <a:xfrm>
              <a:off x="13" y="23"/>
              <a:ext cx="1536" cy="1328"/>
            </a:xfrm>
            <a:prstGeom prst="hexagon">
              <a:avLst>
                <a:gd name="adj" fmla="val 28916"/>
                <a:gd name="vf" fmla="val 115470"/>
              </a:avLst>
            </a:prstGeom>
            <a:solidFill>
              <a:srgbClr val="00B050"/>
            </a:soli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34"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35" name="AutoShape 6"/>
            <p:cNvSpPr>
              <a:spLocks noChangeArrowheads="1"/>
            </p:cNvSpPr>
            <p:nvPr/>
          </p:nvSpPr>
          <p:spPr bwMode="auto">
            <a:xfrm>
              <a:off x="90" y="81"/>
              <a:ext cx="1349" cy="1167"/>
            </a:xfrm>
            <a:prstGeom prst="hexagon">
              <a:avLst>
                <a:gd name="adj" fmla="val 28896"/>
                <a:gd name="vf" fmla="val 115470"/>
              </a:avLst>
            </a:prstGeom>
            <a:gradFill>
              <a:gsLst>
                <a:gs pos="0">
                  <a:srgbClr val="00B050"/>
                </a:gs>
                <a:gs pos="50000">
                  <a:srgbClr val="92D050"/>
                </a:gs>
                <a:gs pos="100000">
                  <a:srgbClr val="009900"/>
                </a:gs>
              </a:gsLst>
              <a:lin ang="5400000" scaled="0"/>
            </a:gradFill>
            <a:ln w="9525" cmpd="sng">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defRPr/>
              </a:pPr>
              <a:endParaRPr lang="ar-EG" sz="700">
                <a:solidFill>
                  <a:srgbClr val="333300"/>
                </a:solidFill>
                <a:latin typeface="Verdana" panose="020B0604030504040204" pitchFamily="34" charset="0"/>
              </a:endParaRPr>
            </a:p>
          </p:txBody>
        </p:sp>
      </p:grpSp>
      <p:sp>
        <p:nvSpPr>
          <p:cNvPr id="36" name="Text Box 9"/>
          <p:cNvSpPr txBox="1">
            <a:spLocks noChangeArrowheads="1"/>
          </p:cNvSpPr>
          <p:nvPr/>
        </p:nvSpPr>
        <p:spPr bwMode="auto">
          <a:xfrm>
            <a:off x="7339253" y="2506737"/>
            <a:ext cx="313940" cy="4055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en-GB" sz="2100" b="1" dirty="0">
                <a:solidFill>
                  <a:srgbClr val="FFFFFF"/>
                </a:solidFill>
              </a:rPr>
              <a:t>2</a:t>
            </a:r>
            <a:endParaRPr lang="en-US" sz="2100" b="1" dirty="0">
              <a:solidFill>
                <a:srgbClr val="FFFFFF"/>
              </a:solidFill>
            </a:endParaRPr>
          </a:p>
        </p:txBody>
      </p:sp>
      <p:grpSp>
        <p:nvGrpSpPr>
          <p:cNvPr id="37" name="Group 3"/>
          <p:cNvGrpSpPr>
            <a:grpSpLocks/>
          </p:cNvGrpSpPr>
          <p:nvPr/>
        </p:nvGrpSpPr>
        <p:grpSpPr bwMode="auto">
          <a:xfrm>
            <a:off x="7122368" y="3363203"/>
            <a:ext cx="762000" cy="498872"/>
            <a:chOff x="0" y="0"/>
            <a:chExt cx="1549" cy="1351"/>
          </a:xfrm>
        </p:grpSpPr>
        <p:sp>
          <p:nvSpPr>
            <p:cNvPr id="38" name="AutoShape 4"/>
            <p:cNvSpPr>
              <a:spLocks noChangeArrowheads="1"/>
            </p:cNvSpPr>
            <p:nvPr/>
          </p:nvSpPr>
          <p:spPr bwMode="auto">
            <a:xfrm>
              <a:off x="13" y="23"/>
              <a:ext cx="1536" cy="1328"/>
            </a:xfrm>
            <a:prstGeom prst="hexagon">
              <a:avLst>
                <a:gd name="adj" fmla="val 28916"/>
                <a:gd name="vf" fmla="val 115470"/>
              </a:avLst>
            </a:prstGeom>
            <a:solidFill>
              <a:srgbClr val="00B050"/>
            </a:soli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39"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40" name="AutoShape 6"/>
            <p:cNvSpPr>
              <a:spLocks noChangeArrowheads="1"/>
            </p:cNvSpPr>
            <p:nvPr/>
          </p:nvSpPr>
          <p:spPr bwMode="auto">
            <a:xfrm>
              <a:off x="90" y="81"/>
              <a:ext cx="1349" cy="1167"/>
            </a:xfrm>
            <a:prstGeom prst="hexagon">
              <a:avLst>
                <a:gd name="adj" fmla="val 28896"/>
                <a:gd name="vf" fmla="val 115470"/>
              </a:avLst>
            </a:prstGeom>
            <a:gradFill>
              <a:gsLst>
                <a:gs pos="0">
                  <a:srgbClr val="00B050"/>
                </a:gs>
                <a:gs pos="50000">
                  <a:srgbClr val="92D050"/>
                </a:gs>
                <a:gs pos="100000">
                  <a:srgbClr val="009900"/>
                </a:gs>
              </a:gsLst>
              <a:lin ang="5400000" scaled="0"/>
            </a:gradFill>
            <a:ln w="9525" cmpd="sng">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defRPr/>
              </a:pPr>
              <a:endParaRPr lang="ar-EG" sz="700">
                <a:solidFill>
                  <a:srgbClr val="333300"/>
                </a:solidFill>
                <a:latin typeface="Verdana" panose="020B0604030504040204" pitchFamily="34" charset="0"/>
              </a:endParaRPr>
            </a:p>
          </p:txBody>
        </p:sp>
      </p:grpSp>
      <p:sp>
        <p:nvSpPr>
          <p:cNvPr id="41" name="Text Box 9"/>
          <p:cNvSpPr txBox="1">
            <a:spLocks noChangeArrowheads="1"/>
          </p:cNvSpPr>
          <p:nvPr/>
        </p:nvSpPr>
        <p:spPr bwMode="auto">
          <a:xfrm>
            <a:off x="7339254" y="3437022"/>
            <a:ext cx="313939" cy="4055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en-US" sz="2100" b="1" dirty="0" smtClean="0">
                <a:solidFill>
                  <a:srgbClr val="FFFFFF"/>
                </a:solidFill>
              </a:rPr>
              <a:t>3</a:t>
            </a:r>
            <a:endParaRPr lang="en-US" sz="2100" b="1" dirty="0">
              <a:solidFill>
                <a:srgbClr val="FFFFFF"/>
              </a:solidFill>
            </a:endParaRPr>
          </a:p>
        </p:txBody>
      </p:sp>
    </p:spTree>
    <p:extLst>
      <p:ext uri="{BB962C8B-B14F-4D97-AF65-F5344CB8AC3E}">
        <p14:creationId xmlns:p14="http://schemas.microsoft.com/office/powerpoint/2010/main" xmlns="" val="251221467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 calcmode="lin" valueType="num">
                                      <p:cBhvr>
                                        <p:cTn id="29" dur="500" fill="hold"/>
                                        <p:tgtEl>
                                          <p:spTgt spid="13"/>
                                        </p:tgtEl>
                                        <p:attrNameLst>
                                          <p:attrName>ppt_w</p:attrName>
                                        </p:attrNameLst>
                                      </p:cBhvr>
                                      <p:tavLst>
                                        <p:tav tm="0">
                                          <p:val>
                                            <p:fltVal val="0"/>
                                          </p:val>
                                        </p:tav>
                                        <p:tav tm="100000">
                                          <p:val>
                                            <p:strVal val="#ppt_w"/>
                                          </p:val>
                                        </p:tav>
                                      </p:tavLst>
                                    </p:anim>
                                    <p:anim calcmode="lin" valueType="num">
                                      <p:cBhvr>
                                        <p:cTn id="30" dur="500" fill="hold"/>
                                        <p:tgtEl>
                                          <p:spTgt spid="13"/>
                                        </p:tgtEl>
                                        <p:attrNameLst>
                                          <p:attrName>ppt_h</p:attrName>
                                        </p:attrNameLst>
                                      </p:cBhvr>
                                      <p:tavLst>
                                        <p:tav tm="0">
                                          <p:val>
                                            <p:fltVal val="0"/>
                                          </p:val>
                                        </p:tav>
                                        <p:tav tm="100000">
                                          <p:val>
                                            <p:strVal val="#ppt_h"/>
                                          </p:val>
                                        </p:tav>
                                      </p:tavLst>
                                    </p:anim>
                                    <p:animEffect transition="in" filter="fade">
                                      <p:cBhvr>
                                        <p:cTn id="31" dur="500"/>
                                        <p:tgtEl>
                                          <p:spTgt spid="13"/>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p:cTn id="34" dur="500" fill="hold"/>
                                        <p:tgtEl>
                                          <p:spTgt spid="14"/>
                                        </p:tgtEl>
                                        <p:attrNameLst>
                                          <p:attrName>ppt_w</p:attrName>
                                        </p:attrNameLst>
                                      </p:cBhvr>
                                      <p:tavLst>
                                        <p:tav tm="0">
                                          <p:val>
                                            <p:fltVal val="0"/>
                                          </p:val>
                                        </p:tav>
                                        <p:tav tm="100000">
                                          <p:val>
                                            <p:strVal val="#ppt_w"/>
                                          </p:val>
                                        </p:tav>
                                      </p:tavLst>
                                    </p:anim>
                                    <p:anim calcmode="lin" valueType="num">
                                      <p:cBhvr>
                                        <p:cTn id="35" dur="500" fill="hold"/>
                                        <p:tgtEl>
                                          <p:spTgt spid="14"/>
                                        </p:tgtEl>
                                        <p:attrNameLst>
                                          <p:attrName>ppt_h</p:attrName>
                                        </p:attrNameLst>
                                      </p:cBhvr>
                                      <p:tavLst>
                                        <p:tav tm="0">
                                          <p:val>
                                            <p:fltVal val="0"/>
                                          </p:val>
                                        </p:tav>
                                        <p:tav tm="100000">
                                          <p:val>
                                            <p:strVal val="#ppt_h"/>
                                          </p:val>
                                        </p:tav>
                                      </p:tavLst>
                                    </p:anim>
                                    <p:animEffect transition="in" filter="fade">
                                      <p:cBhvr>
                                        <p:cTn id="36" dur="500"/>
                                        <p:tgtEl>
                                          <p:spTgt spid="14"/>
                                        </p:tgtEl>
                                      </p:cBhvr>
                                    </p:animEffect>
                                  </p:childTnLst>
                                </p:cTn>
                              </p:par>
                              <p:par>
                                <p:cTn id="37" presetID="53" presetClass="entr" presetSubtype="16" fill="hold" nodeType="withEffect">
                                  <p:stCondLst>
                                    <p:cond delay="0"/>
                                  </p:stCondLst>
                                  <p:childTnLst>
                                    <p:set>
                                      <p:cBhvr>
                                        <p:cTn id="38" dur="1" fill="hold">
                                          <p:stCondLst>
                                            <p:cond delay="0"/>
                                          </p:stCondLst>
                                        </p:cTn>
                                        <p:tgtEl>
                                          <p:spTgt spid="32"/>
                                        </p:tgtEl>
                                        <p:attrNameLst>
                                          <p:attrName>style.visibility</p:attrName>
                                        </p:attrNameLst>
                                      </p:cBhvr>
                                      <p:to>
                                        <p:strVal val="visible"/>
                                      </p:to>
                                    </p:set>
                                    <p:anim calcmode="lin" valueType="num">
                                      <p:cBhvr>
                                        <p:cTn id="39" dur="500" fill="hold"/>
                                        <p:tgtEl>
                                          <p:spTgt spid="32"/>
                                        </p:tgtEl>
                                        <p:attrNameLst>
                                          <p:attrName>ppt_w</p:attrName>
                                        </p:attrNameLst>
                                      </p:cBhvr>
                                      <p:tavLst>
                                        <p:tav tm="0">
                                          <p:val>
                                            <p:fltVal val="0"/>
                                          </p:val>
                                        </p:tav>
                                        <p:tav tm="100000">
                                          <p:val>
                                            <p:strVal val="#ppt_w"/>
                                          </p:val>
                                        </p:tav>
                                      </p:tavLst>
                                    </p:anim>
                                    <p:anim calcmode="lin" valueType="num">
                                      <p:cBhvr>
                                        <p:cTn id="40" dur="500" fill="hold"/>
                                        <p:tgtEl>
                                          <p:spTgt spid="32"/>
                                        </p:tgtEl>
                                        <p:attrNameLst>
                                          <p:attrName>ppt_h</p:attrName>
                                        </p:attrNameLst>
                                      </p:cBhvr>
                                      <p:tavLst>
                                        <p:tav tm="0">
                                          <p:val>
                                            <p:fltVal val="0"/>
                                          </p:val>
                                        </p:tav>
                                        <p:tav tm="100000">
                                          <p:val>
                                            <p:strVal val="#ppt_h"/>
                                          </p:val>
                                        </p:tav>
                                      </p:tavLst>
                                    </p:anim>
                                    <p:animEffect transition="in" filter="fade">
                                      <p:cBhvr>
                                        <p:cTn id="41" dur="500"/>
                                        <p:tgtEl>
                                          <p:spTgt spid="32"/>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36"/>
                                        </p:tgtEl>
                                        <p:attrNameLst>
                                          <p:attrName>style.visibility</p:attrName>
                                        </p:attrNameLst>
                                      </p:cBhvr>
                                      <p:to>
                                        <p:strVal val="visible"/>
                                      </p:to>
                                    </p:set>
                                    <p:anim calcmode="lin" valueType="num">
                                      <p:cBhvr>
                                        <p:cTn id="44" dur="500" fill="hold"/>
                                        <p:tgtEl>
                                          <p:spTgt spid="36"/>
                                        </p:tgtEl>
                                        <p:attrNameLst>
                                          <p:attrName>ppt_w</p:attrName>
                                        </p:attrNameLst>
                                      </p:cBhvr>
                                      <p:tavLst>
                                        <p:tav tm="0">
                                          <p:val>
                                            <p:fltVal val="0"/>
                                          </p:val>
                                        </p:tav>
                                        <p:tav tm="100000">
                                          <p:val>
                                            <p:strVal val="#ppt_w"/>
                                          </p:val>
                                        </p:tav>
                                      </p:tavLst>
                                    </p:anim>
                                    <p:anim calcmode="lin" valueType="num">
                                      <p:cBhvr>
                                        <p:cTn id="45" dur="500" fill="hold"/>
                                        <p:tgtEl>
                                          <p:spTgt spid="36"/>
                                        </p:tgtEl>
                                        <p:attrNameLst>
                                          <p:attrName>ppt_h</p:attrName>
                                        </p:attrNameLst>
                                      </p:cBhvr>
                                      <p:tavLst>
                                        <p:tav tm="0">
                                          <p:val>
                                            <p:fltVal val="0"/>
                                          </p:val>
                                        </p:tav>
                                        <p:tav tm="100000">
                                          <p:val>
                                            <p:strVal val="#ppt_h"/>
                                          </p:val>
                                        </p:tav>
                                      </p:tavLst>
                                    </p:anim>
                                    <p:animEffect transition="in" filter="fade">
                                      <p:cBhvr>
                                        <p:cTn id="46" dur="500"/>
                                        <p:tgtEl>
                                          <p:spTgt spid="36"/>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20"/>
                                        </p:tgtEl>
                                        <p:attrNameLst>
                                          <p:attrName>style.visibility</p:attrName>
                                        </p:attrNameLst>
                                      </p:cBhvr>
                                      <p:to>
                                        <p:strVal val="visible"/>
                                      </p:to>
                                    </p:set>
                                    <p:anim calcmode="lin" valueType="num">
                                      <p:cBhvr>
                                        <p:cTn id="51" dur="500" fill="hold"/>
                                        <p:tgtEl>
                                          <p:spTgt spid="20"/>
                                        </p:tgtEl>
                                        <p:attrNameLst>
                                          <p:attrName>ppt_w</p:attrName>
                                        </p:attrNameLst>
                                      </p:cBhvr>
                                      <p:tavLst>
                                        <p:tav tm="0">
                                          <p:val>
                                            <p:fltVal val="0"/>
                                          </p:val>
                                        </p:tav>
                                        <p:tav tm="100000">
                                          <p:val>
                                            <p:strVal val="#ppt_w"/>
                                          </p:val>
                                        </p:tav>
                                      </p:tavLst>
                                    </p:anim>
                                    <p:anim calcmode="lin" valueType="num">
                                      <p:cBhvr>
                                        <p:cTn id="52" dur="500" fill="hold"/>
                                        <p:tgtEl>
                                          <p:spTgt spid="20"/>
                                        </p:tgtEl>
                                        <p:attrNameLst>
                                          <p:attrName>ppt_h</p:attrName>
                                        </p:attrNameLst>
                                      </p:cBhvr>
                                      <p:tavLst>
                                        <p:tav tm="0">
                                          <p:val>
                                            <p:fltVal val="0"/>
                                          </p:val>
                                        </p:tav>
                                        <p:tav tm="100000">
                                          <p:val>
                                            <p:strVal val="#ppt_h"/>
                                          </p:val>
                                        </p:tav>
                                      </p:tavLst>
                                    </p:anim>
                                    <p:animEffect transition="in" filter="fade">
                                      <p:cBhvr>
                                        <p:cTn id="53" dur="500"/>
                                        <p:tgtEl>
                                          <p:spTgt spid="20"/>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21"/>
                                        </p:tgtEl>
                                        <p:attrNameLst>
                                          <p:attrName>style.visibility</p:attrName>
                                        </p:attrNameLst>
                                      </p:cBhvr>
                                      <p:to>
                                        <p:strVal val="visible"/>
                                      </p:to>
                                    </p:set>
                                    <p:anim calcmode="lin" valueType="num">
                                      <p:cBhvr>
                                        <p:cTn id="56" dur="500" fill="hold"/>
                                        <p:tgtEl>
                                          <p:spTgt spid="21"/>
                                        </p:tgtEl>
                                        <p:attrNameLst>
                                          <p:attrName>ppt_w</p:attrName>
                                        </p:attrNameLst>
                                      </p:cBhvr>
                                      <p:tavLst>
                                        <p:tav tm="0">
                                          <p:val>
                                            <p:fltVal val="0"/>
                                          </p:val>
                                        </p:tav>
                                        <p:tav tm="100000">
                                          <p:val>
                                            <p:strVal val="#ppt_w"/>
                                          </p:val>
                                        </p:tav>
                                      </p:tavLst>
                                    </p:anim>
                                    <p:anim calcmode="lin" valueType="num">
                                      <p:cBhvr>
                                        <p:cTn id="57" dur="500" fill="hold"/>
                                        <p:tgtEl>
                                          <p:spTgt spid="21"/>
                                        </p:tgtEl>
                                        <p:attrNameLst>
                                          <p:attrName>ppt_h</p:attrName>
                                        </p:attrNameLst>
                                      </p:cBhvr>
                                      <p:tavLst>
                                        <p:tav tm="0">
                                          <p:val>
                                            <p:fltVal val="0"/>
                                          </p:val>
                                        </p:tav>
                                        <p:tav tm="100000">
                                          <p:val>
                                            <p:strVal val="#ppt_h"/>
                                          </p:val>
                                        </p:tav>
                                      </p:tavLst>
                                    </p:anim>
                                    <p:animEffect transition="in" filter="fade">
                                      <p:cBhvr>
                                        <p:cTn id="58" dur="500"/>
                                        <p:tgtEl>
                                          <p:spTgt spid="21"/>
                                        </p:tgtEl>
                                      </p:cBhvr>
                                    </p:animEffect>
                                  </p:childTnLst>
                                </p:cTn>
                              </p:par>
                              <p:par>
                                <p:cTn id="59" presetID="53" presetClass="entr" presetSubtype="16" fill="hold" nodeType="withEffect">
                                  <p:stCondLst>
                                    <p:cond delay="0"/>
                                  </p:stCondLst>
                                  <p:childTnLst>
                                    <p:set>
                                      <p:cBhvr>
                                        <p:cTn id="60" dur="1" fill="hold">
                                          <p:stCondLst>
                                            <p:cond delay="0"/>
                                          </p:stCondLst>
                                        </p:cTn>
                                        <p:tgtEl>
                                          <p:spTgt spid="37"/>
                                        </p:tgtEl>
                                        <p:attrNameLst>
                                          <p:attrName>style.visibility</p:attrName>
                                        </p:attrNameLst>
                                      </p:cBhvr>
                                      <p:to>
                                        <p:strVal val="visible"/>
                                      </p:to>
                                    </p:set>
                                    <p:anim calcmode="lin" valueType="num">
                                      <p:cBhvr>
                                        <p:cTn id="61" dur="500" fill="hold"/>
                                        <p:tgtEl>
                                          <p:spTgt spid="37"/>
                                        </p:tgtEl>
                                        <p:attrNameLst>
                                          <p:attrName>ppt_w</p:attrName>
                                        </p:attrNameLst>
                                      </p:cBhvr>
                                      <p:tavLst>
                                        <p:tav tm="0">
                                          <p:val>
                                            <p:fltVal val="0"/>
                                          </p:val>
                                        </p:tav>
                                        <p:tav tm="100000">
                                          <p:val>
                                            <p:strVal val="#ppt_w"/>
                                          </p:val>
                                        </p:tav>
                                      </p:tavLst>
                                    </p:anim>
                                    <p:anim calcmode="lin" valueType="num">
                                      <p:cBhvr>
                                        <p:cTn id="62" dur="500" fill="hold"/>
                                        <p:tgtEl>
                                          <p:spTgt spid="37"/>
                                        </p:tgtEl>
                                        <p:attrNameLst>
                                          <p:attrName>ppt_h</p:attrName>
                                        </p:attrNameLst>
                                      </p:cBhvr>
                                      <p:tavLst>
                                        <p:tav tm="0">
                                          <p:val>
                                            <p:fltVal val="0"/>
                                          </p:val>
                                        </p:tav>
                                        <p:tav tm="100000">
                                          <p:val>
                                            <p:strVal val="#ppt_h"/>
                                          </p:val>
                                        </p:tav>
                                      </p:tavLst>
                                    </p:anim>
                                    <p:animEffect transition="in" filter="fade">
                                      <p:cBhvr>
                                        <p:cTn id="63" dur="500"/>
                                        <p:tgtEl>
                                          <p:spTgt spid="37"/>
                                        </p:tgtEl>
                                      </p:cBhvr>
                                    </p:animEffect>
                                  </p:childTnLst>
                                </p:cTn>
                              </p:par>
                              <p:par>
                                <p:cTn id="64" presetID="53" presetClass="entr" presetSubtype="16" fill="hold" grpId="0" nodeType="withEffect">
                                  <p:stCondLst>
                                    <p:cond delay="0"/>
                                  </p:stCondLst>
                                  <p:childTnLst>
                                    <p:set>
                                      <p:cBhvr>
                                        <p:cTn id="65" dur="1" fill="hold">
                                          <p:stCondLst>
                                            <p:cond delay="0"/>
                                          </p:stCondLst>
                                        </p:cTn>
                                        <p:tgtEl>
                                          <p:spTgt spid="41"/>
                                        </p:tgtEl>
                                        <p:attrNameLst>
                                          <p:attrName>style.visibility</p:attrName>
                                        </p:attrNameLst>
                                      </p:cBhvr>
                                      <p:to>
                                        <p:strVal val="visible"/>
                                      </p:to>
                                    </p:set>
                                    <p:anim calcmode="lin" valueType="num">
                                      <p:cBhvr>
                                        <p:cTn id="66" dur="500" fill="hold"/>
                                        <p:tgtEl>
                                          <p:spTgt spid="41"/>
                                        </p:tgtEl>
                                        <p:attrNameLst>
                                          <p:attrName>ppt_w</p:attrName>
                                        </p:attrNameLst>
                                      </p:cBhvr>
                                      <p:tavLst>
                                        <p:tav tm="0">
                                          <p:val>
                                            <p:fltVal val="0"/>
                                          </p:val>
                                        </p:tav>
                                        <p:tav tm="100000">
                                          <p:val>
                                            <p:strVal val="#ppt_w"/>
                                          </p:val>
                                        </p:tav>
                                      </p:tavLst>
                                    </p:anim>
                                    <p:anim calcmode="lin" valueType="num">
                                      <p:cBhvr>
                                        <p:cTn id="67" dur="500" fill="hold"/>
                                        <p:tgtEl>
                                          <p:spTgt spid="41"/>
                                        </p:tgtEl>
                                        <p:attrNameLst>
                                          <p:attrName>ppt_h</p:attrName>
                                        </p:attrNameLst>
                                      </p:cBhvr>
                                      <p:tavLst>
                                        <p:tav tm="0">
                                          <p:val>
                                            <p:fltVal val="0"/>
                                          </p:val>
                                        </p:tav>
                                        <p:tav tm="100000">
                                          <p:val>
                                            <p:strVal val="#ppt_h"/>
                                          </p:val>
                                        </p:tav>
                                      </p:tavLst>
                                    </p:anim>
                                    <p:animEffect transition="in" filter="fade">
                                      <p:cBhvr>
                                        <p:cTn id="68"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P spid="13" grpId="0" animBg="1"/>
      <p:bldP spid="14" grpId="0"/>
      <p:bldP spid="20" grpId="0" animBg="1"/>
      <p:bldP spid="21" grpId="0"/>
      <p:bldP spid="36" grpId="0"/>
      <p:bldP spid="41"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grpSp>
        <p:nvGrpSpPr>
          <p:cNvPr id="2" name="Group 3"/>
          <p:cNvGrpSpPr>
            <a:grpSpLocks/>
          </p:cNvGrpSpPr>
          <p:nvPr/>
        </p:nvGrpSpPr>
        <p:grpSpPr bwMode="auto">
          <a:xfrm>
            <a:off x="7122368" y="2265716"/>
            <a:ext cx="762000" cy="498872"/>
            <a:chOff x="0" y="0"/>
            <a:chExt cx="1549" cy="1351"/>
          </a:xfrm>
        </p:grpSpPr>
        <p:sp>
          <p:nvSpPr>
            <p:cNvPr id="3" name="AutoShape 4"/>
            <p:cNvSpPr>
              <a:spLocks noChangeArrowheads="1"/>
            </p:cNvSpPr>
            <p:nvPr/>
          </p:nvSpPr>
          <p:spPr bwMode="auto">
            <a:xfrm>
              <a:off x="13" y="23"/>
              <a:ext cx="1536" cy="1328"/>
            </a:xfrm>
            <a:prstGeom prst="hexagon">
              <a:avLst>
                <a:gd name="adj" fmla="val 28916"/>
                <a:gd name="vf" fmla="val 115470"/>
              </a:avLst>
            </a:prstGeom>
            <a:solidFill>
              <a:srgbClr val="00B050"/>
            </a:soli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4"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5" name="AutoShape 6"/>
            <p:cNvSpPr>
              <a:spLocks noChangeArrowheads="1"/>
            </p:cNvSpPr>
            <p:nvPr/>
          </p:nvSpPr>
          <p:spPr bwMode="auto">
            <a:xfrm>
              <a:off x="90" y="81"/>
              <a:ext cx="1349" cy="1167"/>
            </a:xfrm>
            <a:prstGeom prst="hexagon">
              <a:avLst>
                <a:gd name="adj" fmla="val 28896"/>
                <a:gd name="vf" fmla="val 115470"/>
              </a:avLst>
            </a:prstGeom>
            <a:gradFill>
              <a:gsLst>
                <a:gs pos="0">
                  <a:srgbClr val="00B050"/>
                </a:gs>
                <a:gs pos="50000">
                  <a:srgbClr val="92D050"/>
                </a:gs>
                <a:gs pos="100000">
                  <a:srgbClr val="009900"/>
                </a:gs>
              </a:gsLst>
              <a:lin ang="5400000" scaled="0"/>
            </a:gradFill>
            <a:ln w="9525" cmpd="sng">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defRPr/>
              </a:pPr>
              <a:endParaRPr lang="ar-EG" sz="700">
                <a:solidFill>
                  <a:srgbClr val="333300"/>
                </a:solidFill>
                <a:latin typeface="Verdana" panose="020B0604030504040204" pitchFamily="34" charset="0"/>
              </a:endParaRPr>
            </a:p>
          </p:txBody>
        </p:sp>
      </p:grpSp>
      <p:sp>
        <p:nvSpPr>
          <p:cNvPr id="6" name="Line 7"/>
          <p:cNvSpPr>
            <a:spLocks noChangeShapeType="1"/>
          </p:cNvSpPr>
          <p:nvPr/>
        </p:nvSpPr>
        <p:spPr bwMode="auto">
          <a:xfrm>
            <a:off x="2043956" y="2722916"/>
            <a:ext cx="5078413" cy="3572"/>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nchor="ctr"/>
          <a:lstStyle/>
          <a:p>
            <a:pPr algn="ctr" rtl="1"/>
            <a:endParaRPr lang="ar-EG" sz="2400">
              <a:solidFill>
                <a:prstClr val="black"/>
              </a:solidFill>
              <a:latin typeface="Arial" charset="0"/>
            </a:endParaRPr>
          </a:p>
        </p:txBody>
      </p:sp>
      <p:sp>
        <p:nvSpPr>
          <p:cNvPr id="7" name="Text Box 8"/>
          <p:cNvSpPr txBox="1">
            <a:spLocks noChangeArrowheads="1"/>
          </p:cNvSpPr>
          <p:nvPr/>
        </p:nvSpPr>
        <p:spPr bwMode="auto">
          <a:xfrm>
            <a:off x="1383556" y="2211710"/>
            <a:ext cx="5738813" cy="45176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smtClean="0">
                <a:solidFill>
                  <a:srgbClr val="002060"/>
                </a:solidFill>
              </a:rPr>
              <a:t>يتضمن </a:t>
            </a:r>
            <a:r>
              <a:rPr lang="ar-EG" sz="2400" b="1" dirty="0">
                <a:solidFill>
                  <a:srgbClr val="002060"/>
                </a:solidFill>
              </a:rPr>
              <a:t>النجاح في معاملة الآخرين </a:t>
            </a:r>
            <a:endParaRPr lang="en-US" sz="7200" b="1" dirty="0">
              <a:solidFill>
                <a:srgbClr val="002060"/>
              </a:solidFill>
            </a:endParaRPr>
          </a:p>
        </p:txBody>
      </p:sp>
      <p:sp>
        <p:nvSpPr>
          <p:cNvPr id="8" name="Text Box 9"/>
          <p:cNvSpPr txBox="1">
            <a:spLocks noChangeArrowheads="1"/>
          </p:cNvSpPr>
          <p:nvPr/>
        </p:nvSpPr>
        <p:spPr bwMode="auto">
          <a:xfrm>
            <a:off x="7339254" y="2339535"/>
            <a:ext cx="313939" cy="4055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en-US" sz="2100" b="1" dirty="0">
                <a:solidFill>
                  <a:srgbClr val="FFFFFF"/>
                </a:solidFill>
              </a:rPr>
              <a:t>1</a:t>
            </a:r>
          </a:p>
        </p:txBody>
      </p:sp>
      <p:sp>
        <p:nvSpPr>
          <p:cNvPr id="13" name="Line 14"/>
          <p:cNvSpPr>
            <a:spLocks noChangeShapeType="1"/>
          </p:cNvSpPr>
          <p:nvPr/>
        </p:nvSpPr>
        <p:spPr bwMode="auto">
          <a:xfrm>
            <a:off x="2043956" y="3408716"/>
            <a:ext cx="5078413" cy="3572"/>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nchor="ctr"/>
          <a:lstStyle/>
          <a:p>
            <a:pPr algn="ctr" rtl="1"/>
            <a:endParaRPr lang="ar-EG" sz="2400">
              <a:solidFill>
                <a:prstClr val="black"/>
              </a:solidFill>
              <a:latin typeface="Arial" charset="0"/>
            </a:endParaRPr>
          </a:p>
        </p:txBody>
      </p:sp>
      <p:sp>
        <p:nvSpPr>
          <p:cNvPr id="14" name="Text Box 15"/>
          <p:cNvSpPr txBox="1">
            <a:spLocks noChangeArrowheads="1"/>
          </p:cNvSpPr>
          <p:nvPr/>
        </p:nvSpPr>
        <p:spPr bwMode="auto">
          <a:xfrm>
            <a:off x="1383556" y="2931790"/>
            <a:ext cx="5738813" cy="45176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smtClean="0">
                <a:solidFill>
                  <a:srgbClr val="002060"/>
                </a:solidFill>
              </a:rPr>
              <a:t> </a:t>
            </a:r>
            <a:r>
              <a:rPr lang="ar-EG" sz="2400" b="1" dirty="0">
                <a:solidFill>
                  <a:srgbClr val="002060"/>
                </a:solidFill>
              </a:rPr>
              <a:t>ويتجلى في النجاح في الاتصال الاجتماعي مهنيا وإداريا </a:t>
            </a:r>
            <a:endParaRPr lang="en-US" sz="7200" b="1" dirty="0">
              <a:solidFill>
                <a:srgbClr val="002060"/>
              </a:solidFill>
            </a:endParaRPr>
          </a:p>
        </p:txBody>
      </p:sp>
      <p:sp>
        <p:nvSpPr>
          <p:cNvPr id="31" name="Title 1"/>
          <p:cNvSpPr txBox="1">
            <a:spLocks/>
          </p:cNvSpPr>
          <p:nvPr/>
        </p:nvSpPr>
        <p:spPr bwMode="auto">
          <a:xfrm>
            <a:off x="457200" y="206375"/>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rtl="1"/>
            <a:r>
              <a:rPr lang="ar-EG" sz="3200" b="1" dirty="0">
                <a:solidFill>
                  <a:srgbClr val="000000"/>
                </a:solidFill>
              </a:rPr>
              <a:t>3.	النجاح الاجتماعي</a:t>
            </a:r>
            <a:endParaRPr lang="fr-FR" sz="3200" b="1" dirty="0">
              <a:solidFill>
                <a:srgbClr val="000000"/>
              </a:solidFill>
            </a:endParaRPr>
          </a:p>
        </p:txBody>
      </p:sp>
      <p:grpSp>
        <p:nvGrpSpPr>
          <p:cNvPr id="32" name="Group 3"/>
          <p:cNvGrpSpPr>
            <a:grpSpLocks/>
          </p:cNvGrpSpPr>
          <p:nvPr/>
        </p:nvGrpSpPr>
        <p:grpSpPr bwMode="auto">
          <a:xfrm>
            <a:off x="7122368" y="2936974"/>
            <a:ext cx="762000" cy="498872"/>
            <a:chOff x="0" y="0"/>
            <a:chExt cx="1549" cy="1351"/>
          </a:xfrm>
        </p:grpSpPr>
        <p:sp>
          <p:nvSpPr>
            <p:cNvPr id="33" name="AutoShape 4"/>
            <p:cNvSpPr>
              <a:spLocks noChangeArrowheads="1"/>
            </p:cNvSpPr>
            <p:nvPr/>
          </p:nvSpPr>
          <p:spPr bwMode="auto">
            <a:xfrm>
              <a:off x="13" y="23"/>
              <a:ext cx="1536" cy="1328"/>
            </a:xfrm>
            <a:prstGeom prst="hexagon">
              <a:avLst>
                <a:gd name="adj" fmla="val 28916"/>
                <a:gd name="vf" fmla="val 115470"/>
              </a:avLst>
            </a:prstGeom>
            <a:solidFill>
              <a:srgbClr val="00B050"/>
            </a:soli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34"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35" name="AutoShape 6"/>
            <p:cNvSpPr>
              <a:spLocks noChangeArrowheads="1"/>
            </p:cNvSpPr>
            <p:nvPr/>
          </p:nvSpPr>
          <p:spPr bwMode="auto">
            <a:xfrm>
              <a:off x="90" y="81"/>
              <a:ext cx="1349" cy="1167"/>
            </a:xfrm>
            <a:prstGeom prst="hexagon">
              <a:avLst>
                <a:gd name="adj" fmla="val 28896"/>
                <a:gd name="vf" fmla="val 115470"/>
              </a:avLst>
            </a:prstGeom>
            <a:gradFill>
              <a:gsLst>
                <a:gs pos="0">
                  <a:srgbClr val="00B050"/>
                </a:gs>
                <a:gs pos="50000">
                  <a:srgbClr val="92D050"/>
                </a:gs>
                <a:gs pos="100000">
                  <a:srgbClr val="009900"/>
                </a:gs>
              </a:gsLst>
              <a:lin ang="5400000" scaled="0"/>
            </a:gradFill>
            <a:ln w="9525" cmpd="sng">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defRPr/>
              </a:pPr>
              <a:endParaRPr lang="ar-EG" sz="700">
                <a:solidFill>
                  <a:srgbClr val="333300"/>
                </a:solidFill>
                <a:latin typeface="Verdana" panose="020B0604030504040204" pitchFamily="34" charset="0"/>
              </a:endParaRPr>
            </a:p>
          </p:txBody>
        </p:sp>
      </p:grpSp>
      <p:sp>
        <p:nvSpPr>
          <p:cNvPr id="36" name="Text Box 9"/>
          <p:cNvSpPr txBox="1">
            <a:spLocks noChangeArrowheads="1"/>
          </p:cNvSpPr>
          <p:nvPr/>
        </p:nvSpPr>
        <p:spPr bwMode="auto">
          <a:xfrm>
            <a:off x="7339253" y="3010793"/>
            <a:ext cx="313940" cy="4055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en-GB" sz="2100" b="1" dirty="0">
                <a:solidFill>
                  <a:srgbClr val="FFFFFF"/>
                </a:solidFill>
              </a:rPr>
              <a:t>2</a:t>
            </a:r>
            <a:endParaRPr lang="en-US" sz="2100" b="1" dirty="0">
              <a:solidFill>
                <a:srgbClr val="FFFFFF"/>
              </a:solidFill>
            </a:endParaRPr>
          </a:p>
        </p:txBody>
      </p:sp>
    </p:spTree>
    <p:extLst>
      <p:ext uri="{BB962C8B-B14F-4D97-AF65-F5344CB8AC3E}">
        <p14:creationId xmlns:p14="http://schemas.microsoft.com/office/powerpoint/2010/main" xmlns="" val="16282946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 calcmode="lin" valueType="num">
                                      <p:cBhvr>
                                        <p:cTn id="29" dur="500" fill="hold"/>
                                        <p:tgtEl>
                                          <p:spTgt spid="13"/>
                                        </p:tgtEl>
                                        <p:attrNameLst>
                                          <p:attrName>ppt_w</p:attrName>
                                        </p:attrNameLst>
                                      </p:cBhvr>
                                      <p:tavLst>
                                        <p:tav tm="0">
                                          <p:val>
                                            <p:fltVal val="0"/>
                                          </p:val>
                                        </p:tav>
                                        <p:tav tm="100000">
                                          <p:val>
                                            <p:strVal val="#ppt_w"/>
                                          </p:val>
                                        </p:tav>
                                      </p:tavLst>
                                    </p:anim>
                                    <p:anim calcmode="lin" valueType="num">
                                      <p:cBhvr>
                                        <p:cTn id="30" dur="500" fill="hold"/>
                                        <p:tgtEl>
                                          <p:spTgt spid="13"/>
                                        </p:tgtEl>
                                        <p:attrNameLst>
                                          <p:attrName>ppt_h</p:attrName>
                                        </p:attrNameLst>
                                      </p:cBhvr>
                                      <p:tavLst>
                                        <p:tav tm="0">
                                          <p:val>
                                            <p:fltVal val="0"/>
                                          </p:val>
                                        </p:tav>
                                        <p:tav tm="100000">
                                          <p:val>
                                            <p:strVal val="#ppt_h"/>
                                          </p:val>
                                        </p:tav>
                                      </p:tavLst>
                                    </p:anim>
                                    <p:animEffect transition="in" filter="fade">
                                      <p:cBhvr>
                                        <p:cTn id="31" dur="500"/>
                                        <p:tgtEl>
                                          <p:spTgt spid="13"/>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p:cTn id="34" dur="500" fill="hold"/>
                                        <p:tgtEl>
                                          <p:spTgt spid="14"/>
                                        </p:tgtEl>
                                        <p:attrNameLst>
                                          <p:attrName>ppt_w</p:attrName>
                                        </p:attrNameLst>
                                      </p:cBhvr>
                                      <p:tavLst>
                                        <p:tav tm="0">
                                          <p:val>
                                            <p:fltVal val="0"/>
                                          </p:val>
                                        </p:tav>
                                        <p:tav tm="100000">
                                          <p:val>
                                            <p:strVal val="#ppt_w"/>
                                          </p:val>
                                        </p:tav>
                                      </p:tavLst>
                                    </p:anim>
                                    <p:anim calcmode="lin" valueType="num">
                                      <p:cBhvr>
                                        <p:cTn id="35" dur="500" fill="hold"/>
                                        <p:tgtEl>
                                          <p:spTgt spid="14"/>
                                        </p:tgtEl>
                                        <p:attrNameLst>
                                          <p:attrName>ppt_h</p:attrName>
                                        </p:attrNameLst>
                                      </p:cBhvr>
                                      <p:tavLst>
                                        <p:tav tm="0">
                                          <p:val>
                                            <p:fltVal val="0"/>
                                          </p:val>
                                        </p:tav>
                                        <p:tav tm="100000">
                                          <p:val>
                                            <p:strVal val="#ppt_h"/>
                                          </p:val>
                                        </p:tav>
                                      </p:tavLst>
                                    </p:anim>
                                    <p:animEffect transition="in" filter="fade">
                                      <p:cBhvr>
                                        <p:cTn id="36" dur="500"/>
                                        <p:tgtEl>
                                          <p:spTgt spid="14"/>
                                        </p:tgtEl>
                                      </p:cBhvr>
                                    </p:animEffect>
                                  </p:childTnLst>
                                </p:cTn>
                              </p:par>
                              <p:par>
                                <p:cTn id="37" presetID="53" presetClass="entr" presetSubtype="16" fill="hold" nodeType="withEffect">
                                  <p:stCondLst>
                                    <p:cond delay="0"/>
                                  </p:stCondLst>
                                  <p:childTnLst>
                                    <p:set>
                                      <p:cBhvr>
                                        <p:cTn id="38" dur="1" fill="hold">
                                          <p:stCondLst>
                                            <p:cond delay="0"/>
                                          </p:stCondLst>
                                        </p:cTn>
                                        <p:tgtEl>
                                          <p:spTgt spid="32"/>
                                        </p:tgtEl>
                                        <p:attrNameLst>
                                          <p:attrName>style.visibility</p:attrName>
                                        </p:attrNameLst>
                                      </p:cBhvr>
                                      <p:to>
                                        <p:strVal val="visible"/>
                                      </p:to>
                                    </p:set>
                                    <p:anim calcmode="lin" valueType="num">
                                      <p:cBhvr>
                                        <p:cTn id="39" dur="500" fill="hold"/>
                                        <p:tgtEl>
                                          <p:spTgt spid="32"/>
                                        </p:tgtEl>
                                        <p:attrNameLst>
                                          <p:attrName>ppt_w</p:attrName>
                                        </p:attrNameLst>
                                      </p:cBhvr>
                                      <p:tavLst>
                                        <p:tav tm="0">
                                          <p:val>
                                            <p:fltVal val="0"/>
                                          </p:val>
                                        </p:tav>
                                        <p:tav tm="100000">
                                          <p:val>
                                            <p:strVal val="#ppt_w"/>
                                          </p:val>
                                        </p:tav>
                                      </p:tavLst>
                                    </p:anim>
                                    <p:anim calcmode="lin" valueType="num">
                                      <p:cBhvr>
                                        <p:cTn id="40" dur="500" fill="hold"/>
                                        <p:tgtEl>
                                          <p:spTgt spid="32"/>
                                        </p:tgtEl>
                                        <p:attrNameLst>
                                          <p:attrName>ppt_h</p:attrName>
                                        </p:attrNameLst>
                                      </p:cBhvr>
                                      <p:tavLst>
                                        <p:tav tm="0">
                                          <p:val>
                                            <p:fltVal val="0"/>
                                          </p:val>
                                        </p:tav>
                                        <p:tav tm="100000">
                                          <p:val>
                                            <p:strVal val="#ppt_h"/>
                                          </p:val>
                                        </p:tav>
                                      </p:tavLst>
                                    </p:anim>
                                    <p:animEffect transition="in" filter="fade">
                                      <p:cBhvr>
                                        <p:cTn id="41" dur="500"/>
                                        <p:tgtEl>
                                          <p:spTgt spid="32"/>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36"/>
                                        </p:tgtEl>
                                        <p:attrNameLst>
                                          <p:attrName>style.visibility</p:attrName>
                                        </p:attrNameLst>
                                      </p:cBhvr>
                                      <p:to>
                                        <p:strVal val="visible"/>
                                      </p:to>
                                    </p:set>
                                    <p:anim calcmode="lin" valueType="num">
                                      <p:cBhvr>
                                        <p:cTn id="44" dur="500" fill="hold"/>
                                        <p:tgtEl>
                                          <p:spTgt spid="36"/>
                                        </p:tgtEl>
                                        <p:attrNameLst>
                                          <p:attrName>ppt_w</p:attrName>
                                        </p:attrNameLst>
                                      </p:cBhvr>
                                      <p:tavLst>
                                        <p:tav tm="0">
                                          <p:val>
                                            <p:fltVal val="0"/>
                                          </p:val>
                                        </p:tav>
                                        <p:tav tm="100000">
                                          <p:val>
                                            <p:strVal val="#ppt_w"/>
                                          </p:val>
                                        </p:tav>
                                      </p:tavLst>
                                    </p:anim>
                                    <p:anim calcmode="lin" valueType="num">
                                      <p:cBhvr>
                                        <p:cTn id="45" dur="500" fill="hold"/>
                                        <p:tgtEl>
                                          <p:spTgt spid="36"/>
                                        </p:tgtEl>
                                        <p:attrNameLst>
                                          <p:attrName>ppt_h</p:attrName>
                                        </p:attrNameLst>
                                      </p:cBhvr>
                                      <p:tavLst>
                                        <p:tav tm="0">
                                          <p:val>
                                            <p:fltVal val="0"/>
                                          </p:val>
                                        </p:tav>
                                        <p:tav tm="100000">
                                          <p:val>
                                            <p:strVal val="#ppt_h"/>
                                          </p:val>
                                        </p:tav>
                                      </p:tavLst>
                                    </p:anim>
                                    <p:animEffect transition="in" filter="fade">
                                      <p:cBhvr>
                                        <p:cTn id="46"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P spid="13" grpId="0" animBg="1"/>
      <p:bldP spid="14" grpId="0"/>
      <p:bldP spid="36" grpId="0"/>
    </p:bldLst>
  </p:timing>
</p:sld>
</file>

<file path=ppt/slides/slide3.xml><?xml version="1.0" encoding="utf-8"?>
<p:sld xmlns:a="http://schemas.openxmlformats.org/drawingml/2006/main" xmlns:r="http://schemas.openxmlformats.org/officeDocument/2006/relationships" xmlns:p="http://schemas.openxmlformats.org/presentationml/2006/main">
  <p:cSld>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170" name="Title 1"/>
          <p:cNvSpPr>
            <a:spLocks noGrp="1"/>
          </p:cNvSpPr>
          <p:nvPr>
            <p:ph type="title" idx="4294967295"/>
          </p:nvPr>
        </p:nvSpPr>
        <p:spPr/>
        <p:txBody>
          <a:bodyPr/>
          <a:lstStyle/>
          <a:p>
            <a:r>
              <a:rPr lang="ar-EG" dirty="0" smtClean="0"/>
              <a:t>مقدمة</a:t>
            </a:r>
            <a:endParaRPr lang="fr-FR" dirty="0"/>
          </a:p>
        </p:txBody>
      </p:sp>
      <p:sp>
        <p:nvSpPr>
          <p:cNvPr id="7171" name="Content Placeholder 2"/>
          <p:cNvSpPr>
            <a:spLocks noGrp="1"/>
          </p:cNvSpPr>
          <p:nvPr>
            <p:ph idx="4294967295"/>
          </p:nvPr>
        </p:nvSpPr>
        <p:spPr/>
        <p:txBody>
          <a:bodyPr/>
          <a:lstStyle/>
          <a:p>
            <a:pPr marL="0" indent="0" algn="r" rtl="1">
              <a:buNone/>
            </a:pPr>
            <a:r>
              <a:rPr lang="ar-EG" altLang="zh-CN" sz="2800" dirty="0" smtClean="0">
                <a:solidFill>
                  <a:srgbClr val="002060"/>
                </a:solidFill>
                <a:ea typeface="SimSun" pitchFamily="2" charset="-122"/>
              </a:rPr>
              <a:t>فن التأثير الإيجابي في الناس من أرقى المهارات الإنسانية التي يجب أن نتقنها لتطوير شخصيتنا والارتقاء بشخصية الآخرين وذلك عن طريق أن تمنح الآخرين مقابل ما تأخذه منهم .</a:t>
            </a:r>
          </a:p>
          <a:p>
            <a:pPr algn="r" rtl="1">
              <a:buFont typeface="Wingdings" pitchFamily="2" charset="2"/>
              <a:buChar char="ü"/>
            </a:pPr>
            <a:r>
              <a:rPr lang="ar-EG" altLang="zh-CN" sz="2800" dirty="0" smtClean="0">
                <a:solidFill>
                  <a:srgbClr val="002060"/>
                </a:solidFill>
                <a:ea typeface="SimSun" pitchFamily="2" charset="-122"/>
              </a:rPr>
              <a:t>امنحهم الحب يبادلونك إياه</a:t>
            </a:r>
          </a:p>
          <a:p>
            <a:pPr algn="r" rtl="1">
              <a:buFont typeface="Wingdings" pitchFamily="2" charset="2"/>
              <a:buChar char="ü"/>
            </a:pPr>
            <a:r>
              <a:rPr lang="ar-EG" altLang="zh-CN" sz="2800" dirty="0" smtClean="0">
                <a:solidFill>
                  <a:srgbClr val="002060"/>
                </a:solidFill>
                <a:ea typeface="SimSun" pitchFamily="2" charset="-122"/>
              </a:rPr>
              <a:t>امنحهم الاهتمام والرعاية كي يهتموا بك ويراعوا مصالحك </a:t>
            </a:r>
          </a:p>
          <a:p>
            <a:pPr algn="r" rtl="1">
              <a:buFont typeface="Wingdings" pitchFamily="2" charset="2"/>
              <a:buChar char="ü"/>
            </a:pPr>
            <a:r>
              <a:rPr lang="ar-EG" altLang="zh-CN" sz="2800" dirty="0" smtClean="0">
                <a:solidFill>
                  <a:srgbClr val="002060"/>
                </a:solidFill>
                <a:ea typeface="SimSun" pitchFamily="2" charset="-122"/>
              </a:rPr>
              <a:t>امنحهم الثقة كي تحصل على ثقتهم أن تكون أنت البادئ بالعطاء</a:t>
            </a:r>
          </a:p>
          <a:p>
            <a:pPr marL="0" indent="0" algn="r" rtl="1">
              <a:buNone/>
            </a:pPr>
            <a:endParaRPr lang="zh-CN" altLang="en-US" sz="2800" dirty="0">
              <a:solidFill>
                <a:srgbClr val="002060"/>
              </a:solidFill>
              <a:ea typeface="SimSun" pitchFamily="2" charset="-122"/>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grpSp>
        <p:nvGrpSpPr>
          <p:cNvPr id="2" name="Group 3"/>
          <p:cNvGrpSpPr>
            <a:grpSpLocks/>
          </p:cNvGrpSpPr>
          <p:nvPr/>
        </p:nvGrpSpPr>
        <p:grpSpPr bwMode="auto">
          <a:xfrm>
            <a:off x="7122368" y="2409732"/>
            <a:ext cx="762000" cy="498872"/>
            <a:chOff x="0" y="0"/>
            <a:chExt cx="1549" cy="1351"/>
          </a:xfrm>
        </p:grpSpPr>
        <p:sp>
          <p:nvSpPr>
            <p:cNvPr id="3" name="AutoShape 4"/>
            <p:cNvSpPr>
              <a:spLocks noChangeArrowheads="1"/>
            </p:cNvSpPr>
            <p:nvPr/>
          </p:nvSpPr>
          <p:spPr bwMode="auto">
            <a:xfrm>
              <a:off x="13" y="23"/>
              <a:ext cx="1536" cy="1328"/>
            </a:xfrm>
            <a:prstGeom prst="hexagon">
              <a:avLst>
                <a:gd name="adj" fmla="val 28916"/>
                <a:gd name="vf" fmla="val 115470"/>
              </a:avLst>
            </a:prstGeom>
            <a:solidFill>
              <a:srgbClr val="00B050"/>
            </a:soli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4"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5" name="AutoShape 6"/>
            <p:cNvSpPr>
              <a:spLocks noChangeArrowheads="1"/>
            </p:cNvSpPr>
            <p:nvPr/>
          </p:nvSpPr>
          <p:spPr bwMode="auto">
            <a:xfrm>
              <a:off x="90" y="81"/>
              <a:ext cx="1349" cy="1167"/>
            </a:xfrm>
            <a:prstGeom prst="hexagon">
              <a:avLst>
                <a:gd name="adj" fmla="val 28896"/>
                <a:gd name="vf" fmla="val 115470"/>
              </a:avLst>
            </a:prstGeom>
            <a:gradFill>
              <a:gsLst>
                <a:gs pos="0">
                  <a:srgbClr val="00B050"/>
                </a:gs>
                <a:gs pos="50000">
                  <a:srgbClr val="92D050"/>
                </a:gs>
                <a:gs pos="100000">
                  <a:srgbClr val="009900"/>
                </a:gs>
              </a:gsLst>
              <a:lin ang="5400000" scaled="0"/>
            </a:gradFill>
            <a:ln w="9525" cmpd="sng">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defRPr/>
              </a:pPr>
              <a:endParaRPr lang="ar-EG" sz="700">
                <a:solidFill>
                  <a:srgbClr val="333300"/>
                </a:solidFill>
                <a:latin typeface="Verdana" panose="020B0604030504040204" pitchFamily="34" charset="0"/>
              </a:endParaRPr>
            </a:p>
          </p:txBody>
        </p:sp>
      </p:grpSp>
      <p:sp>
        <p:nvSpPr>
          <p:cNvPr id="6" name="Line 7"/>
          <p:cNvSpPr>
            <a:spLocks noChangeShapeType="1"/>
          </p:cNvSpPr>
          <p:nvPr/>
        </p:nvSpPr>
        <p:spPr bwMode="auto">
          <a:xfrm>
            <a:off x="2043956" y="2866932"/>
            <a:ext cx="5078413" cy="3572"/>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nchor="ctr"/>
          <a:lstStyle/>
          <a:p>
            <a:pPr algn="ctr" rtl="1"/>
            <a:endParaRPr lang="ar-EG" sz="2400">
              <a:solidFill>
                <a:prstClr val="black"/>
              </a:solidFill>
              <a:latin typeface="Arial" charset="0"/>
            </a:endParaRPr>
          </a:p>
        </p:txBody>
      </p:sp>
      <p:sp>
        <p:nvSpPr>
          <p:cNvPr id="7" name="Text Box 8"/>
          <p:cNvSpPr txBox="1">
            <a:spLocks noChangeArrowheads="1"/>
          </p:cNvSpPr>
          <p:nvPr/>
        </p:nvSpPr>
        <p:spPr bwMode="auto">
          <a:xfrm>
            <a:off x="1383556" y="2067694"/>
            <a:ext cx="5738813" cy="82109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smtClean="0">
                <a:solidFill>
                  <a:srgbClr val="002060"/>
                </a:solidFill>
              </a:rPr>
              <a:t>تتضمن </a:t>
            </a:r>
            <a:r>
              <a:rPr lang="ar-EG" sz="2400" b="1" dirty="0">
                <a:solidFill>
                  <a:srgbClr val="002060"/>
                </a:solidFill>
              </a:rPr>
              <a:t>الالتزام سلوكيا بالمعايير الاجتماعية في المواقف والمناسبات </a:t>
            </a:r>
            <a:r>
              <a:rPr lang="ar-EG" sz="2400" b="1" dirty="0" smtClean="0">
                <a:solidFill>
                  <a:srgbClr val="002060"/>
                </a:solidFill>
              </a:rPr>
              <a:t>الاجتماعية</a:t>
            </a:r>
            <a:endParaRPr lang="en-US" sz="7200" b="1" dirty="0">
              <a:solidFill>
                <a:srgbClr val="002060"/>
              </a:solidFill>
            </a:endParaRPr>
          </a:p>
        </p:txBody>
      </p:sp>
      <p:sp>
        <p:nvSpPr>
          <p:cNvPr id="8" name="Text Box 9"/>
          <p:cNvSpPr txBox="1">
            <a:spLocks noChangeArrowheads="1"/>
          </p:cNvSpPr>
          <p:nvPr/>
        </p:nvSpPr>
        <p:spPr bwMode="auto">
          <a:xfrm>
            <a:off x="7339254" y="2483551"/>
            <a:ext cx="313939" cy="4055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en-US" sz="2100" b="1" dirty="0">
                <a:solidFill>
                  <a:srgbClr val="FFFFFF"/>
                </a:solidFill>
              </a:rPr>
              <a:t>1</a:t>
            </a:r>
          </a:p>
        </p:txBody>
      </p:sp>
      <p:sp>
        <p:nvSpPr>
          <p:cNvPr id="31" name="Title 1"/>
          <p:cNvSpPr txBox="1">
            <a:spLocks/>
          </p:cNvSpPr>
          <p:nvPr/>
        </p:nvSpPr>
        <p:spPr bwMode="auto">
          <a:xfrm>
            <a:off x="457200" y="206375"/>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rtl="1"/>
            <a:r>
              <a:rPr lang="ar-EG" sz="3200" b="1" dirty="0">
                <a:solidFill>
                  <a:srgbClr val="000000"/>
                </a:solidFill>
              </a:rPr>
              <a:t>4.	المسايرة</a:t>
            </a:r>
            <a:endParaRPr lang="fr-FR" sz="3200" b="1" dirty="0">
              <a:solidFill>
                <a:srgbClr val="000000"/>
              </a:solidFill>
            </a:endParaRPr>
          </a:p>
        </p:txBody>
      </p:sp>
    </p:spTree>
    <p:extLst>
      <p:ext uri="{BB962C8B-B14F-4D97-AF65-F5344CB8AC3E}">
        <p14:creationId xmlns:p14="http://schemas.microsoft.com/office/powerpoint/2010/main" xmlns="" val="282137869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grpSp>
        <p:nvGrpSpPr>
          <p:cNvPr id="2" name="Group 3"/>
          <p:cNvGrpSpPr>
            <a:grpSpLocks/>
          </p:cNvGrpSpPr>
          <p:nvPr/>
        </p:nvGrpSpPr>
        <p:grpSpPr bwMode="auto">
          <a:xfrm>
            <a:off x="7122368" y="2049692"/>
            <a:ext cx="762000" cy="498872"/>
            <a:chOff x="0" y="0"/>
            <a:chExt cx="1549" cy="1351"/>
          </a:xfrm>
        </p:grpSpPr>
        <p:sp>
          <p:nvSpPr>
            <p:cNvPr id="3" name="AutoShape 4"/>
            <p:cNvSpPr>
              <a:spLocks noChangeArrowheads="1"/>
            </p:cNvSpPr>
            <p:nvPr/>
          </p:nvSpPr>
          <p:spPr bwMode="auto">
            <a:xfrm>
              <a:off x="13" y="23"/>
              <a:ext cx="1536" cy="1328"/>
            </a:xfrm>
            <a:prstGeom prst="hexagon">
              <a:avLst>
                <a:gd name="adj" fmla="val 28916"/>
                <a:gd name="vf" fmla="val 115470"/>
              </a:avLst>
            </a:prstGeom>
            <a:solidFill>
              <a:srgbClr val="00B050"/>
            </a:soli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4"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5" name="AutoShape 6"/>
            <p:cNvSpPr>
              <a:spLocks noChangeArrowheads="1"/>
            </p:cNvSpPr>
            <p:nvPr/>
          </p:nvSpPr>
          <p:spPr bwMode="auto">
            <a:xfrm>
              <a:off x="90" y="81"/>
              <a:ext cx="1349" cy="1167"/>
            </a:xfrm>
            <a:prstGeom prst="hexagon">
              <a:avLst>
                <a:gd name="adj" fmla="val 28896"/>
                <a:gd name="vf" fmla="val 115470"/>
              </a:avLst>
            </a:prstGeom>
            <a:gradFill>
              <a:gsLst>
                <a:gs pos="0">
                  <a:srgbClr val="00B050"/>
                </a:gs>
                <a:gs pos="50000">
                  <a:srgbClr val="92D050"/>
                </a:gs>
                <a:gs pos="100000">
                  <a:srgbClr val="009900"/>
                </a:gs>
              </a:gsLst>
              <a:lin ang="5400000" scaled="0"/>
            </a:gradFill>
            <a:ln w="9525" cmpd="sng">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defRPr/>
              </a:pPr>
              <a:endParaRPr lang="ar-EG" sz="700">
                <a:solidFill>
                  <a:srgbClr val="333300"/>
                </a:solidFill>
                <a:latin typeface="Verdana" panose="020B0604030504040204" pitchFamily="34" charset="0"/>
              </a:endParaRPr>
            </a:p>
          </p:txBody>
        </p:sp>
      </p:grpSp>
      <p:sp>
        <p:nvSpPr>
          <p:cNvPr id="6" name="Line 7"/>
          <p:cNvSpPr>
            <a:spLocks noChangeShapeType="1"/>
          </p:cNvSpPr>
          <p:nvPr/>
        </p:nvSpPr>
        <p:spPr bwMode="auto">
          <a:xfrm>
            <a:off x="2043956" y="2506892"/>
            <a:ext cx="5078413" cy="3572"/>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nchor="ctr"/>
          <a:lstStyle/>
          <a:p>
            <a:pPr algn="ctr" rtl="1"/>
            <a:endParaRPr lang="ar-EG" sz="2400">
              <a:solidFill>
                <a:prstClr val="black"/>
              </a:solidFill>
              <a:latin typeface="Arial" charset="0"/>
            </a:endParaRPr>
          </a:p>
        </p:txBody>
      </p:sp>
      <p:sp>
        <p:nvSpPr>
          <p:cNvPr id="7" name="Text Box 8"/>
          <p:cNvSpPr txBox="1">
            <a:spLocks noChangeArrowheads="1"/>
          </p:cNvSpPr>
          <p:nvPr/>
        </p:nvSpPr>
        <p:spPr bwMode="auto">
          <a:xfrm>
            <a:off x="1383556" y="1995686"/>
            <a:ext cx="5738813" cy="45176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smtClean="0">
                <a:solidFill>
                  <a:srgbClr val="002060"/>
                </a:solidFill>
              </a:rPr>
              <a:t>يتضمن </a:t>
            </a:r>
            <a:r>
              <a:rPr lang="ar-EG" sz="2400" b="1" dirty="0">
                <a:solidFill>
                  <a:srgbClr val="002060"/>
                </a:solidFill>
              </a:rPr>
              <a:t>ذلك اتباع السلوك المرغوب اجتماعيا </a:t>
            </a:r>
            <a:endParaRPr lang="en-US" sz="7200" b="1" dirty="0">
              <a:solidFill>
                <a:srgbClr val="002060"/>
              </a:solidFill>
            </a:endParaRPr>
          </a:p>
        </p:txBody>
      </p:sp>
      <p:sp>
        <p:nvSpPr>
          <p:cNvPr id="8" name="Text Box 9"/>
          <p:cNvSpPr txBox="1">
            <a:spLocks noChangeArrowheads="1"/>
          </p:cNvSpPr>
          <p:nvPr/>
        </p:nvSpPr>
        <p:spPr bwMode="auto">
          <a:xfrm>
            <a:off x="7339254" y="2123511"/>
            <a:ext cx="313939" cy="4055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en-US" sz="2100" b="1" dirty="0">
                <a:solidFill>
                  <a:srgbClr val="FFFFFF"/>
                </a:solidFill>
              </a:rPr>
              <a:t>1</a:t>
            </a:r>
          </a:p>
        </p:txBody>
      </p:sp>
      <p:sp>
        <p:nvSpPr>
          <p:cNvPr id="13" name="Line 14"/>
          <p:cNvSpPr>
            <a:spLocks noChangeShapeType="1"/>
          </p:cNvSpPr>
          <p:nvPr/>
        </p:nvSpPr>
        <p:spPr bwMode="auto">
          <a:xfrm>
            <a:off x="2043956" y="3192692"/>
            <a:ext cx="5078413" cy="3572"/>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nchor="ctr"/>
          <a:lstStyle/>
          <a:p>
            <a:pPr algn="ctr" rtl="1"/>
            <a:endParaRPr lang="ar-EG" sz="2400">
              <a:solidFill>
                <a:prstClr val="black"/>
              </a:solidFill>
              <a:latin typeface="Arial" charset="0"/>
            </a:endParaRPr>
          </a:p>
        </p:txBody>
      </p:sp>
      <p:sp>
        <p:nvSpPr>
          <p:cNvPr id="14" name="Text Box 15"/>
          <p:cNvSpPr txBox="1">
            <a:spLocks noChangeArrowheads="1"/>
          </p:cNvSpPr>
          <p:nvPr/>
        </p:nvSpPr>
        <p:spPr bwMode="auto">
          <a:xfrm>
            <a:off x="1383556" y="2715766"/>
            <a:ext cx="5738813" cy="39020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000" b="1" dirty="0" smtClean="0">
                <a:solidFill>
                  <a:srgbClr val="002060"/>
                </a:solidFill>
              </a:rPr>
              <a:t>وأصول </a:t>
            </a:r>
            <a:r>
              <a:rPr lang="ar-EG" sz="2000" b="1" dirty="0">
                <a:solidFill>
                  <a:srgbClr val="002060"/>
                </a:solidFill>
              </a:rPr>
              <a:t>المعاملة والتعامل السليم مع الآخرين وأساليبه وفنياته </a:t>
            </a:r>
            <a:endParaRPr lang="en-US" sz="6600" b="1" dirty="0">
              <a:solidFill>
                <a:srgbClr val="002060"/>
              </a:solidFill>
            </a:endParaRPr>
          </a:p>
        </p:txBody>
      </p:sp>
      <p:sp>
        <p:nvSpPr>
          <p:cNvPr id="20" name="Line 21"/>
          <p:cNvSpPr>
            <a:spLocks noChangeShapeType="1"/>
          </p:cNvSpPr>
          <p:nvPr/>
        </p:nvSpPr>
        <p:spPr bwMode="auto">
          <a:xfrm>
            <a:off x="2043956" y="3832818"/>
            <a:ext cx="5078413" cy="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nchor="ctr"/>
          <a:lstStyle/>
          <a:p>
            <a:pPr algn="ctr" rtl="1"/>
            <a:endParaRPr lang="ar-EG" sz="2400">
              <a:solidFill>
                <a:prstClr val="black"/>
              </a:solidFill>
              <a:latin typeface="Arial" charset="0"/>
            </a:endParaRPr>
          </a:p>
        </p:txBody>
      </p:sp>
      <p:sp>
        <p:nvSpPr>
          <p:cNvPr id="21" name="Text Box 22"/>
          <p:cNvSpPr txBox="1">
            <a:spLocks noChangeArrowheads="1"/>
          </p:cNvSpPr>
          <p:nvPr/>
        </p:nvSpPr>
        <p:spPr bwMode="auto">
          <a:xfrm>
            <a:off x="1383556" y="3344125"/>
            <a:ext cx="5738813" cy="45176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smtClean="0">
                <a:solidFill>
                  <a:srgbClr val="002060"/>
                </a:solidFill>
              </a:rPr>
              <a:t>وفي </a:t>
            </a:r>
            <a:r>
              <a:rPr lang="ar-EG" sz="2400" b="1" dirty="0">
                <a:solidFill>
                  <a:srgbClr val="002060"/>
                </a:solidFill>
              </a:rPr>
              <a:t>الحديث الشريف " الدين المعاملة</a:t>
            </a:r>
            <a:r>
              <a:rPr lang="ar-EG" sz="2400" b="1" dirty="0" smtClean="0">
                <a:solidFill>
                  <a:srgbClr val="002060"/>
                </a:solidFill>
              </a:rPr>
              <a:t>"</a:t>
            </a:r>
            <a:endParaRPr lang="en-US" sz="7200" b="1" dirty="0">
              <a:solidFill>
                <a:srgbClr val="002060"/>
              </a:solidFill>
            </a:endParaRPr>
          </a:p>
        </p:txBody>
      </p:sp>
      <p:sp>
        <p:nvSpPr>
          <p:cNvPr id="31" name="Title 1"/>
          <p:cNvSpPr txBox="1">
            <a:spLocks/>
          </p:cNvSpPr>
          <p:nvPr/>
        </p:nvSpPr>
        <p:spPr bwMode="auto">
          <a:xfrm>
            <a:off x="457200" y="206375"/>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rtl="1"/>
            <a:r>
              <a:rPr lang="ar-EG" sz="3200" b="1" dirty="0">
                <a:solidFill>
                  <a:srgbClr val="000000"/>
                </a:solidFill>
              </a:rPr>
              <a:t>5.	الإتيكيت</a:t>
            </a:r>
            <a:endParaRPr lang="fr-FR" sz="3200" b="1" dirty="0">
              <a:solidFill>
                <a:srgbClr val="000000"/>
              </a:solidFill>
            </a:endParaRPr>
          </a:p>
        </p:txBody>
      </p:sp>
      <p:grpSp>
        <p:nvGrpSpPr>
          <p:cNvPr id="32" name="Group 3"/>
          <p:cNvGrpSpPr>
            <a:grpSpLocks/>
          </p:cNvGrpSpPr>
          <p:nvPr/>
        </p:nvGrpSpPr>
        <p:grpSpPr bwMode="auto">
          <a:xfrm>
            <a:off x="7122368" y="2720950"/>
            <a:ext cx="762000" cy="498872"/>
            <a:chOff x="0" y="0"/>
            <a:chExt cx="1549" cy="1351"/>
          </a:xfrm>
        </p:grpSpPr>
        <p:sp>
          <p:nvSpPr>
            <p:cNvPr id="33" name="AutoShape 4"/>
            <p:cNvSpPr>
              <a:spLocks noChangeArrowheads="1"/>
            </p:cNvSpPr>
            <p:nvPr/>
          </p:nvSpPr>
          <p:spPr bwMode="auto">
            <a:xfrm>
              <a:off x="13" y="23"/>
              <a:ext cx="1536" cy="1328"/>
            </a:xfrm>
            <a:prstGeom prst="hexagon">
              <a:avLst>
                <a:gd name="adj" fmla="val 28916"/>
                <a:gd name="vf" fmla="val 115470"/>
              </a:avLst>
            </a:prstGeom>
            <a:solidFill>
              <a:srgbClr val="00B050"/>
            </a:soli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34"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35" name="AutoShape 6"/>
            <p:cNvSpPr>
              <a:spLocks noChangeArrowheads="1"/>
            </p:cNvSpPr>
            <p:nvPr/>
          </p:nvSpPr>
          <p:spPr bwMode="auto">
            <a:xfrm>
              <a:off x="90" y="81"/>
              <a:ext cx="1349" cy="1167"/>
            </a:xfrm>
            <a:prstGeom prst="hexagon">
              <a:avLst>
                <a:gd name="adj" fmla="val 28896"/>
                <a:gd name="vf" fmla="val 115470"/>
              </a:avLst>
            </a:prstGeom>
            <a:gradFill>
              <a:gsLst>
                <a:gs pos="0">
                  <a:srgbClr val="00B050"/>
                </a:gs>
                <a:gs pos="50000">
                  <a:srgbClr val="92D050"/>
                </a:gs>
                <a:gs pos="100000">
                  <a:srgbClr val="009900"/>
                </a:gs>
              </a:gsLst>
              <a:lin ang="5400000" scaled="0"/>
            </a:gradFill>
            <a:ln w="9525" cmpd="sng">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defRPr/>
              </a:pPr>
              <a:endParaRPr lang="ar-EG" sz="700">
                <a:solidFill>
                  <a:srgbClr val="333300"/>
                </a:solidFill>
                <a:latin typeface="Verdana" panose="020B0604030504040204" pitchFamily="34" charset="0"/>
              </a:endParaRPr>
            </a:p>
          </p:txBody>
        </p:sp>
      </p:grpSp>
      <p:sp>
        <p:nvSpPr>
          <p:cNvPr id="36" name="Text Box 9"/>
          <p:cNvSpPr txBox="1">
            <a:spLocks noChangeArrowheads="1"/>
          </p:cNvSpPr>
          <p:nvPr/>
        </p:nvSpPr>
        <p:spPr bwMode="auto">
          <a:xfrm>
            <a:off x="7339253" y="2794769"/>
            <a:ext cx="313940" cy="4055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en-GB" sz="2100" b="1" dirty="0">
                <a:solidFill>
                  <a:srgbClr val="FFFFFF"/>
                </a:solidFill>
              </a:rPr>
              <a:t>2</a:t>
            </a:r>
            <a:endParaRPr lang="en-US" sz="2100" b="1" dirty="0">
              <a:solidFill>
                <a:srgbClr val="FFFFFF"/>
              </a:solidFill>
            </a:endParaRPr>
          </a:p>
        </p:txBody>
      </p:sp>
      <p:grpSp>
        <p:nvGrpSpPr>
          <p:cNvPr id="37" name="Group 3"/>
          <p:cNvGrpSpPr>
            <a:grpSpLocks/>
          </p:cNvGrpSpPr>
          <p:nvPr/>
        </p:nvGrpSpPr>
        <p:grpSpPr bwMode="auto">
          <a:xfrm>
            <a:off x="7122368" y="3363203"/>
            <a:ext cx="762000" cy="498872"/>
            <a:chOff x="0" y="0"/>
            <a:chExt cx="1549" cy="1351"/>
          </a:xfrm>
        </p:grpSpPr>
        <p:sp>
          <p:nvSpPr>
            <p:cNvPr id="38" name="AutoShape 4"/>
            <p:cNvSpPr>
              <a:spLocks noChangeArrowheads="1"/>
            </p:cNvSpPr>
            <p:nvPr/>
          </p:nvSpPr>
          <p:spPr bwMode="auto">
            <a:xfrm>
              <a:off x="13" y="23"/>
              <a:ext cx="1536" cy="1328"/>
            </a:xfrm>
            <a:prstGeom prst="hexagon">
              <a:avLst>
                <a:gd name="adj" fmla="val 28916"/>
                <a:gd name="vf" fmla="val 115470"/>
              </a:avLst>
            </a:prstGeom>
            <a:solidFill>
              <a:srgbClr val="00B050"/>
            </a:soli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39"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40" name="AutoShape 6"/>
            <p:cNvSpPr>
              <a:spLocks noChangeArrowheads="1"/>
            </p:cNvSpPr>
            <p:nvPr/>
          </p:nvSpPr>
          <p:spPr bwMode="auto">
            <a:xfrm>
              <a:off x="90" y="81"/>
              <a:ext cx="1349" cy="1167"/>
            </a:xfrm>
            <a:prstGeom prst="hexagon">
              <a:avLst>
                <a:gd name="adj" fmla="val 28896"/>
                <a:gd name="vf" fmla="val 115470"/>
              </a:avLst>
            </a:prstGeom>
            <a:gradFill>
              <a:gsLst>
                <a:gs pos="0">
                  <a:srgbClr val="00B050"/>
                </a:gs>
                <a:gs pos="50000">
                  <a:srgbClr val="92D050"/>
                </a:gs>
                <a:gs pos="100000">
                  <a:srgbClr val="009900"/>
                </a:gs>
              </a:gsLst>
              <a:lin ang="5400000" scaled="0"/>
            </a:gradFill>
            <a:ln w="9525" cmpd="sng">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defRPr/>
              </a:pPr>
              <a:endParaRPr lang="ar-EG" sz="700">
                <a:solidFill>
                  <a:srgbClr val="333300"/>
                </a:solidFill>
                <a:latin typeface="Verdana" panose="020B0604030504040204" pitchFamily="34" charset="0"/>
              </a:endParaRPr>
            </a:p>
          </p:txBody>
        </p:sp>
      </p:grpSp>
      <p:sp>
        <p:nvSpPr>
          <p:cNvPr id="41" name="Text Box 9"/>
          <p:cNvSpPr txBox="1">
            <a:spLocks noChangeArrowheads="1"/>
          </p:cNvSpPr>
          <p:nvPr/>
        </p:nvSpPr>
        <p:spPr bwMode="auto">
          <a:xfrm>
            <a:off x="7339254" y="3437022"/>
            <a:ext cx="313939" cy="4055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en-US" sz="2100" b="1" dirty="0" smtClean="0">
                <a:solidFill>
                  <a:srgbClr val="FFFFFF"/>
                </a:solidFill>
              </a:rPr>
              <a:t>3</a:t>
            </a:r>
            <a:endParaRPr lang="en-US" sz="2100" b="1" dirty="0">
              <a:solidFill>
                <a:srgbClr val="FFFFFF"/>
              </a:solidFill>
            </a:endParaRPr>
          </a:p>
        </p:txBody>
      </p:sp>
    </p:spTree>
    <p:extLst>
      <p:ext uri="{BB962C8B-B14F-4D97-AF65-F5344CB8AC3E}">
        <p14:creationId xmlns:p14="http://schemas.microsoft.com/office/powerpoint/2010/main" xmlns="" val="2100413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 calcmode="lin" valueType="num">
                                      <p:cBhvr>
                                        <p:cTn id="29" dur="500" fill="hold"/>
                                        <p:tgtEl>
                                          <p:spTgt spid="13"/>
                                        </p:tgtEl>
                                        <p:attrNameLst>
                                          <p:attrName>ppt_w</p:attrName>
                                        </p:attrNameLst>
                                      </p:cBhvr>
                                      <p:tavLst>
                                        <p:tav tm="0">
                                          <p:val>
                                            <p:fltVal val="0"/>
                                          </p:val>
                                        </p:tav>
                                        <p:tav tm="100000">
                                          <p:val>
                                            <p:strVal val="#ppt_w"/>
                                          </p:val>
                                        </p:tav>
                                      </p:tavLst>
                                    </p:anim>
                                    <p:anim calcmode="lin" valueType="num">
                                      <p:cBhvr>
                                        <p:cTn id="30" dur="500" fill="hold"/>
                                        <p:tgtEl>
                                          <p:spTgt spid="13"/>
                                        </p:tgtEl>
                                        <p:attrNameLst>
                                          <p:attrName>ppt_h</p:attrName>
                                        </p:attrNameLst>
                                      </p:cBhvr>
                                      <p:tavLst>
                                        <p:tav tm="0">
                                          <p:val>
                                            <p:fltVal val="0"/>
                                          </p:val>
                                        </p:tav>
                                        <p:tav tm="100000">
                                          <p:val>
                                            <p:strVal val="#ppt_h"/>
                                          </p:val>
                                        </p:tav>
                                      </p:tavLst>
                                    </p:anim>
                                    <p:animEffect transition="in" filter="fade">
                                      <p:cBhvr>
                                        <p:cTn id="31" dur="500"/>
                                        <p:tgtEl>
                                          <p:spTgt spid="13"/>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p:cTn id="34" dur="500" fill="hold"/>
                                        <p:tgtEl>
                                          <p:spTgt spid="14"/>
                                        </p:tgtEl>
                                        <p:attrNameLst>
                                          <p:attrName>ppt_w</p:attrName>
                                        </p:attrNameLst>
                                      </p:cBhvr>
                                      <p:tavLst>
                                        <p:tav tm="0">
                                          <p:val>
                                            <p:fltVal val="0"/>
                                          </p:val>
                                        </p:tav>
                                        <p:tav tm="100000">
                                          <p:val>
                                            <p:strVal val="#ppt_w"/>
                                          </p:val>
                                        </p:tav>
                                      </p:tavLst>
                                    </p:anim>
                                    <p:anim calcmode="lin" valueType="num">
                                      <p:cBhvr>
                                        <p:cTn id="35" dur="500" fill="hold"/>
                                        <p:tgtEl>
                                          <p:spTgt spid="14"/>
                                        </p:tgtEl>
                                        <p:attrNameLst>
                                          <p:attrName>ppt_h</p:attrName>
                                        </p:attrNameLst>
                                      </p:cBhvr>
                                      <p:tavLst>
                                        <p:tav tm="0">
                                          <p:val>
                                            <p:fltVal val="0"/>
                                          </p:val>
                                        </p:tav>
                                        <p:tav tm="100000">
                                          <p:val>
                                            <p:strVal val="#ppt_h"/>
                                          </p:val>
                                        </p:tav>
                                      </p:tavLst>
                                    </p:anim>
                                    <p:animEffect transition="in" filter="fade">
                                      <p:cBhvr>
                                        <p:cTn id="36" dur="500"/>
                                        <p:tgtEl>
                                          <p:spTgt spid="14"/>
                                        </p:tgtEl>
                                      </p:cBhvr>
                                    </p:animEffect>
                                  </p:childTnLst>
                                </p:cTn>
                              </p:par>
                              <p:par>
                                <p:cTn id="37" presetID="53" presetClass="entr" presetSubtype="16" fill="hold" nodeType="withEffect">
                                  <p:stCondLst>
                                    <p:cond delay="0"/>
                                  </p:stCondLst>
                                  <p:childTnLst>
                                    <p:set>
                                      <p:cBhvr>
                                        <p:cTn id="38" dur="1" fill="hold">
                                          <p:stCondLst>
                                            <p:cond delay="0"/>
                                          </p:stCondLst>
                                        </p:cTn>
                                        <p:tgtEl>
                                          <p:spTgt spid="32"/>
                                        </p:tgtEl>
                                        <p:attrNameLst>
                                          <p:attrName>style.visibility</p:attrName>
                                        </p:attrNameLst>
                                      </p:cBhvr>
                                      <p:to>
                                        <p:strVal val="visible"/>
                                      </p:to>
                                    </p:set>
                                    <p:anim calcmode="lin" valueType="num">
                                      <p:cBhvr>
                                        <p:cTn id="39" dur="500" fill="hold"/>
                                        <p:tgtEl>
                                          <p:spTgt spid="32"/>
                                        </p:tgtEl>
                                        <p:attrNameLst>
                                          <p:attrName>ppt_w</p:attrName>
                                        </p:attrNameLst>
                                      </p:cBhvr>
                                      <p:tavLst>
                                        <p:tav tm="0">
                                          <p:val>
                                            <p:fltVal val="0"/>
                                          </p:val>
                                        </p:tav>
                                        <p:tav tm="100000">
                                          <p:val>
                                            <p:strVal val="#ppt_w"/>
                                          </p:val>
                                        </p:tav>
                                      </p:tavLst>
                                    </p:anim>
                                    <p:anim calcmode="lin" valueType="num">
                                      <p:cBhvr>
                                        <p:cTn id="40" dur="500" fill="hold"/>
                                        <p:tgtEl>
                                          <p:spTgt spid="32"/>
                                        </p:tgtEl>
                                        <p:attrNameLst>
                                          <p:attrName>ppt_h</p:attrName>
                                        </p:attrNameLst>
                                      </p:cBhvr>
                                      <p:tavLst>
                                        <p:tav tm="0">
                                          <p:val>
                                            <p:fltVal val="0"/>
                                          </p:val>
                                        </p:tav>
                                        <p:tav tm="100000">
                                          <p:val>
                                            <p:strVal val="#ppt_h"/>
                                          </p:val>
                                        </p:tav>
                                      </p:tavLst>
                                    </p:anim>
                                    <p:animEffect transition="in" filter="fade">
                                      <p:cBhvr>
                                        <p:cTn id="41" dur="500"/>
                                        <p:tgtEl>
                                          <p:spTgt spid="32"/>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36"/>
                                        </p:tgtEl>
                                        <p:attrNameLst>
                                          <p:attrName>style.visibility</p:attrName>
                                        </p:attrNameLst>
                                      </p:cBhvr>
                                      <p:to>
                                        <p:strVal val="visible"/>
                                      </p:to>
                                    </p:set>
                                    <p:anim calcmode="lin" valueType="num">
                                      <p:cBhvr>
                                        <p:cTn id="44" dur="500" fill="hold"/>
                                        <p:tgtEl>
                                          <p:spTgt spid="36"/>
                                        </p:tgtEl>
                                        <p:attrNameLst>
                                          <p:attrName>ppt_w</p:attrName>
                                        </p:attrNameLst>
                                      </p:cBhvr>
                                      <p:tavLst>
                                        <p:tav tm="0">
                                          <p:val>
                                            <p:fltVal val="0"/>
                                          </p:val>
                                        </p:tav>
                                        <p:tav tm="100000">
                                          <p:val>
                                            <p:strVal val="#ppt_w"/>
                                          </p:val>
                                        </p:tav>
                                      </p:tavLst>
                                    </p:anim>
                                    <p:anim calcmode="lin" valueType="num">
                                      <p:cBhvr>
                                        <p:cTn id="45" dur="500" fill="hold"/>
                                        <p:tgtEl>
                                          <p:spTgt spid="36"/>
                                        </p:tgtEl>
                                        <p:attrNameLst>
                                          <p:attrName>ppt_h</p:attrName>
                                        </p:attrNameLst>
                                      </p:cBhvr>
                                      <p:tavLst>
                                        <p:tav tm="0">
                                          <p:val>
                                            <p:fltVal val="0"/>
                                          </p:val>
                                        </p:tav>
                                        <p:tav tm="100000">
                                          <p:val>
                                            <p:strVal val="#ppt_h"/>
                                          </p:val>
                                        </p:tav>
                                      </p:tavLst>
                                    </p:anim>
                                    <p:animEffect transition="in" filter="fade">
                                      <p:cBhvr>
                                        <p:cTn id="46" dur="500"/>
                                        <p:tgtEl>
                                          <p:spTgt spid="36"/>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20"/>
                                        </p:tgtEl>
                                        <p:attrNameLst>
                                          <p:attrName>style.visibility</p:attrName>
                                        </p:attrNameLst>
                                      </p:cBhvr>
                                      <p:to>
                                        <p:strVal val="visible"/>
                                      </p:to>
                                    </p:set>
                                    <p:anim calcmode="lin" valueType="num">
                                      <p:cBhvr>
                                        <p:cTn id="51" dur="500" fill="hold"/>
                                        <p:tgtEl>
                                          <p:spTgt spid="20"/>
                                        </p:tgtEl>
                                        <p:attrNameLst>
                                          <p:attrName>ppt_w</p:attrName>
                                        </p:attrNameLst>
                                      </p:cBhvr>
                                      <p:tavLst>
                                        <p:tav tm="0">
                                          <p:val>
                                            <p:fltVal val="0"/>
                                          </p:val>
                                        </p:tav>
                                        <p:tav tm="100000">
                                          <p:val>
                                            <p:strVal val="#ppt_w"/>
                                          </p:val>
                                        </p:tav>
                                      </p:tavLst>
                                    </p:anim>
                                    <p:anim calcmode="lin" valueType="num">
                                      <p:cBhvr>
                                        <p:cTn id="52" dur="500" fill="hold"/>
                                        <p:tgtEl>
                                          <p:spTgt spid="20"/>
                                        </p:tgtEl>
                                        <p:attrNameLst>
                                          <p:attrName>ppt_h</p:attrName>
                                        </p:attrNameLst>
                                      </p:cBhvr>
                                      <p:tavLst>
                                        <p:tav tm="0">
                                          <p:val>
                                            <p:fltVal val="0"/>
                                          </p:val>
                                        </p:tav>
                                        <p:tav tm="100000">
                                          <p:val>
                                            <p:strVal val="#ppt_h"/>
                                          </p:val>
                                        </p:tav>
                                      </p:tavLst>
                                    </p:anim>
                                    <p:animEffect transition="in" filter="fade">
                                      <p:cBhvr>
                                        <p:cTn id="53" dur="500"/>
                                        <p:tgtEl>
                                          <p:spTgt spid="20"/>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21"/>
                                        </p:tgtEl>
                                        <p:attrNameLst>
                                          <p:attrName>style.visibility</p:attrName>
                                        </p:attrNameLst>
                                      </p:cBhvr>
                                      <p:to>
                                        <p:strVal val="visible"/>
                                      </p:to>
                                    </p:set>
                                    <p:anim calcmode="lin" valueType="num">
                                      <p:cBhvr>
                                        <p:cTn id="56" dur="500" fill="hold"/>
                                        <p:tgtEl>
                                          <p:spTgt spid="21"/>
                                        </p:tgtEl>
                                        <p:attrNameLst>
                                          <p:attrName>ppt_w</p:attrName>
                                        </p:attrNameLst>
                                      </p:cBhvr>
                                      <p:tavLst>
                                        <p:tav tm="0">
                                          <p:val>
                                            <p:fltVal val="0"/>
                                          </p:val>
                                        </p:tav>
                                        <p:tav tm="100000">
                                          <p:val>
                                            <p:strVal val="#ppt_w"/>
                                          </p:val>
                                        </p:tav>
                                      </p:tavLst>
                                    </p:anim>
                                    <p:anim calcmode="lin" valueType="num">
                                      <p:cBhvr>
                                        <p:cTn id="57" dur="500" fill="hold"/>
                                        <p:tgtEl>
                                          <p:spTgt spid="21"/>
                                        </p:tgtEl>
                                        <p:attrNameLst>
                                          <p:attrName>ppt_h</p:attrName>
                                        </p:attrNameLst>
                                      </p:cBhvr>
                                      <p:tavLst>
                                        <p:tav tm="0">
                                          <p:val>
                                            <p:fltVal val="0"/>
                                          </p:val>
                                        </p:tav>
                                        <p:tav tm="100000">
                                          <p:val>
                                            <p:strVal val="#ppt_h"/>
                                          </p:val>
                                        </p:tav>
                                      </p:tavLst>
                                    </p:anim>
                                    <p:animEffect transition="in" filter="fade">
                                      <p:cBhvr>
                                        <p:cTn id="58" dur="500"/>
                                        <p:tgtEl>
                                          <p:spTgt spid="21"/>
                                        </p:tgtEl>
                                      </p:cBhvr>
                                    </p:animEffect>
                                  </p:childTnLst>
                                </p:cTn>
                              </p:par>
                              <p:par>
                                <p:cTn id="59" presetID="53" presetClass="entr" presetSubtype="16" fill="hold" nodeType="withEffect">
                                  <p:stCondLst>
                                    <p:cond delay="0"/>
                                  </p:stCondLst>
                                  <p:childTnLst>
                                    <p:set>
                                      <p:cBhvr>
                                        <p:cTn id="60" dur="1" fill="hold">
                                          <p:stCondLst>
                                            <p:cond delay="0"/>
                                          </p:stCondLst>
                                        </p:cTn>
                                        <p:tgtEl>
                                          <p:spTgt spid="37"/>
                                        </p:tgtEl>
                                        <p:attrNameLst>
                                          <p:attrName>style.visibility</p:attrName>
                                        </p:attrNameLst>
                                      </p:cBhvr>
                                      <p:to>
                                        <p:strVal val="visible"/>
                                      </p:to>
                                    </p:set>
                                    <p:anim calcmode="lin" valueType="num">
                                      <p:cBhvr>
                                        <p:cTn id="61" dur="500" fill="hold"/>
                                        <p:tgtEl>
                                          <p:spTgt spid="37"/>
                                        </p:tgtEl>
                                        <p:attrNameLst>
                                          <p:attrName>ppt_w</p:attrName>
                                        </p:attrNameLst>
                                      </p:cBhvr>
                                      <p:tavLst>
                                        <p:tav tm="0">
                                          <p:val>
                                            <p:fltVal val="0"/>
                                          </p:val>
                                        </p:tav>
                                        <p:tav tm="100000">
                                          <p:val>
                                            <p:strVal val="#ppt_w"/>
                                          </p:val>
                                        </p:tav>
                                      </p:tavLst>
                                    </p:anim>
                                    <p:anim calcmode="lin" valueType="num">
                                      <p:cBhvr>
                                        <p:cTn id="62" dur="500" fill="hold"/>
                                        <p:tgtEl>
                                          <p:spTgt spid="37"/>
                                        </p:tgtEl>
                                        <p:attrNameLst>
                                          <p:attrName>ppt_h</p:attrName>
                                        </p:attrNameLst>
                                      </p:cBhvr>
                                      <p:tavLst>
                                        <p:tav tm="0">
                                          <p:val>
                                            <p:fltVal val="0"/>
                                          </p:val>
                                        </p:tav>
                                        <p:tav tm="100000">
                                          <p:val>
                                            <p:strVal val="#ppt_h"/>
                                          </p:val>
                                        </p:tav>
                                      </p:tavLst>
                                    </p:anim>
                                    <p:animEffect transition="in" filter="fade">
                                      <p:cBhvr>
                                        <p:cTn id="63" dur="500"/>
                                        <p:tgtEl>
                                          <p:spTgt spid="37"/>
                                        </p:tgtEl>
                                      </p:cBhvr>
                                    </p:animEffect>
                                  </p:childTnLst>
                                </p:cTn>
                              </p:par>
                              <p:par>
                                <p:cTn id="64" presetID="53" presetClass="entr" presetSubtype="16" fill="hold" grpId="0" nodeType="withEffect">
                                  <p:stCondLst>
                                    <p:cond delay="0"/>
                                  </p:stCondLst>
                                  <p:childTnLst>
                                    <p:set>
                                      <p:cBhvr>
                                        <p:cTn id="65" dur="1" fill="hold">
                                          <p:stCondLst>
                                            <p:cond delay="0"/>
                                          </p:stCondLst>
                                        </p:cTn>
                                        <p:tgtEl>
                                          <p:spTgt spid="41"/>
                                        </p:tgtEl>
                                        <p:attrNameLst>
                                          <p:attrName>style.visibility</p:attrName>
                                        </p:attrNameLst>
                                      </p:cBhvr>
                                      <p:to>
                                        <p:strVal val="visible"/>
                                      </p:to>
                                    </p:set>
                                    <p:anim calcmode="lin" valueType="num">
                                      <p:cBhvr>
                                        <p:cTn id="66" dur="500" fill="hold"/>
                                        <p:tgtEl>
                                          <p:spTgt spid="41"/>
                                        </p:tgtEl>
                                        <p:attrNameLst>
                                          <p:attrName>ppt_w</p:attrName>
                                        </p:attrNameLst>
                                      </p:cBhvr>
                                      <p:tavLst>
                                        <p:tav tm="0">
                                          <p:val>
                                            <p:fltVal val="0"/>
                                          </p:val>
                                        </p:tav>
                                        <p:tav tm="100000">
                                          <p:val>
                                            <p:strVal val="#ppt_w"/>
                                          </p:val>
                                        </p:tav>
                                      </p:tavLst>
                                    </p:anim>
                                    <p:anim calcmode="lin" valueType="num">
                                      <p:cBhvr>
                                        <p:cTn id="67" dur="500" fill="hold"/>
                                        <p:tgtEl>
                                          <p:spTgt spid="41"/>
                                        </p:tgtEl>
                                        <p:attrNameLst>
                                          <p:attrName>ppt_h</p:attrName>
                                        </p:attrNameLst>
                                      </p:cBhvr>
                                      <p:tavLst>
                                        <p:tav tm="0">
                                          <p:val>
                                            <p:fltVal val="0"/>
                                          </p:val>
                                        </p:tav>
                                        <p:tav tm="100000">
                                          <p:val>
                                            <p:strVal val="#ppt_h"/>
                                          </p:val>
                                        </p:tav>
                                      </p:tavLst>
                                    </p:anim>
                                    <p:animEffect transition="in" filter="fade">
                                      <p:cBhvr>
                                        <p:cTn id="68"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P spid="13" grpId="0" animBg="1"/>
      <p:bldP spid="14" grpId="0"/>
      <p:bldP spid="20" grpId="0" animBg="1"/>
      <p:bldP spid="21" grpId="0"/>
      <p:bldP spid="36" grpId="0"/>
      <p:bldP spid="41" grpId="0"/>
    </p:bldLst>
  </p:timing>
</p:sld>
</file>

<file path=ppt/slides/slide32.xml><?xml version="1.0" encoding="utf-8"?>
<p:sld xmlns:a="http://schemas.openxmlformats.org/drawingml/2006/main" xmlns:r="http://schemas.openxmlformats.org/officeDocument/2006/relationships" xmlns:p="http://schemas.openxmlformats.org/presentationml/2006/main">
  <p:cSld>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170" name="Title 1"/>
          <p:cNvSpPr>
            <a:spLocks noGrp="1"/>
          </p:cNvSpPr>
          <p:nvPr>
            <p:ph type="title" idx="4294967295"/>
          </p:nvPr>
        </p:nvSpPr>
        <p:spPr/>
        <p:txBody>
          <a:bodyPr/>
          <a:lstStyle/>
          <a:p>
            <a:pPr rtl="1"/>
            <a:r>
              <a:rPr lang="ar-EG" sz="4000" dirty="0"/>
              <a:t>المظاهر الخاصة التي يبدو فيها الذكاء الاجتماعي</a:t>
            </a:r>
            <a:endParaRPr lang="fr-FR" sz="4000" dirty="0"/>
          </a:p>
        </p:txBody>
      </p:sp>
      <p:pic>
        <p:nvPicPr>
          <p:cNvPr id="6147"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467544" y="1143000"/>
            <a:ext cx="8208911" cy="3444974"/>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59071332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170" name="Title 1"/>
          <p:cNvSpPr>
            <a:spLocks noGrp="1"/>
          </p:cNvSpPr>
          <p:nvPr>
            <p:ph type="title" idx="4294967295"/>
          </p:nvPr>
        </p:nvSpPr>
        <p:spPr/>
        <p:txBody>
          <a:bodyPr/>
          <a:lstStyle/>
          <a:p>
            <a:pPr rtl="1"/>
            <a:r>
              <a:rPr lang="ar-EG" sz="3600" dirty="0"/>
              <a:t>1.	حسن التصرف في المواقف الاجتماعية</a:t>
            </a:r>
            <a:endParaRPr lang="fr-FR" sz="3600" dirty="0"/>
          </a:p>
        </p:txBody>
      </p:sp>
      <p:sp>
        <p:nvSpPr>
          <p:cNvPr id="7171" name="Content Placeholder 2"/>
          <p:cNvSpPr>
            <a:spLocks noGrp="1"/>
          </p:cNvSpPr>
          <p:nvPr>
            <p:ph idx="4294967295"/>
          </p:nvPr>
        </p:nvSpPr>
        <p:spPr/>
        <p:txBody>
          <a:bodyPr/>
          <a:lstStyle/>
          <a:p>
            <a:pPr marL="0" indent="0" algn="justLow" rtl="1">
              <a:buNone/>
            </a:pPr>
            <a:r>
              <a:rPr lang="ar-EG" altLang="zh-CN" sz="2800" dirty="0">
                <a:solidFill>
                  <a:srgbClr val="002060"/>
                </a:solidFill>
                <a:ea typeface="SimSun" pitchFamily="2" charset="-122"/>
              </a:rPr>
              <a:t>ويتضمن ذلك " حسن التصرف" و " اللباقة" في ضوء المعايير الاجتماعية في المواقف الاجتماعية العامة ، ومواقف القيادة والتبعية ، ومواقف التفاعل الاجتماعي والمعاملات ، ومواقف المعاشرة الزوجية ، ومواقف الأقليات والمواقف المحرجة ... الخ ، كل هذا دون إحراج للفرد ودون إحراج للآخرين ودون اللجوء إلى الكذب والخداع. </a:t>
            </a:r>
            <a:endParaRPr lang="zh-CN" altLang="en-US" sz="2800" dirty="0">
              <a:solidFill>
                <a:srgbClr val="002060"/>
              </a:solidFill>
              <a:ea typeface="SimSun" pitchFamily="2" charset="-122"/>
            </a:endParaRPr>
          </a:p>
        </p:txBody>
      </p:sp>
    </p:spTree>
    <p:extLst>
      <p:ext uri="{BB962C8B-B14F-4D97-AF65-F5344CB8AC3E}">
        <p14:creationId xmlns:p14="http://schemas.microsoft.com/office/powerpoint/2010/main" xmlns="" val="157156746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170" name="Title 1"/>
          <p:cNvSpPr>
            <a:spLocks noGrp="1"/>
          </p:cNvSpPr>
          <p:nvPr>
            <p:ph type="title" idx="4294967295"/>
          </p:nvPr>
        </p:nvSpPr>
        <p:spPr/>
        <p:txBody>
          <a:bodyPr/>
          <a:lstStyle/>
          <a:p>
            <a:pPr rtl="1"/>
            <a:r>
              <a:rPr lang="ar-EG" sz="3600" dirty="0"/>
              <a:t>2.	التعرف على الحالة النفسية للآخرين</a:t>
            </a:r>
            <a:endParaRPr lang="fr-FR" sz="3600" dirty="0"/>
          </a:p>
        </p:txBody>
      </p:sp>
      <p:sp>
        <p:nvSpPr>
          <p:cNvPr id="7171" name="Content Placeholder 2"/>
          <p:cNvSpPr>
            <a:spLocks noGrp="1"/>
          </p:cNvSpPr>
          <p:nvPr>
            <p:ph idx="4294967295"/>
          </p:nvPr>
        </p:nvSpPr>
        <p:spPr/>
        <p:txBody>
          <a:bodyPr/>
          <a:lstStyle/>
          <a:p>
            <a:pPr marL="0" indent="0" algn="justLow" rtl="1">
              <a:buNone/>
            </a:pPr>
            <a:r>
              <a:rPr lang="ar-EG" altLang="zh-CN" sz="2800" dirty="0">
                <a:solidFill>
                  <a:srgbClr val="002060"/>
                </a:solidFill>
                <a:ea typeface="SimSun" pitchFamily="2" charset="-122"/>
              </a:rPr>
              <a:t>ويتضمن ذلك قدرة الفرد على التعرف على حالة الآخرين التي تعبر </a:t>
            </a:r>
            <a:r>
              <a:rPr lang="ar-EG" altLang="zh-CN" sz="2800" dirty="0" smtClean="0">
                <a:solidFill>
                  <a:srgbClr val="002060"/>
                </a:solidFill>
                <a:ea typeface="SimSun" pitchFamily="2" charset="-122"/>
              </a:rPr>
              <a:t/>
            </a:r>
            <a:br>
              <a:rPr lang="ar-EG" altLang="zh-CN" sz="2800" dirty="0" smtClean="0">
                <a:solidFill>
                  <a:srgbClr val="002060"/>
                </a:solidFill>
                <a:ea typeface="SimSun" pitchFamily="2" charset="-122"/>
              </a:rPr>
            </a:br>
            <a:r>
              <a:rPr lang="ar-EG" altLang="zh-CN" sz="2800" dirty="0" smtClean="0">
                <a:solidFill>
                  <a:srgbClr val="002060"/>
                </a:solidFill>
                <a:ea typeface="SimSun" pitchFamily="2" charset="-122"/>
              </a:rPr>
              <a:t>عن </a:t>
            </a:r>
            <a:r>
              <a:rPr lang="ar-EG" altLang="zh-CN" sz="2800" dirty="0">
                <a:solidFill>
                  <a:srgbClr val="002060"/>
                </a:solidFill>
                <a:ea typeface="SimSun" pitchFamily="2" charset="-122"/>
              </a:rPr>
              <a:t>كلامهم وحركتهم ، كما في حالة الفرح أو الغضب أو الثورة أو اليأس ... الخ</a:t>
            </a:r>
            <a:endParaRPr lang="zh-CN" altLang="en-US" sz="2800" dirty="0">
              <a:solidFill>
                <a:srgbClr val="002060"/>
              </a:solidFill>
              <a:ea typeface="SimSun" pitchFamily="2" charset="-122"/>
            </a:endParaRPr>
          </a:p>
        </p:txBody>
      </p:sp>
    </p:spTree>
    <p:extLst>
      <p:ext uri="{BB962C8B-B14F-4D97-AF65-F5344CB8AC3E}">
        <p14:creationId xmlns:p14="http://schemas.microsoft.com/office/powerpoint/2010/main" xmlns="" val="358807899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170" name="Title 1"/>
          <p:cNvSpPr>
            <a:spLocks noGrp="1"/>
          </p:cNvSpPr>
          <p:nvPr>
            <p:ph type="title" idx="4294967295"/>
          </p:nvPr>
        </p:nvSpPr>
        <p:spPr/>
        <p:txBody>
          <a:bodyPr/>
          <a:lstStyle/>
          <a:p>
            <a:pPr rtl="1"/>
            <a:r>
              <a:rPr lang="ar-EG" sz="3600" dirty="0"/>
              <a:t>3.	القدرة على تذكر الوجوه والأسماء</a:t>
            </a:r>
            <a:endParaRPr lang="fr-FR" sz="3600" dirty="0"/>
          </a:p>
        </p:txBody>
      </p:sp>
      <p:sp>
        <p:nvSpPr>
          <p:cNvPr id="7171" name="Content Placeholder 2"/>
          <p:cNvSpPr>
            <a:spLocks noGrp="1"/>
          </p:cNvSpPr>
          <p:nvPr>
            <p:ph idx="4294967295"/>
          </p:nvPr>
        </p:nvSpPr>
        <p:spPr/>
        <p:txBody>
          <a:bodyPr/>
          <a:lstStyle/>
          <a:p>
            <a:pPr marL="0" indent="0" algn="justLow" rtl="1">
              <a:buNone/>
            </a:pPr>
            <a:r>
              <a:rPr lang="ar-EG" altLang="zh-CN" sz="2800" dirty="0">
                <a:solidFill>
                  <a:srgbClr val="002060"/>
                </a:solidFill>
                <a:ea typeface="SimSun" pitchFamily="2" charset="-122"/>
              </a:rPr>
              <a:t>ويتضمن ذلك اهتمام الفرد بالآخرين مما يساعد في قدرته على تذكر وجوههم وأسمائهم.</a:t>
            </a:r>
            <a:endParaRPr lang="zh-CN" altLang="en-US" sz="2800" dirty="0">
              <a:solidFill>
                <a:srgbClr val="002060"/>
              </a:solidFill>
              <a:ea typeface="SimSun" pitchFamily="2" charset="-122"/>
            </a:endParaRPr>
          </a:p>
        </p:txBody>
      </p:sp>
    </p:spTree>
    <p:extLst>
      <p:ext uri="{BB962C8B-B14F-4D97-AF65-F5344CB8AC3E}">
        <p14:creationId xmlns:p14="http://schemas.microsoft.com/office/powerpoint/2010/main" xmlns="" val="109837769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170" name="Title 1"/>
          <p:cNvSpPr>
            <a:spLocks noGrp="1"/>
          </p:cNvSpPr>
          <p:nvPr>
            <p:ph type="title" idx="4294967295"/>
          </p:nvPr>
        </p:nvSpPr>
        <p:spPr/>
        <p:txBody>
          <a:bodyPr/>
          <a:lstStyle/>
          <a:p>
            <a:pPr rtl="1"/>
            <a:r>
              <a:rPr lang="ar-EG" sz="3600" dirty="0"/>
              <a:t>4.	سلامة الحكم على السلوك الإنساني</a:t>
            </a:r>
            <a:endParaRPr lang="fr-FR" sz="3600" dirty="0"/>
          </a:p>
        </p:txBody>
      </p:sp>
      <p:sp>
        <p:nvSpPr>
          <p:cNvPr id="7171" name="Content Placeholder 2"/>
          <p:cNvSpPr>
            <a:spLocks noGrp="1"/>
          </p:cNvSpPr>
          <p:nvPr>
            <p:ph idx="4294967295"/>
          </p:nvPr>
        </p:nvSpPr>
        <p:spPr/>
        <p:txBody>
          <a:bodyPr/>
          <a:lstStyle/>
          <a:p>
            <a:pPr marL="0" indent="0" algn="justLow" rtl="1">
              <a:buNone/>
            </a:pPr>
            <a:r>
              <a:rPr lang="ar-EG" altLang="zh-CN" sz="2800" dirty="0">
                <a:solidFill>
                  <a:srgbClr val="002060"/>
                </a:solidFill>
                <a:ea typeface="SimSun" pitchFamily="2" charset="-122"/>
              </a:rPr>
              <a:t>ويرتبط بذلك القدرة على التنبؤ به من بعض المظاهر أو الأدلة البسيطة . ويتجلى ذلك في " الفراسة الاجتماعية" كما تظهر في القدرة على التعرف على حالة المتحدث إليه من خلال بعض المظاهر البسيطة التي قد تبدو منه مثل تعبيرات الوجه والكلام أو من ملاحظة بعض العلاقات بين المتغيرات السلوكية ومتغيرات أخرى ... وهكذا.</a:t>
            </a:r>
            <a:endParaRPr lang="zh-CN" altLang="en-US" sz="2800" dirty="0">
              <a:solidFill>
                <a:srgbClr val="002060"/>
              </a:solidFill>
              <a:ea typeface="SimSun" pitchFamily="2" charset="-122"/>
            </a:endParaRPr>
          </a:p>
        </p:txBody>
      </p:sp>
    </p:spTree>
    <p:extLst>
      <p:ext uri="{BB962C8B-B14F-4D97-AF65-F5344CB8AC3E}">
        <p14:creationId xmlns:p14="http://schemas.microsoft.com/office/powerpoint/2010/main" xmlns="" val="267444106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170" name="Title 1"/>
          <p:cNvSpPr>
            <a:spLocks noGrp="1"/>
          </p:cNvSpPr>
          <p:nvPr>
            <p:ph type="title" idx="4294967295"/>
          </p:nvPr>
        </p:nvSpPr>
        <p:spPr/>
        <p:txBody>
          <a:bodyPr/>
          <a:lstStyle/>
          <a:p>
            <a:pPr rtl="1"/>
            <a:r>
              <a:rPr lang="ar-EG" sz="3600" dirty="0"/>
              <a:t>5.	روح الدعابة والمرح</a:t>
            </a:r>
            <a:endParaRPr lang="fr-FR" sz="3600" dirty="0"/>
          </a:p>
        </p:txBody>
      </p:sp>
      <p:sp>
        <p:nvSpPr>
          <p:cNvPr id="7171" name="Content Placeholder 2"/>
          <p:cNvSpPr>
            <a:spLocks noGrp="1"/>
          </p:cNvSpPr>
          <p:nvPr>
            <p:ph idx="4294967295"/>
          </p:nvPr>
        </p:nvSpPr>
        <p:spPr/>
        <p:txBody>
          <a:bodyPr/>
          <a:lstStyle/>
          <a:p>
            <a:pPr marL="0" indent="0" algn="justLow" rtl="1">
              <a:buNone/>
            </a:pPr>
            <a:r>
              <a:rPr lang="ar-EG" altLang="zh-CN" sz="2800" dirty="0">
                <a:solidFill>
                  <a:srgbClr val="002060"/>
                </a:solidFill>
                <a:ea typeface="SimSun" pitchFamily="2" charset="-122"/>
              </a:rPr>
              <a:t>ويتضمن ذلك القدرة على فهم النكتة ويظهر ذلك في القدرة على الاشتراك مع الآخرين في مرحهم ودعابتهم ، وظهور علامات المحبة والألفة المتبادلة مع الآخرين. </a:t>
            </a:r>
            <a:endParaRPr lang="zh-CN" altLang="en-US" sz="2800" dirty="0">
              <a:solidFill>
                <a:srgbClr val="002060"/>
              </a:solidFill>
              <a:ea typeface="SimSun" pitchFamily="2" charset="-122"/>
            </a:endParaRPr>
          </a:p>
        </p:txBody>
      </p:sp>
    </p:spTree>
    <p:extLst>
      <p:ext uri="{BB962C8B-B14F-4D97-AF65-F5344CB8AC3E}">
        <p14:creationId xmlns:p14="http://schemas.microsoft.com/office/powerpoint/2010/main" xmlns="" val="171838055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170" name="Title 1"/>
          <p:cNvSpPr>
            <a:spLocks noGrp="1"/>
          </p:cNvSpPr>
          <p:nvPr>
            <p:ph type="title" idx="4294967295"/>
          </p:nvPr>
        </p:nvSpPr>
        <p:spPr/>
        <p:txBody>
          <a:bodyPr/>
          <a:lstStyle/>
          <a:p>
            <a:pPr rtl="1"/>
            <a:r>
              <a:rPr lang="ar-EG" sz="3600" dirty="0"/>
              <a:t>الذكاء الاجتماعي في موقع المسؤولية (الذكاء والسطوة</a:t>
            </a:r>
            <a:r>
              <a:rPr lang="ar-EG" sz="3600" dirty="0" smtClean="0"/>
              <a:t>)</a:t>
            </a:r>
            <a:endParaRPr lang="fr-FR" sz="3600" dirty="0"/>
          </a:p>
        </p:txBody>
      </p:sp>
      <p:sp>
        <p:nvSpPr>
          <p:cNvPr id="3" name="Content Placeholder 2"/>
          <p:cNvSpPr txBox="1">
            <a:spLocks/>
          </p:cNvSpPr>
          <p:nvPr/>
        </p:nvSpPr>
        <p:spPr bwMode="auto">
          <a:xfrm>
            <a:off x="457200" y="1200150"/>
            <a:ext cx="8229600" cy="3394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fontAlgn="base">
              <a:spcBef>
                <a:spcPct val="20000"/>
              </a:spcBef>
              <a:spcAft>
                <a:spcPct val="0"/>
              </a:spcAft>
              <a:buFont typeface="Arial" pitchFamily="34" charset="0"/>
              <a:buChar char="–"/>
              <a:defRPr sz="2800">
                <a:solidFill>
                  <a:schemeClr val="tx1"/>
                </a:solidFill>
                <a:latin typeface="+mn-lt"/>
              </a:defRPr>
            </a:lvl2pPr>
            <a:lvl3pPr marL="1143000" indent="-228600" algn="l" rtl="0" fontAlgn="base">
              <a:spcBef>
                <a:spcPct val="20000"/>
              </a:spcBef>
              <a:spcAft>
                <a:spcPct val="0"/>
              </a:spcAft>
              <a:buFont typeface="Arial" pitchFamily="34" charset="0"/>
              <a:buChar char="•"/>
              <a:defRPr sz="2400">
                <a:solidFill>
                  <a:schemeClr val="tx1"/>
                </a:solidFill>
                <a:latin typeface="+mn-lt"/>
              </a:defRPr>
            </a:lvl3pPr>
            <a:lvl4pPr marL="1600200" indent="-228600" algn="l" rtl="0" fontAlgn="base">
              <a:spcBef>
                <a:spcPct val="20000"/>
              </a:spcBef>
              <a:spcAft>
                <a:spcPct val="0"/>
              </a:spcAft>
              <a:buFont typeface="Arial" pitchFamily="34" charset="0"/>
              <a:buChar char="–"/>
              <a:defRPr sz="2000">
                <a:solidFill>
                  <a:schemeClr val="tx1"/>
                </a:solidFill>
                <a:latin typeface="+mn-lt"/>
              </a:defRPr>
            </a:lvl4pPr>
            <a:lvl5pPr marL="2057400" indent="-228600" algn="l" rtl="0" fontAlgn="base">
              <a:spcBef>
                <a:spcPct val="20000"/>
              </a:spcBef>
              <a:spcAft>
                <a:spcPct val="0"/>
              </a:spcAft>
              <a:buFont typeface="Arial" pitchFamily="34" charset="0"/>
              <a:buChar char="»"/>
              <a:defRPr sz="2000">
                <a:solidFill>
                  <a:schemeClr val="tx1"/>
                </a:solidFill>
                <a:latin typeface="+mn-lt"/>
              </a:defRPr>
            </a:lvl5pPr>
            <a:lvl6pPr marL="2514600" indent="-228600" algn="l" rtl="0" fontAlgn="base">
              <a:spcBef>
                <a:spcPct val="20000"/>
              </a:spcBef>
              <a:spcAft>
                <a:spcPct val="0"/>
              </a:spcAft>
              <a:buFont typeface="Arial" pitchFamily="34" charset="0"/>
              <a:buChar char="»"/>
              <a:defRPr sz="2000">
                <a:solidFill>
                  <a:schemeClr val="tx1"/>
                </a:solidFill>
                <a:latin typeface="+mn-lt"/>
              </a:defRPr>
            </a:lvl6pPr>
            <a:lvl7pPr marL="2971800" indent="-228600" algn="l" rtl="0" fontAlgn="base">
              <a:spcBef>
                <a:spcPct val="20000"/>
              </a:spcBef>
              <a:spcAft>
                <a:spcPct val="0"/>
              </a:spcAft>
              <a:buFont typeface="Arial" pitchFamily="34" charset="0"/>
              <a:buChar char="»"/>
              <a:defRPr sz="2000">
                <a:solidFill>
                  <a:schemeClr val="tx1"/>
                </a:solidFill>
                <a:latin typeface="+mn-lt"/>
              </a:defRPr>
            </a:lvl7pPr>
            <a:lvl8pPr marL="3429000" indent="-228600" algn="l" rtl="0" fontAlgn="base">
              <a:spcBef>
                <a:spcPct val="20000"/>
              </a:spcBef>
              <a:spcAft>
                <a:spcPct val="0"/>
              </a:spcAft>
              <a:buFont typeface="Arial" pitchFamily="34" charset="0"/>
              <a:buChar char="»"/>
              <a:defRPr sz="2000">
                <a:solidFill>
                  <a:schemeClr val="tx1"/>
                </a:solidFill>
                <a:latin typeface="+mn-lt"/>
              </a:defRPr>
            </a:lvl8pPr>
            <a:lvl9pPr marL="3886200" indent="-228600" algn="l" rtl="0" fontAlgn="base">
              <a:spcBef>
                <a:spcPct val="20000"/>
              </a:spcBef>
              <a:spcAft>
                <a:spcPct val="0"/>
              </a:spcAft>
              <a:buFont typeface="Arial" pitchFamily="34" charset="0"/>
              <a:buChar char="»"/>
              <a:defRPr sz="2000">
                <a:solidFill>
                  <a:schemeClr val="tx1"/>
                </a:solidFill>
                <a:latin typeface="+mn-lt"/>
              </a:defRPr>
            </a:lvl9pPr>
          </a:lstStyle>
          <a:p>
            <a:pPr marL="0" indent="0" algn="justLow" rtl="1">
              <a:buNone/>
            </a:pPr>
            <a:r>
              <a:rPr lang="ar-EG" altLang="zh-CN" sz="2400" dirty="0">
                <a:solidFill>
                  <a:srgbClr val="002060"/>
                </a:solidFill>
                <a:ea typeface="SimSun" pitchFamily="2" charset="-122"/>
              </a:rPr>
              <a:t>الذكاء الاجتماعي هو القدرة على التكيف مع الاخرين وجعلهم يتعاونون معك , لذلك لا بد ان تكون السطوة (و هي القدرة على التأثير في الآخرين) والتأثير جزءا من هذه المعادلة .</a:t>
            </a:r>
          </a:p>
          <a:p>
            <a:pPr marL="0" indent="0" algn="justLow" rtl="1">
              <a:buNone/>
            </a:pPr>
            <a:r>
              <a:rPr lang="ar-EG" altLang="zh-CN" sz="2400" dirty="0">
                <a:solidFill>
                  <a:srgbClr val="002060"/>
                </a:solidFill>
                <a:ea typeface="SimSun" pitchFamily="2" charset="-122"/>
              </a:rPr>
              <a:t>ويبدو أن البعض  يدرك بصورة غريزية فعالية السطوة والتأثير ولكن البعض الاخر مازال متحيرا أمام المفهوم .فعلى المرء أن يكسب القدرة على جمع السلطات ومعرفة الوقت المناسب لاستخدامها.</a:t>
            </a:r>
          </a:p>
          <a:p>
            <a:pPr marL="0" indent="0" algn="justLow" rtl="1">
              <a:buNone/>
            </a:pPr>
            <a:r>
              <a:rPr lang="ar-EG" altLang="zh-CN" sz="2400" dirty="0">
                <a:solidFill>
                  <a:srgbClr val="002060"/>
                </a:solidFill>
                <a:ea typeface="SimSun" pitchFamily="2" charset="-122"/>
              </a:rPr>
              <a:t>تتخذ السطوة أشكالا عديدة ويمكننا أن نلخص مصادر التأثير في العناصر التالية :</a:t>
            </a:r>
          </a:p>
          <a:p>
            <a:pPr marL="0" indent="0" algn="justLow" rtl="1">
              <a:buNone/>
            </a:pPr>
            <a:r>
              <a:rPr lang="ar-EG" altLang="zh-CN" sz="2400" dirty="0" smtClean="0">
                <a:solidFill>
                  <a:srgbClr val="002060"/>
                </a:solidFill>
                <a:ea typeface="SimSun" pitchFamily="2" charset="-122"/>
              </a:rPr>
              <a:t> 		المنصب </a:t>
            </a:r>
            <a:r>
              <a:rPr lang="ar-EG" altLang="zh-CN" sz="2400" dirty="0">
                <a:solidFill>
                  <a:srgbClr val="002060"/>
                </a:solidFill>
                <a:ea typeface="SimSun" pitchFamily="2" charset="-122"/>
              </a:rPr>
              <a:t>–الفرصة –الثروة – الخبرة –العلاقات </a:t>
            </a:r>
          </a:p>
        </p:txBody>
      </p:sp>
    </p:spTree>
    <p:extLst>
      <p:ext uri="{BB962C8B-B14F-4D97-AF65-F5344CB8AC3E}">
        <p14:creationId xmlns:p14="http://schemas.microsoft.com/office/powerpoint/2010/main" xmlns="" val="204991647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170" name="Title 1"/>
          <p:cNvSpPr>
            <a:spLocks noGrp="1"/>
          </p:cNvSpPr>
          <p:nvPr>
            <p:ph type="title" idx="4294967295"/>
          </p:nvPr>
        </p:nvSpPr>
        <p:spPr/>
        <p:txBody>
          <a:bodyPr/>
          <a:lstStyle/>
          <a:p>
            <a:pPr rtl="1"/>
            <a:r>
              <a:rPr lang="ar-EG" sz="3600" dirty="0"/>
              <a:t>1-	سطوة </a:t>
            </a:r>
            <a:r>
              <a:rPr lang="ar-EG" sz="3600" dirty="0" smtClean="0"/>
              <a:t>المنصب</a:t>
            </a:r>
            <a:endParaRPr lang="fr-FR" sz="3600" dirty="0"/>
          </a:p>
        </p:txBody>
      </p:sp>
      <p:sp>
        <p:nvSpPr>
          <p:cNvPr id="7171" name="Content Placeholder 2"/>
          <p:cNvSpPr>
            <a:spLocks noGrp="1"/>
          </p:cNvSpPr>
          <p:nvPr>
            <p:ph idx="4294967295"/>
          </p:nvPr>
        </p:nvSpPr>
        <p:spPr>
          <a:xfrm>
            <a:off x="4644008" y="1200150"/>
            <a:ext cx="4042792" cy="3394075"/>
          </a:xfrm>
        </p:spPr>
        <p:txBody>
          <a:bodyPr/>
          <a:lstStyle/>
          <a:p>
            <a:pPr marL="0" indent="0" algn="justLow" rtl="1">
              <a:buNone/>
            </a:pPr>
            <a:r>
              <a:rPr lang="ar-EG" altLang="zh-CN" sz="2400" dirty="0">
                <a:solidFill>
                  <a:srgbClr val="002060"/>
                </a:solidFill>
                <a:ea typeface="SimSun" pitchFamily="2" charset="-122"/>
              </a:rPr>
              <a:t>وتعتمد على السلطة الرسمية  وهو ما يمكن الشخص من توجيه الاخرين وفق ما يراه وفي اطار حدود معينة. مثل :شخص ذو رتبة عسكرية</a:t>
            </a:r>
            <a:endParaRPr lang="zh-CN" altLang="en-US" sz="2400" dirty="0">
              <a:solidFill>
                <a:srgbClr val="002060"/>
              </a:solidFill>
              <a:ea typeface="SimSun" pitchFamily="2" charset="-122"/>
            </a:endParaRPr>
          </a:p>
        </p:txBody>
      </p:sp>
      <p:pic>
        <p:nvPicPr>
          <p:cNvPr id="2"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043608" y="1419622"/>
            <a:ext cx="2628900" cy="266429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0882925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grpSp>
        <p:nvGrpSpPr>
          <p:cNvPr id="2" name="Group 3"/>
          <p:cNvGrpSpPr>
            <a:grpSpLocks/>
          </p:cNvGrpSpPr>
          <p:nvPr/>
        </p:nvGrpSpPr>
        <p:grpSpPr bwMode="auto">
          <a:xfrm>
            <a:off x="7122368" y="1329612"/>
            <a:ext cx="762000" cy="498872"/>
            <a:chOff x="0" y="0"/>
            <a:chExt cx="1549" cy="1351"/>
          </a:xfrm>
        </p:grpSpPr>
        <p:sp>
          <p:nvSpPr>
            <p:cNvPr id="3" name="AutoShape 4"/>
            <p:cNvSpPr>
              <a:spLocks noChangeArrowheads="1"/>
            </p:cNvSpPr>
            <p:nvPr/>
          </p:nvSpPr>
          <p:spPr bwMode="auto">
            <a:xfrm>
              <a:off x="13" y="23"/>
              <a:ext cx="1536" cy="1328"/>
            </a:xfrm>
            <a:prstGeom prst="hexagon">
              <a:avLst>
                <a:gd name="adj" fmla="val 28916"/>
                <a:gd name="vf" fmla="val 115470"/>
              </a:avLst>
            </a:prstGeom>
            <a:solidFill>
              <a:srgbClr val="00B050"/>
            </a:soli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4"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5" name="AutoShape 6"/>
            <p:cNvSpPr>
              <a:spLocks noChangeArrowheads="1"/>
            </p:cNvSpPr>
            <p:nvPr/>
          </p:nvSpPr>
          <p:spPr bwMode="auto">
            <a:xfrm>
              <a:off x="90" y="81"/>
              <a:ext cx="1349" cy="1167"/>
            </a:xfrm>
            <a:prstGeom prst="hexagon">
              <a:avLst>
                <a:gd name="adj" fmla="val 28896"/>
                <a:gd name="vf" fmla="val 115470"/>
              </a:avLst>
            </a:prstGeom>
            <a:gradFill>
              <a:gsLst>
                <a:gs pos="0">
                  <a:srgbClr val="00B050"/>
                </a:gs>
                <a:gs pos="50000">
                  <a:srgbClr val="92D050"/>
                </a:gs>
                <a:gs pos="100000">
                  <a:srgbClr val="009900"/>
                </a:gs>
              </a:gsLst>
              <a:lin ang="5400000" scaled="0"/>
            </a:gradFill>
            <a:ln w="9525" cmpd="sng">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defRPr/>
              </a:pPr>
              <a:endParaRPr lang="ar-EG" sz="700">
                <a:solidFill>
                  <a:srgbClr val="333300"/>
                </a:solidFill>
                <a:latin typeface="Verdana" panose="020B0604030504040204" pitchFamily="34" charset="0"/>
              </a:endParaRPr>
            </a:p>
          </p:txBody>
        </p:sp>
      </p:grpSp>
      <p:sp>
        <p:nvSpPr>
          <p:cNvPr id="6" name="Line 7"/>
          <p:cNvSpPr>
            <a:spLocks noChangeShapeType="1"/>
          </p:cNvSpPr>
          <p:nvPr/>
        </p:nvSpPr>
        <p:spPr bwMode="auto">
          <a:xfrm>
            <a:off x="2043956" y="1786812"/>
            <a:ext cx="5078413" cy="3572"/>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nchor="ctr"/>
          <a:lstStyle/>
          <a:p>
            <a:pPr algn="ctr" rtl="1"/>
            <a:endParaRPr lang="ar-EG" sz="2400">
              <a:solidFill>
                <a:prstClr val="black"/>
              </a:solidFill>
              <a:latin typeface="Arial" charset="0"/>
            </a:endParaRPr>
          </a:p>
        </p:txBody>
      </p:sp>
      <p:sp>
        <p:nvSpPr>
          <p:cNvPr id="7" name="Text Box 8"/>
          <p:cNvSpPr txBox="1">
            <a:spLocks noChangeArrowheads="1"/>
          </p:cNvSpPr>
          <p:nvPr/>
        </p:nvSpPr>
        <p:spPr bwMode="auto">
          <a:xfrm>
            <a:off x="1383556" y="1275606"/>
            <a:ext cx="5738813" cy="45176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smtClean="0">
                <a:solidFill>
                  <a:srgbClr val="002060"/>
                </a:solidFill>
              </a:rPr>
              <a:t>الكلمة </a:t>
            </a:r>
            <a:r>
              <a:rPr lang="ar-EG" sz="2400" b="1" dirty="0">
                <a:solidFill>
                  <a:srgbClr val="002060"/>
                </a:solidFill>
              </a:rPr>
              <a:t>الطيبة </a:t>
            </a:r>
            <a:endParaRPr lang="en-US" sz="7200" b="1" dirty="0">
              <a:solidFill>
                <a:srgbClr val="002060"/>
              </a:solidFill>
            </a:endParaRPr>
          </a:p>
        </p:txBody>
      </p:sp>
      <p:sp>
        <p:nvSpPr>
          <p:cNvPr id="8" name="Text Box 9"/>
          <p:cNvSpPr txBox="1">
            <a:spLocks noChangeArrowheads="1"/>
          </p:cNvSpPr>
          <p:nvPr/>
        </p:nvSpPr>
        <p:spPr bwMode="auto">
          <a:xfrm>
            <a:off x="7339254" y="1403431"/>
            <a:ext cx="313939" cy="4055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en-US" sz="2100" b="1" dirty="0">
                <a:solidFill>
                  <a:srgbClr val="FFFFFF"/>
                </a:solidFill>
              </a:rPr>
              <a:t>1</a:t>
            </a:r>
          </a:p>
        </p:txBody>
      </p:sp>
      <p:sp>
        <p:nvSpPr>
          <p:cNvPr id="13" name="Line 14"/>
          <p:cNvSpPr>
            <a:spLocks noChangeShapeType="1"/>
          </p:cNvSpPr>
          <p:nvPr/>
        </p:nvSpPr>
        <p:spPr bwMode="auto">
          <a:xfrm>
            <a:off x="2043956" y="2472612"/>
            <a:ext cx="5078413" cy="3572"/>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nchor="ctr"/>
          <a:lstStyle/>
          <a:p>
            <a:pPr algn="ctr" rtl="1"/>
            <a:endParaRPr lang="ar-EG" sz="2400">
              <a:solidFill>
                <a:prstClr val="black"/>
              </a:solidFill>
              <a:latin typeface="Arial" charset="0"/>
            </a:endParaRPr>
          </a:p>
        </p:txBody>
      </p:sp>
      <p:sp>
        <p:nvSpPr>
          <p:cNvPr id="14" name="Text Box 15"/>
          <p:cNvSpPr txBox="1">
            <a:spLocks noChangeArrowheads="1"/>
          </p:cNvSpPr>
          <p:nvPr/>
        </p:nvSpPr>
        <p:spPr bwMode="auto">
          <a:xfrm>
            <a:off x="1383556" y="1995686"/>
            <a:ext cx="5738813" cy="45176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smtClean="0">
                <a:solidFill>
                  <a:srgbClr val="002060"/>
                </a:solidFill>
              </a:rPr>
              <a:t>الاستماع </a:t>
            </a:r>
            <a:r>
              <a:rPr lang="ar-EG" sz="2400" b="1" dirty="0">
                <a:solidFill>
                  <a:srgbClr val="002060"/>
                </a:solidFill>
              </a:rPr>
              <a:t>إلى الآخرين باهتمام </a:t>
            </a:r>
            <a:endParaRPr lang="en-US" sz="7200" b="1" dirty="0">
              <a:solidFill>
                <a:srgbClr val="002060"/>
              </a:solidFill>
            </a:endParaRPr>
          </a:p>
        </p:txBody>
      </p:sp>
      <p:sp>
        <p:nvSpPr>
          <p:cNvPr id="20" name="Line 21"/>
          <p:cNvSpPr>
            <a:spLocks noChangeShapeType="1"/>
          </p:cNvSpPr>
          <p:nvPr/>
        </p:nvSpPr>
        <p:spPr bwMode="auto">
          <a:xfrm>
            <a:off x="2043956" y="3141743"/>
            <a:ext cx="5078413" cy="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nchor="ctr"/>
          <a:lstStyle/>
          <a:p>
            <a:pPr algn="ctr" rtl="1"/>
            <a:endParaRPr lang="ar-EG" sz="2400">
              <a:solidFill>
                <a:prstClr val="black"/>
              </a:solidFill>
              <a:latin typeface="Arial" charset="0"/>
            </a:endParaRPr>
          </a:p>
        </p:txBody>
      </p:sp>
      <p:sp>
        <p:nvSpPr>
          <p:cNvPr id="21" name="Text Box 22"/>
          <p:cNvSpPr txBox="1">
            <a:spLocks noChangeArrowheads="1"/>
          </p:cNvSpPr>
          <p:nvPr/>
        </p:nvSpPr>
        <p:spPr bwMode="auto">
          <a:xfrm>
            <a:off x="1383556" y="2643758"/>
            <a:ext cx="5738813" cy="45176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smtClean="0">
                <a:solidFill>
                  <a:srgbClr val="002060"/>
                </a:solidFill>
              </a:rPr>
              <a:t>مراعاة </a:t>
            </a:r>
            <a:r>
              <a:rPr lang="ar-EG" sz="2400" b="1" dirty="0">
                <a:solidFill>
                  <a:srgbClr val="002060"/>
                </a:solidFill>
              </a:rPr>
              <a:t>مشاعر الغير وإحساسهم </a:t>
            </a:r>
            <a:endParaRPr lang="en-US" sz="7200" b="1" dirty="0">
              <a:solidFill>
                <a:srgbClr val="002060"/>
              </a:solidFill>
            </a:endParaRPr>
          </a:p>
        </p:txBody>
      </p:sp>
      <p:sp>
        <p:nvSpPr>
          <p:cNvPr id="27" name="Line 28"/>
          <p:cNvSpPr>
            <a:spLocks noChangeShapeType="1"/>
          </p:cNvSpPr>
          <p:nvPr/>
        </p:nvSpPr>
        <p:spPr bwMode="auto">
          <a:xfrm>
            <a:off x="2043956" y="3827543"/>
            <a:ext cx="5078413" cy="33338"/>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nchor="ctr"/>
          <a:lstStyle/>
          <a:p>
            <a:pPr algn="ctr" rtl="1"/>
            <a:endParaRPr lang="ar-EG" sz="2400">
              <a:solidFill>
                <a:prstClr val="black"/>
              </a:solidFill>
              <a:latin typeface="Arial" charset="0"/>
            </a:endParaRPr>
          </a:p>
        </p:txBody>
      </p:sp>
      <p:sp>
        <p:nvSpPr>
          <p:cNvPr id="28" name="Text Box 29"/>
          <p:cNvSpPr txBox="1">
            <a:spLocks noChangeArrowheads="1"/>
          </p:cNvSpPr>
          <p:nvPr/>
        </p:nvSpPr>
        <p:spPr bwMode="auto">
          <a:xfrm>
            <a:off x="1383556" y="3363838"/>
            <a:ext cx="5738813" cy="45176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smtClean="0">
                <a:solidFill>
                  <a:srgbClr val="002060"/>
                </a:solidFill>
              </a:rPr>
              <a:t>الاهتمام </a:t>
            </a:r>
            <a:r>
              <a:rPr lang="ar-EG" sz="2400" b="1" dirty="0">
                <a:solidFill>
                  <a:srgbClr val="002060"/>
                </a:solidFill>
              </a:rPr>
              <a:t>بمشكلاتهم </a:t>
            </a:r>
            <a:endParaRPr lang="en-US" sz="7200" b="1" dirty="0">
              <a:solidFill>
                <a:srgbClr val="002060"/>
              </a:solidFill>
            </a:endParaRPr>
          </a:p>
        </p:txBody>
      </p:sp>
      <p:sp>
        <p:nvSpPr>
          <p:cNvPr id="31" name="Title 1"/>
          <p:cNvSpPr txBox="1">
            <a:spLocks/>
          </p:cNvSpPr>
          <p:nvPr/>
        </p:nvSpPr>
        <p:spPr bwMode="auto">
          <a:xfrm>
            <a:off x="457200" y="206375"/>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rtl="1"/>
            <a:r>
              <a:rPr lang="ar-EG" sz="3200" b="1" dirty="0"/>
              <a:t>كيف تحصل على تأثير ايجابي؟</a:t>
            </a:r>
            <a:endParaRPr lang="fr-FR" sz="3200" b="1" dirty="0"/>
          </a:p>
        </p:txBody>
      </p:sp>
      <p:grpSp>
        <p:nvGrpSpPr>
          <p:cNvPr id="32" name="Group 3"/>
          <p:cNvGrpSpPr>
            <a:grpSpLocks/>
          </p:cNvGrpSpPr>
          <p:nvPr/>
        </p:nvGrpSpPr>
        <p:grpSpPr bwMode="auto">
          <a:xfrm>
            <a:off x="7122368" y="2000870"/>
            <a:ext cx="762000" cy="498872"/>
            <a:chOff x="0" y="0"/>
            <a:chExt cx="1549" cy="1351"/>
          </a:xfrm>
        </p:grpSpPr>
        <p:sp>
          <p:nvSpPr>
            <p:cNvPr id="33" name="AutoShape 4"/>
            <p:cNvSpPr>
              <a:spLocks noChangeArrowheads="1"/>
            </p:cNvSpPr>
            <p:nvPr/>
          </p:nvSpPr>
          <p:spPr bwMode="auto">
            <a:xfrm>
              <a:off x="13" y="23"/>
              <a:ext cx="1536" cy="1328"/>
            </a:xfrm>
            <a:prstGeom prst="hexagon">
              <a:avLst>
                <a:gd name="adj" fmla="val 28916"/>
                <a:gd name="vf" fmla="val 115470"/>
              </a:avLst>
            </a:prstGeom>
            <a:solidFill>
              <a:srgbClr val="00B050"/>
            </a:soli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34"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35" name="AutoShape 6"/>
            <p:cNvSpPr>
              <a:spLocks noChangeArrowheads="1"/>
            </p:cNvSpPr>
            <p:nvPr/>
          </p:nvSpPr>
          <p:spPr bwMode="auto">
            <a:xfrm>
              <a:off x="90" y="81"/>
              <a:ext cx="1349" cy="1167"/>
            </a:xfrm>
            <a:prstGeom prst="hexagon">
              <a:avLst>
                <a:gd name="adj" fmla="val 28896"/>
                <a:gd name="vf" fmla="val 115470"/>
              </a:avLst>
            </a:prstGeom>
            <a:gradFill>
              <a:gsLst>
                <a:gs pos="0">
                  <a:srgbClr val="00B050"/>
                </a:gs>
                <a:gs pos="50000">
                  <a:srgbClr val="92D050"/>
                </a:gs>
                <a:gs pos="100000">
                  <a:srgbClr val="009900"/>
                </a:gs>
              </a:gsLst>
              <a:lin ang="5400000" scaled="0"/>
            </a:gradFill>
            <a:ln w="9525" cmpd="sng">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defRPr/>
              </a:pPr>
              <a:endParaRPr lang="ar-EG" sz="700">
                <a:solidFill>
                  <a:srgbClr val="333300"/>
                </a:solidFill>
                <a:latin typeface="Verdana" panose="020B0604030504040204" pitchFamily="34" charset="0"/>
              </a:endParaRPr>
            </a:p>
          </p:txBody>
        </p:sp>
      </p:grpSp>
      <p:sp>
        <p:nvSpPr>
          <p:cNvPr id="36" name="Text Box 9"/>
          <p:cNvSpPr txBox="1">
            <a:spLocks noChangeArrowheads="1"/>
          </p:cNvSpPr>
          <p:nvPr/>
        </p:nvSpPr>
        <p:spPr bwMode="auto">
          <a:xfrm>
            <a:off x="7339253" y="2074689"/>
            <a:ext cx="313940" cy="4055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en-GB" sz="2100" b="1" dirty="0">
                <a:solidFill>
                  <a:srgbClr val="FFFFFF"/>
                </a:solidFill>
              </a:rPr>
              <a:t>2</a:t>
            </a:r>
            <a:endParaRPr lang="en-US" sz="2100" b="1" dirty="0">
              <a:solidFill>
                <a:srgbClr val="FFFFFF"/>
              </a:solidFill>
            </a:endParaRPr>
          </a:p>
        </p:txBody>
      </p:sp>
      <p:grpSp>
        <p:nvGrpSpPr>
          <p:cNvPr id="37" name="Group 3"/>
          <p:cNvGrpSpPr>
            <a:grpSpLocks/>
          </p:cNvGrpSpPr>
          <p:nvPr/>
        </p:nvGrpSpPr>
        <p:grpSpPr bwMode="auto">
          <a:xfrm>
            <a:off x="7122368" y="2672128"/>
            <a:ext cx="762000" cy="498872"/>
            <a:chOff x="0" y="0"/>
            <a:chExt cx="1549" cy="1351"/>
          </a:xfrm>
        </p:grpSpPr>
        <p:sp>
          <p:nvSpPr>
            <p:cNvPr id="38" name="AutoShape 4"/>
            <p:cNvSpPr>
              <a:spLocks noChangeArrowheads="1"/>
            </p:cNvSpPr>
            <p:nvPr/>
          </p:nvSpPr>
          <p:spPr bwMode="auto">
            <a:xfrm>
              <a:off x="13" y="23"/>
              <a:ext cx="1536" cy="1328"/>
            </a:xfrm>
            <a:prstGeom prst="hexagon">
              <a:avLst>
                <a:gd name="adj" fmla="val 28916"/>
                <a:gd name="vf" fmla="val 115470"/>
              </a:avLst>
            </a:prstGeom>
            <a:solidFill>
              <a:srgbClr val="00B050"/>
            </a:soli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39"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40" name="AutoShape 6"/>
            <p:cNvSpPr>
              <a:spLocks noChangeArrowheads="1"/>
            </p:cNvSpPr>
            <p:nvPr/>
          </p:nvSpPr>
          <p:spPr bwMode="auto">
            <a:xfrm>
              <a:off x="90" y="81"/>
              <a:ext cx="1349" cy="1167"/>
            </a:xfrm>
            <a:prstGeom prst="hexagon">
              <a:avLst>
                <a:gd name="adj" fmla="val 28896"/>
                <a:gd name="vf" fmla="val 115470"/>
              </a:avLst>
            </a:prstGeom>
            <a:gradFill>
              <a:gsLst>
                <a:gs pos="0">
                  <a:srgbClr val="00B050"/>
                </a:gs>
                <a:gs pos="50000">
                  <a:srgbClr val="92D050"/>
                </a:gs>
                <a:gs pos="100000">
                  <a:srgbClr val="009900"/>
                </a:gs>
              </a:gsLst>
              <a:lin ang="5400000" scaled="0"/>
            </a:gradFill>
            <a:ln w="9525" cmpd="sng">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defRPr/>
              </a:pPr>
              <a:endParaRPr lang="ar-EG" sz="700">
                <a:solidFill>
                  <a:srgbClr val="333300"/>
                </a:solidFill>
                <a:latin typeface="Verdana" panose="020B0604030504040204" pitchFamily="34" charset="0"/>
              </a:endParaRPr>
            </a:p>
          </p:txBody>
        </p:sp>
      </p:grpSp>
      <p:sp>
        <p:nvSpPr>
          <p:cNvPr id="41" name="Text Box 9"/>
          <p:cNvSpPr txBox="1">
            <a:spLocks noChangeArrowheads="1"/>
          </p:cNvSpPr>
          <p:nvPr/>
        </p:nvSpPr>
        <p:spPr bwMode="auto">
          <a:xfrm>
            <a:off x="7339254" y="2745947"/>
            <a:ext cx="313939" cy="4055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en-US" sz="2100" b="1" dirty="0" smtClean="0">
                <a:solidFill>
                  <a:srgbClr val="FFFFFF"/>
                </a:solidFill>
              </a:rPr>
              <a:t>3</a:t>
            </a:r>
            <a:endParaRPr lang="en-US" sz="2100" b="1" dirty="0">
              <a:solidFill>
                <a:srgbClr val="FFFFFF"/>
              </a:solidFill>
            </a:endParaRPr>
          </a:p>
        </p:txBody>
      </p:sp>
      <p:grpSp>
        <p:nvGrpSpPr>
          <p:cNvPr id="42" name="Group 3"/>
          <p:cNvGrpSpPr>
            <a:grpSpLocks/>
          </p:cNvGrpSpPr>
          <p:nvPr/>
        </p:nvGrpSpPr>
        <p:grpSpPr bwMode="auto">
          <a:xfrm>
            <a:off x="7122368" y="3343386"/>
            <a:ext cx="762000" cy="498872"/>
            <a:chOff x="0" y="0"/>
            <a:chExt cx="1549" cy="1351"/>
          </a:xfrm>
        </p:grpSpPr>
        <p:sp>
          <p:nvSpPr>
            <p:cNvPr id="43" name="AutoShape 4"/>
            <p:cNvSpPr>
              <a:spLocks noChangeArrowheads="1"/>
            </p:cNvSpPr>
            <p:nvPr/>
          </p:nvSpPr>
          <p:spPr bwMode="auto">
            <a:xfrm>
              <a:off x="13" y="23"/>
              <a:ext cx="1536" cy="1328"/>
            </a:xfrm>
            <a:prstGeom prst="hexagon">
              <a:avLst>
                <a:gd name="adj" fmla="val 28916"/>
                <a:gd name="vf" fmla="val 115470"/>
              </a:avLst>
            </a:prstGeom>
            <a:solidFill>
              <a:srgbClr val="00B050"/>
            </a:soli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44"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45" name="AutoShape 6"/>
            <p:cNvSpPr>
              <a:spLocks noChangeArrowheads="1"/>
            </p:cNvSpPr>
            <p:nvPr/>
          </p:nvSpPr>
          <p:spPr bwMode="auto">
            <a:xfrm>
              <a:off x="90" y="81"/>
              <a:ext cx="1349" cy="1167"/>
            </a:xfrm>
            <a:prstGeom prst="hexagon">
              <a:avLst>
                <a:gd name="adj" fmla="val 28896"/>
                <a:gd name="vf" fmla="val 115470"/>
              </a:avLst>
            </a:prstGeom>
            <a:gradFill>
              <a:gsLst>
                <a:gs pos="0">
                  <a:srgbClr val="00B050"/>
                </a:gs>
                <a:gs pos="50000">
                  <a:srgbClr val="92D050"/>
                </a:gs>
                <a:gs pos="100000">
                  <a:srgbClr val="009900"/>
                </a:gs>
              </a:gsLst>
              <a:lin ang="5400000" scaled="0"/>
            </a:gradFill>
            <a:ln w="9525" cmpd="sng">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defRPr/>
              </a:pPr>
              <a:endParaRPr lang="ar-EG" sz="700">
                <a:solidFill>
                  <a:srgbClr val="333300"/>
                </a:solidFill>
                <a:latin typeface="Verdana" panose="020B0604030504040204" pitchFamily="34" charset="0"/>
              </a:endParaRPr>
            </a:p>
          </p:txBody>
        </p:sp>
      </p:grpSp>
      <p:sp>
        <p:nvSpPr>
          <p:cNvPr id="46" name="Text Box 9"/>
          <p:cNvSpPr txBox="1">
            <a:spLocks noChangeArrowheads="1"/>
          </p:cNvSpPr>
          <p:nvPr/>
        </p:nvSpPr>
        <p:spPr bwMode="auto">
          <a:xfrm>
            <a:off x="7339254" y="3417205"/>
            <a:ext cx="313939" cy="4055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en-US" sz="2100" b="1" dirty="0" smtClean="0">
                <a:solidFill>
                  <a:srgbClr val="FFFFFF"/>
                </a:solidFill>
              </a:rPr>
              <a:t>4</a:t>
            </a:r>
            <a:endParaRPr lang="en-US" sz="2100" b="1" dirty="0">
              <a:solidFill>
                <a:srgbClr val="FFFFFF"/>
              </a:solidFill>
            </a:endParaRPr>
          </a:p>
        </p:txBody>
      </p:sp>
      <p:sp>
        <p:nvSpPr>
          <p:cNvPr id="9" name="Rectangle 8"/>
          <p:cNvSpPr/>
          <p:nvPr/>
        </p:nvSpPr>
        <p:spPr>
          <a:xfrm>
            <a:off x="34320" y="1779662"/>
            <a:ext cx="1801376" cy="1938992"/>
          </a:xfrm>
          <a:prstGeom prst="rect">
            <a:avLst/>
          </a:prstGeom>
          <a:solidFill>
            <a:srgbClr val="92D050"/>
          </a:solidFill>
        </p:spPr>
        <p:txBody>
          <a:bodyPr wrap="square">
            <a:spAutoFit/>
          </a:bodyPr>
          <a:lstStyle/>
          <a:p>
            <a:pPr algn="justLow" rtl="1"/>
            <a:r>
              <a:rPr lang="ar-EG" sz="2000" b="1" dirty="0">
                <a:solidFill>
                  <a:srgbClr val="002060"/>
                </a:solidFill>
              </a:rPr>
              <a:t>امنح الناس هذه الموجودات تحصل على تأثير إيجابي يجعلهم يمنحونك المقابل فورا وبدون </a:t>
            </a:r>
            <a:r>
              <a:rPr lang="ar-EG" sz="2000" b="1" dirty="0" smtClean="0">
                <a:solidFill>
                  <a:srgbClr val="002060"/>
                </a:solidFill>
              </a:rPr>
              <a:t>تردد</a:t>
            </a:r>
            <a:endParaRPr lang="ar-EG" sz="2000" b="1" dirty="0">
              <a:solidFill>
                <a:srgbClr val="002060"/>
              </a:solidFill>
            </a:endParaRPr>
          </a:p>
        </p:txBody>
      </p:sp>
    </p:spTree>
    <p:extLst>
      <p:ext uri="{BB962C8B-B14F-4D97-AF65-F5344CB8AC3E}">
        <p14:creationId xmlns:p14="http://schemas.microsoft.com/office/powerpoint/2010/main" xmlns="" val="199449913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 calcmode="lin" valueType="num">
                                      <p:cBhvr>
                                        <p:cTn id="29" dur="500" fill="hold"/>
                                        <p:tgtEl>
                                          <p:spTgt spid="13"/>
                                        </p:tgtEl>
                                        <p:attrNameLst>
                                          <p:attrName>ppt_w</p:attrName>
                                        </p:attrNameLst>
                                      </p:cBhvr>
                                      <p:tavLst>
                                        <p:tav tm="0">
                                          <p:val>
                                            <p:fltVal val="0"/>
                                          </p:val>
                                        </p:tav>
                                        <p:tav tm="100000">
                                          <p:val>
                                            <p:strVal val="#ppt_w"/>
                                          </p:val>
                                        </p:tav>
                                      </p:tavLst>
                                    </p:anim>
                                    <p:anim calcmode="lin" valueType="num">
                                      <p:cBhvr>
                                        <p:cTn id="30" dur="500" fill="hold"/>
                                        <p:tgtEl>
                                          <p:spTgt spid="13"/>
                                        </p:tgtEl>
                                        <p:attrNameLst>
                                          <p:attrName>ppt_h</p:attrName>
                                        </p:attrNameLst>
                                      </p:cBhvr>
                                      <p:tavLst>
                                        <p:tav tm="0">
                                          <p:val>
                                            <p:fltVal val="0"/>
                                          </p:val>
                                        </p:tav>
                                        <p:tav tm="100000">
                                          <p:val>
                                            <p:strVal val="#ppt_h"/>
                                          </p:val>
                                        </p:tav>
                                      </p:tavLst>
                                    </p:anim>
                                    <p:animEffect transition="in" filter="fade">
                                      <p:cBhvr>
                                        <p:cTn id="31" dur="500"/>
                                        <p:tgtEl>
                                          <p:spTgt spid="13"/>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p:cTn id="34" dur="500" fill="hold"/>
                                        <p:tgtEl>
                                          <p:spTgt spid="14"/>
                                        </p:tgtEl>
                                        <p:attrNameLst>
                                          <p:attrName>ppt_w</p:attrName>
                                        </p:attrNameLst>
                                      </p:cBhvr>
                                      <p:tavLst>
                                        <p:tav tm="0">
                                          <p:val>
                                            <p:fltVal val="0"/>
                                          </p:val>
                                        </p:tav>
                                        <p:tav tm="100000">
                                          <p:val>
                                            <p:strVal val="#ppt_w"/>
                                          </p:val>
                                        </p:tav>
                                      </p:tavLst>
                                    </p:anim>
                                    <p:anim calcmode="lin" valueType="num">
                                      <p:cBhvr>
                                        <p:cTn id="35" dur="500" fill="hold"/>
                                        <p:tgtEl>
                                          <p:spTgt spid="14"/>
                                        </p:tgtEl>
                                        <p:attrNameLst>
                                          <p:attrName>ppt_h</p:attrName>
                                        </p:attrNameLst>
                                      </p:cBhvr>
                                      <p:tavLst>
                                        <p:tav tm="0">
                                          <p:val>
                                            <p:fltVal val="0"/>
                                          </p:val>
                                        </p:tav>
                                        <p:tav tm="100000">
                                          <p:val>
                                            <p:strVal val="#ppt_h"/>
                                          </p:val>
                                        </p:tav>
                                      </p:tavLst>
                                    </p:anim>
                                    <p:animEffect transition="in" filter="fade">
                                      <p:cBhvr>
                                        <p:cTn id="36" dur="500"/>
                                        <p:tgtEl>
                                          <p:spTgt spid="14"/>
                                        </p:tgtEl>
                                      </p:cBhvr>
                                    </p:animEffect>
                                  </p:childTnLst>
                                </p:cTn>
                              </p:par>
                              <p:par>
                                <p:cTn id="37" presetID="53" presetClass="entr" presetSubtype="16" fill="hold" nodeType="withEffect">
                                  <p:stCondLst>
                                    <p:cond delay="0"/>
                                  </p:stCondLst>
                                  <p:childTnLst>
                                    <p:set>
                                      <p:cBhvr>
                                        <p:cTn id="38" dur="1" fill="hold">
                                          <p:stCondLst>
                                            <p:cond delay="0"/>
                                          </p:stCondLst>
                                        </p:cTn>
                                        <p:tgtEl>
                                          <p:spTgt spid="32"/>
                                        </p:tgtEl>
                                        <p:attrNameLst>
                                          <p:attrName>style.visibility</p:attrName>
                                        </p:attrNameLst>
                                      </p:cBhvr>
                                      <p:to>
                                        <p:strVal val="visible"/>
                                      </p:to>
                                    </p:set>
                                    <p:anim calcmode="lin" valueType="num">
                                      <p:cBhvr>
                                        <p:cTn id="39" dur="500" fill="hold"/>
                                        <p:tgtEl>
                                          <p:spTgt spid="32"/>
                                        </p:tgtEl>
                                        <p:attrNameLst>
                                          <p:attrName>ppt_w</p:attrName>
                                        </p:attrNameLst>
                                      </p:cBhvr>
                                      <p:tavLst>
                                        <p:tav tm="0">
                                          <p:val>
                                            <p:fltVal val="0"/>
                                          </p:val>
                                        </p:tav>
                                        <p:tav tm="100000">
                                          <p:val>
                                            <p:strVal val="#ppt_w"/>
                                          </p:val>
                                        </p:tav>
                                      </p:tavLst>
                                    </p:anim>
                                    <p:anim calcmode="lin" valueType="num">
                                      <p:cBhvr>
                                        <p:cTn id="40" dur="500" fill="hold"/>
                                        <p:tgtEl>
                                          <p:spTgt spid="32"/>
                                        </p:tgtEl>
                                        <p:attrNameLst>
                                          <p:attrName>ppt_h</p:attrName>
                                        </p:attrNameLst>
                                      </p:cBhvr>
                                      <p:tavLst>
                                        <p:tav tm="0">
                                          <p:val>
                                            <p:fltVal val="0"/>
                                          </p:val>
                                        </p:tav>
                                        <p:tav tm="100000">
                                          <p:val>
                                            <p:strVal val="#ppt_h"/>
                                          </p:val>
                                        </p:tav>
                                      </p:tavLst>
                                    </p:anim>
                                    <p:animEffect transition="in" filter="fade">
                                      <p:cBhvr>
                                        <p:cTn id="41" dur="500"/>
                                        <p:tgtEl>
                                          <p:spTgt spid="32"/>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36"/>
                                        </p:tgtEl>
                                        <p:attrNameLst>
                                          <p:attrName>style.visibility</p:attrName>
                                        </p:attrNameLst>
                                      </p:cBhvr>
                                      <p:to>
                                        <p:strVal val="visible"/>
                                      </p:to>
                                    </p:set>
                                    <p:anim calcmode="lin" valueType="num">
                                      <p:cBhvr>
                                        <p:cTn id="44" dur="500" fill="hold"/>
                                        <p:tgtEl>
                                          <p:spTgt spid="36"/>
                                        </p:tgtEl>
                                        <p:attrNameLst>
                                          <p:attrName>ppt_w</p:attrName>
                                        </p:attrNameLst>
                                      </p:cBhvr>
                                      <p:tavLst>
                                        <p:tav tm="0">
                                          <p:val>
                                            <p:fltVal val="0"/>
                                          </p:val>
                                        </p:tav>
                                        <p:tav tm="100000">
                                          <p:val>
                                            <p:strVal val="#ppt_w"/>
                                          </p:val>
                                        </p:tav>
                                      </p:tavLst>
                                    </p:anim>
                                    <p:anim calcmode="lin" valueType="num">
                                      <p:cBhvr>
                                        <p:cTn id="45" dur="500" fill="hold"/>
                                        <p:tgtEl>
                                          <p:spTgt spid="36"/>
                                        </p:tgtEl>
                                        <p:attrNameLst>
                                          <p:attrName>ppt_h</p:attrName>
                                        </p:attrNameLst>
                                      </p:cBhvr>
                                      <p:tavLst>
                                        <p:tav tm="0">
                                          <p:val>
                                            <p:fltVal val="0"/>
                                          </p:val>
                                        </p:tav>
                                        <p:tav tm="100000">
                                          <p:val>
                                            <p:strVal val="#ppt_h"/>
                                          </p:val>
                                        </p:tav>
                                      </p:tavLst>
                                    </p:anim>
                                    <p:animEffect transition="in" filter="fade">
                                      <p:cBhvr>
                                        <p:cTn id="46" dur="500"/>
                                        <p:tgtEl>
                                          <p:spTgt spid="36"/>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20"/>
                                        </p:tgtEl>
                                        <p:attrNameLst>
                                          <p:attrName>style.visibility</p:attrName>
                                        </p:attrNameLst>
                                      </p:cBhvr>
                                      <p:to>
                                        <p:strVal val="visible"/>
                                      </p:to>
                                    </p:set>
                                    <p:anim calcmode="lin" valueType="num">
                                      <p:cBhvr>
                                        <p:cTn id="51" dur="500" fill="hold"/>
                                        <p:tgtEl>
                                          <p:spTgt spid="20"/>
                                        </p:tgtEl>
                                        <p:attrNameLst>
                                          <p:attrName>ppt_w</p:attrName>
                                        </p:attrNameLst>
                                      </p:cBhvr>
                                      <p:tavLst>
                                        <p:tav tm="0">
                                          <p:val>
                                            <p:fltVal val="0"/>
                                          </p:val>
                                        </p:tav>
                                        <p:tav tm="100000">
                                          <p:val>
                                            <p:strVal val="#ppt_w"/>
                                          </p:val>
                                        </p:tav>
                                      </p:tavLst>
                                    </p:anim>
                                    <p:anim calcmode="lin" valueType="num">
                                      <p:cBhvr>
                                        <p:cTn id="52" dur="500" fill="hold"/>
                                        <p:tgtEl>
                                          <p:spTgt spid="20"/>
                                        </p:tgtEl>
                                        <p:attrNameLst>
                                          <p:attrName>ppt_h</p:attrName>
                                        </p:attrNameLst>
                                      </p:cBhvr>
                                      <p:tavLst>
                                        <p:tav tm="0">
                                          <p:val>
                                            <p:fltVal val="0"/>
                                          </p:val>
                                        </p:tav>
                                        <p:tav tm="100000">
                                          <p:val>
                                            <p:strVal val="#ppt_h"/>
                                          </p:val>
                                        </p:tav>
                                      </p:tavLst>
                                    </p:anim>
                                    <p:animEffect transition="in" filter="fade">
                                      <p:cBhvr>
                                        <p:cTn id="53" dur="500"/>
                                        <p:tgtEl>
                                          <p:spTgt spid="20"/>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21"/>
                                        </p:tgtEl>
                                        <p:attrNameLst>
                                          <p:attrName>style.visibility</p:attrName>
                                        </p:attrNameLst>
                                      </p:cBhvr>
                                      <p:to>
                                        <p:strVal val="visible"/>
                                      </p:to>
                                    </p:set>
                                    <p:anim calcmode="lin" valueType="num">
                                      <p:cBhvr>
                                        <p:cTn id="56" dur="500" fill="hold"/>
                                        <p:tgtEl>
                                          <p:spTgt spid="21"/>
                                        </p:tgtEl>
                                        <p:attrNameLst>
                                          <p:attrName>ppt_w</p:attrName>
                                        </p:attrNameLst>
                                      </p:cBhvr>
                                      <p:tavLst>
                                        <p:tav tm="0">
                                          <p:val>
                                            <p:fltVal val="0"/>
                                          </p:val>
                                        </p:tav>
                                        <p:tav tm="100000">
                                          <p:val>
                                            <p:strVal val="#ppt_w"/>
                                          </p:val>
                                        </p:tav>
                                      </p:tavLst>
                                    </p:anim>
                                    <p:anim calcmode="lin" valueType="num">
                                      <p:cBhvr>
                                        <p:cTn id="57" dur="500" fill="hold"/>
                                        <p:tgtEl>
                                          <p:spTgt spid="21"/>
                                        </p:tgtEl>
                                        <p:attrNameLst>
                                          <p:attrName>ppt_h</p:attrName>
                                        </p:attrNameLst>
                                      </p:cBhvr>
                                      <p:tavLst>
                                        <p:tav tm="0">
                                          <p:val>
                                            <p:fltVal val="0"/>
                                          </p:val>
                                        </p:tav>
                                        <p:tav tm="100000">
                                          <p:val>
                                            <p:strVal val="#ppt_h"/>
                                          </p:val>
                                        </p:tav>
                                      </p:tavLst>
                                    </p:anim>
                                    <p:animEffect transition="in" filter="fade">
                                      <p:cBhvr>
                                        <p:cTn id="58" dur="500"/>
                                        <p:tgtEl>
                                          <p:spTgt spid="21"/>
                                        </p:tgtEl>
                                      </p:cBhvr>
                                    </p:animEffect>
                                  </p:childTnLst>
                                </p:cTn>
                              </p:par>
                              <p:par>
                                <p:cTn id="59" presetID="53" presetClass="entr" presetSubtype="16" fill="hold" nodeType="withEffect">
                                  <p:stCondLst>
                                    <p:cond delay="0"/>
                                  </p:stCondLst>
                                  <p:childTnLst>
                                    <p:set>
                                      <p:cBhvr>
                                        <p:cTn id="60" dur="1" fill="hold">
                                          <p:stCondLst>
                                            <p:cond delay="0"/>
                                          </p:stCondLst>
                                        </p:cTn>
                                        <p:tgtEl>
                                          <p:spTgt spid="37"/>
                                        </p:tgtEl>
                                        <p:attrNameLst>
                                          <p:attrName>style.visibility</p:attrName>
                                        </p:attrNameLst>
                                      </p:cBhvr>
                                      <p:to>
                                        <p:strVal val="visible"/>
                                      </p:to>
                                    </p:set>
                                    <p:anim calcmode="lin" valueType="num">
                                      <p:cBhvr>
                                        <p:cTn id="61" dur="500" fill="hold"/>
                                        <p:tgtEl>
                                          <p:spTgt spid="37"/>
                                        </p:tgtEl>
                                        <p:attrNameLst>
                                          <p:attrName>ppt_w</p:attrName>
                                        </p:attrNameLst>
                                      </p:cBhvr>
                                      <p:tavLst>
                                        <p:tav tm="0">
                                          <p:val>
                                            <p:fltVal val="0"/>
                                          </p:val>
                                        </p:tav>
                                        <p:tav tm="100000">
                                          <p:val>
                                            <p:strVal val="#ppt_w"/>
                                          </p:val>
                                        </p:tav>
                                      </p:tavLst>
                                    </p:anim>
                                    <p:anim calcmode="lin" valueType="num">
                                      <p:cBhvr>
                                        <p:cTn id="62" dur="500" fill="hold"/>
                                        <p:tgtEl>
                                          <p:spTgt spid="37"/>
                                        </p:tgtEl>
                                        <p:attrNameLst>
                                          <p:attrName>ppt_h</p:attrName>
                                        </p:attrNameLst>
                                      </p:cBhvr>
                                      <p:tavLst>
                                        <p:tav tm="0">
                                          <p:val>
                                            <p:fltVal val="0"/>
                                          </p:val>
                                        </p:tav>
                                        <p:tav tm="100000">
                                          <p:val>
                                            <p:strVal val="#ppt_h"/>
                                          </p:val>
                                        </p:tav>
                                      </p:tavLst>
                                    </p:anim>
                                    <p:animEffect transition="in" filter="fade">
                                      <p:cBhvr>
                                        <p:cTn id="63" dur="500"/>
                                        <p:tgtEl>
                                          <p:spTgt spid="37"/>
                                        </p:tgtEl>
                                      </p:cBhvr>
                                    </p:animEffect>
                                  </p:childTnLst>
                                </p:cTn>
                              </p:par>
                              <p:par>
                                <p:cTn id="64" presetID="53" presetClass="entr" presetSubtype="16" fill="hold" grpId="0" nodeType="withEffect">
                                  <p:stCondLst>
                                    <p:cond delay="0"/>
                                  </p:stCondLst>
                                  <p:childTnLst>
                                    <p:set>
                                      <p:cBhvr>
                                        <p:cTn id="65" dur="1" fill="hold">
                                          <p:stCondLst>
                                            <p:cond delay="0"/>
                                          </p:stCondLst>
                                        </p:cTn>
                                        <p:tgtEl>
                                          <p:spTgt spid="41"/>
                                        </p:tgtEl>
                                        <p:attrNameLst>
                                          <p:attrName>style.visibility</p:attrName>
                                        </p:attrNameLst>
                                      </p:cBhvr>
                                      <p:to>
                                        <p:strVal val="visible"/>
                                      </p:to>
                                    </p:set>
                                    <p:anim calcmode="lin" valueType="num">
                                      <p:cBhvr>
                                        <p:cTn id="66" dur="500" fill="hold"/>
                                        <p:tgtEl>
                                          <p:spTgt spid="41"/>
                                        </p:tgtEl>
                                        <p:attrNameLst>
                                          <p:attrName>ppt_w</p:attrName>
                                        </p:attrNameLst>
                                      </p:cBhvr>
                                      <p:tavLst>
                                        <p:tav tm="0">
                                          <p:val>
                                            <p:fltVal val="0"/>
                                          </p:val>
                                        </p:tav>
                                        <p:tav tm="100000">
                                          <p:val>
                                            <p:strVal val="#ppt_w"/>
                                          </p:val>
                                        </p:tav>
                                      </p:tavLst>
                                    </p:anim>
                                    <p:anim calcmode="lin" valueType="num">
                                      <p:cBhvr>
                                        <p:cTn id="67" dur="500" fill="hold"/>
                                        <p:tgtEl>
                                          <p:spTgt spid="41"/>
                                        </p:tgtEl>
                                        <p:attrNameLst>
                                          <p:attrName>ppt_h</p:attrName>
                                        </p:attrNameLst>
                                      </p:cBhvr>
                                      <p:tavLst>
                                        <p:tav tm="0">
                                          <p:val>
                                            <p:fltVal val="0"/>
                                          </p:val>
                                        </p:tav>
                                        <p:tav tm="100000">
                                          <p:val>
                                            <p:strVal val="#ppt_h"/>
                                          </p:val>
                                        </p:tav>
                                      </p:tavLst>
                                    </p:anim>
                                    <p:animEffect transition="in" filter="fade">
                                      <p:cBhvr>
                                        <p:cTn id="68" dur="500"/>
                                        <p:tgtEl>
                                          <p:spTgt spid="41"/>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27"/>
                                        </p:tgtEl>
                                        <p:attrNameLst>
                                          <p:attrName>style.visibility</p:attrName>
                                        </p:attrNameLst>
                                      </p:cBhvr>
                                      <p:to>
                                        <p:strVal val="visible"/>
                                      </p:to>
                                    </p:set>
                                    <p:anim calcmode="lin" valueType="num">
                                      <p:cBhvr>
                                        <p:cTn id="73" dur="500" fill="hold"/>
                                        <p:tgtEl>
                                          <p:spTgt spid="27"/>
                                        </p:tgtEl>
                                        <p:attrNameLst>
                                          <p:attrName>ppt_w</p:attrName>
                                        </p:attrNameLst>
                                      </p:cBhvr>
                                      <p:tavLst>
                                        <p:tav tm="0">
                                          <p:val>
                                            <p:fltVal val="0"/>
                                          </p:val>
                                        </p:tav>
                                        <p:tav tm="100000">
                                          <p:val>
                                            <p:strVal val="#ppt_w"/>
                                          </p:val>
                                        </p:tav>
                                      </p:tavLst>
                                    </p:anim>
                                    <p:anim calcmode="lin" valueType="num">
                                      <p:cBhvr>
                                        <p:cTn id="74" dur="500" fill="hold"/>
                                        <p:tgtEl>
                                          <p:spTgt spid="27"/>
                                        </p:tgtEl>
                                        <p:attrNameLst>
                                          <p:attrName>ppt_h</p:attrName>
                                        </p:attrNameLst>
                                      </p:cBhvr>
                                      <p:tavLst>
                                        <p:tav tm="0">
                                          <p:val>
                                            <p:fltVal val="0"/>
                                          </p:val>
                                        </p:tav>
                                        <p:tav tm="100000">
                                          <p:val>
                                            <p:strVal val="#ppt_h"/>
                                          </p:val>
                                        </p:tav>
                                      </p:tavLst>
                                    </p:anim>
                                    <p:animEffect transition="in" filter="fade">
                                      <p:cBhvr>
                                        <p:cTn id="75" dur="500"/>
                                        <p:tgtEl>
                                          <p:spTgt spid="27"/>
                                        </p:tgtEl>
                                      </p:cBhvr>
                                    </p:animEffect>
                                  </p:childTnLst>
                                </p:cTn>
                              </p:par>
                              <p:par>
                                <p:cTn id="76" presetID="53" presetClass="entr" presetSubtype="16" fill="hold" grpId="0" nodeType="withEffect">
                                  <p:stCondLst>
                                    <p:cond delay="0"/>
                                  </p:stCondLst>
                                  <p:childTnLst>
                                    <p:set>
                                      <p:cBhvr>
                                        <p:cTn id="77" dur="1" fill="hold">
                                          <p:stCondLst>
                                            <p:cond delay="0"/>
                                          </p:stCondLst>
                                        </p:cTn>
                                        <p:tgtEl>
                                          <p:spTgt spid="28"/>
                                        </p:tgtEl>
                                        <p:attrNameLst>
                                          <p:attrName>style.visibility</p:attrName>
                                        </p:attrNameLst>
                                      </p:cBhvr>
                                      <p:to>
                                        <p:strVal val="visible"/>
                                      </p:to>
                                    </p:set>
                                    <p:anim calcmode="lin" valueType="num">
                                      <p:cBhvr>
                                        <p:cTn id="78" dur="500" fill="hold"/>
                                        <p:tgtEl>
                                          <p:spTgt spid="28"/>
                                        </p:tgtEl>
                                        <p:attrNameLst>
                                          <p:attrName>ppt_w</p:attrName>
                                        </p:attrNameLst>
                                      </p:cBhvr>
                                      <p:tavLst>
                                        <p:tav tm="0">
                                          <p:val>
                                            <p:fltVal val="0"/>
                                          </p:val>
                                        </p:tav>
                                        <p:tav tm="100000">
                                          <p:val>
                                            <p:strVal val="#ppt_w"/>
                                          </p:val>
                                        </p:tav>
                                      </p:tavLst>
                                    </p:anim>
                                    <p:anim calcmode="lin" valueType="num">
                                      <p:cBhvr>
                                        <p:cTn id="79" dur="500" fill="hold"/>
                                        <p:tgtEl>
                                          <p:spTgt spid="28"/>
                                        </p:tgtEl>
                                        <p:attrNameLst>
                                          <p:attrName>ppt_h</p:attrName>
                                        </p:attrNameLst>
                                      </p:cBhvr>
                                      <p:tavLst>
                                        <p:tav tm="0">
                                          <p:val>
                                            <p:fltVal val="0"/>
                                          </p:val>
                                        </p:tav>
                                        <p:tav tm="100000">
                                          <p:val>
                                            <p:strVal val="#ppt_h"/>
                                          </p:val>
                                        </p:tav>
                                      </p:tavLst>
                                    </p:anim>
                                    <p:animEffect transition="in" filter="fade">
                                      <p:cBhvr>
                                        <p:cTn id="80" dur="500"/>
                                        <p:tgtEl>
                                          <p:spTgt spid="28"/>
                                        </p:tgtEl>
                                      </p:cBhvr>
                                    </p:animEffect>
                                  </p:childTnLst>
                                </p:cTn>
                              </p:par>
                              <p:par>
                                <p:cTn id="81" presetID="53" presetClass="entr" presetSubtype="16" fill="hold" nodeType="withEffect">
                                  <p:stCondLst>
                                    <p:cond delay="0"/>
                                  </p:stCondLst>
                                  <p:childTnLst>
                                    <p:set>
                                      <p:cBhvr>
                                        <p:cTn id="82" dur="1" fill="hold">
                                          <p:stCondLst>
                                            <p:cond delay="0"/>
                                          </p:stCondLst>
                                        </p:cTn>
                                        <p:tgtEl>
                                          <p:spTgt spid="42"/>
                                        </p:tgtEl>
                                        <p:attrNameLst>
                                          <p:attrName>style.visibility</p:attrName>
                                        </p:attrNameLst>
                                      </p:cBhvr>
                                      <p:to>
                                        <p:strVal val="visible"/>
                                      </p:to>
                                    </p:set>
                                    <p:anim calcmode="lin" valueType="num">
                                      <p:cBhvr>
                                        <p:cTn id="83" dur="500" fill="hold"/>
                                        <p:tgtEl>
                                          <p:spTgt spid="42"/>
                                        </p:tgtEl>
                                        <p:attrNameLst>
                                          <p:attrName>ppt_w</p:attrName>
                                        </p:attrNameLst>
                                      </p:cBhvr>
                                      <p:tavLst>
                                        <p:tav tm="0">
                                          <p:val>
                                            <p:fltVal val="0"/>
                                          </p:val>
                                        </p:tav>
                                        <p:tav tm="100000">
                                          <p:val>
                                            <p:strVal val="#ppt_w"/>
                                          </p:val>
                                        </p:tav>
                                      </p:tavLst>
                                    </p:anim>
                                    <p:anim calcmode="lin" valueType="num">
                                      <p:cBhvr>
                                        <p:cTn id="84" dur="500" fill="hold"/>
                                        <p:tgtEl>
                                          <p:spTgt spid="42"/>
                                        </p:tgtEl>
                                        <p:attrNameLst>
                                          <p:attrName>ppt_h</p:attrName>
                                        </p:attrNameLst>
                                      </p:cBhvr>
                                      <p:tavLst>
                                        <p:tav tm="0">
                                          <p:val>
                                            <p:fltVal val="0"/>
                                          </p:val>
                                        </p:tav>
                                        <p:tav tm="100000">
                                          <p:val>
                                            <p:strVal val="#ppt_h"/>
                                          </p:val>
                                        </p:tav>
                                      </p:tavLst>
                                    </p:anim>
                                    <p:animEffect transition="in" filter="fade">
                                      <p:cBhvr>
                                        <p:cTn id="85" dur="500"/>
                                        <p:tgtEl>
                                          <p:spTgt spid="42"/>
                                        </p:tgtEl>
                                      </p:cBhvr>
                                    </p:animEffect>
                                  </p:childTnLst>
                                </p:cTn>
                              </p:par>
                              <p:par>
                                <p:cTn id="86" presetID="53" presetClass="entr" presetSubtype="16" fill="hold" grpId="0" nodeType="withEffect">
                                  <p:stCondLst>
                                    <p:cond delay="0"/>
                                  </p:stCondLst>
                                  <p:childTnLst>
                                    <p:set>
                                      <p:cBhvr>
                                        <p:cTn id="87" dur="1" fill="hold">
                                          <p:stCondLst>
                                            <p:cond delay="0"/>
                                          </p:stCondLst>
                                        </p:cTn>
                                        <p:tgtEl>
                                          <p:spTgt spid="46"/>
                                        </p:tgtEl>
                                        <p:attrNameLst>
                                          <p:attrName>style.visibility</p:attrName>
                                        </p:attrNameLst>
                                      </p:cBhvr>
                                      <p:to>
                                        <p:strVal val="visible"/>
                                      </p:to>
                                    </p:set>
                                    <p:anim calcmode="lin" valueType="num">
                                      <p:cBhvr>
                                        <p:cTn id="88" dur="500" fill="hold"/>
                                        <p:tgtEl>
                                          <p:spTgt spid="46"/>
                                        </p:tgtEl>
                                        <p:attrNameLst>
                                          <p:attrName>ppt_w</p:attrName>
                                        </p:attrNameLst>
                                      </p:cBhvr>
                                      <p:tavLst>
                                        <p:tav tm="0">
                                          <p:val>
                                            <p:fltVal val="0"/>
                                          </p:val>
                                        </p:tav>
                                        <p:tav tm="100000">
                                          <p:val>
                                            <p:strVal val="#ppt_w"/>
                                          </p:val>
                                        </p:tav>
                                      </p:tavLst>
                                    </p:anim>
                                    <p:anim calcmode="lin" valueType="num">
                                      <p:cBhvr>
                                        <p:cTn id="89" dur="500" fill="hold"/>
                                        <p:tgtEl>
                                          <p:spTgt spid="46"/>
                                        </p:tgtEl>
                                        <p:attrNameLst>
                                          <p:attrName>ppt_h</p:attrName>
                                        </p:attrNameLst>
                                      </p:cBhvr>
                                      <p:tavLst>
                                        <p:tav tm="0">
                                          <p:val>
                                            <p:fltVal val="0"/>
                                          </p:val>
                                        </p:tav>
                                        <p:tav tm="100000">
                                          <p:val>
                                            <p:strVal val="#ppt_h"/>
                                          </p:val>
                                        </p:tav>
                                      </p:tavLst>
                                    </p:anim>
                                    <p:animEffect transition="in" filter="fade">
                                      <p:cBhvr>
                                        <p:cTn id="90" dur="500"/>
                                        <p:tgtEl>
                                          <p:spTgt spid="46"/>
                                        </p:tgtEl>
                                      </p:cBhvr>
                                    </p:animEffect>
                                  </p:childTnLst>
                                </p:cTn>
                              </p:par>
                            </p:childTnLst>
                          </p:cTn>
                        </p:par>
                      </p:childTnLst>
                    </p:cTn>
                  </p:par>
                  <p:par>
                    <p:cTn id="91" fill="hold">
                      <p:stCondLst>
                        <p:cond delay="indefinite"/>
                      </p:stCondLst>
                      <p:childTnLst>
                        <p:par>
                          <p:cTn id="92" fill="hold">
                            <p:stCondLst>
                              <p:cond delay="0"/>
                            </p:stCondLst>
                            <p:childTnLst>
                              <p:par>
                                <p:cTn id="93" presetID="42" presetClass="entr" presetSubtype="0" fill="hold" grpId="0" nodeType="clickEffect">
                                  <p:stCondLst>
                                    <p:cond delay="0"/>
                                  </p:stCondLst>
                                  <p:childTnLst>
                                    <p:set>
                                      <p:cBhvr>
                                        <p:cTn id="94" dur="1" fill="hold">
                                          <p:stCondLst>
                                            <p:cond delay="0"/>
                                          </p:stCondLst>
                                        </p:cTn>
                                        <p:tgtEl>
                                          <p:spTgt spid="9"/>
                                        </p:tgtEl>
                                        <p:attrNameLst>
                                          <p:attrName>style.visibility</p:attrName>
                                        </p:attrNameLst>
                                      </p:cBhvr>
                                      <p:to>
                                        <p:strVal val="visible"/>
                                      </p:to>
                                    </p:set>
                                    <p:animEffect transition="in" filter="fade">
                                      <p:cBhvr>
                                        <p:cTn id="95" dur="1000"/>
                                        <p:tgtEl>
                                          <p:spTgt spid="9"/>
                                        </p:tgtEl>
                                      </p:cBhvr>
                                    </p:animEffect>
                                    <p:anim calcmode="lin" valueType="num">
                                      <p:cBhvr>
                                        <p:cTn id="96" dur="1000" fill="hold"/>
                                        <p:tgtEl>
                                          <p:spTgt spid="9"/>
                                        </p:tgtEl>
                                        <p:attrNameLst>
                                          <p:attrName>ppt_x</p:attrName>
                                        </p:attrNameLst>
                                      </p:cBhvr>
                                      <p:tavLst>
                                        <p:tav tm="0">
                                          <p:val>
                                            <p:strVal val="#ppt_x"/>
                                          </p:val>
                                        </p:tav>
                                        <p:tav tm="100000">
                                          <p:val>
                                            <p:strVal val="#ppt_x"/>
                                          </p:val>
                                        </p:tav>
                                      </p:tavLst>
                                    </p:anim>
                                    <p:anim calcmode="lin" valueType="num">
                                      <p:cBhvr>
                                        <p:cTn id="9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P spid="13" grpId="0" animBg="1"/>
      <p:bldP spid="14" grpId="0"/>
      <p:bldP spid="20" grpId="0" animBg="1"/>
      <p:bldP spid="21" grpId="0"/>
      <p:bldP spid="27" grpId="0" animBg="1"/>
      <p:bldP spid="28" grpId="0"/>
      <p:bldP spid="36" grpId="0"/>
      <p:bldP spid="41" grpId="0"/>
      <p:bldP spid="46" grpId="0"/>
      <p:bldP spid="9"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170" name="Title 1"/>
          <p:cNvSpPr>
            <a:spLocks noGrp="1"/>
          </p:cNvSpPr>
          <p:nvPr>
            <p:ph type="title" idx="4294967295"/>
          </p:nvPr>
        </p:nvSpPr>
        <p:spPr/>
        <p:txBody>
          <a:bodyPr/>
          <a:lstStyle/>
          <a:p>
            <a:pPr rtl="1"/>
            <a:r>
              <a:rPr lang="ar-EG" sz="3600" dirty="0"/>
              <a:t>2-	سطوة </a:t>
            </a:r>
            <a:r>
              <a:rPr lang="ar-EG" sz="3600" dirty="0" smtClean="0"/>
              <a:t>الفرصة</a:t>
            </a:r>
            <a:endParaRPr lang="fr-FR" sz="3600" dirty="0"/>
          </a:p>
        </p:txBody>
      </p:sp>
      <p:sp>
        <p:nvSpPr>
          <p:cNvPr id="7171" name="Content Placeholder 2"/>
          <p:cNvSpPr>
            <a:spLocks noGrp="1"/>
          </p:cNvSpPr>
          <p:nvPr>
            <p:ph idx="4294967295"/>
          </p:nvPr>
        </p:nvSpPr>
        <p:spPr>
          <a:xfrm>
            <a:off x="4644008" y="1200150"/>
            <a:ext cx="4042792" cy="3394075"/>
          </a:xfrm>
        </p:spPr>
        <p:txBody>
          <a:bodyPr/>
          <a:lstStyle/>
          <a:p>
            <a:pPr marL="0" indent="0" algn="justLow" rtl="1">
              <a:buNone/>
            </a:pPr>
            <a:r>
              <a:rPr lang="ar-EG" altLang="zh-CN" sz="2400" dirty="0">
                <a:solidFill>
                  <a:srgbClr val="002060"/>
                </a:solidFill>
                <a:ea typeface="SimSun" pitchFamily="2" charset="-122"/>
              </a:rPr>
              <a:t> وتتمثل في مجموعة خاصة من الظروف  مثل :الإطلاع على فرصة عمل نادرة </a:t>
            </a:r>
            <a:r>
              <a:rPr lang="ar-EG" altLang="zh-CN" sz="2400" dirty="0" smtClean="0">
                <a:solidFill>
                  <a:srgbClr val="002060"/>
                </a:solidFill>
                <a:ea typeface="SimSun" pitchFamily="2" charset="-122"/>
              </a:rPr>
              <a:t>ولابد </a:t>
            </a:r>
            <a:r>
              <a:rPr lang="ar-EG" altLang="zh-CN" sz="2400" dirty="0">
                <a:solidFill>
                  <a:srgbClr val="002060"/>
                </a:solidFill>
                <a:ea typeface="SimSun" pitchFamily="2" charset="-122"/>
              </a:rPr>
              <a:t>أن تكون في المكان المناسب والزمان المناسب .</a:t>
            </a:r>
            <a:endParaRPr lang="zh-CN" altLang="en-US" sz="2400" dirty="0">
              <a:solidFill>
                <a:srgbClr val="002060"/>
              </a:solidFill>
              <a:ea typeface="SimSun" pitchFamily="2" charset="-122"/>
            </a:endParaRPr>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71600" y="1491630"/>
            <a:ext cx="2664296" cy="252028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90236839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170" name="Title 1"/>
          <p:cNvSpPr>
            <a:spLocks noGrp="1"/>
          </p:cNvSpPr>
          <p:nvPr>
            <p:ph type="title" idx="4294967295"/>
          </p:nvPr>
        </p:nvSpPr>
        <p:spPr/>
        <p:txBody>
          <a:bodyPr/>
          <a:lstStyle/>
          <a:p>
            <a:pPr rtl="1"/>
            <a:r>
              <a:rPr lang="ar-EG" sz="3600" dirty="0"/>
              <a:t>3-	سطوة </a:t>
            </a:r>
            <a:r>
              <a:rPr lang="ar-EG" sz="3600" dirty="0" smtClean="0"/>
              <a:t>الثروة</a:t>
            </a:r>
            <a:endParaRPr lang="fr-FR" sz="3600" dirty="0"/>
          </a:p>
        </p:txBody>
      </p:sp>
      <p:sp>
        <p:nvSpPr>
          <p:cNvPr id="7171" name="Content Placeholder 2"/>
          <p:cNvSpPr>
            <a:spLocks noGrp="1"/>
          </p:cNvSpPr>
          <p:nvPr>
            <p:ph idx="4294967295"/>
          </p:nvPr>
        </p:nvSpPr>
        <p:spPr>
          <a:xfrm>
            <a:off x="4644008" y="1200150"/>
            <a:ext cx="4042792" cy="3394075"/>
          </a:xfrm>
        </p:spPr>
        <p:txBody>
          <a:bodyPr/>
          <a:lstStyle/>
          <a:p>
            <a:pPr marL="0" indent="0" algn="justLow" rtl="1">
              <a:buNone/>
            </a:pPr>
            <a:r>
              <a:rPr lang="ar-EG" altLang="zh-CN" sz="2400" dirty="0">
                <a:solidFill>
                  <a:srgbClr val="002060"/>
                </a:solidFill>
                <a:ea typeface="SimSun" pitchFamily="2" charset="-122"/>
              </a:rPr>
              <a:t>الثروة تضفي السطوة من خلال حق التوزيع مصادر يحتاجها الآخرون .</a:t>
            </a:r>
          </a:p>
          <a:p>
            <a:pPr marL="0" indent="0" algn="justLow" rtl="1">
              <a:buNone/>
            </a:pPr>
            <a:r>
              <a:rPr lang="ar-EG" altLang="zh-CN" sz="2400" dirty="0">
                <a:solidFill>
                  <a:srgbClr val="002060"/>
                </a:solidFill>
                <a:ea typeface="SimSun" pitchFamily="2" charset="-122"/>
              </a:rPr>
              <a:t>مثل :المستثمر صاحب المحفظة الاستثمارية </a:t>
            </a:r>
            <a:r>
              <a:rPr lang="ar-EG" altLang="zh-CN" sz="2400" dirty="0" smtClean="0">
                <a:solidFill>
                  <a:srgbClr val="002060"/>
                </a:solidFill>
                <a:ea typeface="SimSun" pitchFamily="2" charset="-122"/>
              </a:rPr>
              <a:t>المتنوعة</a:t>
            </a:r>
            <a:endParaRPr lang="ar-EG" altLang="zh-CN" sz="2400" dirty="0">
              <a:solidFill>
                <a:srgbClr val="002060"/>
              </a:solidFill>
              <a:ea typeface="SimSun" pitchFamily="2" charset="-122"/>
            </a:endParaRP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27584" y="1419622"/>
            <a:ext cx="3240410" cy="268069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22250761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170" name="Title 1"/>
          <p:cNvSpPr>
            <a:spLocks noGrp="1"/>
          </p:cNvSpPr>
          <p:nvPr>
            <p:ph type="title" idx="4294967295"/>
          </p:nvPr>
        </p:nvSpPr>
        <p:spPr/>
        <p:txBody>
          <a:bodyPr/>
          <a:lstStyle/>
          <a:p>
            <a:pPr rtl="1"/>
            <a:r>
              <a:rPr lang="ar-EG" sz="3600" dirty="0"/>
              <a:t>4-	سطوة </a:t>
            </a:r>
            <a:r>
              <a:rPr lang="ar-EG" sz="3600" dirty="0" smtClean="0"/>
              <a:t>الخبرة</a:t>
            </a:r>
            <a:endParaRPr lang="fr-FR" sz="3600" dirty="0"/>
          </a:p>
        </p:txBody>
      </p:sp>
      <p:sp>
        <p:nvSpPr>
          <p:cNvPr id="7171" name="Content Placeholder 2"/>
          <p:cNvSpPr>
            <a:spLocks noGrp="1"/>
          </p:cNvSpPr>
          <p:nvPr>
            <p:ph idx="4294967295"/>
          </p:nvPr>
        </p:nvSpPr>
        <p:spPr>
          <a:xfrm>
            <a:off x="4644008" y="1200150"/>
            <a:ext cx="4042792" cy="3394075"/>
          </a:xfrm>
        </p:spPr>
        <p:txBody>
          <a:bodyPr/>
          <a:lstStyle/>
          <a:p>
            <a:pPr marL="0" indent="0" algn="justLow" rtl="1">
              <a:buNone/>
            </a:pPr>
            <a:r>
              <a:rPr lang="ar-EG" altLang="zh-CN" sz="2400" dirty="0">
                <a:solidFill>
                  <a:srgbClr val="002060"/>
                </a:solidFill>
                <a:ea typeface="SimSun" pitchFamily="2" charset="-122"/>
              </a:rPr>
              <a:t>تتخذ صورة المهارات الخاصة والمعارف الفريدة أو الاطلاع على معلومات مهمة تكسب المرء نوعا من أنواع التأثير, مثل: أشخاص تائهين في الغابة وتعرف أنت فقط طريق الخروج منها فأنت هنا تصبح القائد .</a:t>
            </a: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043608" y="1491630"/>
            <a:ext cx="2857500" cy="26860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84243513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170" name="Title 1"/>
          <p:cNvSpPr>
            <a:spLocks noGrp="1"/>
          </p:cNvSpPr>
          <p:nvPr>
            <p:ph type="title" idx="4294967295"/>
          </p:nvPr>
        </p:nvSpPr>
        <p:spPr/>
        <p:txBody>
          <a:bodyPr/>
          <a:lstStyle/>
          <a:p>
            <a:pPr rtl="1"/>
            <a:r>
              <a:rPr lang="ar-EG" sz="3600" dirty="0"/>
              <a:t>5-	سطوة </a:t>
            </a:r>
            <a:r>
              <a:rPr lang="ar-EG" sz="3600" dirty="0" smtClean="0"/>
              <a:t>العلاقات</a:t>
            </a:r>
            <a:endParaRPr lang="fr-FR" sz="3600" dirty="0"/>
          </a:p>
        </p:txBody>
      </p:sp>
      <p:sp>
        <p:nvSpPr>
          <p:cNvPr id="7171" name="Content Placeholder 2"/>
          <p:cNvSpPr>
            <a:spLocks noGrp="1"/>
          </p:cNvSpPr>
          <p:nvPr>
            <p:ph idx="4294967295"/>
          </p:nvPr>
        </p:nvSpPr>
        <p:spPr>
          <a:xfrm>
            <a:off x="4644008" y="1200150"/>
            <a:ext cx="4042792" cy="3394075"/>
          </a:xfrm>
        </p:spPr>
        <p:txBody>
          <a:bodyPr/>
          <a:lstStyle/>
          <a:p>
            <a:pPr marL="0" indent="0" algn="justLow" rtl="1">
              <a:buNone/>
            </a:pPr>
            <a:r>
              <a:rPr lang="ar-EG" altLang="zh-CN" sz="2400" dirty="0">
                <a:solidFill>
                  <a:srgbClr val="002060"/>
                </a:solidFill>
                <a:ea typeface="SimSun" pitchFamily="2" charset="-122"/>
              </a:rPr>
              <a:t>والتي يمكن أن يكتسبها شخص يتمتع نتيجة لمثابرته او حسن حظه بالقبول لدى أناس يمتلكون نوعا من السلطة .مثل : شخص متواضع المكانة حصل و أن دخل في علاقة شخصية مع عميل مهم أو شخصية اجتماعية معروفة ويمكن أن يستغل التأثير لما يتعدى بكثير ما هو متاح لمن هو في مكانته </a:t>
            </a:r>
            <a:r>
              <a:rPr lang="ar-EG" altLang="zh-CN" sz="2400" dirty="0" smtClean="0">
                <a:solidFill>
                  <a:srgbClr val="002060"/>
                </a:solidFill>
                <a:ea typeface="SimSun" pitchFamily="2" charset="-122"/>
              </a:rPr>
              <a:t>المتواضعة</a:t>
            </a:r>
            <a:endParaRPr lang="ar-EG" altLang="zh-CN" sz="2400" dirty="0">
              <a:solidFill>
                <a:srgbClr val="002060"/>
              </a:solidFill>
              <a:ea typeface="SimSun" pitchFamily="2" charset="-122"/>
            </a:endParaRPr>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27584" y="1203598"/>
            <a:ext cx="3240360" cy="32861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43918854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1" name="Title 1"/>
          <p:cNvSpPr txBox="1">
            <a:spLocks/>
          </p:cNvSpPr>
          <p:nvPr/>
        </p:nvSpPr>
        <p:spPr bwMode="auto">
          <a:xfrm>
            <a:off x="457200" y="206375"/>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rtl="1"/>
            <a:r>
              <a:rPr lang="ar-EG" sz="3200" b="1" dirty="0">
                <a:solidFill>
                  <a:srgbClr val="000000"/>
                </a:solidFill>
              </a:rPr>
              <a:t>دور الأسرة في تنمية الذكاء </a:t>
            </a:r>
            <a:r>
              <a:rPr lang="ar-EG" sz="3200" b="1" dirty="0" smtClean="0">
                <a:solidFill>
                  <a:srgbClr val="000000"/>
                </a:solidFill>
              </a:rPr>
              <a:t>الاجتماعي</a:t>
            </a:r>
            <a:endParaRPr lang="fr-FR" sz="3200" b="1" dirty="0">
              <a:solidFill>
                <a:srgbClr val="000000"/>
              </a:solidFill>
            </a:endParaRPr>
          </a:p>
        </p:txBody>
      </p:sp>
      <p:sp>
        <p:nvSpPr>
          <p:cNvPr id="17" name="Freeform 16"/>
          <p:cNvSpPr/>
          <p:nvPr/>
        </p:nvSpPr>
        <p:spPr>
          <a:xfrm>
            <a:off x="1331640" y="3322960"/>
            <a:ext cx="6297487" cy="760958"/>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7788040"/>
              <a:satOff val="4156"/>
              <a:lumOff val="-18118"/>
              <a:alphaOff val="0"/>
            </a:schemeClr>
          </a:fillRef>
          <a:effectRef idx="0">
            <a:schemeClr val="accent5">
              <a:hueOff val="-7788040"/>
              <a:satOff val="4156"/>
              <a:lumOff val="-18118"/>
              <a:alphaOff val="0"/>
            </a:schemeClr>
          </a:effectRef>
          <a:fontRef idx="minor">
            <a:schemeClr val="lt1"/>
          </a:fontRef>
        </p:style>
        <p:txBody>
          <a:bodyPr spcFirstLastPara="0" vert="horz" wrap="square" lIns="198120" tIns="198120" rIns="198120" bIns="198120" numCol="1" spcCol="1270" anchor="ctr" anchorCtr="0">
            <a:noAutofit/>
          </a:bodyPr>
          <a:lstStyle/>
          <a:p>
            <a:pPr algn="ctr" defTabSz="2311400" rtl="1">
              <a:lnSpc>
                <a:spcPct val="90000"/>
              </a:lnSpc>
              <a:spcAft>
                <a:spcPct val="35000"/>
              </a:spcAft>
            </a:pPr>
            <a:r>
              <a:rPr lang="ar-SA" sz="2400" b="1" dirty="0"/>
              <a:t>عود ابنك على تغيير عاداته اليومية حتى لا يقع أسيرا للعادة ولا يحب التغيير أبدا </a:t>
            </a:r>
            <a:endParaRPr lang="ar-EG" sz="2400" b="1" dirty="0">
              <a:solidFill>
                <a:srgbClr val="FFFFFF"/>
              </a:solidFill>
            </a:endParaRPr>
          </a:p>
        </p:txBody>
      </p:sp>
      <p:sp>
        <p:nvSpPr>
          <p:cNvPr id="18" name="Freeform 17"/>
          <p:cNvSpPr/>
          <p:nvPr/>
        </p:nvSpPr>
        <p:spPr>
          <a:xfrm>
            <a:off x="1331640" y="2314848"/>
            <a:ext cx="6297487" cy="760958"/>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10384052"/>
              <a:satOff val="5541"/>
              <a:lumOff val="-24157"/>
              <a:alphaOff val="0"/>
            </a:schemeClr>
          </a:fillRef>
          <a:effectRef idx="0">
            <a:schemeClr val="accent5">
              <a:hueOff val="-10384052"/>
              <a:satOff val="5541"/>
              <a:lumOff val="-24157"/>
              <a:alphaOff val="0"/>
            </a:schemeClr>
          </a:effectRef>
          <a:fontRef idx="minor">
            <a:schemeClr val="lt1"/>
          </a:fontRef>
        </p:style>
        <p:txBody>
          <a:bodyPr spcFirstLastPara="0" vert="horz" wrap="square" lIns="198120" tIns="198120" rIns="198120" bIns="198120" numCol="1" spcCol="1270" anchor="ctr" anchorCtr="0">
            <a:noAutofit/>
          </a:bodyPr>
          <a:lstStyle/>
          <a:p>
            <a:pPr algn="ctr" defTabSz="2311400" rtl="1">
              <a:lnSpc>
                <a:spcPct val="90000"/>
              </a:lnSpc>
              <a:spcAft>
                <a:spcPct val="35000"/>
              </a:spcAft>
            </a:pPr>
            <a:r>
              <a:rPr lang="ar-SA" sz="2400" b="1" dirty="0"/>
              <a:t>عود ابنك ان يبحث عن الفكرة الجديدة في غير أماكنها المعتادة </a:t>
            </a:r>
            <a:endParaRPr lang="ar-EG" sz="4800" b="1" dirty="0">
              <a:solidFill>
                <a:srgbClr val="FFFFFF"/>
              </a:solidFill>
            </a:endParaRPr>
          </a:p>
        </p:txBody>
      </p:sp>
      <p:sp>
        <p:nvSpPr>
          <p:cNvPr id="19" name="Freeform 18"/>
          <p:cNvSpPr/>
          <p:nvPr/>
        </p:nvSpPr>
        <p:spPr>
          <a:xfrm>
            <a:off x="1322512" y="1275606"/>
            <a:ext cx="6297487" cy="760958"/>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12980065"/>
              <a:satOff val="6926"/>
              <a:lumOff val="-30196"/>
              <a:alphaOff val="0"/>
            </a:schemeClr>
          </a:fillRef>
          <a:effectRef idx="0">
            <a:schemeClr val="accent5">
              <a:hueOff val="-12980065"/>
              <a:satOff val="6926"/>
              <a:lumOff val="-30196"/>
              <a:alphaOff val="0"/>
            </a:schemeClr>
          </a:effectRef>
          <a:fontRef idx="minor">
            <a:schemeClr val="lt1"/>
          </a:fontRef>
        </p:style>
        <p:txBody>
          <a:bodyPr spcFirstLastPara="0" vert="horz" wrap="square" lIns="209550" tIns="209550" rIns="209550" bIns="209550" numCol="1" spcCol="1270" anchor="ctr" anchorCtr="0">
            <a:noAutofit/>
          </a:bodyPr>
          <a:lstStyle/>
          <a:p>
            <a:pPr algn="ctr" defTabSz="2444750" rtl="1">
              <a:lnSpc>
                <a:spcPct val="90000"/>
              </a:lnSpc>
              <a:spcAft>
                <a:spcPct val="35000"/>
              </a:spcAft>
            </a:pPr>
            <a:r>
              <a:rPr lang="ar-SA" sz="2400" b="1" dirty="0"/>
              <a:t>من المناسب أن يتأمل الطفل الطبيعة ويبحث عن أسباب بعض الاختراعات</a:t>
            </a:r>
            <a:endParaRPr lang="ar-EG" sz="2400" b="1" dirty="0">
              <a:solidFill>
                <a:srgbClr val="FFFFFF"/>
              </a:solidFill>
            </a:endParaRPr>
          </a:p>
        </p:txBody>
      </p:sp>
    </p:spTree>
    <p:extLst>
      <p:ext uri="{BB962C8B-B14F-4D97-AF65-F5344CB8AC3E}">
        <p14:creationId xmlns:p14="http://schemas.microsoft.com/office/powerpoint/2010/main" xmlns="" val="251373069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1000"/>
                                        <p:tgtEl>
                                          <p:spTgt spid="17"/>
                                        </p:tgtEl>
                                      </p:cBhvr>
                                    </p:animEffect>
                                    <p:anim calcmode="lin" valueType="num">
                                      <p:cBhvr>
                                        <p:cTn id="22" dur="1000" fill="hold"/>
                                        <p:tgtEl>
                                          <p:spTgt spid="17"/>
                                        </p:tgtEl>
                                        <p:attrNameLst>
                                          <p:attrName>ppt_x</p:attrName>
                                        </p:attrNameLst>
                                      </p:cBhvr>
                                      <p:tavLst>
                                        <p:tav tm="0">
                                          <p:val>
                                            <p:strVal val="#ppt_x"/>
                                          </p:val>
                                        </p:tav>
                                        <p:tav tm="100000">
                                          <p:val>
                                            <p:strVal val="#ppt_x"/>
                                          </p:val>
                                        </p:tav>
                                      </p:tavLst>
                                    </p:anim>
                                    <p:anim calcmode="lin" valueType="num">
                                      <p:cBhvr>
                                        <p:cTn id="2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1" name="Title 1"/>
          <p:cNvSpPr txBox="1">
            <a:spLocks/>
          </p:cNvSpPr>
          <p:nvPr/>
        </p:nvSpPr>
        <p:spPr bwMode="auto">
          <a:xfrm>
            <a:off x="457200" y="206375"/>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rtl="1"/>
            <a:r>
              <a:rPr lang="ar-EG" sz="3200" b="1" dirty="0">
                <a:solidFill>
                  <a:srgbClr val="000000"/>
                </a:solidFill>
              </a:rPr>
              <a:t>دور الأسرة في تنمية الذكاء </a:t>
            </a:r>
            <a:r>
              <a:rPr lang="ar-EG" sz="3200" b="1" dirty="0" smtClean="0">
                <a:solidFill>
                  <a:srgbClr val="000000"/>
                </a:solidFill>
              </a:rPr>
              <a:t>الاجتماعي</a:t>
            </a:r>
            <a:endParaRPr lang="fr-FR" sz="3200" b="1" dirty="0">
              <a:solidFill>
                <a:srgbClr val="000000"/>
              </a:solidFill>
            </a:endParaRPr>
          </a:p>
        </p:txBody>
      </p:sp>
      <p:sp>
        <p:nvSpPr>
          <p:cNvPr id="17" name="Freeform 16"/>
          <p:cNvSpPr/>
          <p:nvPr/>
        </p:nvSpPr>
        <p:spPr>
          <a:xfrm>
            <a:off x="1331640" y="3322960"/>
            <a:ext cx="6297487" cy="760958"/>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7788040"/>
              <a:satOff val="4156"/>
              <a:lumOff val="-18118"/>
              <a:alphaOff val="0"/>
            </a:schemeClr>
          </a:fillRef>
          <a:effectRef idx="0">
            <a:schemeClr val="accent5">
              <a:hueOff val="-7788040"/>
              <a:satOff val="4156"/>
              <a:lumOff val="-18118"/>
              <a:alphaOff val="0"/>
            </a:schemeClr>
          </a:effectRef>
          <a:fontRef idx="minor">
            <a:schemeClr val="lt1"/>
          </a:fontRef>
        </p:style>
        <p:txBody>
          <a:bodyPr spcFirstLastPara="0" vert="horz" wrap="square" lIns="198120" tIns="198120" rIns="198120" bIns="198120" numCol="1" spcCol="1270" anchor="ctr" anchorCtr="0">
            <a:noAutofit/>
          </a:bodyPr>
          <a:lstStyle/>
          <a:p>
            <a:pPr algn="ctr" defTabSz="2311400" rtl="1">
              <a:lnSpc>
                <a:spcPct val="90000"/>
              </a:lnSpc>
              <a:spcAft>
                <a:spcPct val="35000"/>
              </a:spcAft>
            </a:pPr>
            <a:r>
              <a:rPr lang="ar-SA" sz="2400" b="1" dirty="0"/>
              <a:t>عود ابنك على التفكير في بدائل عديدة لأفكار قد تبدو له واضحة جلية خصوصا عند حل المشكلات </a:t>
            </a:r>
            <a:endParaRPr lang="ar-EG" sz="2400" b="1" dirty="0">
              <a:solidFill>
                <a:srgbClr val="FFFFFF"/>
              </a:solidFill>
            </a:endParaRPr>
          </a:p>
        </p:txBody>
      </p:sp>
      <p:sp>
        <p:nvSpPr>
          <p:cNvPr id="18" name="Freeform 17"/>
          <p:cNvSpPr/>
          <p:nvPr/>
        </p:nvSpPr>
        <p:spPr>
          <a:xfrm>
            <a:off x="1331640" y="2314848"/>
            <a:ext cx="6297487" cy="760958"/>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10384052"/>
              <a:satOff val="5541"/>
              <a:lumOff val="-24157"/>
              <a:alphaOff val="0"/>
            </a:schemeClr>
          </a:fillRef>
          <a:effectRef idx="0">
            <a:schemeClr val="accent5">
              <a:hueOff val="-10384052"/>
              <a:satOff val="5541"/>
              <a:lumOff val="-24157"/>
              <a:alphaOff val="0"/>
            </a:schemeClr>
          </a:effectRef>
          <a:fontRef idx="minor">
            <a:schemeClr val="lt1"/>
          </a:fontRef>
        </p:style>
        <p:txBody>
          <a:bodyPr spcFirstLastPara="0" vert="horz" wrap="square" lIns="198120" tIns="198120" rIns="198120" bIns="198120" numCol="1" spcCol="1270" anchor="ctr" anchorCtr="0">
            <a:noAutofit/>
          </a:bodyPr>
          <a:lstStyle/>
          <a:p>
            <a:pPr algn="ctr" defTabSz="2311400" rtl="1">
              <a:lnSpc>
                <a:spcPct val="90000"/>
              </a:lnSpc>
              <a:spcAft>
                <a:spcPct val="35000"/>
              </a:spcAft>
            </a:pPr>
            <a:r>
              <a:rPr lang="ar-SA" sz="2400" b="1" dirty="0"/>
              <a:t>اترك لابنك العنان أن يسأل ويجيب عن أسئلة : ماذا لو؟ ويربط بين ما يفكر فيه وبين ما يشاهده في الطبيعة </a:t>
            </a:r>
            <a:endParaRPr lang="ar-EG" sz="4800" b="1" dirty="0">
              <a:solidFill>
                <a:srgbClr val="FFFFFF"/>
              </a:solidFill>
            </a:endParaRPr>
          </a:p>
        </p:txBody>
      </p:sp>
      <p:sp>
        <p:nvSpPr>
          <p:cNvPr id="19" name="Freeform 18"/>
          <p:cNvSpPr/>
          <p:nvPr/>
        </p:nvSpPr>
        <p:spPr>
          <a:xfrm>
            <a:off x="1322512" y="1275606"/>
            <a:ext cx="6297487" cy="760958"/>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12980065"/>
              <a:satOff val="6926"/>
              <a:lumOff val="-30196"/>
              <a:alphaOff val="0"/>
            </a:schemeClr>
          </a:fillRef>
          <a:effectRef idx="0">
            <a:schemeClr val="accent5">
              <a:hueOff val="-12980065"/>
              <a:satOff val="6926"/>
              <a:lumOff val="-30196"/>
              <a:alphaOff val="0"/>
            </a:schemeClr>
          </a:effectRef>
          <a:fontRef idx="minor">
            <a:schemeClr val="lt1"/>
          </a:fontRef>
        </p:style>
        <p:txBody>
          <a:bodyPr spcFirstLastPara="0" vert="horz" wrap="square" lIns="209550" tIns="209550" rIns="209550" bIns="209550" numCol="1" spcCol="1270" anchor="ctr" anchorCtr="0">
            <a:noAutofit/>
          </a:bodyPr>
          <a:lstStyle/>
          <a:p>
            <a:pPr algn="ctr" defTabSz="2444750" rtl="1">
              <a:lnSpc>
                <a:spcPct val="90000"/>
              </a:lnSpc>
              <a:spcAft>
                <a:spcPct val="35000"/>
              </a:spcAft>
            </a:pPr>
            <a:r>
              <a:rPr lang="ar-SA" sz="2400" b="1" dirty="0"/>
              <a:t>لا تعود ابنك أن يحصر نفسه في إجابة واحدة للسؤال بل يعدد الإجابات </a:t>
            </a:r>
            <a:endParaRPr lang="ar-EG" sz="2400" b="1" dirty="0">
              <a:solidFill>
                <a:srgbClr val="FFFFFF"/>
              </a:solidFill>
            </a:endParaRPr>
          </a:p>
        </p:txBody>
      </p:sp>
    </p:spTree>
    <p:extLst>
      <p:ext uri="{BB962C8B-B14F-4D97-AF65-F5344CB8AC3E}">
        <p14:creationId xmlns:p14="http://schemas.microsoft.com/office/powerpoint/2010/main" xmlns="" val="244763483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1000"/>
                                        <p:tgtEl>
                                          <p:spTgt spid="17"/>
                                        </p:tgtEl>
                                      </p:cBhvr>
                                    </p:animEffect>
                                    <p:anim calcmode="lin" valueType="num">
                                      <p:cBhvr>
                                        <p:cTn id="22" dur="1000" fill="hold"/>
                                        <p:tgtEl>
                                          <p:spTgt spid="17"/>
                                        </p:tgtEl>
                                        <p:attrNameLst>
                                          <p:attrName>ppt_x</p:attrName>
                                        </p:attrNameLst>
                                      </p:cBhvr>
                                      <p:tavLst>
                                        <p:tav tm="0">
                                          <p:val>
                                            <p:strVal val="#ppt_x"/>
                                          </p:val>
                                        </p:tav>
                                        <p:tav tm="100000">
                                          <p:val>
                                            <p:strVal val="#ppt_x"/>
                                          </p:val>
                                        </p:tav>
                                      </p:tavLst>
                                    </p:anim>
                                    <p:anim calcmode="lin" valueType="num">
                                      <p:cBhvr>
                                        <p:cTn id="2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1" name="Title 1"/>
          <p:cNvSpPr txBox="1">
            <a:spLocks/>
          </p:cNvSpPr>
          <p:nvPr/>
        </p:nvSpPr>
        <p:spPr bwMode="auto">
          <a:xfrm>
            <a:off x="457200" y="206375"/>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rtl="1"/>
            <a:r>
              <a:rPr lang="ar-EG" sz="3200" b="1" dirty="0">
                <a:solidFill>
                  <a:srgbClr val="000000"/>
                </a:solidFill>
              </a:rPr>
              <a:t>دور الأسرة في تنمية الذكاء </a:t>
            </a:r>
            <a:r>
              <a:rPr lang="ar-EG" sz="3200" b="1" dirty="0" smtClean="0">
                <a:solidFill>
                  <a:srgbClr val="000000"/>
                </a:solidFill>
              </a:rPr>
              <a:t>الاجتماعي</a:t>
            </a:r>
            <a:endParaRPr lang="fr-FR" sz="3200" b="1" dirty="0">
              <a:solidFill>
                <a:srgbClr val="000000"/>
              </a:solidFill>
            </a:endParaRPr>
          </a:p>
        </p:txBody>
      </p:sp>
      <p:sp>
        <p:nvSpPr>
          <p:cNvPr id="17" name="Freeform 16"/>
          <p:cNvSpPr/>
          <p:nvPr/>
        </p:nvSpPr>
        <p:spPr>
          <a:xfrm>
            <a:off x="1331640" y="3322960"/>
            <a:ext cx="6297487" cy="760958"/>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7788040"/>
              <a:satOff val="4156"/>
              <a:lumOff val="-18118"/>
              <a:alphaOff val="0"/>
            </a:schemeClr>
          </a:fillRef>
          <a:effectRef idx="0">
            <a:schemeClr val="accent5">
              <a:hueOff val="-7788040"/>
              <a:satOff val="4156"/>
              <a:lumOff val="-18118"/>
              <a:alphaOff val="0"/>
            </a:schemeClr>
          </a:effectRef>
          <a:fontRef idx="minor">
            <a:schemeClr val="lt1"/>
          </a:fontRef>
        </p:style>
        <p:txBody>
          <a:bodyPr spcFirstLastPara="0" vert="horz" wrap="square" lIns="198120" tIns="198120" rIns="198120" bIns="198120" numCol="1" spcCol="1270" anchor="ctr" anchorCtr="0">
            <a:noAutofit/>
          </a:bodyPr>
          <a:lstStyle/>
          <a:p>
            <a:pPr algn="ctr" defTabSz="2311400" rtl="1">
              <a:lnSpc>
                <a:spcPct val="90000"/>
              </a:lnSpc>
              <a:spcAft>
                <a:spcPct val="35000"/>
              </a:spcAft>
            </a:pPr>
            <a:r>
              <a:rPr lang="ar-SA" sz="2200" b="1" dirty="0"/>
              <a:t>على الوالدين حض الطفل على القراءة بإحضار القصص المصورة الشيقة له لأن القصص المصورة تنمي الإبداع لدى الأطفال </a:t>
            </a:r>
            <a:endParaRPr lang="ar-EG" sz="2200" b="1" dirty="0">
              <a:solidFill>
                <a:srgbClr val="FFFFFF"/>
              </a:solidFill>
            </a:endParaRPr>
          </a:p>
        </p:txBody>
      </p:sp>
      <p:sp>
        <p:nvSpPr>
          <p:cNvPr id="18" name="Freeform 17"/>
          <p:cNvSpPr/>
          <p:nvPr/>
        </p:nvSpPr>
        <p:spPr>
          <a:xfrm>
            <a:off x="1331640" y="2314848"/>
            <a:ext cx="6297487" cy="760958"/>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10384052"/>
              <a:satOff val="5541"/>
              <a:lumOff val="-24157"/>
              <a:alphaOff val="0"/>
            </a:schemeClr>
          </a:fillRef>
          <a:effectRef idx="0">
            <a:schemeClr val="accent5">
              <a:hueOff val="-10384052"/>
              <a:satOff val="5541"/>
              <a:lumOff val="-24157"/>
              <a:alphaOff val="0"/>
            </a:schemeClr>
          </a:effectRef>
          <a:fontRef idx="minor">
            <a:schemeClr val="lt1"/>
          </a:fontRef>
        </p:style>
        <p:txBody>
          <a:bodyPr spcFirstLastPara="0" vert="horz" wrap="square" lIns="198120" tIns="198120" rIns="198120" bIns="198120" numCol="1" spcCol="1270" anchor="ctr" anchorCtr="0">
            <a:noAutofit/>
          </a:bodyPr>
          <a:lstStyle/>
          <a:p>
            <a:pPr algn="ctr" defTabSz="2311400" rtl="1">
              <a:lnSpc>
                <a:spcPct val="90000"/>
              </a:lnSpc>
              <a:spcAft>
                <a:spcPct val="35000"/>
              </a:spcAft>
            </a:pPr>
            <a:r>
              <a:rPr lang="ar-SA" sz="2400" b="1" dirty="0"/>
              <a:t>ليتعلم الطفل مهارات الاستماع والتحدث </a:t>
            </a:r>
            <a:r>
              <a:rPr lang="ar-SA" sz="2400" b="1" dirty="0" smtClean="0"/>
              <a:t> </a:t>
            </a:r>
            <a:r>
              <a:rPr lang="ar-SA" sz="2400" b="1" dirty="0"/>
              <a:t>ألا يقاطع المتحدث ـ متى يستمع ومتى يتكلم </a:t>
            </a:r>
            <a:endParaRPr lang="ar-EG" sz="4800" b="1" dirty="0">
              <a:solidFill>
                <a:srgbClr val="FFFFFF"/>
              </a:solidFill>
            </a:endParaRPr>
          </a:p>
        </p:txBody>
      </p:sp>
      <p:sp>
        <p:nvSpPr>
          <p:cNvPr id="19" name="Freeform 18"/>
          <p:cNvSpPr/>
          <p:nvPr/>
        </p:nvSpPr>
        <p:spPr>
          <a:xfrm>
            <a:off x="1322512" y="1275606"/>
            <a:ext cx="6297487" cy="760958"/>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12980065"/>
              <a:satOff val="6926"/>
              <a:lumOff val="-30196"/>
              <a:alphaOff val="0"/>
            </a:schemeClr>
          </a:fillRef>
          <a:effectRef idx="0">
            <a:schemeClr val="accent5">
              <a:hueOff val="-12980065"/>
              <a:satOff val="6926"/>
              <a:lumOff val="-30196"/>
              <a:alphaOff val="0"/>
            </a:schemeClr>
          </a:effectRef>
          <a:fontRef idx="minor">
            <a:schemeClr val="lt1"/>
          </a:fontRef>
        </p:style>
        <p:txBody>
          <a:bodyPr spcFirstLastPara="0" vert="horz" wrap="square" lIns="209550" tIns="209550" rIns="209550" bIns="209550" numCol="1" spcCol="1270" anchor="ctr" anchorCtr="0">
            <a:noAutofit/>
          </a:bodyPr>
          <a:lstStyle/>
          <a:p>
            <a:pPr algn="ctr" defTabSz="2444750" rtl="1">
              <a:lnSpc>
                <a:spcPct val="90000"/>
              </a:lnSpc>
              <a:spcAft>
                <a:spcPct val="35000"/>
              </a:spcAft>
            </a:pPr>
            <a:r>
              <a:rPr lang="ar-SA" sz="2400" b="1" dirty="0"/>
              <a:t>التعود على زيارة الأماكن الغريبة </a:t>
            </a:r>
            <a:endParaRPr lang="ar-EG" sz="2400" b="1" dirty="0">
              <a:solidFill>
                <a:srgbClr val="FFFFFF"/>
              </a:solidFill>
            </a:endParaRPr>
          </a:p>
        </p:txBody>
      </p:sp>
    </p:spTree>
    <p:extLst>
      <p:ext uri="{BB962C8B-B14F-4D97-AF65-F5344CB8AC3E}">
        <p14:creationId xmlns:p14="http://schemas.microsoft.com/office/powerpoint/2010/main" xmlns="" val="33625111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1000"/>
                                        <p:tgtEl>
                                          <p:spTgt spid="17"/>
                                        </p:tgtEl>
                                      </p:cBhvr>
                                    </p:animEffect>
                                    <p:anim calcmode="lin" valueType="num">
                                      <p:cBhvr>
                                        <p:cTn id="22" dur="1000" fill="hold"/>
                                        <p:tgtEl>
                                          <p:spTgt spid="17"/>
                                        </p:tgtEl>
                                        <p:attrNameLst>
                                          <p:attrName>ppt_x</p:attrName>
                                        </p:attrNameLst>
                                      </p:cBhvr>
                                      <p:tavLst>
                                        <p:tav tm="0">
                                          <p:val>
                                            <p:strVal val="#ppt_x"/>
                                          </p:val>
                                        </p:tav>
                                        <p:tav tm="100000">
                                          <p:val>
                                            <p:strVal val="#ppt_x"/>
                                          </p:val>
                                        </p:tav>
                                      </p:tavLst>
                                    </p:anim>
                                    <p:anim calcmode="lin" valueType="num">
                                      <p:cBhvr>
                                        <p:cTn id="2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1" name="Title 1"/>
          <p:cNvSpPr txBox="1">
            <a:spLocks/>
          </p:cNvSpPr>
          <p:nvPr/>
        </p:nvSpPr>
        <p:spPr bwMode="auto">
          <a:xfrm>
            <a:off x="457200" y="206375"/>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rtl="1"/>
            <a:r>
              <a:rPr lang="ar-EG" sz="3200" b="1" dirty="0">
                <a:solidFill>
                  <a:srgbClr val="000000"/>
                </a:solidFill>
              </a:rPr>
              <a:t>دور الأسرة في تنمية الذكاء </a:t>
            </a:r>
            <a:r>
              <a:rPr lang="ar-EG" sz="3200" b="1" dirty="0" smtClean="0">
                <a:solidFill>
                  <a:srgbClr val="000000"/>
                </a:solidFill>
              </a:rPr>
              <a:t>الاجتماعي</a:t>
            </a:r>
            <a:endParaRPr lang="fr-FR" sz="3200" b="1" dirty="0">
              <a:solidFill>
                <a:srgbClr val="000000"/>
              </a:solidFill>
            </a:endParaRPr>
          </a:p>
        </p:txBody>
      </p:sp>
      <p:sp>
        <p:nvSpPr>
          <p:cNvPr id="17" name="Freeform 16"/>
          <p:cNvSpPr/>
          <p:nvPr/>
        </p:nvSpPr>
        <p:spPr>
          <a:xfrm>
            <a:off x="1331640" y="3322960"/>
            <a:ext cx="6297487" cy="760958"/>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7788040"/>
              <a:satOff val="4156"/>
              <a:lumOff val="-18118"/>
              <a:alphaOff val="0"/>
            </a:schemeClr>
          </a:fillRef>
          <a:effectRef idx="0">
            <a:schemeClr val="accent5">
              <a:hueOff val="-7788040"/>
              <a:satOff val="4156"/>
              <a:lumOff val="-18118"/>
              <a:alphaOff val="0"/>
            </a:schemeClr>
          </a:effectRef>
          <a:fontRef idx="minor">
            <a:schemeClr val="lt1"/>
          </a:fontRef>
        </p:style>
        <p:txBody>
          <a:bodyPr spcFirstLastPara="0" vert="horz" wrap="square" lIns="198120" tIns="198120" rIns="198120" bIns="198120" numCol="1" spcCol="1270" anchor="ctr" anchorCtr="0">
            <a:noAutofit/>
          </a:bodyPr>
          <a:lstStyle/>
          <a:p>
            <a:pPr algn="ctr" defTabSz="2311400" rtl="1">
              <a:lnSpc>
                <a:spcPct val="90000"/>
              </a:lnSpc>
              <a:spcAft>
                <a:spcPct val="35000"/>
              </a:spcAft>
            </a:pPr>
            <a:r>
              <a:rPr lang="ar-SA" sz="2400" b="1" dirty="0"/>
              <a:t>التغذية السليمة المناسبة تنمي الإبداع وتقوي الذاكرة </a:t>
            </a:r>
            <a:r>
              <a:rPr lang="ar-EG" sz="2400" b="1" dirty="0" smtClean="0"/>
              <a:t>     </a:t>
            </a:r>
            <a:r>
              <a:rPr lang="ar-SA" sz="2400" b="1" dirty="0" smtClean="0"/>
              <a:t>وتزيد </a:t>
            </a:r>
            <a:r>
              <a:rPr lang="ar-SA" sz="2400" b="1" dirty="0"/>
              <a:t>الذكاء </a:t>
            </a:r>
            <a:endParaRPr lang="ar-EG" sz="2400" b="1" dirty="0">
              <a:solidFill>
                <a:srgbClr val="FFFFFF"/>
              </a:solidFill>
            </a:endParaRPr>
          </a:p>
        </p:txBody>
      </p:sp>
      <p:sp>
        <p:nvSpPr>
          <p:cNvPr id="18" name="Freeform 17"/>
          <p:cNvSpPr/>
          <p:nvPr/>
        </p:nvSpPr>
        <p:spPr>
          <a:xfrm>
            <a:off x="1331640" y="2314848"/>
            <a:ext cx="6297487" cy="760958"/>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10384052"/>
              <a:satOff val="5541"/>
              <a:lumOff val="-24157"/>
              <a:alphaOff val="0"/>
            </a:schemeClr>
          </a:fillRef>
          <a:effectRef idx="0">
            <a:schemeClr val="accent5">
              <a:hueOff val="-10384052"/>
              <a:satOff val="5541"/>
              <a:lumOff val="-24157"/>
              <a:alphaOff val="0"/>
            </a:schemeClr>
          </a:effectRef>
          <a:fontRef idx="minor">
            <a:schemeClr val="lt1"/>
          </a:fontRef>
        </p:style>
        <p:txBody>
          <a:bodyPr spcFirstLastPara="0" vert="horz" wrap="square" lIns="198120" tIns="198120" rIns="198120" bIns="198120" numCol="1" spcCol="1270" anchor="ctr" anchorCtr="0">
            <a:noAutofit/>
          </a:bodyPr>
          <a:lstStyle/>
          <a:p>
            <a:pPr algn="ctr" defTabSz="2311400" rtl="1">
              <a:lnSpc>
                <a:spcPct val="90000"/>
              </a:lnSpc>
              <a:spcAft>
                <a:spcPct val="35000"/>
              </a:spcAft>
            </a:pPr>
            <a:r>
              <a:rPr lang="ar-SA" sz="2400" b="1" dirty="0"/>
              <a:t>تجديد النشاط للطفل دوما يساعده على أن يكون مبدعا متفتح الذهن شديد التركيز </a:t>
            </a:r>
            <a:endParaRPr lang="ar-EG" sz="4800" b="1" dirty="0">
              <a:solidFill>
                <a:srgbClr val="FFFFFF"/>
              </a:solidFill>
            </a:endParaRPr>
          </a:p>
        </p:txBody>
      </p:sp>
      <p:sp>
        <p:nvSpPr>
          <p:cNvPr id="19" name="Freeform 18"/>
          <p:cNvSpPr/>
          <p:nvPr/>
        </p:nvSpPr>
        <p:spPr>
          <a:xfrm>
            <a:off x="1322512" y="1275606"/>
            <a:ext cx="6297487" cy="760958"/>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12980065"/>
              <a:satOff val="6926"/>
              <a:lumOff val="-30196"/>
              <a:alphaOff val="0"/>
            </a:schemeClr>
          </a:fillRef>
          <a:effectRef idx="0">
            <a:schemeClr val="accent5">
              <a:hueOff val="-12980065"/>
              <a:satOff val="6926"/>
              <a:lumOff val="-30196"/>
              <a:alphaOff val="0"/>
            </a:schemeClr>
          </a:effectRef>
          <a:fontRef idx="minor">
            <a:schemeClr val="lt1"/>
          </a:fontRef>
        </p:style>
        <p:txBody>
          <a:bodyPr spcFirstLastPara="0" vert="horz" wrap="square" lIns="209550" tIns="209550" rIns="209550" bIns="209550" numCol="1" spcCol="1270" anchor="ctr" anchorCtr="0">
            <a:noAutofit/>
          </a:bodyPr>
          <a:lstStyle/>
          <a:p>
            <a:pPr algn="ctr" defTabSz="2444750" rtl="1">
              <a:lnSpc>
                <a:spcPct val="90000"/>
              </a:lnSpc>
              <a:spcAft>
                <a:spcPct val="35000"/>
              </a:spcAft>
            </a:pPr>
            <a:r>
              <a:rPr lang="ar-SA" sz="2400" b="1" dirty="0"/>
              <a:t>التعود على زيارة عدم إجبار الطفل على ميول معينة ، فليس من الضروري أن ابن المهندس يكون </a:t>
            </a:r>
            <a:r>
              <a:rPr lang="ar-SA" sz="2400" b="1" dirty="0" smtClean="0"/>
              <a:t>مهندسا</a:t>
            </a:r>
            <a:endParaRPr lang="ar-EG" sz="2400" b="1" dirty="0">
              <a:solidFill>
                <a:srgbClr val="FFFFFF"/>
              </a:solidFill>
            </a:endParaRPr>
          </a:p>
        </p:txBody>
      </p:sp>
    </p:spTree>
    <p:extLst>
      <p:ext uri="{BB962C8B-B14F-4D97-AF65-F5344CB8AC3E}">
        <p14:creationId xmlns:p14="http://schemas.microsoft.com/office/powerpoint/2010/main" xmlns="" val="244360704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1000"/>
                                        <p:tgtEl>
                                          <p:spTgt spid="17"/>
                                        </p:tgtEl>
                                      </p:cBhvr>
                                    </p:animEffect>
                                    <p:anim calcmode="lin" valueType="num">
                                      <p:cBhvr>
                                        <p:cTn id="22" dur="1000" fill="hold"/>
                                        <p:tgtEl>
                                          <p:spTgt spid="17"/>
                                        </p:tgtEl>
                                        <p:attrNameLst>
                                          <p:attrName>ppt_x</p:attrName>
                                        </p:attrNameLst>
                                      </p:cBhvr>
                                      <p:tavLst>
                                        <p:tav tm="0">
                                          <p:val>
                                            <p:strVal val="#ppt_x"/>
                                          </p:val>
                                        </p:tav>
                                        <p:tav tm="100000">
                                          <p:val>
                                            <p:strVal val="#ppt_x"/>
                                          </p:val>
                                        </p:tav>
                                      </p:tavLst>
                                    </p:anim>
                                    <p:anim calcmode="lin" valueType="num">
                                      <p:cBhvr>
                                        <p:cTn id="2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1" name="Title 1"/>
          <p:cNvSpPr txBox="1">
            <a:spLocks/>
          </p:cNvSpPr>
          <p:nvPr/>
        </p:nvSpPr>
        <p:spPr bwMode="auto">
          <a:xfrm>
            <a:off x="457200" y="206375"/>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rtl="1"/>
            <a:r>
              <a:rPr lang="ar-EG" sz="3200" b="1" dirty="0">
                <a:solidFill>
                  <a:srgbClr val="000000"/>
                </a:solidFill>
              </a:rPr>
              <a:t>دور الأسرة في تنمية الذكاء </a:t>
            </a:r>
            <a:r>
              <a:rPr lang="ar-EG" sz="3200" b="1" dirty="0" smtClean="0">
                <a:solidFill>
                  <a:srgbClr val="000000"/>
                </a:solidFill>
              </a:rPr>
              <a:t>الاجتماعي</a:t>
            </a:r>
            <a:endParaRPr lang="fr-FR" sz="3200" b="1" dirty="0">
              <a:solidFill>
                <a:srgbClr val="000000"/>
              </a:solidFill>
            </a:endParaRPr>
          </a:p>
        </p:txBody>
      </p:sp>
      <p:sp>
        <p:nvSpPr>
          <p:cNvPr id="17" name="Freeform 16"/>
          <p:cNvSpPr/>
          <p:nvPr/>
        </p:nvSpPr>
        <p:spPr>
          <a:xfrm>
            <a:off x="1331640" y="3322960"/>
            <a:ext cx="6297487" cy="760958"/>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7788040"/>
              <a:satOff val="4156"/>
              <a:lumOff val="-18118"/>
              <a:alphaOff val="0"/>
            </a:schemeClr>
          </a:fillRef>
          <a:effectRef idx="0">
            <a:schemeClr val="accent5">
              <a:hueOff val="-7788040"/>
              <a:satOff val="4156"/>
              <a:lumOff val="-18118"/>
              <a:alphaOff val="0"/>
            </a:schemeClr>
          </a:effectRef>
          <a:fontRef idx="minor">
            <a:schemeClr val="lt1"/>
          </a:fontRef>
        </p:style>
        <p:txBody>
          <a:bodyPr spcFirstLastPara="0" vert="horz" wrap="square" lIns="198120" tIns="198120" rIns="198120" bIns="198120" numCol="1" spcCol="1270" anchor="ctr" anchorCtr="0">
            <a:noAutofit/>
          </a:bodyPr>
          <a:lstStyle/>
          <a:p>
            <a:pPr algn="ctr" defTabSz="2311400" rtl="1">
              <a:lnSpc>
                <a:spcPct val="90000"/>
              </a:lnSpc>
              <a:spcAft>
                <a:spcPct val="35000"/>
              </a:spcAft>
            </a:pPr>
            <a:r>
              <a:rPr lang="ar-SA" sz="2000" b="1" dirty="0"/>
              <a:t>اطرح مشكلة أو أسئلة كثيرة تثير الاهتمام والتفكير أو مسالة معينة عليه مع مجموعة من أقرانه في جلسات مفتوحة ثم تترك له الفرصة معهم </a:t>
            </a:r>
            <a:endParaRPr lang="ar-EG" sz="2000" b="1" dirty="0">
              <a:solidFill>
                <a:srgbClr val="FFFFFF"/>
              </a:solidFill>
            </a:endParaRPr>
          </a:p>
        </p:txBody>
      </p:sp>
      <p:sp>
        <p:nvSpPr>
          <p:cNvPr id="18" name="Freeform 17"/>
          <p:cNvSpPr/>
          <p:nvPr/>
        </p:nvSpPr>
        <p:spPr>
          <a:xfrm>
            <a:off x="1331640" y="2314848"/>
            <a:ext cx="6297487" cy="760958"/>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10384052"/>
              <a:satOff val="5541"/>
              <a:lumOff val="-24157"/>
              <a:alphaOff val="0"/>
            </a:schemeClr>
          </a:fillRef>
          <a:effectRef idx="0">
            <a:schemeClr val="accent5">
              <a:hueOff val="-10384052"/>
              <a:satOff val="5541"/>
              <a:lumOff val="-24157"/>
              <a:alphaOff val="0"/>
            </a:schemeClr>
          </a:effectRef>
          <a:fontRef idx="minor">
            <a:schemeClr val="lt1"/>
          </a:fontRef>
        </p:style>
        <p:txBody>
          <a:bodyPr spcFirstLastPara="0" vert="horz" wrap="square" lIns="198120" tIns="198120" rIns="198120" bIns="198120" numCol="1" spcCol="1270" anchor="ctr" anchorCtr="0">
            <a:noAutofit/>
          </a:bodyPr>
          <a:lstStyle/>
          <a:p>
            <a:pPr algn="ctr" defTabSz="2311400" rtl="1">
              <a:lnSpc>
                <a:spcPct val="90000"/>
              </a:lnSpc>
              <a:spcAft>
                <a:spcPct val="35000"/>
              </a:spcAft>
            </a:pPr>
            <a:r>
              <a:rPr lang="ar-SA" sz="2400" b="1" dirty="0"/>
              <a:t>تشجيع التخيل عند الطفل ومساعدته على التفكير الحر ، بلا تسلط او فرض وجهة نظر معينة عليه </a:t>
            </a:r>
            <a:endParaRPr lang="ar-EG" sz="4800" b="1" dirty="0">
              <a:solidFill>
                <a:srgbClr val="FFFFFF"/>
              </a:solidFill>
            </a:endParaRPr>
          </a:p>
        </p:txBody>
      </p:sp>
      <p:sp>
        <p:nvSpPr>
          <p:cNvPr id="19" name="Freeform 18"/>
          <p:cNvSpPr/>
          <p:nvPr/>
        </p:nvSpPr>
        <p:spPr>
          <a:xfrm>
            <a:off x="1322512" y="1275606"/>
            <a:ext cx="6297487" cy="760958"/>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12980065"/>
              <a:satOff val="6926"/>
              <a:lumOff val="-30196"/>
              <a:alphaOff val="0"/>
            </a:schemeClr>
          </a:fillRef>
          <a:effectRef idx="0">
            <a:schemeClr val="accent5">
              <a:hueOff val="-12980065"/>
              <a:satOff val="6926"/>
              <a:lumOff val="-30196"/>
              <a:alphaOff val="0"/>
            </a:schemeClr>
          </a:effectRef>
          <a:fontRef idx="minor">
            <a:schemeClr val="lt1"/>
          </a:fontRef>
        </p:style>
        <p:txBody>
          <a:bodyPr spcFirstLastPara="0" vert="horz" wrap="square" lIns="209550" tIns="209550" rIns="209550" bIns="209550" numCol="1" spcCol="1270" anchor="ctr" anchorCtr="0">
            <a:noAutofit/>
          </a:bodyPr>
          <a:lstStyle/>
          <a:p>
            <a:pPr algn="ctr" defTabSz="2444750" rtl="1">
              <a:lnSpc>
                <a:spcPct val="90000"/>
              </a:lnSpc>
              <a:spcAft>
                <a:spcPct val="35000"/>
              </a:spcAft>
            </a:pPr>
            <a:r>
              <a:rPr lang="ar-SA" sz="2400" b="1" dirty="0"/>
              <a:t>اللعب مهم جدا لتنمية الإبداع عند الطفل ، خصوصا إن تركناه على فطرته وسجيته </a:t>
            </a:r>
            <a:endParaRPr lang="ar-EG" sz="2400" b="1" dirty="0">
              <a:solidFill>
                <a:srgbClr val="FFFFFF"/>
              </a:solidFill>
            </a:endParaRPr>
          </a:p>
        </p:txBody>
      </p:sp>
    </p:spTree>
    <p:extLst>
      <p:ext uri="{BB962C8B-B14F-4D97-AF65-F5344CB8AC3E}">
        <p14:creationId xmlns:p14="http://schemas.microsoft.com/office/powerpoint/2010/main" xmlns="" val="239329148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1000"/>
                                        <p:tgtEl>
                                          <p:spTgt spid="17"/>
                                        </p:tgtEl>
                                      </p:cBhvr>
                                    </p:animEffect>
                                    <p:anim calcmode="lin" valueType="num">
                                      <p:cBhvr>
                                        <p:cTn id="22" dur="1000" fill="hold"/>
                                        <p:tgtEl>
                                          <p:spTgt spid="17"/>
                                        </p:tgtEl>
                                        <p:attrNameLst>
                                          <p:attrName>ppt_x</p:attrName>
                                        </p:attrNameLst>
                                      </p:cBhvr>
                                      <p:tavLst>
                                        <p:tav tm="0">
                                          <p:val>
                                            <p:strVal val="#ppt_x"/>
                                          </p:val>
                                        </p:tav>
                                        <p:tav tm="100000">
                                          <p:val>
                                            <p:strVal val="#ppt_x"/>
                                          </p:val>
                                        </p:tav>
                                      </p:tavLst>
                                    </p:anim>
                                    <p:anim calcmode="lin" valueType="num">
                                      <p:cBhvr>
                                        <p:cTn id="2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1" name="Title 1"/>
          <p:cNvSpPr txBox="1">
            <a:spLocks/>
          </p:cNvSpPr>
          <p:nvPr/>
        </p:nvSpPr>
        <p:spPr bwMode="auto">
          <a:xfrm>
            <a:off x="457200" y="206375"/>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rtl="1"/>
            <a:r>
              <a:rPr lang="ar-EG" sz="3200" b="1" dirty="0">
                <a:solidFill>
                  <a:srgbClr val="000000"/>
                </a:solidFill>
              </a:rPr>
              <a:t>دور الأسرة في تنمية الذكاء </a:t>
            </a:r>
            <a:r>
              <a:rPr lang="ar-EG" sz="3200" b="1" dirty="0" smtClean="0">
                <a:solidFill>
                  <a:srgbClr val="000000"/>
                </a:solidFill>
              </a:rPr>
              <a:t>الاجتماعي</a:t>
            </a:r>
            <a:endParaRPr lang="fr-FR" sz="3200" b="1" dirty="0">
              <a:solidFill>
                <a:srgbClr val="000000"/>
              </a:solidFill>
            </a:endParaRPr>
          </a:p>
        </p:txBody>
      </p:sp>
      <p:sp>
        <p:nvSpPr>
          <p:cNvPr id="17" name="Freeform 16"/>
          <p:cNvSpPr/>
          <p:nvPr/>
        </p:nvSpPr>
        <p:spPr>
          <a:xfrm>
            <a:off x="1331640" y="3322960"/>
            <a:ext cx="6297487" cy="760958"/>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7788040"/>
              <a:satOff val="4156"/>
              <a:lumOff val="-18118"/>
              <a:alphaOff val="0"/>
            </a:schemeClr>
          </a:fillRef>
          <a:effectRef idx="0">
            <a:schemeClr val="accent5">
              <a:hueOff val="-7788040"/>
              <a:satOff val="4156"/>
              <a:lumOff val="-18118"/>
              <a:alphaOff val="0"/>
            </a:schemeClr>
          </a:effectRef>
          <a:fontRef idx="minor">
            <a:schemeClr val="lt1"/>
          </a:fontRef>
        </p:style>
        <p:txBody>
          <a:bodyPr spcFirstLastPara="0" vert="horz" wrap="square" lIns="198120" tIns="198120" rIns="198120" bIns="198120" numCol="1" spcCol="1270" anchor="ctr" anchorCtr="0">
            <a:noAutofit/>
          </a:bodyPr>
          <a:lstStyle/>
          <a:p>
            <a:pPr algn="ctr" defTabSz="2311400" rtl="1">
              <a:lnSpc>
                <a:spcPct val="90000"/>
              </a:lnSpc>
              <a:spcAft>
                <a:spcPct val="35000"/>
              </a:spcAft>
            </a:pPr>
            <a:r>
              <a:rPr lang="ar-SA" sz="2400" b="1" dirty="0"/>
              <a:t>أحبب طفلك كما هو عليه ، ولا تقيد حبك له وحنانك عليه بأية شروط </a:t>
            </a:r>
            <a:endParaRPr lang="ar-EG" sz="2400" b="1" dirty="0">
              <a:solidFill>
                <a:srgbClr val="FFFFFF"/>
              </a:solidFill>
            </a:endParaRPr>
          </a:p>
        </p:txBody>
      </p:sp>
      <p:sp>
        <p:nvSpPr>
          <p:cNvPr id="18" name="Freeform 17"/>
          <p:cNvSpPr/>
          <p:nvPr/>
        </p:nvSpPr>
        <p:spPr>
          <a:xfrm>
            <a:off x="1331640" y="2314848"/>
            <a:ext cx="6297487" cy="760958"/>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10384052"/>
              <a:satOff val="5541"/>
              <a:lumOff val="-24157"/>
              <a:alphaOff val="0"/>
            </a:schemeClr>
          </a:fillRef>
          <a:effectRef idx="0">
            <a:schemeClr val="accent5">
              <a:hueOff val="-10384052"/>
              <a:satOff val="5541"/>
              <a:lumOff val="-24157"/>
              <a:alphaOff val="0"/>
            </a:schemeClr>
          </a:effectRef>
          <a:fontRef idx="minor">
            <a:schemeClr val="lt1"/>
          </a:fontRef>
        </p:style>
        <p:txBody>
          <a:bodyPr spcFirstLastPara="0" vert="horz" wrap="square" lIns="198120" tIns="198120" rIns="198120" bIns="198120" numCol="1" spcCol="1270" anchor="ctr" anchorCtr="0">
            <a:noAutofit/>
          </a:bodyPr>
          <a:lstStyle/>
          <a:p>
            <a:pPr algn="ctr" defTabSz="2311400" rtl="1">
              <a:lnSpc>
                <a:spcPct val="90000"/>
              </a:lnSpc>
              <a:spcAft>
                <a:spcPct val="35000"/>
              </a:spcAft>
            </a:pPr>
            <a:r>
              <a:rPr lang="ar-SA" sz="2400" b="1" dirty="0"/>
              <a:t>دع طفلك يستمتع بطفولته واتركه على سجيته يسأل ويتعلم ويلعب ويقلد </a:t>
            </a:r>
            <a:endParaRPr lang="ar-EG" sz="4800" b="1" dirty="0">
              <a:solidFill>
                <a:srgbClr val="FFFFFF"/>
              </a:solidFill>
            </a:endParaRPr>
          </a:p>
        </p:txBody>
      </p:sp>
      <p:sp>
        <p:nvSpPr>
          <p:cNvPr id="19" name="Freeform 18"/>
          <p:cNvSpPr/>
          <p:nvPr/>
        </p:nvSpPr>
        <p:spPr>
          <a:xfrm>
            <a:off x="1322512" y="1275606"/>
            <a:ext cx="6297487" cy="760958"/>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12980065"/>
              <a:satOff val="6926"/>
              <a:lumOff val="-30196"/>
              <a:alphaOff val="0"/>
            </a:schemeClr>
          </a:fillRef>
          <a:effectRef idx="0">
            <a:schemeClr val="accent5">
              <a:hueOff val="-12980065"/>
              <a:satOff val="6926"/>
              <a:lumOff val="-30196"/>
              <a:alphaOff val="0"/>
            </a:schemeClr>
          </a:effectRef>
          <a:fontRef idx="minor">
            <a:schemeClr val="lt1"/>
          </a:fontRef>
        </p:style>
        <p:txBody>
          <a:bodyPr spcFirstLastPara="0" vert="horz" wrap="square" lIns="209550" tIns="209550" rIns="209550" bIns="209550" numCol="1" spcCol="1270" anchor="ctr" anchorCtr="0">
            <a:noAutofit/>
          </a:bodyPr>
          <a:lstStyle/>
          <a:p>
            <a:pPr algn="ctr" defTabSz="2444750" rtl="1">
              <a:lnSpc>
                <a:spcPct val="90000"/>
              </a:lnSpc>
              <a:spcAft>
                <a:spcPct val="35000"/>
              </a:spcAft>
            </a:pPr>
            <a:r>
              <a:rPr lang="ar-SA" sz="2400" b="1" dirty="0"/>
              <a:t>تشجيع الطفل على احترام قيمة مواهبه </a:t>
            </a:r>
            <a:endParaRPr lang="ar-EG" sz="2400" b="1" dirty="0">
              <a:solidFill>
                <a:srgbClr val="FFFFFF"/>
              </a:solidFill>
            </a:endParaRPr>
          </a:p>
        </p:txBody>
      </p:sp>
    </p:spTree>
    <p:extLst>
      <p:ext uri="{BB962C8B-B14F-4D97-AF65-F5344CB8AC3E}">
        <p14:creationId xmlns:p14="http://schemas.microsoft.com/office/powerpoint/2010/main" xmlns="" val="307046623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1000"/>
                                        <p:tgtEl>
                                          <p:spTgt spid="17"/>
                                        </p:tgtEl>
                                      </p:cBhvr>
                                    </p:animEffect>
                                    <p:anim calcmode="lin" valueType="num">
                                      <p:cBhvr>
                                        <p:cTn id="22" dur="1000" fill="hold"/>
                                        <p:tgtEl>
                                          <p:spTgt spid="17"/>
                                        </p:tgtEl>
                                        <p:attrNameLst>
                                          <p:attrName>ppt_x</p:attrName>
                                        </p:attrNameLst>
                                      </p:cBhvr>
                                      <p:tavLst>
                                        <p:tav tm="0">
                                          <p:val>
                                            <p:strVal val="#ppt_x"/>
                                          </p:val>
                                        </p:tav>
                                        <p:tav tm="100000">
                                          <p:val>
                                            <p:strVal val="#ppt_x"/>
                                          </p:val>
                                        </p:tav>
                                      </p:tavLst>
                                    </p:anim>
                                    <p:anim calcmode="lin" valueType="num">
                                      <p:cBhvr>
                                        <p:cTn id="2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1" name="Title 1"/>
          <p:cNvSpPr txBox="1">
            <a:spLocks/>
          </p:cNvSpPr>
          <p:nvPr/>
        </p:nvSpPr>
        <p:spPr bwMode="auto">
          <a:xfrm>
            <a:off x="457200" y="206375"/>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rtl="1"/>
            <a:r>
              <a:rPr lang="ar-EG" sz="3200" b="1" dirty="0"/>
              <a:t>كيف تحرك الدوافع النفسية لدى الآخرين؟</a:t>
            </a:r>
            <a:endParaRPr lang="fr-FR" sz="3200" b="1" dirty="0"/>
          </a:p>
        </p:txBody>
      </p:sp>
      <p:sp>
        <p:nvSpPr>
          <p:cNvPr id="12" name="Freeform 11"/>
          <p:cNvSpPr/>
          <p:nvPr/>
        </p:nvSpPr>
        <p:spPr>
          <a:xfrm>
            <a:off x="1524000" y="1557411"/>
            <a:ext cx="1904999" cy="1143000"/>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98120" tIns="198120" rIns="198120" bIns="198120" numCol="1" spcCol="1270" anchor="ctr" anchorCtr="0">
            <a:noAutofit/>
          </a:bodyPr>
          <a:lstStyle/>
          <a:p>
            <a:pPr lvl="0" algn="ctr" defTabSz="2311400" rtl="1">
              <a:lnSpc>
                <a:spcPct val="90000"/>
              </a:lnSpc>
              <a:spcAft>
                <a:spcPct val="35000"/>
              </a:spcAft>
            </a:pPr>
            <a:r>
              <a:rPr lang="ar-EG" sz="2800" dirty="0" smtClean="0"/>
              <a:t>تشجيعهم </a:t>
            </a:r>
            <a:endParaRPr lang="ar-EG" sz="2800" kern="1200" dirty="0"/>
          </a:p>
        </p:txBody>
      </p:sp>
      <p:sp>
        <p:nvSpPr>
          <p:cNvPr id="15" name="Freeform 14"/>
          <p:cNvSpPr/>
          <p:nvPr/>
        </p:nvSpPr>
        <p:spPr>
          <a:xfrm>
            <a:off x="3619500" y="1557411"/>
            <a:ext cx="1904999" cy="1143000"/>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2596013"/>
              <a:satOff val="1385"/>
              <a:lumOff val="-6039"/>
              <a:alphaOff val="0"/>
            </a:schemeClr>
          </a:fillRef>
          <a:effectRef idx="0">
            <a:schemeClr val="accent5">
              <a:hueOff val="-2596013"/>
              <a:satOff val="1385"/>
              <a:lumOff val="-6039"/>
              <a:alphaOff val="0"/>
            </a:schemeClr>
          </a:effectRef>
          <a:fontRef idx="minor">
            <a:schemeClr val="lt1"/>
          </a:fontRef>
        </p:style>
        <p:txBody>
          <a:bodyPr spcFirstLastPara="0" vert="horz" wrap="square" lIns="198120" tIns="198120" rIns="198120" bIns="198120" numCol="1" spcCol="1270" anchor="ctr" anchorCtr="0">
            <a:noAutofit/>
          </a:bodyPr>
          <a:lstStyle/>
          <a:p>
            <a:pPr lvl="0" algn="ctr" defTabSz="2311400" rtl="1">
              <a:lnSpc>
                <a:spcPct val="90000"/>
              </a:lnSpc>
              <a:spcAft>
                <a:spcPct val="35000"/>
              </a:spcAft>
            </a:pPr>
            <a:r>
              <a:rPr lang="ar-EG" sz="2800" dirty="0" smtClean="0"/>
              <a:t>احتوائهم </a:t>
            </a:r>
            <a:endParaRPr lang="ar-EG" sz="2800" kern="1200" dirty="0"/>
          </a:p>
        </p:txBody>
      </p:sp>
      <p:sp>
        <p:nvSpPr>
          <p:cNvPr id="16" name="Freeform 15"/>
          <p:cNvSpPr/>
          <p:nvPr/>
        </p:nvSpPr>
        <p:spPr>
          <a:xfrm>
            <a:off x="5715000" y="1557411"/>
            <a:ext cx="1904999" cy="1143000"/>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5192026"/>
              <a:satOff val="2770"/>
              <a:lumOff val="-12078"/>
              <a:alphaOff val="0"/>
            </a:schemeClr>
          </a:fillRef>
          <a:effectRef idx="0">
            <a:schemeClr val="accent5">
              <a:hueOff val="-5192026"/>
              <a:satOff val="2770"/>
              <a:lumOff val="-12078"/>
              <a:alphaOff val="0"/>
            </a:schemeClr>
          </a:effectRef>
          <a:fontRef idx="minor">
            <a:schemeClr val="lt1"/>
          </a:fontRef>
        </p:style>
        <p:txBody>
          <a:bodyPr spcFirstLastPara="0" vert="horz" wrap="square" lIns="198120" tIns="198120" rIns="198120" bIns="198120" numCol="1" spcCol="1270" anchor="ctr" anchorCtr="0">
            <a:noAutofit/>
          </a:bodyPr>
          <a:lstStyle/>
          <a:p>
            <a:pPr lvl="0" algn="ctr" defTabSz="2311400" rtl="1">
              <a:lnSpc>
                <a:spcPct val="90000"/>
              </a:lnSpc>
              <a:spcAft>
                <a:spcPct val="35000"/>
              </a:spcAft>
            </a:pPr>
            <a:r>
              <a:rPr lang="ar-EG" sz="2800" dirty="0" smtClean="0"/>
              <a:t>الاعتراف </a:t>
            </a:r>
            <a:r>
              <a:rPr lang="ar-EG" sz="2800" dirty="0"/>
              <a:t>بوجودهم</a:t>
            </a:r>
            <a:endParaRPr lang="ar-EG" sz="2800" kern="1200" dirty="0"/>
          </a:p>
        </p:txBody>
      </p:sp>
      <p:sp>
        <p:nvSpPr>
          <p:cNvPr id="17" name="Freeform 16"/>
          <p:cNvSpPr/>
          <p:nvPr/>
        </p:nvSpPr>
        <p:spPr>
          <a:xfrm>
            <a:off x="1524000" y="2890912"/>
            <a:ext cx="1904999" cy="1143000"/>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7788040"/>
              <a:satOff val="4156"/>
              <a:lumOff val="-18118"/>
              <a:alphaOff val="0"/>
            </a:schemeClr>
          </a:fillRef>
          <a:effectRef idx="0">
            <a:schemeClr val="accent5">
              <a:hueOff val="-7788040"/>
              <a:satOff val="4156"/>
              <a:lumOff val="-18118"/>
              <a:alphaOff val="0"/>
            </a:schemeClr>
          </a:effectRef>
          <a:fontRef idx="minor">
            <a:schemeClr val="lt1"/>
          </a:fontRef>
        </p:style>
        <p:txBody>
          <a:bodyPr spcFirstLastPara="0" vert="horz" wrap="square" lIns="198120" tIns="198120" rIns="198120" bIns="198120" numCol="1" spcCol="1270" anchor="ctr" anchorCtr="0">
            <a:noAutofit/>
          </a:bodyPr>
          <a:lstStyle/>
          <a:p>
            <a:pPr lvl="0" algn="ctr" defTabSz="2311400" rtl="1">
              <a:lnSpc>
                <a:spcPct val="90000"/>
              </a:lnSpc>
              <a:spcAft>
                <a:spcPct val="35000"/>
              </a:spcAft>
            </a:pPr>
            <a:r>
              <a:rPr lang="ar-EG" sz="2400" dirty="0" smtClean="0"/>
              <a:t>اجعلهم </a:t>
            </a:r>
            <a:r>
              <a:rPr lang="ar-EG" sz="2400" dirty="0"/>
              <a:t>يفهمون إن لهم قيمة</a:t>
            </a:r>
            <a:endParaRPr lang="ar-EG" sz="2400" kern="1200" dirty="0"/>
          </a:p>
        </p:txBody>
      </p:sp>
      <p:sp>
        <p:nvSpPr>
          <p:cNvPr id="18" name="Freeform 17"/>
          <p:cNvSpPr/>
          <p:nvPr/>
        </p:nvSpPr>
        <p:spPr>
          <a:xfrm>
            <a:off x="3619500" y="2890911"/>
            <a:ext cx="1904999" cy="1143000"/>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10384052"/>
              <a:satOff val="5541"/>
              <a:lumOff val="-24157"/>
              <a:alphaOff val="0"/>
            </a:schemeClr>
          </a:fillRef>
          <a:effectRef idx="0">
            <a:schemeClr val="accent5">
              <a:hueOff val="-10384052"/>
              <a:satOff val="5541"/>
              <a:lumOff val="-24157"/>
              <a:alphaOff val="0"/>
            </a:schemeClr>
          </a:effectRef>
          <a:fontRef idx="minor">
            <a:schemeClr val="lt1"/>
          </a:fontRef>
        </p:style>
        <p:txBody>
          <a:bodyPr spcFirstLastPara="0" vert="horz" wrap="square" lIns="198120" tIns="198120" rIns="198120" bIns="198120" numCol="1" spcCol="1270" anchor="ctr" anchorCtr="0">
            <a:noAutofit/>
          </a:bodyPr>
          <a:lstStyle/>
          <a:p>
            <a:pPr lvl="0" algn="ctr" defTabSz="2311400" rtl="1">
              <a:lnSpc>
                <a:spcPct val="90000"/>
              </a:lnSpc>
              <a:spcAft>
                <a:spcPct val="35000"/>
              </a:spcAft>
            </a:pPr>
            <a:r>
              <a:rPr lang="ar-EG" sz="2800" dirty="0" smtClean="0"/>
              <a:t>مدحهم</a:t>
            </a:r>
            <a:endParaRPr lang="ar-EG" sz="5200" kern="1200" dirty="0"/>
          </a:p>
        </p:txBody>
      </p:sp>
      <p:sp>
        <p:nvSpPr>
          <p:cNvPr id="19" name="Freeform 18"/>
          <p:cNvSpPr/>
          <p:nvPr/>
        </p:nvSpPr>
        <p:spPr>
          <a:xfrm>
            <a:off x="5715000" y="2890911"/>
            <a:ext cx="1904999" cy="1143000"/>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12980065"/>
              <a:satOff val="6926"/>
              <a:lumOff val="-30196"/>
              <a:alphaOff val="0"/>
            </a:schemeClr>
          </a:fillRef>
          <a:effectRef idx="0">
            <a:schemeClr val="accent5">
              <a:hueOff val="-12980065"/>
              <a:satOff val="6926"/>
              <a:lumOff val="-30196"/>
              <a:alphaOff val="0"/>
            </a:schemeClr>
          </a:effectRef>
          <a:fontRef idx="minor">
            <a:schemeClr val="lt1"/>
          </a:fontRef>
        </p:style>
        <p:txBody>
          <a:bodyPr spcFirstLastPara="0" vert="horz" wrap="square" lIns="209550" tIns="209550" rIns="209550" bIns="209550" numCol="1" spcCol="1270" anchor="ctr" anchorCtr="0">
            <a:noAutofit/>
          </a:bodyPr>
          <a:lstStyle/>
          <a:p>
            <a:pPr lvl="0" algn="ctr" defTabSz="2444750" rtl="1">
              <a:lnSpc>
                <a:spcPct val="90000"/>
              </a:lnSpc>
              <a:spcAft>
                <a:spcPct val="35000"/>
              </a:spcAft>
            </a:pPr>
            <a:r>
              <a:rPr lang="ar-EG" sz="2800" dirty="0" smtClean="0"/>
              <a:t>أخذ </a:t>
            </a:r>
            <a:r>
              <a:rPr lang="ar-EG" sz="2800" dirty="0"/>
              <a:t>آرائهم </a:t>
            </a:r>
            <a:endParaRPr lang="ar-EG" sz="2800" kern="1200" dirty="0"/>
          </a:p>
        </p:txBody>
      </p:sp>
      <p:sp>
        <p:nvSpPr>
          <p:cNvPr id="22" name="Rectangle 21"/>
          <p:cNvSpPr/>
          <p:nvPr/>
        </p:nvSpPr>
        <p:spPr>
          <a:xfrm>
            <a:off x="1835696" y="4227934"/>
            <a:ext cx="5312673" cy="461665"/>
          </a:xfrm>
          <a:prstGeom prst="rect">
            <a:avLst/>
          </a:prstGeom>
        </p:spPr>
        <p:style>
          <a:lnRef idx="0">
            <a:schemeClr val="accent1"/>
          </a:lnRef>
          <a:fillRef idx="3">
            <a:schemeClr val="accent1"/>
          </a:fillRef>
          <a:effectRef idx="3">
            <a:schemeClr val="accent1"/>
          </a:effectRef>
          <a:fontRef idx="minor">
            <a:schemeClr val="lt1"/>
          </a:fontRef>
        </p:style>
        <p:txBody>
          <a:bodyPr wrap="none">
            <a:spAutoFit/>
          </a:bodyPr>
          <a:lstStyle/>
          <a:p>
            <a:pPr algn="r" rtl="1"/>
            <a:r>
              <a:rPr lang="ar-EG" sz="2400" dirty="0"/>
              <a:t>ولعل أقوى دافع يؤثر في الناس هو الابتسامة المشرقة</a:t>
            </a:r>
          </a:p>
        </p:txBody>
      </p:sp>
    </p:spTree>
    <p:extLst>
      <p:ext uri="{BB962C8B-B14F-4D97-AF65-F5344CB8AC3E}">
        <p14:creationId xmlns:p14="http://schemas.microsoft.com/office/powerpoint/2010/main" xmlns="" val="61630320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1000"/>
                                        <p:tgtEl>
                                          <p:spTgt spid="19"/>
                                        </p:tgtEl>
                                      </p:cBhvr>
                                    </p:animEffect>
                                    <p:anim calcmode="lin" valueType="num">
                                      <p:cBhvr>
                                        <p:cTn id="29" dur="1000" fill="hold"/>
                                        <p:tgtEl>
                                          <p:spTgt spid="19"/>
                                        </p:tgtEl>
                                        <p:attrNameLst>
                                          <p:attrName>ppt_x</p:attrName>
                                        </p:attrNameLst>
                                      </p:cBhvr>
                                      <p:tavLst>
                                        <p:tav tm="0">
                                          <p:val>
                                            <p:strVal val="#ppt_x"/>
                                          </p:val>
                                        </p:tav>
                                        <p:tav tm="100000">
                                          <p:val>
                                            <p:strVal val="#ppt_x"/>
                                          </p:val>
                                        </p:tav>
                                      </p:tavLst>
                                    </p:anim>
                                    <p:anim calcmode="lin" valueType="num">
                                      <p:cBhvr>
                                        <p:cTn id="30"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1000"/>
                                        <p:tgtEl>
                                          <p:spTgt spid="18"/>
                                        </p:tgtEl>
                                      </p:cBhvr>
                                    </p:animEffect>
                                    <p:anim calcmode="lin" valueType="num">
                                      <p:cBhvr>
                                        <p:cTn id="36" dur="1000" fill="hold"/>
                                        <p:tgtEl>
                                          <p:spTgt spid="18"/>
                                        </p:tgtEl>
                                        <p:attrNameLst>
                                          <p:attrName>ppt_x</p:attrName>
                                        </p:attrNameLst>
                                      </p:cBhvr>
                                      <p:tavLst>
                                        <p:tav tm="0">
                                          <p:val>
                                            <p:strVal val="#ppt_x"/>
                                          </p:val>
                                        </p:tav>
                                        <p:tav tm="100000">
                                          <p:val>
                                            <p:strVal val="#ppt_x"/>
                                          </p:val>
                                        </p:tav>
                                      </p:tavLst>
                                    </p:anim>
                                    <p:anim calcmode="lin" valueType="num">
                                      <p:cBhvr>
                                        <p:cTn id="37"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1000"/>
                                        <p:tgtEl>
                                          <p:spTgt spid="17"/>
                                        </p:tgtEl>
                                      </p:cBhvr>
                                    </p:animEffect>
                                    <p:anim calcmode="lin" valueType="num">
                                      <p:cBhvr>
                                        <p:cTn id="43" dur="1000" fill="hold"/>
                                        <p:tgtEl>
                                          <p:spTgt spid="17"/>
                                        </p:tgtEl>
                                        <p:attrNameLst>
                                          <p:attrName>ppt_x</p:attrName>
                                        </p:attrNameLst>
                                      </p:cBhvr>
                                      <p:tavLst>
                                        <p:tav tm="0">
                                          <p:val>
                                            <p:strVal val="#ppt_x"/>
                                          </p:val>
                                        </p:tav>
                                        <p:tav tm="100000">
                                          <p:val>
                                            <p:strVal val="#ppt_x"/>
                                          </p:val>
                                        </p:tav>
                                      </p:tavLst>
                                    </p:anim>
                                    <p:anim calcmode="lin" valueType="num">
                                      <p:cBhvr>
                                        <p:cTn id="4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barn(inVertical)">
                                      <p:cBhvr>
                                        <p:cTn id="4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P spid="16" grpId="0" animBg="1"/>
      <p:bldP spid="17" grpId="0" animBg="1"/>
      <p:bldP spid="18" grpId="0" animBg="1"/>
      <p:bldP spid="19" grpId="0" animBg="1"/>
      <p:bldP spid="22"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Wave 1"/>
          <p:cNvSpPr/>
          <p:nvPr/>
        </p:nvSpPr>
        <p:spPr bwMode="auto">
          <a:xfrm>
            <a:off x="1619672" y="1419622"/>
            <a:ext cx="5832648" cy="2039084"/>
          </a:xfrm>
          <a:prstGeom prst="wave">
            <a:avLst/>
          </a:prstGeom>
          <a:solidFill>
            <a:srgbClr val="00B05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r>
              <a:rPr lang="ar-EG" sz="2800" b="1" dirty="0"/>
              <a:t>مهارات تدريب النفس على إقامة علاقات اجتماعية ناجحة مع الآخرين</a:t>
            </a:r>
            <a:endParaRPr kumimoji="0" lang="ar-EG" sz="2800" b="1"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xmlns="" val="151866375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1" name="Title 1"/>
          <p:cNvSpPr txBox="1">
            <a:spLocks/>
          </p:cNvSpPr>
          <p:nvPr/>
        </p:nvSpPr>
        <p:spPr bwMode="auto">
          <a:xfrm>
            <a:off x="457200" y="206375"/>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rtl="1"/>
            <a:r>
              <a:rPr lang="ar-SA" sz="3200" b="1" dirty="0"/>
              <a:t>إقامة علاقات اجتماعية ناجحة مع الآخرين</a:t>
            </a:r>
            <a:endParaRPr lang="fr-FR" sz="3200" b="1" dirty="0">
              <a:solidFill>
                <a:srgbClr val="000000"/>
              </a:solidFill>
            </a:endParaRPr>
          </a:p>
        </p:txBody>
      </p:sp>
      <p:sp>
        <p:nvSpPr>
          <p:cNvPr id="17" name="Freeform 16"/>
          <p:cNvSpPr/>
          <p:nvPr/>
        </p:nvSpPr>
        <p:spPr>
          <a:xfrm>
            <a:off x="1331640" y="3322960"/>
            <a:ext cx="6297487" cy="760958"/>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7788040"/>
              <a:satOff val="4156"/>
              <a:lumOff val="-18118"/>
              <a:alphaOff val="0"/>
            </a:schemeClr>
          </a:fillRef>
          <a:effectRef idx="0">
            <a:schemeClr val="accent5">
              <a:hueOff val="-7788040"/>
              <a:satOff val="4156"/>
              <a:lumOff val="-18118"/>
              <a:alphaOff val="0"/>
            </a:schemeClr>
          </a:effectRef>
          <a:fontRef idx="minor">
            <a:schemeClr val="lt1"/>
          </a:fontRef>
        </p:style>
        <p:txBody>
          <a:bodyPr spcFirstLastPara="0" vert="horz" wrap="square" lIns="198120" tIns="198120" rIns="198120" bIns="198120" numCol="1" spcCol="1270" anchor="ctr" anchorCtr="0">
            <a:noAutofit/>
          </a:bodyPr>
          <a:lstStyle/>
          <a:p>
            <a:pPr algn="ctr" defTabSz="2311400" rtl="1">
              <a:lnSpc>
                <a:spcPct val="90000"/>
              </a:lnSpc>
              <a:spcAft>
                <a:spcPct val="35000"/>
              </a:spcAft>
            </a:pPr>
            <a:r>
              <a:rPr lang="ar-SA" sz="2400" b="1" dirty="0"/>
              <a:t>تقبل النقد وإذكاء روح النقاش واحترام حق الآخرين في التعبير عن آرائهم </a:t>
            </a:r>
            <a:endParaRPr lang="ar-EG" sz="2400" b="1" dirty="0">
              <a:solidFill>
                <a:srgbClr val="FFFFFF"/>
              </a:solidFill>
            </a:endParaRPr>
          </a:p>
        </p:txBody>
      </p:sp>
      <p:sp>
        <p:nvSpPr>
          <p:cNvPr id="18" name="Freeform 17"/>
          <p:cNvSpPr/>
          <p:nvPr/>
        </p:nvSpPr>
        <p:spPr>
          <a:xfrm>
            <a:off x="1331640" y="2314848"/>
            <a:ext cx="6297487" cy="760958"/>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10384052"/>
              <a:satOff val="5541"/>
              <a:lumOff val="-24157"/>
              <a:alphaOff val="0"/>
            </a:schemeClr>
          </a:fillRef>
          <a:effectRef idx="0">
            <a:schemeClr val="accent5">
              <a:hueOff val="-10384052"/>
              <a:satOff val="5541"/>
              <a:lumOff val="-24157"/>
              <a:alphaOff val="0"/>
            </a:schemeClr>
          </a:effectRef>
          <a:fontRef idx="minor">
            <a:schemeClr val="lt1"/>
          </a:fontRef>
        </p:style>
        <p:txBody>
          <a:bodyPr spcFirstLastPara="0" vert="horz" wrap="square" lIns="198120" tIns="198120" rIns="198120" bIns="198120" numCol="1" spcCol="1270" anchor="ctr" anchorCtr="0">
            <a:noAutofit/>
          </a:bodyPr>
          <a:lstStyle/>
          <a:p>
            <a:pPr algn="ctr" defTabSz="2311400" rtl="1">
              <a:lnSpc>
                <a:spcPct val="90000"/>
              </a:lnSpc>
              <a:spcAft>
                <a:spcPct val="35000"/>
              </a:spcAft>
            </a:pPr>
            <a:r>
              <a:rPr lang="ar-SA" sz="2400" b="1" dirty="0"/>
              <a:t>رسم الابتسامة على الوجة واكتساب روح الدعابة والقدرة على فهم النكته </a:t>
            </a:r>
            <a:endParaRPr lang="ar-EG" sz="4800" b="1" dirty="0">
              <a:solidFill>
                <a:srgbClr val="FFFFFF"/>
              </a:solidFill>
            </a:endParaRPr>
          </a:p>
        </p:txBody>
      </p:sp>
      <p:sp>
        <p:nvSpPr>
          <p:cNvPr id="19" name="Freeform 18"/>
          <p:cNvSpPr/>
          <p:nvPr/>
        </p:nvSpPr>
        <p:spPr>
          <a:xfrm>
            <a:off x="1322512" y="1275606"/>
            <a:ext cx="6297487" cy="760958"/>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12980065"/>
              <a:satOff val="6926"/>
              <a:lumOff val="-30196"/>
              <a:alphaOff val="0"/>
            </a:schemeClr>
          </a:fillRef>
          <a:effectRef idx="0">
            <a:schemeClr val="accent5">
              <a:hueOff val="-12980065"/>
              <a:satOff val="6926"/>
              <a:lumOff val="-30196"/>
              <a:alphaOff val="0"/>
            </a:schemeClr>
          </a:effectRef>
          <a:fontRef idx="minor">
            <a:schemeClr val="lt1"/>
          </a:fontRef>
        </p:style>
        <p:txBody>
          <a:bodyPr spcFirstLastPara="0" vert="horz" wrap="square" lIns="209550" tIns="209550" rIns="209550" bIns="209550" numCol="1" spcCol="1270" anchor="ctr" anchorCtr="0">
            <a:noAutofit/>
          </a:bodyPr>
          <a:lstStyle/>
          <a:p>
            <a:pPr algn="ctr" defTabSz="2444750" rtl="1">
              <a:lnSpc>
                <a:spcPct val="90000"/>
              </a:lnSpc>
              <a:spcAft>
                <a:spcPct val="35000"/>
              </a:spcAft>
            </a:pPr>
            <a:r>
              <a:rPr lang="ar-SA" sz="2400" b="1" dirty="0" smtClean="0">
                <a:solidFill>
                  <a:srgbClr val="FFFFFF"/>
                </a:solidFill>
              </a:rPr>
              <a:t>التعرف </a:t>
            </a:r>
            <a:r>
              <a:rPr lang="ar-SA" sz="2400" b="1" dirty="0">
                <a:solidFill>
                  <a:srgbClr val="FFFFFF"/>
                </a:solidFill>
              </a:rPr>
              <a:t>على الحالة النفسية للمتكلم والقدرة على تذكر الاسماء والوجوه </a:t>
            </a:r>
            <a:endParaRPr lang="ar-EG" sz="2400" b="1" dirty="0">
              <a:solidFill>
                <a:srgbClr val="FFFFFF"/>
              </a:solidFill>
            </a:endParaRPr>
          </a:p>
        </p:txBody>
      </p:sp>
    </p:spTree>
    <p:extLst>
      <p:ext uri="{BB962C8B-B14F-4D97-AF65-F5344CB8AC3E}">
        <p14:creationId xmlns:p14="http://schemas.microsoft.com/office/powerpoint/2010/main" xmlns="" val="307167989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1000"/>
                                        <p:tgtEl>
                                          <p:spTgt spid="17"/>
                                        </p:tgtEl>
                                      </p:cBhvr>
                                    </p:animEffect>
                                    <p:anim calcmode="lin" valueType="num">
                                      <p:cBhvr>
                                        <p:cTn id="22" dur="1000" fill="hold"/>
                                        <p:tgtEl>
                                          <p:spTgt spid="17"/>
                                        </p:tgtEl>
                                        <p:attrNameLst>
                                          <p:attrName>ppt_x</p:attrName>
                                        </p:attrNameLst>
                                      </p:cBhvr>
                                      <p:tavLst>
                                        <p:tav tm="0">
                                          <p:val>
                                            <p:strVal val="#ppt_x"/>
                                          </p:val>
                                        </p:tav>
                                        <p:tav tm="100000">
                                          <p:val>
                                            <p:strVal val="#ppt_x"/>
                                          </p:val>
                                        </p:tav>
                                      </p:tavLst>
                                    </p:anim>
                                    <p:anim calcmode="lin" valueType="num">
                                      <p:cBhvr>
                                        <p:cTn id="2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1" name="Title 1"/>
          <p:cNvSpPr txBox="1">
            <a:spLocks/>
          </p:cNvSpPr>
          <p:nvPr/>
        </p:nvSpPr>
        <p:spPr bwMode="auto">
          <a:xfrm>
            <a:off x="457200" y="206375"/>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rtl="1"/>
            <a:r>
              <a:rPr lang="ar-SA" sz="3200" b="1" dirty="0"/>
              <a:t>إقامة علاقات اجتماعية ناجحة مع الآخرين</a:t>
            </a:r>
            <a:endParaRPr lang="fr-FR" sz="3200" b="1" dirty="0">
              <a:solidFill>
                <a:srgbClr val="000000"/>
              </a:solidFill>
            </a:endParaRPr>
          </a:p>
        </p:txBody>
      </p:sp>
      <p:sp>
        <p:nvSpPr>
          <p:cNvPr id="17" name="Freeform 16"/>
          <p:cNvSpPr/>
          <p:nvPr/>
        </p:nvSpPr>
        <p:spPr>
          <a:xfrm>
            <a:off x="1331640" y="3322960"/>
            <a:ext cx="6297487" cy="760958"/>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7788040"/>
              <a:satOff val="4156"/>
              <a:lumOff val="-18118"/>
              <a:alphaOff val="0"/>
            </a:schemeClr>
          </a:fillRef>
          <a:effectRef idx="0">
            <a:schemeClr val="accent5">
              <a:hueOff val="-7788040"/>
              <a:satOff val="4156"/>
              <a:lumOff val="-18118"/>
              <a:alphaOff val="0"/>
            </a:schemeClr>
          </a:effectRef>
          <a:fontRef idx="minor">
            <a:schemeClr val="lt1"/>
          </a:fontRef>
        </p:style>
        <p:txBody>
          <a:bodyPr spcFirstLastPara="0" vert="horz" wrap="square" lIns="198120" tIns="198120" rIns="198120" bIns="198120" numCol="1" spcCol="1270" anchor="ctr" anchorCtr="0">
            <a:noAutofit/>
          </a:bodyPr>
          <a:lstStyle/>
          <a:p>
            <a:pPr lvl="0" algn="ctr" rtl="1"/>
            <a:r>
              <a:rPr lang="ar-SA" sz="2400" b="1" dirty="0"/>
              <a:t>مقابلة الأساءة بالاحسان والتدريب على استخدام </a:t>
            </a:r>
            <a:r>
              <a:rPr lang="ar-EG" sz="2400" b="1" dirty="0" smtClean="0"/>
              <a:t>       </a:t>
            </a:r>
            <a:r>
              <a:rPr lang="ar-SA" sz="2400" b="1" dirty="0" smtClean="0"/>
              <a:t>الكلمة </a:t>
            </a:r>
            <a:r>
              <a:rPr lang="ar-SA" sz="2400" b="1" dirty="0"/>
              <a:t>الطيبة </a:t>
            </a:r>
            <a:endParaRPr lang="en-US" sz="2400" b="1" dirty="0"/>
          </a:p>
        </p:txBody>
      </p:sp>
      <p:sp>
        <p:nvSpPr>
          <p:cNvPr id="18" name="Freeform 17"/>
          <p:cNvSpPr/>
          <p:nvPr/>
        </p:nvSpPr>
        <p:spPr>
          <a:xfrm>
            <a:off x="1331640" y="2314848"/>
            <a:ext cx="6297487" cy="760958"/>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10384052"/>
              <a:satOff val="5541"/>
              <a:lumOff val="-24157"/>
              <a:alphaOff val="0"/>
            </a:schemeClr>
          </a:fillRef>
          <a:effectRef idx="0">
            <a:schemeClr val="accent5">
              <a:hueOff val="-10384052"/>
              <a:satOff val="5541"/>
              <a:lumOff val="-24157"/>
              <a:alphaOff val="0"/>
            </a:schemeClr>
          </a:effectRef>
          <a:fontRef idx="minor">
            <a:schemeClr val="lt1"/>
          </a:fontRef>
        </p:style>
        <p:txBody>
          <a:bodyPr spcFirstLastPara="0" vert="horz" wrap="square" lIns="198120" tIns="198120" rIns="198120" bIns="198120" numCol="1" spcCol="1270" anchor="ctr" anchorCtr="0">
            <a:noAutofit/>
          </a:bodyPr>
          <a:lstStyle/>
          <a:p>
            <a:pPr algn="ctr" defTabSz="2311400" rtl="1">
              <a:lnSpc>
                <a:spcPct val="90000"/>
              </a:lnSpc>
              <a:spcAft>
                <a:spcPct val="35000"/>
              </a:spcAft>
            </a:pPr>
            <a:r>
              <a:rPr lang="ar-SA" sz="2400" b="1" dirty="0"/>
              <a:t>تدريب النفس على تجنب الانفعال والغضب وضبطها عندما يوجه باللوم اليك </a:t>
            </a:r>
            <a:endParaRPr lang="ar-EG" sz="4800" b="1" dirty="0">
              <a:solidFill>
                <a:srgbClr val="FFFFFF"/>
              </a:solidFill>
            </a:endParaRPr>
          </a:p>
        </p:txBody>
      </p:sp>
      <p:sp>
        <p:nvSpPr>
          <p:cNvPr id="19" name="Freeform 18"/>
          <p:cNvSpPr/>
          <p:nvPr/>
        </p:nvSpPr>
        <p:spPr>
          <a:xfrm>
            <a:off x="1322512" y="1275606"/>
            <a:ext cx="6297487" cy="760958"/>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12980065"/>
              <a:satOff val="6926"/>
              <a:lumOff val="-30196"/>
              <a:alphaOff val="0"/>
            </a:schemeClr>
          </a:fillRef>
          <a:effectRef idx="0">
            <a:schemeClr val="accent5">
              <a:hueOff val="-12980065"/>
              <a:satOff val="6926"/>
              <a:lumOff val="-30196"/>
              <a:alphaOff val="0"/>
            </a:schemeClr>
          </a:effectRef>
          <a:fontRef idx="minor">
            <a:schemeClr val="lt1"/>
          </a:fontRef>
        </p:style>
        <p:txBody>
          <a:bodyPr spcFirstLastPara="0" vert="horz" wrap="square" lIns="209550" tIns="209550" rIns="209550" bIns="209550" numCol="1" spcCol="1270" anchor="ctr" anchorCtr="0">
            <a:noAutofit/>
          </a:bodyPr>
          <a:lstStyle/>
          <a:p>
            <a:pPr algn="ctr" defTabSz="2444750" rtl="1">
              <a:lnSpc>
                <a:spcPct val="90000"/>
              </a:lnSpc>
              <a:spcAft>
                <a:spcPct val="35000"/>
              </a:spcAft>
            </a:pPr>
            <a:r>
              <a:rPr lang="ar-SA" sz="2400" b="1" dirty="0"/>
              <a:t>ابداء المشاعر للآخرين والتفاعل معهم ومشاركتهم في المناسبات المختلفة والاهتمام بهم </a:t>
            </a:r>
            <a:endParaRPr lang="ar-EG" sz="2400" b="1" dirty="0">
              <a:solidFill>
                <a:srgbClr val="FFFFFF"/>
              </a:solidFill>
            </a:endParaRPr>
          </a:p>
        </p:txBody>
      </p:sp>
    </p:spTree>
    <p:extLst>
      <p:ext uri="{BB962C8B-B14F-4D97-AF65-F5344CB8AC3E}">
        <p14:creationId xmlns:p14="http://schemas.microsoft.com/office/powerpoint/2010/main" xmlns="" val="167903892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1000"/>
                                        <p:tgtEl>
                                          <p:spTgt spid="17"/>
                                        </p:tgtEl>
                                      </p:cBhvr>
                                    </p:animEffect>
                                    <p:anim calcmode="lin" valueType="num">
                                      <p:cBhvr>
                                        <p:cTn id="22" dur="1000" fill="hold"/>
                                        <p:tgtEl>
                                          <p:spTgt spid="17"/>
                                        </p:tgtEl>
                                        <p:attrNameLst>
                                          <p:attrName>ppt_x</p:attrName>
                                        </p:attrNameLst>
                                      </p:cBhvr>
                                      <p:tavLst>
                                        <p:tav tm="0">
                                          <p:val>
                                            <p:strVal val="#ppt_x"/>
                                          </p:val>
                                        </p:tav>
                                        <p:tav tm="100000">
                                          <p:val>
                                            <p:strVal val="#ppt_x"/>
                                          </p:val>
                                        </p:tav>
                                      </p:tavLst>
                                    </p:anim>
                                    <p:anim calcmode="lin" valueType="num">
                                      <p:cBhvr>
                                        <p:cTn id="2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1" name="Title 1"/>
          <p:cNvSpPr txBox="1">
            <a:spLocks/>
          </p:cNvSpPr>
          <p:nvPr/>
        </p:nvSpPr>
        <p:spPr bwMode="auto">
          <a:xfrm>
            <a:off x="457200" y="206375"/>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rtl="1"/>
            <a:r>
              <a:rPr lang="ar-SA" sz="3200" b="1" dirty="0"/>
              <a:t>إقامة علاقات اجتماعية ناجحة مع الآخرين</a:t>
            </a:r>
            <a:endParaRPr lang="fr-FR" sz="3200" b="1" dirty="0">
              <a:solidFill>
                <a:srgbClr val="000000"/>
              </a:solidFill>
            </a:endParaRPr>
          </a:p>
        </p:txBody>
      </p:sp>
      <p:sp>
        <p:nvSpPr>
          <p:cNvPr id="17" name="Freeform 16"/>
          <p:cNvSpPr/>
          <p:nvPr/>
        </p:nvSpPr>
        <p:spPr>
          <a:xfrm>
            <a:off x="1331640" y="3322960"/>
            <a:ext cx="6297487" cy="760958"/>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7788040"/>
              <a:satOff val="4156"/>
              <a:lumOff val="-18118"/>
              <a:alphaOff val="0"/>
            </a:schemeClr>
          </a:fillRef>
          <a:effectRef idx="0">
            <a:schemeClr val="accent5">
              <a:hueOff val="-7788040"/>
              <a:satOff val="4156"/>
              <a:lumOff val="-18118"/>
              <a:alphaOff val="0"/>
            </a:schemeClr>
          </a:effectRef>
          <a:fontRef idx="minor">
            <a:schemeClr val="lt1"/>
          </a:fontRef>
        </p:style>
        <p:txBody>
          <a:bodyPr spcFirstLastPara="0" vert="horz" wrap="square" lIns="198120" tIns="198120" rIns="198120" bIns="198120" numCol="1" spcCol="1270" anchor="ctr" anchorCtr="0">
            <a:noAutofit/>
          </a:bodyPr>
          <a:lstStyle/>
          <a:p>
            <a:pPr lvl="0" algn="ctr" rtl="1"/>
            <a:r>
              <a:rPr lang="ar-SA" sz="2400" b="1" dirty="0"/>
              <a:t>ان يكون الحديث مع الطرف الآخر بحدود ولا يتطرق للمساس بأشياء شخصية تسبب الضيق للطرف الآخر </a:t>
            </a:r>
            <a:endParaRPr lang="en-US" sz="2400" b="1" dirty="0"/>
          </a:p>
        </p:txBody>
      </p:sp>
      <p:sp>
        <p:nvSpPr>
          <p:cNvPr id="18" name="Freeform 17"/>
          <p:cNvSpPr/>
          <p:nvPr/>
        </p:nvSpPr>
        <p:spPr>
          <a:xfrm>
            <a:off x="1331640" y="2314848"/>
            <a:ext cx="6297487" cy="760958"/>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10384052"/>
              <a:satOff val="5541"/>
              <a:lumOff val="-24157"/>
              <a:alphaOff val="0"/>
            </a:schemeClr>
          </a:fillRef>
          <a:effectRef idx="0">
            <a:schemeClr val="accent5">
              <a:hueOff val="-10384052"/>
              <a:satOff val="5541"/>
              <a:lumOff val="-24157"/>
              <a:alphaOff val="0"/>
            </a:schemeClr>
          </a:effectRef>
          <a:fontRef idx="minor">
            <a:schemeClr val="lt1"/>
          </a:fontRef>
        </p:style>
        <p:txBody>
          <a:bodyPr spcFirstLastPara="0" vert="horz" wrap="square" lIns="198120" tIns="198120" rIns="198120" bIns="198120" numCol="1" spcCol="1270" anchor="ctr" anchorCtr="0">
            <a:noAutofit/>
          </a:bodyPr>
          <a:lstStyle/>
          <a:p>
            <a:pPr lvl="0" algn="ctr" rtl="1"/>
            <a:r>
              <a:rPr lang="ar-SA" sz="2400" b="1" dirty="0"/>
              <a:t>خدمة الاخرين وتقديم يد العون لهم ومساعدتهم </a:t>
            </a:r>
            <a:endParaRPr lang="en-US" sz="2400" b="1" dirty="0"/>
          </a:p>
        </p:txBody>
      </p:sp>
      <p:sp>
        <p:nvSpPr>
          <p:cNvPr id="19" name="Freeform 18"/>
          <p:cNvSpPr/>
          <p:nvPr/>
        </p:nvSpPr>
        <p:spPr>
          <a:xfrm>
            <a:off x="1322512" y="1275606"/>
            <a:ext cx="6297487" cy="760958"/>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12980065"/>
              <a:satOff val="6926"/>
              <a:lumOff val="-30196"/>
              <a:alphaOff val="0"/>
            </a:schemeClr>
          </a:fillRef>
          <a:effectRef idx="0">
            <a:schemeClr val="accent5">
              <a:hueOff val="-12980065"/>
              <a:satOff val="6926"/>
              <a:lumOff val="-30196"/>
              <a:alphaOff val="0"/>
            </a:schemeClr>
          </a:effectRef>
          <a:fontRef idx="minor">
            <a:schemeClr val="lt1"/>
          </a:fontRef>
        </p:style>
        <p:txBody>
          <a:bodyPr spcFirstLastPara="0" vert="horz" wrap="square" lIns="209550" tIns="209550" rIns="209550" bIns="209550" numCol="1" spcCol="1270" anchor="ctr" anchorCtr="0">
            <a:noAutofit/>
          </a:bodyPr>
          <a:lstStyle/>
          <a:p>
            <a:pPr lvl="0" algn="ctr" rtl="1"/>
            <a:r>
              <a:rPr lang="ar-SA" sz="2400" b="1" dirty="0"/>
              <a:t>تقديم الهدية وان تكون في الوقت المناسب والمكان المناسب وان تناسب من تهدى اليه</a:t>
            </a:r>
            <a:endParaRPr lang="en-US" sz="2400" b="1" dirty="0"/>
          </a:p>
        </p:txBody>
      </p:sp>
    </p:spTree>
    <p:extLst>
      <p:ext uri="{BB962C8B-B14F-4D97-AF65-F5344CB8AC3E}">
        <p14:creationId xmlns:p14="http://schemas.microsoft.com/office/powerpoint/2010/main" xmlns="" val="416905326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1000"/>
                                        <p:tgtEl>
                                          <p:spTgt spid="17"/>
                                        </p:tgtEl>
                                      </p:cBhvr>
                                    </p:animEffect>
                                    <p:anim calcmode="lin" valueType="num">
                                      <p:cBhvr>
                                        <p:cTn id="22" dur="1000" fill="hold"/>
                                        <p:tgtEl>
                                          <p:spTgt spid="17"/>
                                        </p:tgtEl>
                                        <p:attrNameLst>
                                          <p:attrName>ppt_x</p:attrName>
                                        </p:attrNameLst>
                                      </p:cBhvr>
                                      <p:tavLst>
                                        <p:tav tm="0">
                                          <p:val>
                                            <p:strVal val="#ppt_x"/>
                                          </p:val>
                                        </p:tav>
                                        <p:tav tm="100000">
                                          <p:val>
                                            <p:strVal val="#ppt_x"/>
                                          </p:val>
                                        </p:tav>
                                      </p:tavLst>
                                    </p:anim>
                                    <p:anim calcmode="lin" valueType="num">
                                      <p:cBhvr>
                                        <p:cTn id="2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1" name="Title 1"/>
          <p:cNvSpPr txBox="1">
            <a:spLocks/>
          </p:cNvSpPr>
          <p:nvPr/>
        </p:nvSpPr>
        <p:spPr bwMode="auto">
          <a:xfrm>
            <a:off x="457200" y="206375"/>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rtl="1"/>
            <a:r>
              <a:rPr lang="ar-SA" sz="3200" b="1" dirty="0"/>
              <a:t>إقامة علاقات اجتماعية ناجحة مع الآخرين</a:t>
            </a:r>
            <a:endParaRPr lang="fr-FR" sz="3200" b="1" dirty="0">
              <a:solidFill>
                <a:srgbClr val="000000"/>
              </a:solidFill>
            </a:endParaRPr>
          </a:p>
        </p:txBody>
      </p:sp>
      <p:sp>
        <p:nvSpPr>
          <p:cNvPr id="17" name="Freeform 16"/>
          <p:cNvSpPr/>
          <p:nvPr/>
        </p:nvSpPr>
        <p:spPr>
          <a:xfrm>
            <a:off x="1331640" y="3322960"/>
            <a:ext cx="6297487" cy="760958"/>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7788040"/>
              <a:satOff val="4156"/>
              <a:lumOff val="-18118"/>
              <a:alphaOff val="0"/>
            </a:schemeClr>
          </a:fillRef>
          <a:effectRef idx="0">
            <a:schemeClr val="accent5">
              <a:hueOff val="-7788040"/>
              <a:satOff val="4156"/>
              <a:lumOff val="-18118"/>
              <a:alphaOff val="0"/>
            </a:schemeClr>
          </a:effectRef>
          <a:fontRef idx="minor">
            <a:schemeClr val="lt1"/>
          </a:fontRef>
        </p:style>
        <p:txBody>
          <a:bodyPr spcFirstLastPara="0" vert="horz" wrap="square" lIns="198120" tIns="198120" rIns="198120" bIns="198120" numCol="1" spcCol="1270" anchor="ctr" anchorCtr="0">
            <a:noAutofit/>
          </a:bodyPr>
          <a:lstStyle/>
          <a:p>
            <a:pPr lvl="0" algn="ctr" rtl="1"/>
            <a:r>
              <a:rPr lang="ar-SA" sz="2400" b="1" dirty="0" smtClean="0"/>
              <a:t>التعرف </a:t>
            </a:r>
            <a:r>
              <a:rPr lang="ar-SA" sz="2400" b="1" dirty="0"/>
              <a:t>على ميول واهتمامات الطرف الآخر وطرق تفكيرهم ما يحبون وما يكرهون</a:t>
            </a:r>
            <a:endParaRPr lang="en-US" sz="2400" b="1" dirty="0"/>
          </a:p>
        </p:txBody>
      </p:sp>
      <p:sp>
        <p:nvSpPr>
          <p:cNvPr id="18" name="Freeform 17"/>
          <p:cNvSpPr/>
          <p:nvPr/>
        </p:nvSpPr>
        <p:spPr>
          <a:xfrm>
            <a:off x="1331640" y="2314848"/>
            <a:ext cx="6297487" cy="760958"/>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10384052"/>
              <a:satOff val="5541"/>
              <a:lumOff val="-24157"/>
              <a:alphaOff val="0"/>
            </a:schemeClr>
          </a:fillRef>
          <a:effectRef idx="0">
            <a:schemeClr val="accent5">
              <a:hueOff val="-10384052"/>
              <a:satOff val="5541"/>
              <a:lumOff val="-24157"/>
              <a:alphaOff val="0"/>
            </a:schemeClr>
          </a:effectRef>
          <a:fontRef idx="minor">
            <a:schemeClr val="lt1"/>
          </a:fontRef>
        </p:style>
        <p:txBody>
          <a:bodyPr spcFirstLastPara="0" vert="horz" wrap="square" lIns="198120" tIns="198120" rIns="198120" bIns="198120" numCol="1" spcCol="1270" anchor="ctr" anchorCtr="0">
            <a:noAutofit/>
          </a:bodyPr>
          <a:lstStyle/>
          <a:p>
            <a:pPr lvl="0" algn="ctr" rtl="1"/>
            <a:r>
              <a:rPr lang="ar-SA" sz="2400" b="1" dirty="0" smtClean="0"/>
              <a:t>وضع </a:t>
            </a:r>
            <a:r>
              <a:rPr lang="ar-SA" sz="2400" b="1" dirty="0"/>
              <a:t>الاعذار للطرف الآخر وتجنب غيبته او سبه وشتمه </a:t>
            </a:r>
            <a:endParaRPr lang="en-US" sz="2400" b="1" dirty="0"/>
          </a:p>
        </p:txBody>
      </p:sp>
      <p:sp>
        <p:nvSpPr>
          <p:cNvPr id="19" name="Freeform 18"/>
          <p:cNvSpPr/>
          <p:nvPr/>
        </p:nvSpPr>
        <p:spPr>
          <a:xfrm>
            <a:off x="1322512" y="1275606"/>
            <a:ext cx="6297487" cy="760958"/>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12980065"/>
              <a:satOff val="6926"/>
              <a:lumOff val="-30196"/>
              <a:alphaOff val="0"/>
            </a:schemeClr>
          </a:fillRef>
          <a:effectRef idx="0">
            <a:schemeClr val="accent5">
              <a:hueOff val="-12980065"/>
              <a:satOff val="6926"/>
              <a:lumOff val="-30196"/>
              <a:alphaOff val="0"/>
            </a:schemeClr>
          </a:effectRef>
          <a:fontRef idx="minor">
            <a:schemeClr val="lt1"/>
          </a:fontRef>
        </p:style>
        <p:txBody>
          <a:bodyPr spcFirstLastPara="0" vert="horz" wrap="square" lIns="209550" tIns="209550" rIns="209550" bIns="209550" numCol="1" spcCol="1270" anchor="ctr" anchorCtr="0">
            <a:noAutofit/>
          </a:bodyPr>
          <a:lstStyle/>
          <a:p>
            <a:pPr lvl="0" algn="ctr" rtl="1"/>
            <a:r>
              <a:rPr lang="ar-SA" sz="2400" b="1" dirty="0"/>
              <a:t>قبول الحق من الطرف الآخر اذا كان صحيحا وعدم الانتقاص من حقهم </a:t>
            </a:r>
            <a:endParaRPr lang="en-US" sz="2400" b="1" dirty="0"/>
          </a:p>
        </p:txBody>
      </p:sp>
    </p:spTree>
    <p:extLst>
      <p:ext uri="{BB962C8B-B14F-4D97-AF65-F5344CB8AC3E}">
        <p14:creationId xmlns:p14="http://schemas.microsoft.com/office/powerpoint/2010/main" xmlns="" val="79499238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1000"/>
                                        <p:tgtEl>
                                          <p:spTgt spid="17"/>
                                        </p:tgtEl>
                                      </p:cBhvr>
                                    </p:animEffect>
                                    <p:anim calcmode="lin" valueType="num">
                                      <p:cBhvr>
                                        <p:cTn id="22" dur="1000" fill="hold"/>
                                        <p:tgtEl>
                                          <p:spTgt spid="17"/>
                                        </p:tgtEl>
                                        <p:attrNameLst>
                                          <p:attrName>ppt_x</p:attrName>
                                        </p:attrNameLst>
                                      </p:cBhvr>
                                      <p:tavLst>
                                        <p:tav tm="0">
                                          <p:val>
                                            <p:strVal val="#ppt_x"/>
                                          </p:val>
                                        </p:tav>
                                        <p:tav tm="100000">
                                          <p:val>
                                            <p:strVal val="#ppt_x"/>
                                          </p:val>
                                        </p:tav>
                                      </p:tavLst>
                                    </p:anim>
                                    <p:anim calcmode="lin" valueType="num">
                                      <p:cBhvr>
                                        <p:cTn id="2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1" name="Title 1"/>
          <p:cNvSpPr txBox="1">
            <a:spLocks/>
          </p:cNvSpPr>
          <p:nvPr/>
        </p:nvSpPr>
        <p:spPr bwMode="auto">
          <a:xfrm>
            <a:off x="457200" y="206375"/>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rtl="1"/>
            <a:r>
              <a:rPr lang="ar-SA" sz="3200" b="1" dirty="0"/>
              <a:t>إقامة علاقات اجتماعية ناجحة مع الآخرين</a:t>
            </a:r>
            <a:endParaRPr lang="fr-FR" sz="3200" b="1" dirty="0">
              <a:solidFill>
                <a:srgbClr val="000000"/>
              </a:solidFill>
            </a:endParaRPr>
          </a:p>
        </p:txBody>
      </p:sp>
      <p:sp>
        <p:nvSpPr>
          <p:cNvPr id="17" name="Freeform 16"/>
          <p:cNvSpPr/>
          <p:nvPr/>
        </p:nvSpPr>
        <p:spPr>
          <a:xfrm>
            <a:off x="1331640" y="3322960"/>
            <a:ext cx="6297487" cy="760958"/>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7788040"/>
              <a:satOff val="4156"/>
              <a:lumOff val="-18118"/>
              <a:alphaOff val="0"/>
            </a:schemeClr>
          </a:fillRef>
          <a:effectRef idx="0">
            <a:schemeClr val="accent5">
              <a:hueOff val="-7788040"/>
              <a:satOff val="4156"/>
              <a:lumOff val="-18118"/>
              <a:alphaOff val="0"/>
            </a:schemeClr>
          </a:effectRef>
          <a:fontRef idx="minor">
            <a:schemeClr val="lt1"/>
          </a:fontRef>
        </p:style>
        <p:txBody>
          <a:bodyPr spcFirstLastPara="0" vert="horz" wrap="square" lIns="198120" tIns="198120" rIns="198120" bIns="198120" numCol="1" spcCol="1270" anchor="ctr" anchorCtr="0">
            <a:noAutofit/>
          </a:bodyPr>
          <a:lstStyle/>
          <a:p>
            <a:pPr lvl="0" algn="ctr" rtl="1"/>
            <a:r>
              <a:rPr lang="ar-SA" sz="2400" b="1" dirty="0" smtClean="0"/>
              <a:t>تعلم </a:t>
            </a:r>
            <a:r>
              <a:rPr lang="ar-SA" sz="2400" b="1" dirty="0"/>
              <a:t>الأنصات وفن الحوار </a:t>
            </a:r>
            <a:endParaRPr lang="en-US" sz="2400" b="1" dirty="0"/>
          </a:p>
        </p:txBody>
      </p:sp>
      <p:sp>
        <p:nvSpPr>
          <p:cNvPr id="18" name="Freeform 17"/>
          <p:cNvSpPr/>
          <p:nvPr/>
        </p:nvSpPr>
        <p:spPr>
          <a:xfrm>
            <a:off x="1331640" y="2314848"/>
            <a:ext cx="6297487" cy="760958"/>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10384052"/>
              <a:satOff val="5541"/>
              <a:lumOff val="-24157"/>
              <a:alphaOff val="0"/>
            </a:schemeClr>
          </a:fillRef>
          <a:effectRef idx="0">
            <a:schemeClr val="accent5">
              <a:hueOff val="-10384052"/>
              <a:satOff val="5541"/>
              <a:lumOff val="-24157"/>
              <a:alphaOff val="0"/>
            </a:schemeClr>
          </a:effectRef>
          <a:fontRef idx="minor">
            <a:schemeClr val="lt1"/>
          </a:fontRef>
        </p:style>
        <p:txBody>
          <a:bodyPr spcFirstLastPara="0" vert="horz" wrap="square" lIns="198120" tIns="198120" rIns="198120" bIns="198120" numCol="1" spcCol="1270" anchor="ctr" anchorCtr="0">
            <a:noAutofit/>
          </a:bodyPr>
          <a:lstStyle/>
          <a:p>
            <a:pPr lvl="0" algn="ctr" rtl="1"/>
            <a:r>
              <a:rPr lang="ar-SA" sz="2400" b="1" dirty="0" smtClean="0"/>
              <a:t>أن </a:t>
            </a:r>
            <a:r>
              <a:rPr lang="ar-SA" sz="2400" b="1" dirty="0"/>
              <a:t>يكن الحب موافقا للسلوك وغير متكلفا </a:t>
            </a:r>
            <a:endParaRPr lang="en-US" sz="2400" b="1" dirty="0"/>
          </a:p>
        </p:txBody>
      </p:sp>
      <p:sp>
        <p:nvSpPr>
          <p:cNvPr id="19" name="Freeform 18"/>
          <p:cNvSpPr/>
          <p:nvPr/>
        </p:nvSpPr>
        <p:spPr>
          <a:xfrm>
            <a:off x="1322512" y="1275606"/>
            <a:ext cx="6297487" cy="760958"/>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12980065"/>
              <a:satOff val="6926"/>
              <a:lumOff val="-30196"/>
              <a:alphaOff val="0"/>
            </a:schemeClr>
          </a:fillRef>
          <a:effectRef idx="0">
            <a:schemeClr val="accent5">
              <a:hueOff val="-12980065"/>
              <a:satOff val="6926"/>
              <a:lumOff val="-30196"/>
              <a:alphaOff val="0"/>
            </a:schemeClr>
          </a:effectRef>
          <a:fontRef idx="minor">
            <a:schemeClr val="lt1"/>
          </a:fontRef>
        </p:style>
        <p:txBody>
          <a:bodyPr spcFirstLastPara="0" vert="horz" wrap="square" lIns="209550" tIns="209550" rIns="209550" bIns="209550" numCol="1" spcCol="1270" anchor="ctr" anchorCtr="0">
            <a:noAutofit/>
          </a:bodyPr>
          <a:lstStyle/>
          <a:p>
            <a:pPr lvl="0" algn="ctr" rtl="1"/>
            <a:r>
              <a:rPr lang="ar-SA" sz="2400" b="1" dirty="0" smtClean="0"/>
              <a:t>استخدام </a:t>
            </a:r>
            <a:r>
              <a:rPr lang="ar-SA" sz="2400" b="1" dirty="0"/>
              <a:t>التلميح لا التصريح عندما يسؤك تصرف </a:t>
            </a:r>
            <a:r>
              <a:rPr lang="ar-EG" sz="2400" b="1" dirty="0" smtClean="0"/>
              <a:t/>
            </a:r>
            <a:br>
              <a:rPr lang="ar-EG" sz="2400" b="1" dirty="0" smtClean="0"/>
            </a:br>
            <a:r>
              <a:rPr lang="ar-SA" sz="2400" b="1" dirty="0" smtClean="0"/>
              <a:t>الطرف </a:t>
            </a:r>
            <a:r>
              <a:rPr lang="ar-SA" sz="2400" b="1" dirty="0"/>
              <a:t>الآخر </a:t>
            </a:r>
            <a:endParaRPr lang="en-US" sz="2400" b="1" dirty="0"/>
          </a:p>
        </p:txBody>
      </p:sp>
    </p:spTree>
    <p:extLst>
      <p:ext uri="{BB962C8B-B14F-4D97-AF65-F5344CB8AC3E}">
        <p14:creationId xmlns:p14="http://schemas.microsoft.com/office/powerpoint/2010/main" xmlns="" val="49124166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1000"/>
                                        <p:tgtEl>
                                          <p:spTgt spid="17"/>
                                        </p:tgtEl>
                                      </p:cBhvr>
                                    </p:animEffect>
                                    <p:anim calcmode="lin" valueType="num">
                                      <p:cBhvr>
                                        <p:cTn id="22" dur="1000" fill="hold"/>
                                        <p:tgtEl>
                                          <p:spTgt spid="17"/>
                                        </p:tgtEl>
                                        <p:attrNameLst>
                                          <p:attrName>ppt_x</p:attrName>
                                        </p:attrNameLst>
                                      </p:cBhvr>
                                      <p:tavLst>
                                        <p:tav tm="0">
                                          <p:val>
                                            <p:strVal val="#ppt_x"/>
                                          </p:val>
                                        </p:tav>
                                        <p:tav tm="100000">
                                          <p:val>
                                            <p:strVal val="#ppt_x"/>
                                          </p:val>
                                        </p:tav>
                                      </p:tavLst>
                                    </p:anim>
                                    <p:anim calcmode="lin" valueType="num">
                                      <p:cBhvr>
                                        <p:cTn id="2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1" name="Title 1"/>
          <p:cNvSpPr txBox="1">
            <a:spLocks/>
          </p:cNvSpPr>
          <p:nvPr/>
        </p:nvSpPr>
        <p:spPr bwMode="auto">
          <a:xfrm>
            <a:off x="457200" y="206375"/>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rtl="1"/>
            <a:r>
              <a:rPr lang="ar-SA" sz="3200" b="1" dirty="0"/>
              <a:t>إقامة علاقات اجتماعية ناجحة مع الآخرين</a:t>
            </a:r>
            <a:endParaRPr lang="fr-FR" sz="3200" b="1" dirty="0">
              <a:solidFill>
                <a:srgbClr val="000000"/>
              </a:solidFill>
            </a:endParaRPr>
          </a:p>
        </p:txBody>
      </p:sp>
      <p:sp>
        <p:nvSpPr>
          <p:cNvPr id="18" name="Freeform 17"/>
          <p:cNvSpPr/>
          <p:nvPr/>
        </p:nvSpPr>
        <p:spPr>
          <a:xfrm>
            <a:off x="1331640" y="2746896"/>
            <a:ext cx="6297487" cy="760958"/>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10384052"/>
              <a:satOff val="5541"/>
              <a:lumOff val="-24157"/>
              <a:alphaOff val="0"/>
            </a:schemeClr>
          </a:fillRef>
          <a:effectRef idx="0">
            <a:schemeClr val="accent5">
              <a:hueOff val="-10384052"/>
              <a:satOff val="5541"/>
              <a:lumOff val="-24157"/>
              <a:alphaOff val="0"/>
            </a:schemeClr>
          </a:effectRef>
          <a:fontRef idx="minor">
            <a:schemeClr val="lt1"/>
          </a:fontRef>
        </p:style>
        <p:txBody>
          <a:bodyPr spcFirstLastPara="0" vert="horz" wrap="square" lIns="198120" tIns="198120" rIns="198120" bIns="198120" numCol="1" spcCol="1270" anchor="ctr" anchorCtr="0">
            <a:noAutofit/>
          </a:bodyPr>
          <a:lstStyle/>
          <a:p>
            <a:pPr lvl="0" algn="ctr" rtl="1"/>
            <a:r>
              <a:rPr lang="ar-SA" sz="2400" b="1" dirty="0" smtClean="0"/>
              <a:t>تدريب </a:t>
            </a:r>
            <a:r>
              <a:rPr lang="ar-SA" sz="2400" b="1" dirty="0"/>
              <a:t>النفس على عدم اساءة الظن في الآخر </a:t>
            </a:r>
            <a:endParaRPr lang="en-US" sz="2400" b="1" dirty="0"/>
          </a:p>
        </p:txBody>
      </p:sp>
      <p:sp>
        <p:nvSpPr>
          <p:cNvPr id="19" name="Freeform 18"/>
          <p:cNvSpPr/>
          <p:nvPr/>
        </p:nvSpPr>
        <p:spPr>
          <a:xfrm>
            <a:off x="1322512" y="1707654"/>
            <a:ext cx="6297487" cy="760958"/>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12980065"/>
              <a:satOff val="6926"/>
              <a:lumOff val="-30196"/>
              <a:alphaOff val="0"/>
            </a:schemeClr>
          </a:fillRef>
          <a:effectRef idx="0">
            <a:schemeClr val="accent5">
              <a:hueOff val="-12980065"/>
              <a:satOff val="6926"/>
              <a:lumOff val="-30196"/>
              <a:alphaOff val="0"/>
            </a:schemeClr>
          </a:effectRef>
          <a:fontRef idx="minor">
            <a:schemeClr val="lt1"/>
          </a:fontRef>
        </p:style>
        <p:txBody>
          <a:bodyPr spcFirstLastPara="0" vert="horz" wrap="square" lIns="209550" tIns="209550" rIns="209550" bIns="209550" numCol="1" spcCol="1270" anchor="ctr" anchorCtr="0">
            <a:noAutofit/>
          </a:bodyPr>
          <a:lstStyle/>
          <a:p>
            <a:pPr lvl="0" algn="ctr" rtl="1"/>
            <a:r>
              <a:rPr lang="ar-SA" sz="2400" b="1" dirty="0" smtClean="0"/>
              <a:t>استخدام </a:t>
            </a:r>
            <a:r>
              <a:rPr lang="ar-SA" sz="2400" b="1" dirty="0"/>
              <a:t>اتيكيت االمجاملة في الوقت والمكان المناسبين </a:t>
            </a:r>
            <a:endParaRPr lang="en-US" sz="2400" b="1" dirty="0"/>
          </a:p>
        </p:txBody>
      </p:sp>
    </p:spTree>
    <p:extLst>
      <p:ext uri="{BB962C8B-B14F-4D97-AF65-F5344CB8AC3E}">
        <p14:creationId xmlns:p14="http://schemas.microsoft.com/office/powerpoint/2010/main" xmlns="" val="336708866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1" name="Title 1"/>
          <p:cNvSpPr txBox="1">
            <a:spLocks/>
          </p:cNvSpPr>
          <p:nvPr/>
        </p:nvSpPr>
        <p:spPr bwMode="auto">
          <a:xfrm>
            <a:off x="457200" y="206375"/>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rtl="1"/>
            <a:r>
              <a:rPr lang="ar-SA" sz="3200" b="1" dirty="0"/>
              <a:t>إقامة علاقات اجتماعية ناجحة مع الآخرين</a:t>
            </a:r>
            <a:endParaRPr lang="fr-FR" sz="3200" b="1" dirty="0">
              <a:solidFill>
                <a:srgbClr val="000000"/>
              </a:solidFill>
            </a:endParaRPr>
          </a:p>
        </p:txBody>
      </p:sp>
      <p:sp>
        <p:nvSpPr>
          <p:cNvPr id="18" name="Freeform 17"/>
          <p:cNvSpPr/>
          <p:nvPr/>
        </p:nvSpPr>
        <p:spPr>
          <a:xfrm>
            <a:off x="1331640" y="2746896"/>
            <a:ext cx="6297487" cy="760958"/>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10384052"/>
              <a:satOff val="5541"/>
              <a:lumOff val="-24157"/>
              <a:alphaOff val="0"/>
            </a:schemeClr>
          </a:fillRef>
          <a:effectRef idx="0">
            <a:schemeClr val="accent5">
              <a:hueOff val="-10384052"/>
              <a:satOff val="5541"/>
              <a:lumOff val="-24157"/>
              <a:alphaOff val="0"/>
            </a:schemeClr>
          </a:effectRef>
          <a:fontRef idx="minor">
            <a:schemeClr val="lt1"/>
          </a:fontRef>
        </p:style>
        <p:txBody>
          <a:bodyPr spcFirstLastPara="0" vert="horz" wrap="square" lIns="198120" tIns="198120" rIns="198120" bIns="198120" numCol="1" spcCol="1270" anchor="ctr" anchorCtr="0">
            <a:noAutofit/>
          </a:bodyPr>
          <a:lstStyle/>
          <a:p>
            <a:pPr lvl="0" algn="ctr" rtl="1"/>
            <a:r>
              <a:rPr lang="ar-SA" sz="2400" b="1" dirty="0" smtClean="0"/>
              <a:t>جودة </a:t>
            </a:r>
            <a:r>
              <a:rPr lang="ar-SA" sz="2400" b="1" dirty="0"/>
              <a:t>التعبير وحسن الحديث والمنطق واستخدام اللباقة</a:t>
            </a:r>
            <a:endParaRPr lang="en-US" sz="2400" b="1" dirty="0"/>
          </a:p>
        </p:txBody>
      </p:sp>
      <p:sp>
        <p:nvSpPr>
          <p:cNvPr id="19" name="Freeform 18"/>
          <p:cNvSpPr/>
          <p:nvPr/>
        </p:nvSpPr>
        <p:spPr>
          <a:xfrm>
            <a:off x="1322512" y="1707654"/>
            <a:ext cx="6297487" cy="760958"/>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12980065"/>
              <a:satOff val="6926"/>
              <a:lumOff val="-30196"/>
              <a:alphaOff val="0"/>
            </a:schemeClr>
          </a:fillRef>
          <a:effectRef idx="0">
            <a:schemeClr val="accent5">
              <a:hueOff val="-12980065"/>
              <a:satOff val="6926"/>
              <a:lumOff val="-30196"/>
              <a:alphaOff val="0"/>
            </a:schemeClr>
          </a:effectRef>
          <a:fontRef idx="minor">
            <a:schemeClr val="lt1"/>
          </a:fontRef>
        </p:style>
        <p:txBody>
          <a:bodyPr spcFirstLastPara="0" vert="horz" wrap="square" lIns="209550" tIns="209550" rIns="209550" bIns="209550" numCol="1" spcCol="1270" anchor="ctr" anchorCtr="0">
            <a:noAutofit/>
          </a:bodyPr>
          <a:lstStyle/>
          <a:p>
            <a:pPr lvl="0" algn="ctr" rtl="1"/>
            <a:r>
              <a:rPr lang="ar-SA" sz="2400" b="1" dirty="0" smtClean="0"/>
              <a:t>التدريب </a:t>
            </a:r>
            <a:r>
              <a:rPr lang="ar-SA" sz="2400" b="1" dirty="0"/>
              <a:t>على عدم التكلف وتجنب الصراحة الواضحة التي تجرح الآخرين </a:t>
            </a:r>
            <a:endParaRPr lang="en-US" sz="2400" b="1" dirty="0"/>
          </a:p>
        </p:txBody>
      </p:sp>
    </p:spTree>
    <p:extLst>
      <p:ext uri="{BB962C8B-B14F-4D97-AF65-F5344CB8AC3E}">
        <p14:creationId xmlns:p14="http://schemas.microsoft.com/office/powerpoint/2010/main" xmlns="" val="276320544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Wave 1"/>
          <p:cNvSpPr/>
          <p:nvPr/>
        </p:nvSpPr>
        <p:spPr bwMode="auto">
          <a:xfrm>
            <a:off x="3131840" y="483518"/>
            <a:ext cx="2808312" cy="1319004"/>
          </a:xfrm>
          <a:prstGeom prst="wave">
            <a:avLst/>
          </a:prstGeom>
          <a:solidFill>
            <a:srgbClr val="00B05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1" anchor="t" anchorCtr="0" compatLnSpc="1">
            <a:prstTxWarp prst="textNoShape">
              <a:avLst/>
            </a:prstTxWarp>
          </a:bodyPr>
          <a:lstStyle/>
          <a:p>
            <a:pPr algn="ctr" rtl="1"/>
            <a:r>
              <a:rPr lang="ar-EG" sz="2800" b="1" dirty="0" smtClean="0">
                <a:solidFill>
                  <a:srgbClr val="000000"/>
                </a:solidFill>
              </a:rPr>
              <a:t>تطبيق</a:t>
            </a:r>
          </a:p>
        </p:txBody>
      </p:sp>
      <p:sp>
        <p:nvSpPr>
          <p:cNvPr id="3" name="Rectangle 2"/>
          <p:cNvSpPr/>
          <p:nvPr/>
        </p:nvSpPr>
        <p:spPr>
          <a:xfrm>
            <a:off x="755576" y="2110085"/>
            <a:ext cx="7632848" cy="1200329"/>
          </a:xfrm>
          <a:prstGeom prst="rect">
            <a:avLst/>
          </a:prstGeom>
        </p:spPr>
        <p:txBody>
          <a:bodyPr wrap="square">
            <a:spAutoFit/>
          </a:bodyPr>
          <a:lstStyle/>
          <a:p>
            <a:pPr algn="justLow" rtl="1"/>
            <a:r>
              <a:rPr lang="ar-EG" sz="2400" b="1" dirty="0">
                <a:solidFill>
                  <a:srgbClr val="0070C0"/>
                </a:solidFill>
              </a:rPr>
              <a:t>أمامك مجموعة من المواقف السلوكية , و المطلوب منك أن تضع السلوك الأنسب لكل موقف و تذكر أنه قد يكون هناك أكثر من حل (احرص على أن تكون إجابتك ذكية اجتماعيا)..</a:t>
            </a:r>
          </a:p>
        </p:txBody>
      </p:sp>
    </p:spTree>
    <p:extLst>
      <p:ext uri="{BB962C8B-B14F-4D97-AF65-F5344CB8AC3E}">
        <p14:creationId xmlns:p14="http://schemas.microsoft.com/office/powerpoint/2010/main" xmlns="" val="46453711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1" name="Title 1"/>
          <p:cNvSpPr txBox="1">
            <a:spLocks/>
          </p:cNvSpPr>
          <p:nvPr/>
        </p:nvSpPr>
        <p:spPr bwMode="auto">
          <a:xfrm>
            <a:off x="457200" y="206375"/>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rtl="1"/>
            <a:r>
              <a:rPr lang="ar-EG" sz="3200" b="1" dirty="0" smtClean="0">
                <a:solidFill>
                  <a:srgbClr val="000000"/>
                </a:solidFill>
              </a:rPr>
              <a:t>المواقف السلوكية</a:t>
            </a:r>
            <a:endParaRPr lang="fr-FR" sz="3200" b="1" dirty="0">
              <a:solidFill>
                <a:srgbClr val="000000"/>
              </a:solidFill>
            </a:endParaRPr>
          </a:p>
        </p:txBody>
      </p:sp>
      <p:sp>
        <p:nvSpPr>
          <p:cNvPr id="19" name="Freeform 18"/>
          <p:cNvSpPr/>
          <p:nvPr/>
        </p:nvSpPr>
        <p:spPr>
          <a:xfrm>
            <a:off x="1322511" y="1303050"/>
            <a:ext cx="6297487" cy="2160240"/>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12980065"/>
              <a:satOff val="6926"/>
              <a:lumOff val="-30196"/>
              <a:alphaOff val="0"/>
            </a:schemeClr>
          </a:fillRef>
          <a:effectRef idx="0">
            <a:schemeClr val="accent5">
              <a:hueOff val="-12980065"/>
              <a:satOff val="6926"/>
              <a:lumOff val="-30196"/>
              <a:alphaOff val="0"/>
            </a:schemeClr>
          </a:effectRef>
          <a:fontRef idx="minor">
            <a:schemeClr val="lt1"/>
          </a:fontRef>
        </p:style>
        <p:txBody>
          <a:bodyPr spcFirstLastPara="0" vert="horz" wrap="square" lIns="209550" tIns="209550" rIns="209550" bIns="209550" numCol="1" spcCol="1270" anchor="ctr" anchorCtr="0">
            <a:noAutofit/>
          </a:bodyPr>
          <a:lstStyle/>
          <a:p>
            <a:pPr lvl="0" algn="r" rtl="1"/>
            <a:r>
              <a:rPr lang="ar-SA" sz="2400" b="1" dirty="0"/>
              <a:t>رئيس عمل لديه اثنان من الموظفين الأكفاء ، لكن علاقتهما ببعض غير طيبة فمن المفضل أن : </a:t>
            </a:r>
            <a:r>
              <a:rPr lang="ar-SA" sz="2400" b="1" dirty="0" smtClean="0"/>
              <a:t>...........................</a:t>
            </a:r>
            <a:endParaRPr lang="en-US" sz="2400" dirty="0"/>
          </a:p>
        </p:txBody>
      </p:sp>
    </p:spTree>
    <p:extLst>
      <p:ext uri="{BB962C8B-B14F-4D97-AF65-F5344CB8AC3E}">
        <p14:creationId xmlns:p14="http://schemas.microsoft.com/office/powerpoint/2010/main" xmlns="" val="271893190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170" name="Title 1"/>
          <p:cNvSpPr>
            <a:spLocks noGrp="1"/>
          </p:cNvSpPr>
          <p:nvPr>
            <p:ph type="title" idx="4294967295"/>
          </p:nvPr>
        </p:nvSpPr>
        <p:spPr/>
        <p:txBody>
          <a:bodyPr/>
          <a:lstStyle/>
          <a:p>
            <a:pPr rtl="1"/>
            <a:r>
              <a:rPr lang="ar-EG" sz="3200" dirty="0"/>
              <a:t>أشهر قواعد الــتأثير في الناس</a:t>
            </a:r>
            <a:endParaRPr lang="fr-FR" sz="3200" dirty="0"/>
          </a:p>
        </p:txBody>
      </p:sp>
      <p:sp>
        <p:nvSpPr>
          <p:cNvPr id="7171" name="Content Placeholder 2"/>
          <p:cNvSpPr>
            <a:spLocks noGrp="1"/>
          </p:cNvSpPr>
          <p:nvPr>
            <p:ph idx="4294967295"/>
          </p:nvPr>
        </p:nvSpPr>
        <p:spPr/>
        <p:txBody>
          <a:bodyPr/>
          <a:lstStyle/>
          <a:p>
            <a:pPr marL="0" indent="0" algn="justLow" rtl="1">
              <a:buNone/>
            </a:pPr>
            <a:r>
              <a:rPr lang="ar-EG" altLang="zh-CN" sz="2800" dirty="0">
                <a:solidFill>
                  <a:srgbClr val="002060"/>
                </a:solidFill>
                <a:ea typeface="SimSun" pitchFamily="2" charset="-122"/>
              </a:rPr>
              <a:t>من أشهر قوانين التأثير والتأثر من الناس (قانون تارد) وهو </a:t>
            </a:r>
            <a:r>
              <a:rPr lang="ar-EG" altLang="zh-CN" sz="2800" dirty="0" smtClean="0">
                <a:solidFill>
                  <a:srgbClr val="002060"/>
                </a:solidFill>
                <a:ea typeface="SimSun" pitchFamily="2" charset="-122"/>
              </a:rPr>
              <a:t>قانون</a:t>
            </a:r>
            <a:br>
              <a:rPr lang="ar-EG" altLang="zh-CN" sz="2800" dirty="0" smtClean="0">
                <a:solidFill>
                  <a:srgbClr val="002060"/>
                </a:solidFill>
                <a:ea typeface="SimSun" pitchFamily="2" charset="-122"/>
              </a:rPr>
            </a:br>
            <a:r>
              <a:rPr lang="ar-EG" altLang="zh-CN" sz="2800" dirty="0" smtClean="0">
                <a:solidFill>
                  <a:srgbClr val="002060"/>
                </a:solidFill>
                <a:ea typeface="SimSun" pitchFamily="2" charset="-122"/>
              </a:rPr>
              <a:t>* </a:t>
            </a:r>
            <a:r>
              <a:rPr lang="ar-EG" altLang="zh-CN" sz="2800" dirty="0">
                <a:solidFill>
                  <a:srgbClr val="002060"/>
                </a:solidFill>
                <a:ea typeface="SimSun" pitchFamily="2" charset="-122"/>
              </a:rPr>
              <a:t>الباطن الظاهر* ويقول</a:t>
            </a:r>
            <a:r>
              <a:rPr lang="ar-EG" altLang="zh-CN" sz="2800" dirty="0" smtClean="0">
                <a:solidFill>
                  <a:srgbClr val="002060"/>
                </a:solidFill>
                <a:ea typeface="SimSun" pitchFamily="2" charset="-122"/>
              </a:rPr>
              <a:t>:</a:t>
            </a:r>
          </a:p>
          <a:p>
            <a:pPr algn="r" rtl="1">
              <a:buFont typeface="Wingdings" pitchFamily="2" charset="2"/>
              <a:buChar char="ü"/>
            </a:pPr>
            <a:r>
              <a:rPr lang="ar-EG" altLang="zh-CN" sz="2800" dirty="0" smtClean="0">
                <a:solidFill>
                  <a:srgbClr val="002060"/>
                </a:solidFill>
                <a:ea typeface="SimSun" pitchFamily="2" charset="-122"/>
              </a:rPr>
              <a:t>إن </a:t>
            </a:r>
            <a:r>
              <a:rPr lang="ar-EG" altLang="zh-CN" sz="2800" dirty="0">
                <a:solidFill>
                  <a:srgbClr val="002060"/>
                </a:solidFill>
                <a:ea typeface="SimSun" pitchFamily="2" charset="-122"/>
              </a:rPr>
              <a:t>عمليات التأثير والتأثر تخضع لوجود علاقة بين ما هو ظاهر في شعورك وما هو باطن في داخلك </a:t>
            </a:r>
          </a:p>
          <a:p>
            <a:pPr algn="r" rtl="1">
              <a:buFont typeface="Wingdings" pitchFamily="2" charset="2"/>
              <a:buChar char="ü"/>
            </a:pPr>
            <a:r>
              <a:rPr lang="ar-EG" altLang="zh-CN" sz="2800" dirty="0" smtClean="0">
                <a:solidFill>
                  <a:srgbClr val="002060"/>
                </a:solidFill>
                <a:ea typeface="SimSun" pitchFamily="2" charset="-122"/>
              </a:rPr>
              <a:t>إن </a:t>
            </a:r>
            <a:r>
              <a:rPr lang="ar-EG" altLang="zh-CN" sz="2800" dirty="0">
                <a:solidFill>
                  <a:srgbClr val="002060"/>
                </a:solidFill>
                <a:ea typeface="SimSun" pitchFamily="2" charset="-122"/>
              </a:rPr>
              <a:t>تقليد الباطن متقدم على تقليد الظاهر </a:t>
            </a:r>
          </a:p>
          <a:p>
            <a:pPr marL="0" indent="0" algn="ctr" rtl="1">
              <a:buNone/>
            </a:pPr>
            <a:r>
              <a:rPr lang="ar-EG" altLang="zh-CN" sz="2400" b="1" dirty="0">
                <a:solidFill>
                  <a:srgbClr val="7030A0"/>
                </a:solidFill>
                <a:ea typeface="SimSun" pitchFamily="2" charset="-122"/>
              </a:rPr>
              <a:t>بمعنى أننا حين نتأثر نبدأ بتقليد الأفكار والعواطف قبل تقليدنا للأشخاص في أزيائهم وأحوالهم ؛ وانتقال الأفكار والمعاني أسرع من انتقال </a:t>
            </a:r>
            <a:r>
              <a:rPr lang="ar-EG" altLang="zh-CN" sz="2400" b="1" dirty="0" smtClean="0">
                <a:solidFill>
                  <a:srgbClr val="7030A0"/>
                </a:solidFill>
                <a:ea typeface="SimSun" pitchFamily="2" charset="-122"/>
              </a:rPr>
              <a:t>الألفاظ</a:t>
            </a:r>
            <a:endParaRPr lang="ar-EG" altLang="zh-CN" sz="2400" b="1" dirty="0">
              <a:solidFill>
                <a:srgbClr val="7030A0"/>
              </a:solidFill>
              <a:ea typeface="SimSun" pitchFamily="2" charset="-122"/>
            </a:endParaRPr>
          </a:p>
          <a:p>
            <a:pPr marL="0" indent="0" algn="r" rtl="1">
              <a:buNone/>
            </a:pPr>
            <a:endParaRPr lang="ar-EG" altLang="zh-CN" sz="2800" dirty="0">
              <a:solidFill>
                <a:srgbClr val="002060"/>
              </a:solidFill>
              <a:ea typeface="SimSun" pitchFamily="2" charset="-122"/>
            </a:endParaRPr>
          </a:p>
        </p:txBody>
      </p:sp>
    </p:spTree>
    <p:extLst>
      <p:ext uri="{BB962C8B-B14F-4D97-AF65-F5344CB8AC3E}">
        <p14:creationId xmlns:p14="http://schemas.microsoft.com/office/powerpoint/2010/main" xmlns="" val="4287537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171">
                                            <p:txEl>
                                              <p:pRg st="1" end="1"/>
                                            </p:txEl>
                                          </p:spTgt>
                                        </p:tgtEl>
                                        <p:attrNameLst>
                                          <p:attrName>style.visibility</p:attrName>
                                        </p:attrNameLst>
                                      </p:cBhvr>
                                      <p:to>
                                        <p:strVal val="visible"/>
                                      </p:to>
                                    </p:set>
                                    <p:animEffect transition="in" filter="barn(inVertical)">
                                      <p:cBhvr>
                                        <p:cTn id="7" dur="500"/>
                                        <p:tgtEl>
                                          <p:spTgt spid="717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171">
                                            <p:txEl>
                                              <p:pRg st="2" end="2"/>
                                            </p:txEl>
                                          </p:spTgt>
                                        </p:tgtEl>
                                        <p:attrNameLst>
                                          <p:attrName>style.visibility</p:attrName>
                                        </p:attrNameLst>
                                      </p:cBhvr>
                                      <p:to>
                                        <p:strVal val="visible"/>
                                      </p:to>
                                    </p:set>
                                    <p:animEffect transition="in" filter="barn(inVertical)">
                                      <p:cBhvr>
                                        <p:cTn id="12" dur="500"/>
                                        <p:tgtEl>
                                          <p:spTgt spid="717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171">
                                            <p:txEl>
                                              <p:pRg st="3" end="3"/>
                                            </p:txEl>
                                          </p:spTgt>
                                        </p:tgtEl>
                                        <p:attrNameLst>
                                          <p:attrName>style.visibility</p:attrName>
                                        </p:attrNameLst>
                                      </p:cBhvr>
                                      <p:to>
                                        <p:strVal val="visible"/>
                                      </p:to>
                                    </p:set>
                                    <p:animEffect transition="in" filter="barn(inVertical)">
                                      <p:cBhvr>
                                        <p:cTn id="17" dur="500"/>
                                        <p:tgtEl>
                                          <p:spTgt spid="717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1" name="Title 1"/>
          <p:cNvSpPr txBox="1">
            <a:spLocks/>
          </p:cNvSpPr>
          <p:nvPr/>
        </p:nvSpPr>
        <p:spPr bwMode="auto">
          <a:xfrm>
            <a:off x="457200" y="206375"/>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rtl="1"/>
            <a:r>
              <a:rPr lang="ar-EG" sz="3200" b="1" dirty="0" smtClean="0">
                <a:solidFill>
                  <a:srgbClr val="000000"/>
                </a:solidFill>
              </a:rPr>
              <a:t>المواقف السلوكية</a:t>
            </a:r>
            <a:endParaRPr lang="fr-FR" sz="3200" b="1" dirty="0">
              <a:solidFill>
                <a:srgbClr val="000000"/>
              </a:solidFill>
            </a:endParaRPr>
          </a:p>
        </p:txBody>
      </p:sp>
      <p:sp>
        <p:nvSpPr>
          <p:cNvPr id="19" name="Freeform 18"/>
          <p:cNvSpPr/>
          <p:nvPr/>
        </p:nvSpPr>
        <p:spPr>
          <a:xfrm>
            <a:off x="1322511" y="1303050"/>
            <a:ext cx="6297487" cy="2160240"/>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12980065"/>
              <a:satOff val="6926"/>
              <a:lumOff val="-30196"/>
              <a:alphaOff val="0"/>
            </a:schemeClr>
          </a:fillRef>
          <a:effectRef idx="0">
            <a:schemeClr val="accent5">
              <a:hueOff val="-12980065"/>
              <a:satOff val="6926"/>
              <a:lumOff val="-30196"/>
              <a:alphaOff val="0"/>
            </a:schemeClr>
          </a:effectRef>
          <a:fontRef idx="minor">
            <a:schemeClr val="lt1"/>
          </a:fontRef>
        </p:style>
        <p:txBody>
          <a:bodyPr spcFirstLastPara="0" vert="horz" wrap="square" lIns="209550" tIns="209550" rIns="209550" bIns="209550" numCol="1" spcCol="1270" anchor="ctr" anchorCtr="0">
            <a:noAutofit/>
          </a:bodyPr>
          <a:lstStyle/>
          <a:p>
            <a:pPr lvl="0" algn="justLow" rtl="1"/>
            <a:r>
              <a:rPr lang="ar-SA" sz="2400" b="1" dirty="0" smtClean="0"/>
              <a:t>زميل </a:t>
            </a:r>
            <a:r>
              <a:rPr lang="ar-SA" sz="2400" b="1" dirty="0"/>
              <a:t>لك في العمل يفوقك مركزاً أو كفاءة ، طلب منك بأسلوب ديكتاتوري أن تؤدي عملاً بأسلوب يختلف عما </a:t>
            </a:r>
            <a:r>
              <a:rPr lang="ar-EG" sz="2400" b="1" dirty="0" smtClean="0"/>
              <a:t> </a:t>
            </a:r>
            <a:br>
              <a:rPr lang="ar-EG" sz="2400" b="1" dirty="0" smtClean="0"/>
            </a:br>
            <a:r>
              <a:rPr lang="ar-EG" sz="2400" b="1" dirty="0" smtClean="0"/>
              <a:t>                </a:t>
            </a:r>
            <a:r>
              <a:rPr lang="ar-SA" sz="2400" b="1" dirty="0" smtClean="0"/>
              <a:t>تعودت </a:t>
            </a:r>
            <a:r>
              <a:rPr lang="ar-SA" sz="2400" b="1" dirty="0"/>
              <a:t>عليه ، فكيف تتصرف؟</a:t>
            </a:r>
            <a:endParaRPr lang="en-US" sz="2400" dirty="0"/>
          </a:p>
        </p:txBody>
      </p:sp>
    </p:spTree>
    <p:extLst>
      <p:ext uri="{BB962C8B-B14F-4D97-AF65-F5344CB8AC3E}">
        <p14:creationId xmlns:p14="http://schemas.microsoft.com/office/powerpoint/2010/main" xmlns="" val="387961270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1" name="Title 1"/>
          <p:cNvSpPr txBox="1">
            <a:spLocks/>
          </p:cNvSpPr>
          <p:nvPr/>
        </p:nvSpPr>
        <p:spPr bwMode="auto">
          <a:xfrm>
            <a:off x="457200" y="206375"/>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rtl="1"/>
            <a:r>
              <a:rPr lang="ar-EG" sz="3200" b="1" dirty="0" smtClean="0">
                <a:solidFill>
                  <a:srgbClr val="000000"/>
                </a:solidFill>
              </a:rPr>
              <a:t>المواقف السلوكية</a:t>
            </a:r>
            <a:endParaRPr lang="fr-FR" sz="3200" b="1" dirty="0">
              <a:solidFill>
                <a:srgbClr val="000000"/>
              </a:solidFill>
            </a:endParaRPr>
          </a:p>
        </p:txBody>
      </p:sp>
      <p:sp>
        <p:nvSpPr>
          <p:cNvPr id="19" name="Freeform 18"/>
          <p:cNvSpPr/>
          <p:nvPr/>
        </p:nvSpPr>
        <p:spPr>
          <a:xfrm>
            <a:off x="1322511" y="1303050"/>
            <a:ext cx="6297487" cy="2160240"/>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12980065"/>
              <a:satOff val="6926"/>
              <a:lumOff val="-30196"/>
              <a:alphaOff val="0"/>
            </a:schemeClr>
          </a:fillRef>
          <a:effectRef idx="0">
            <a:schemeClr val="accent5">
              <a:hueOff val="-12980065"/>
              <a:satOff val="6926"/>
              <a:lumOff val="-30196"/>
              <a:alphaOff val="0"/>
            </a:schemeClr>
          </a:effectRef>
          <a:fontRef idx="minor">
            <a:schemeClr val="lt1"/>
          </a:fontRef>
        </p:style>
        <p:txBody>
          <a:bodyPr spcFirstLastPara="0" vert="horz" wrap="square" lIns="209550" tIns="209550" rIns="209550" bIns="209550" numCol="1" spcCol="1270" anchor="ctr" anchorCtr="0">
            <a:noAutofit/>
          </a:bodyPr>
          <a:lstStyle/>
          <a:p>
            <a:pPr lvl="0" algn="justLow" rtl="1"/>
            <a:r>
              <a:rPr lang="ar-SA" sz="2400" b="1" dirty="0" smtClean="0"/>
              <a:t>تأهب </a:t>
            </a:r>
            <a:r>
              <a:rPr lang="ar-SA" sz="2400" b="1" dirty="0"/>
              <a:t>شخص للخروج من المنزل لموعد هام وفى نفس الوقت حضر زائر ولم يكن هناك متسع من الوقت للبقاء مع </a:t>
            </a:r>
            <a:r>
              <a:rPr lang="ar-EG" sz="2400" b="1" dirty="0" smtClean="0"/>
              <a:t>     </a:t>
            </a:r>
            <a:br>
              <a:rPr lang="ar-EG" sz="2400" b="1" dirty="0" smtClean="0"/>
            </a:br>
            <a:r>
              <a:rPr lang="ar-EG" sz="2400" b="1" dirty="0" smtClean="0"/>
              <a:t>          </a:t>
            </a:r>
            <a:r>
              <a:rPr lang="ar-SA" sz="2400" b="1" dirty="0" smtClean="0"/>
              <a:t>الزائر </a:t>
            </a:r>
            <a:r>
              <a:rPr lang="ar-SA" sz="2400" b="1" dirty="0"/>
              <a:t>، فأفضل ما يفعله الشخص هو أن :</a:t>
            </a:r>
            <a:endParaRPr lang="en-US" sz="2400" dirty="0"/>
          </a:p>
        </p:txBody>
      </p:sp>
    </p:spTree>
    <p:extLst>
      <p:ext uri="{BB962C8B-B14F-4D97-AF65-F5344CB8AC3E}">
        <p14:creationId xmlns:p14="http://schemas.microsoft.com/office/powerpoint/2010/main" xmlns="" val="242758950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1" name="Title 1"/>
          <p:cNvSpPr txBox="1">
            <a:spLocks/>
          </p:cNvSpPr>
          <p:nvPr/>
        </p:nvSpPr>
        <p:spPr bwMode="auto">
          <a:xfrm>
            <a:off x="457200" y="206375"/>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rtl="1"/>
            <a:r>
              <a:rPr lang="ar-EG" sz="3200" b="1" dirty="0" smtClean="0">
                <a:solidFill>
                  <a:srgbClr val="000000"/>
                </a:solidFill>
              </a:rPr>
              <a:t>المواقف السلوكية</a:t>
            </a:r>
            <a:endParaRPr lang="fr-FR" sz="3200" b="1" dirty="0">
              <a:solidFill>
                <a:srgbClr val="000000"/>
              </a:solidFill>
            </a:endParaRPr>
          </a:p>
        </p:txBody>
      </p:sp>
      <p:sp>
        <p:nvSpPr>
          <p:cNvPr id="19" name="Freeform 18"/>
          <p:cNvSpPr/>
          <p:nvPr/>
        </p:nvSpPr>
        <p:spPr>
          <a:xfrm>
            <a:off x="1322511" y="1303050"/>
            <a:ext cx="6297487" cy="2160240"/>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12980065"/>
              <a:satOff val="6926"/>
              <a:lumOff val="-30196"/>
              <a:alphaOff val="0"/>
            </a:schemeClr>
          </a:fillRef>
          <a:effectRef idx="0">
            <a:schemeClr val="accent5">
              <a:hueOff val="-12980065"/>
              <a:satOff val="6926"/>
              <a:lumOff val="-30196"/>
              <a:alphaOff val="0"/>
            </a:schemeClr>
          </a:effectRef>
          <a:fontRef idx="minor">
            <a:schemeClr val="lt1"/>
          </a:fontRef>
        </p:style>
        <p:txBody>
          <a:bodyPr spcFirstLastPara="0" vert="horz" wrap="square" lIns="209550" tIns="209550" rIns="209550" bIns="209550" numCol="1" spcCol="1270" anchor="ctr" anchorCtr="0">
            <a:noAutofit/>
          </a:bodyPr>
          <a:lstStyle/>
          <a:p>
            <a:pPr lvl="0" algn="justLow" rtl="1"/>
            <a:r>
              <a:rPr lang="ar-SA" sz="2400" b="1" dirty="0" smtClean="0"/>
              <a:t>قابل </a:t>
            </a:r>
            <a:r>
              <a:rPr lang="ar-SA" sz="2400" b="1" dirty="0"/>
              <a:t>زيد علياً وكان الأول يعرف الآخر معرفه عادية ، و بدا على ملامح الأخير الحزن ، فإن أحسن تصرف هو أن :</a:t>
            </a:r>
            <a:endParaRPr lang="en-US" sz="2400" dirty="0"/>
          </a:p>
        </p:txBody>
      </p:sp>
    </p:spTree>
    <p:extLst>
      <p:ext uri="{BB962C8B-B14F-4D97-AF65-F5344CB8AC3E}">
        <p14:creationId xmlns:p14="http://schemas.microsoft.com/office/powerpoint/2010/main" xmlns="" val="36100961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1" name="Title 1"/>
          <p:cNvSpPr txBox="1">
            <a:spLocks/>
          </p:cNvSpPr>
          <p:nvPr/>
        </p:nvSpPr>
        <p:spPr bwMode="auto">
          <a:xfrm>
            <a:off x="457200" y="206375"/>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rtl="1"/>
            <a:r>
              <a:rPr lang="ar-EG" sz="3200" b="1" dirty="0" smtClean="0">
                <a:solidFill>
                  <a:srgbClr val="000000"/>
                </a:solidFill>
              </a:rPr>
              <a:t>المواقف السلوكية</a:t>
            </a:r>
            <a:endParaRPr lang="fr-FR" sz="3200" b="1" dirty="0">
              <a:solidFill>
                <a:srgbClr val="000000"/>
              </a:solidFill>
            </a:endParaRPr>
          </a:p>
        </p:txBody>
      </p:sp>
      <p:sp>
        <p:nvSpPr>
          <p:cNvPr id="19" name="Freeform 18"/>
          <p:cNvSpPr/>
          <p:nvPr/>
        </p:nvSpPr>
        <p:spPr>
          <a:xfrm>
            <a:off x="1322511" y="1303050"/>
            <a:ext cx="6297487" cy="2160240"/>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12980065"/>
              <a:satOff val="6926"/>
              <a:lumOff val="-30196"/>
              <a:alphaOff val="0"/>
            </a:schemeClr>
          </a:fillRef>
          <a:effectRef idx="0">
            <a:schemeClr val="accent5">
              <a:hueOff val="-12980065"/>
              <a:satOff val="6926"/>
              <a:lumOff val="-30196"/>
              <a:alphaOff val="0"/>
            </a:schemeClr>
          </a:effectRef>
          <a:fontRef idx="minor">
            <a:schemeClr val="lt1"/>
          </a:fontRef>
        </p:style>
        <p:txBody>
          <a:bodyPr spcFirstLastPara="0" vert="horz" wrap="square" lIns="209550" tIns="209550" rIns="209550" bIns="209550" numCol="1" spcCol="1270" anchor="ctr" anchorCtr="0">
            <a:noAutofit/>
          </a:bodyPr>
          <a:lstStyle/>
          <a:p>
            <a:pPr lvl="0" algn="justLow" rtl="1"/>
            <a:r>
              <a:rPr lang="ar-SA" sz="2400" b="1" dirty="0" smtClean="0"/>
              <a:t>طالب </a:t>
            </a:r>
            <a:r>
              <a:rPr lang="ar-SA" sz="2400" b="1" dirty="0"/>
              <a:t>في الجامعة ، توفى والده وترك أخوين في سن المدرسة الابتدائية ، ولهم مورد قليلُ ، فإن أحسن تصرف </a:t>
            </a:r>
            <a:r>
              <a:rPr lang="ar-EG" sz="2400" b="1" dirty="0" smtClean="0"/>
              <a:t> </a:t>
            </a:r>
            <a:br>
              <a:rPr lang="ar-EG" sz="2400" b="1" dirty="0" smtClean="0"/>
            </a:br>
            <a:r>
              <a:rPr lang="ar-EG" sz="2400" b="1" dirty="0" smtClean="0"/>
              <a:t>             </a:t>
            </a:r>
            <a:r>
              <a:rPr lang="ar-SA" sz="2400" b="1" dirty="0" smtClean="0"/>
              <a:t>يمكن </a:t>
            </a:r>
            <a:r>
              <a:rPr lang="ar-SA" sz="2400" b="1" dirty="0"/>
              <a:t>أن يفعله هذا الطالب أن :</a:t>
            </a:r>
            <a:endParaRPr lang="en-US" sz="2400" dirty="0"/>
          </a:p>
        </p:txBody>
      </p:sp>
    </p:spTree>
    <p:extLst>
      <p:ext uri="{BB962C8B-B14F-4D97-AF65-F5344CB8AC3E}">
        <p14:creationId xmlns:p14="http://schemas.microsoft.com/office/powerpoint/2010/main" xmlns="" val="45963117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1" name="Title 1"/>
          <p:cNvSpPr txBox="1">
            <a:spLocks/>
          </p:cNvSpPr>
          <p:nvPr/>
        </p:nvSpPr>
        <p:spPr bwMode="auto">
          <a:xfrm>
            <a:off x="457200" y="206375"/>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rtl="1"/>
            <a:r>
              <a:rPr lang="ar-EG" sz="3200" b="1" dirty="0" smtClean="0">
                <a:solidFill>
                  <a:srgbClr val="000000"/>
                </a:solidFill>
              </a:rPr>
              <a:t>المواقف السلوكية</a:t>
            </a:r>
            <a:endParaRPr lang="fr-FR" sz="3200" b="1" dirty="0">
              <a:solidFill>
                <a:srgbClr val="000000"/>
              </a:solidFill>
            </a:endParaRPr>
          </a:p>
        </p:txBody>
      </p:sp>
      <p:sp>
        <p:nvSpPr>
          <p:cNvPr id="19" name="Freeform 18"/>
          <p:cNvSpPr/>
          <p:nvPr/>
        </p:nvSpPr>
        <p:spPr>
          <a:xfrm>
            <a:off x="1322511" y="1303050"/>
            <a:ext cx="6297487" cy="2160240"/>
          </a:xfrm>
          <a:custGeom>
            <a:avLst/>
            <a:gdLst>
              <a:gd name="connsiteX0" fmla="*/ 0 w 1904999"/>
              <a:gd name="connsiteY0" fmla="*/ 0 h 1143000"/>
              <a:gd name="connsiteX1" fmla="*/ 1904999 w 1904999"/>
              <a:gd name="connsiteY1" fmla="*/ 0 h 1143000"/>
              <a:gd name="connsiteX2" fmla="*/ 1904999 w 1904999"/>
              <a:gd name="connsiteY2" fmla="*/ 1143000 h 1143000"/>
              <a:gd name="connsiteX3" fmla="*/ 0 w 1904999"/>
              <a:gd name="connsiteY3" fmla="*/ 1143000 h 1143000"/>
              <a:gd name="connsiteX4" fmla="*/ 0 w 1904999"/>
              <a:gd name="connsiteY4" fmla="*/ 0 h 114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999" h="1143000">
                <a:moveTo>
                  <a:pt x="0" y="0"/>
                </a:moveTo>
                <a:lnTo>
                  <a:pt x="1904999" y="0"/>
                </a:lnTo>
                <a:lnTo>
                  <a:pt x="1904999" y="1143000"/>
                </a:lnTo>
                <a:lnTo>
                  <a:pt x="0" y="1143000"/>
                </a:lnTo>
                <a:lnTo>
                  <a:pt x="0" y="0"/>
                </a:lnTo>
                <a:close/>
              </a:path>
            </a:pathLst>
          </a:custGeom>
        </p:spPr>
        <p:style>
          <a:lnRef idx="2">
            <a:schemeClr val="lt1">
              <a:hueOff val="0"/>
              <a:satOff val="0"/>
              <a:lumOff val="0"/>
              <a:alphaOff val="0"/>
            </a:schemeClr>
          </a:lnRef>
          <a:fillRef idx="1">
            <a:schemeClr val="accent5">
              <a:hueOff val="-12980065"/>
              <a:satOff val="6926"/>
              <a:lumOff val="-30196"/>
              <a:alphaOff val="0"/>
            </a:schemeClr>
          </a:fillRef>
          <a:effectRef idx="0">
            <a:schemeClr val="accent5">
              <a:hueOff val="-12980065"/>
              <a:satOff val="6926"/>
              <a:lumOff val="-30196"/>
              <a:alphaOff val="0"/>
            </a:schemeClr>
          </a:effectRef>
          <a:fontRef idx="minor">
            <a:schemeClr val="lt1"/>
          </a:fontRef>
        </p:style>
        <p:txBody>
          <a:bodyPr spcFirstLastPara="0" vert="horz" wrap="square" lIns="209550" tIns="209550" rIns="209550" bIns="209550" numCol="1" spcCol="1270" anchor="ctr" anchorCtr="0">
            <a:noAutofit/>
          </a:bodyPr>
          <a:lstStyle/>
          <a:p>
            <a:pPr lvl="0" algn="justLow" rtl="1"/>
            <a:r>
              <a:rPr lang="ar-SA" sz="2400" b="1" dirty="0" smtClean="0"/>
              <a:t>دعيت </a:t>
            </a:r>
            <a:r>
              <a:rPr lang="ar-SA" sz="2400" b="1" dirty="0"/>
              <a:t>على الغداء في بيت مضيف ، وقدم لك طعاماً </a:t>
            </a:r>
            <a:r>
              <a:rPr lang="ar-EG" sz="2400" b="1" dirty="0" smtClean="0"/>
              <a:t/>
            </a:r>
            <a:br>
              <a:rPr lang="ar-EG" sz="2400" b="1" dirty="0" smtClean="0"/>
            </a:br>
            <a:r>
              <a:rPr lang="ar-EG" sz="2400" b="1" dirty="0" smtClean="0"/>
              <a:t>       </a:t>
            </a:r>
            <a:r>
              <a:rPr lang="ar-SA" sz="2400" b="1" dirty="0" smtClean="0"/>
              <a:t>لا </a:t>
            </a:r>
            <a:r>
              <a:rPr lang="ar-SA" sz="2400" b="1" dirty="0"/>
              <a:t>تستسيغه كثيراً ، فإن أحسن تصرف هو أن :</a:t>
            </a:r>
            <a:endParaRPr lang="en-US" sz="2400" dirty="0"/>
          </a:p>
        </p:txBody>
      </p:sp>
    </p:spTree>
    <p:extLst>
      <p:ext uri="{BB962C8B-B14F-4D97-AF65-F5344CB8AC3E}">
        <p14:creationId xmlns:p14="http://schemas.microsoft.com/office/powerpoint/2010/main" xmlns="" val="59135105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122" name="Title 1"/>
          <p:cNvSpPr>
            <a:spLocks noGrp="1"/>
          </p:cNvSpPr>
          <p:nvPr>
            <p:ph type="title" idx="4294967295"/>
          </p:nvPr>
        </p:nvSpPr>
        <p:spPr/>
        <p:txBody>
          <a:bodyPr/>
          <a:lstStyle/>
          <a:p>
            <a:r>
              <a:rPr lang="ar-EG" dirty="0" smtClean="0"/>
              <a:t>لعبة المنضاد</a:t>
            </a:r>
            <a:endParaRPr lang="fr-FR" dirty="0"/>
          </a:p>
        </p:txBody>
      </p:sp>
      <p:sp>
        <p:nvSpPr>
          <p:cNvPr id="5123" name="Content Placeholder 2"/>
          <p:cNvSpPr>
            <a:spLocks noGrp="1"/>
          </p:cNvSpPr>
          <p:nvPr>
            <p:ph idx="4294967295"/>
          </p:nvPr>
        </p:nvSpPr>
        <p:spPr/>
        <p:txBody>
          <a:bodyPr/>
          <a:lstStyle/>
          <a:p>
            <a:pPr marL="0" indent="0" algn="r" rtl="1">
              <a:buNone/>
            </a:pPr>
            <a:r>
              <a:rPr lang="ar-EG" altLang="zh-CN" sz="2400" dirty="0">
                <a:ea typeface="SimSun" pitchFamily="2" charset="-122"/>
              </a:rPr>
              <a:t>1-	 تخيل منطادا في الجو. </a:t>
            </a:r>
          </a:p>
          <a:p>
            <a:pPr marL="0" indent="0" algn="r" rtl="1">
              <a:buNone/>
            </a:pPr>
            <a:r>
              <a:rPr lang="ar-EG" altLang="zh-CN" sz="2400" dirty="0">
                <a:ea typeface="SimSun" pitchFamily="2" charset="-122"/>
              </a:rPr>
              <a:t>2-	 المنطاد يحوي على عالم فى الكمياء , ام حامل , شاب فى مقتبل العمر . </a:t>
            </a:r>
          </a:p>
          <a:p>
            <a:pPr marL="0" indent="0" algn="r" rtl="1">
              <a:buNone/>
            </a:pPr>
            <a:r>
              <a:rPr lang="ar-EG" altLang="zh-CN" sz="2400" dirty="0">
                <a:ea typeface="SimSun" pitchFamily="2" charset="-122"/>
              </a:rPr>
              <a:t>3-	 حدث عطب في المنطاد اثناء تحليقه في الجو ولا بد لإسقاط شخص  من </a:t>
            </a:r>
            <a:r>
              <a:rPr lang="ar-EG" altLang="zh-CN" sz="2400" dirty="0" smtClean="0">
                <a:ea typeface="SimSun" pitchFamily="2" charset="-122"/>
              </a:rPr>
              <a:t/>
            </a:r>
            <a:br>
              <a:rPr lang="ar-EG" altLang="zh-CN" sz="2400" dirty="0" smtClean="0">
                <a:ea typeface="SimSun" pitchFamily="2" charset="-122"/>
              </a:rPr>
            </a:br>
            <a:r>
              <a:rPr lang="ar-EG" altLang="zh-CN" sz="2400" dirty="0" smtClean="0">
                <a:ea typeface="SimSun" pitchFamily="2" charset="-122"/>
              </a:rPr>
              <a:t> 	المنظاد </a:t>
            </a:r>
            <a:r>
              <a:rPr lang="ar-EG" altLang="zh-CN" sz="2400" dirty="0">
                <a:ea typeface="SimSun" pitchFamily="2" charset="-122"/>
              </a:rPr>
              <a:t>من اجل </a:t>
            </a:r>
            <a:r>
              <a:rPr lang="ar-EG" altLang="zh-CN" sz="2400" dirty="0" smtClean="0">
                <a:ea typeface="SimSun" pitchFamily="2" charset="-122"/>
              </a:rPr>
              <a:t>نجاة </a:t>
            </a:r>
            <a:r>
              <a:rPr lang="ar-EG" altLang="zh-CN" sz="2400" dirty="0">
                <a:ea typeface="SimSun" pitchFamily="2" charset="-122"/>
              </a:rPr>
              <a:t>الآخرين. </a:t>
            </a:r>
          </a:p>
          <a:p>
            <a:pPr marL="0" indent="0" algn="r" rtl="1">
              <a:buNone/>
            </a:pPr>
            <a:r>
              <a:rPr lang="ar-EG" altLang="zh-CN" sz="2400" dirty="0">
                <a:ea typeface="SimSun" pitchFamily="2" charset="-122"/>
              </a:rPr>
              <a:t>4-	الاستفسار من المتدربين أي شخصين نتوقع ان يبقيا واي شخص نتوقع ان </a:t>
            </a:r>
            <a:r>
              <a:rPr lang="ar-EG" altLang="zh-CN" sz="2400" dirty="0" smtClean="0">
                <a:ea typeface="SimSun" pitchFamily="2" charset="-122"/>
              </a:rPr>
              <a:t> </a:t>
            </a:r>
            <a:br>
              <a:rPr lang="ar-EG" altLang="zh-CN" sz="2400" dirty="0" smtClean="0">
                <a:ea typeface="SimSun" pitchFamily="2" charset="-122"/>
              </a:rPr>
            </a:br>
            <a:r>
              <a:rPr lang="ar-EG" altLang="zh-CN" sz="2400" dirty="0" smtClean="0">
                <a:ea typeface="SimSun" pitchFamily="2" charset="-122"/>
              </a:rPr>
              <a:t> 	يخليا </a:t>
            </a:r>
            <a:r>
              <a:rPr lang="ar-EG" altLang="zh-CN" sz="2400" dirty="0">
                <a:ea typeface="SimSun" pitchFamily="2" charset="-122"/>
              </a:rPr>
              <a:t>المنطاد. </a:t>
            </a:r>
          </a:p>
          <a:p>
            <a:pPr marL="0" indent="0" algn="r" rtl="1">
              <a:buNone/>
            </a:pPr>
            <a:r>
              <a:rPr lang="ar-EG" altLang="zh-CN" sz="2400" dirty="0">
                <a:ea typeface="SimSun" pitchFamily="2" charset="-122"/>
              </a:rPr>
              <a:t>5-	 ناقش النتائج التي نجمت عن هذه الفعالية مع المشاركين.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Effect transition="in" filter="wipe(down)">
                                      <p:cBhvr>
                                        <p:cTn id="7" dur="500"/>
                                        <p:tgtEl>
                                          <p:spTgt spid="51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123">
                                            <p:txEl>
                                              <p:pRg st="1" end="1"/>
                                            </p:txEl>
                                          </p:spTgt>
                                        </p:tgtEl>
                                        <p:attrNameLst>
                                          <p:attrName>style.visibility</p:attrName>
                                        </p:attrNameLst>
                                      </p:cBhvr>
                                      <p:to>
                                        <p:strVal val="visible"/>
                                      </p:to>
                                    </p:set>
                                    <p:animEffect transition="in" filter="wipe(down)">
                                      <p:cBhvr>
                                        <p:cTn id="12" dur="500"/>
                                        <p:tgtEl>
                                          <p:spTgt spid="512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123">
                                            <p:txEl>
                                              <p:pRg st="2" end="2"/>
                                            </p:txEl>
                                          </p:spTgt>
                                        </p:tgtEl>
                                        <p:attrNameLst>
                                          <p:attrName>style.visibility</p:attrName>
                                        </p:attrNameLst>
                                      </p:cBhvr>
                                      <p:to>
                                        <p:strVal val="visible"/>
                                      </p:to>
                                    </p:set>
                                    <p:animEffect transition="in" filter="wipe(down)">
                                      <p:cBhvr>
                                        <p:cTn id="17" dur="500"/>
                                        <p:tgtEl>
                                          <p:spTgt spid="512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5123">
                                            <p:txEl>
                                              <p:pRg st="3" end="3"/>
                                            </p:txEl>
                                          </p:spTgt>
                                        </p:tgtEl>
                                        <p:attrNameLst>
                                          <p:attrName>style.visibility</p:attrName>
                                        </p:attrNameLst>
                                      </p:cBhvr>
                                      <p:to>
                                        <p:strVal val="visible"/>
                                      </p:to>
                                    </p:set>
                                    <p:animEffect transition="in" filter="wipe(down)">
                                      <p:cBhvr>
                                        <p:cTn id="22" dur="500"/>
                                        <p:tgtEl>
                                          <p:spTgt spid="512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5123">
                                            <p:txEl>
                                              <p:pRg st="4" end="4"/>
                                            </p:txEl>
                                          </p:spTgt>
                                        </p:tgtEl>
                                        <p:attrNameLst>
                                          <p:attrName>style.visibility</p:attrName>
                                        </p:attrNameLst>
                                      </p:cBhvr>
                                      <p:to>
                                        <p:strVal val="visible"/>
                                      </p:to>
                                    </p:set>
                                    <p:animEffect transition="in" filter="wipe(down)">
                                      <p:cBhvr>
                                        <p:cTn id="27" dur="500"/>
                                        <p:tgtEl>
                                          <p:spTgt spid="51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0" y="3059113"/>
            <a:ext cx="9144000" cy="2085975"/>
          </a:xfrm>
          <a:prstGeom prst="rect">
            <a:avLst/>
          </a:prstGeom>
          <a:solidFill>
            <a:schemeClr val="folHlink"/>
          </a:soli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endParaRPr lang="ar-EG">
              <a:solidFill>
                <a:schemeClr val="bg2"/>
              </a:solidFill>
            </a:endParaRPr>
          </a:p>
        </p:txBody>
      </p:sp>
      <p:sp>
        <p:nvSpPr>
          <p:cNvPr id="9219" name="Text Box 3"/>
          <p:cNvSpPr txBox="1">
            <a:spLocks noChangeArrowheads="1"/>
          </p:cNvSpPr>
          <p:nvPr/>
        </p:nvSpPr>
        <p:spPr bwMode="auto">
          <a:xfrm>
            <a:off x="396875" y="1060450"/>
            <a:ext cx="5762625" cy="7540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r>
              <a:rPr lang="zh-CN" altLang="en-US" sz="6000" b="1" i="1">
                <a:solidFill>
                  <a:schemeClr val="folHlink"/>
                </a:solidFill>
                <a:ea typeface="Microsoft YaHei" pitchFamily="34" charset="-122"/>
              </a:rPr>
              <a:t>Thank You</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grpSp>
        <p:nvGrpSpPr>
          <p:cNvPr id="2" name="Group 3"/>
          <p:cNvGrpSpPr>
            <a:grpSpLocks/>
          </p:cNvGrpSpPr>
          <p:nvPr/>
        </p:nvGrpSpPr>
        <p:grpSpPr bwMode="auto">
          <a:xfrm>
            <a:off x="7122368" y="1329612"/>
            <a:ext cx="762000" cy="498872"/>
            <a:chOff x="0" y="0"/>
            <a:chExt cx="1549" cy="1351"/>
          </a:xfrm>
        </p:grpSpPr>
        <p:sp>
          <p:nvSpPr>
            <p:cNvPr id="3" name="AutoShape 4"/>
            <p:cNvSpPr>
              <a:spLocks noChangeArrowheads="1"/>
            </p:cNvSpPr>
            <p:nvPr/>
          </p:nvSpPr>
          <p:spPr bwMode="auto">
            <a:xfrm>
              <a:off x="13" y="23"/>
              <a:ext cx="1536" cy="1328"/>
            </a:xfrm>
            <a:prstGeom prst="hexagon">
              <a:avLst>
                <a:gd name="adj" fmla="val 28916"/>
                <a:gd name="vf" fmla="val 115470"/>
              </a:avLst>
            </a:prstGeom>
            <a:solidFill>
              <a:srgbClr val="00B050"/>
            </a:soli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4"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5" name="AutoShape 6"/>
            <p:cNvSpPr>
              <a:spLocks noChangeArrowheads="1"/>
            </p:cNvSpPr>
            <p:nvPr/>
          </p:nvSpPr>
          <p:spPr bwMode="auto">
            <a:xfrm>
              <a:off x="90" y="81"/>
              <a:ext cx="1349" cy="1167"/>
            </a:xfrm>
            <a:prstGeom prst="hexagon">
              <a:avLst>
                <a:gd name="adj" fmla="val 28896"/>
                <a:gd name="vf" fmla="val 115470"/>
              </a:avLst>
            </a:prstGeom>
            <a:gradFill>
              <a:gsLst>
                <a:gs pos="0">
                  <a:srgbClr val="00B050"/>
                </a:gs>
                <a:gs pos="50000">
                  <a:srgbClr val="92D050"/>
                </a:gs>
                <a:gs pos="100000">
                  <a:srgbClr val="009900"/>
                </a:gs>
              </a:gsLst>
              <a:lin ang="5400000" scaled="0"/>
            </a:gradFill>
            <a:ln w="9525" cmpd="sng">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defRPr/>
              </a:pPr>
              <a:endParaRPr lang="ar-EG" sz="700">
                <a:solidFill>
                  <a:srgbClr val="333300"/>
                </a:solidFill>
                <a:latin typeface="Verdana" panose="020B0604030504040204" pitchFamily="34" charset="0"/>
              </a:endParaRPr>
            </a:p>
          </p:txBody>
        </p:sp>
      </p:grpSp>
      <p:sp>
        <p:nvSpPr>
          <p:cNvPr id="6" name="Line 7"/>
          <p:cNvSpPr>
            <a:spLocks noChangeShapeType="1"/>
          </p:cNvSpPr>
          <p:nvPr/>
        </p:nvSpPr>
        <p:spPr bwMode="auto">
          <a:xfrm>
            <a:off x="2043956" y="1786812"/>
            <a:ext cx="5078413" cy="3572"/>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nchor="ctr"/>
          <a:lstStyle/>
          <a:p>
            <a:pPr algn="ctr" rtl="1"/>
            <a:endParaRPr lang="ar-EG" sz="2400">
              <a:solidFill>
                <a:prstClr val="black"/>
              </a:solidFill>
              <a:latin typeface="Arial" charset="0"/>
            </a:endParaRPr>
          </a:p>
        </p:txBody>
      </p:sp>
      <p:sp>
        <p:nvSpPr>
          <p:cNvPr id="7" name="Text Box 8"/>
          <p:cNvSpPr txBox="1">
            <a:spLocks noChangeArrowheads="1"/>
          </p:cNvSpPr>
          <p:nvPr/>
        </p:nvSpPr>
        <p:spPr bwMode="auto">
          <a:xfrm>
            <a:off x="971600" y="1409781"/>
            <a:ext cx="6150769" cy="3286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1600" b="1" dirty="0" smtClean="0">
                <a:solidFill>
                  <a:srgbClr val="002060"/>
                </a:solidFill>
              </a:rPr>
              <a:t>أن </a:t>
            </a:r>
            <a:r>
              <a:rPr lang="ar-EG" sz="1600" b="1" dirty="0">
                <a:solidFill>
                  <a:srgbClr val="002060"/>
                </a:solidFill>
              </a:rPr>
              <a:t>تعرف الوقت الأنسب للتأثير فيهم ولعل أنسب الأوقات عندما يكونوا على استعداد </a:t>
            </a:r>
            <a:r>
              <a:rPr lang="ar-EG" sz="1600" b="1" dirty="0" smtClean="0">
                <a:solidFill>
                  <a:srgbClr val="002060"/>
                </a:solidFill>
              </a:rPr>
              <a:t>للتأثير </a:t>
            </a:r>
            <a:endParaRPr lang="en-US" sz="5400" b="1" dirty="0">
              <a:solidFill>
                <a:srgbClr val="002060"/>
              </a:solidFill>
            </a:endParaRPr>
          </a:p>
        </p:txBody>
      </p:sp>
      <p:sp>
        <p:nvSpPr>
          <p:cNvPr id="8" name="Text Box 9"/>
          <p:cNvSpPr txBox="1">
            <a:spLocks noChangeArrowheads="1"/>
          </p:cNvSpPr>
          <p:nvPr/>
        </p:nvSpPr>
        <p:spPr bwMode="auto">
          <a:xfrm>
            <a:off x="7339254" y="1403431"/>
            <a:ext cx="313939" cy="4055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en-US" sz="2100" b="1" dirty="0">
                <a:solidFill>
                  <a:srgbClr val="FFFFFF"/>
                </a:solidFill>
              </a:rPr>
              <a:t>1</a:t>
            </a:r>
          </a:p>
        </p:txBody>
      </p:sp>
      <p:sp>
        <p:nvSpPr>
          <p:cNvPr id="13" name="Line 14"/>
          <p:cNvSpPr>
            <a:spLocks noChangeShapeType="1"/>
          </p:cNvSpPr>
          <p:nvPr/>
        </p:nvSpPr>
        <p:spPr bwMode="auto">
          <a:xfrm>
            <a:off x="2043956" y="2472612"/>
            <a:ext cx="5078413" cy="3572"/>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nchor="ctr"/>
          <a:lstStyle/>
          <a:p>
            <a:pPr algn="ctr" rtl="1"/>
            <a:endParaRPr lang="ar-EG" sz="2400">
              <a:solidFill>
                <a:prstClr val="black"/>
              </a:solidFill>
              <a:latin typeface="Arial" charset="0"/>
            </a:endParaRPr>
          </a:p>
        </p:txBody>
      </p:sp>
      <p:sp>
        <p:nvSpPr>
          <p:cNvPr id="14" name="Text Box 15"/>
          <p:cNvSpPr txBox="1">
            <a:spLocks noChangeArrowheads="1"/>
          </p:cNvSpPr>
          <p:nvPr/>
        </p:nvSpPr>
        <p:spPr bwMode="auto">
          <a:xfrm>
            <a:off x="1383556" y="2099084"/>
            <a:ext cx="5738813" cy="3286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1600" b="1" dirty="0" smtClean="0">
                <a:solidFill>
                  <a:srgbClr val="002060"/>
                </a:solidFill>
              </a:rPr>
              <a:t>ألا </a:t>
            </a:r>
            <a:r>
              <a:rPr lang="ar-EG" sz="1600" b="1" dirty="0">
                <a:solidFill>
                  <a:srgbClr val="002060"/>
                </a:solidFill>
              </a:rPr>
              <a:t>تمس ذات الآخرين من قريب أو بعيد فكما تحب ذاتك كن محبا لذات الآخرين </a:t>
            </a:r>
            <a:endParaRPr lang="en-US" sz="5400" b="1" dirty="0">
              <a:solidFill>
                <a:srgbClr val="002060"/>
              </a:solidFill>
            </a:endParaRPr>
          </a:p>
        </p:txBody>
      </p:sp>
      <p:sp>
        <p:nvSpPr>
          <p:cNvPr id="20" name="Line 21"/>
          <p:cNvSpPr>
            <a:spLocks noChangeShapeType="1"/>
          </p:cNvSpPr>
          <p:nvPr/>
        </p:nvSpPr>
        <p:spPr bwMode="auto">
          <a:xfrm>
            <a:off x="2043956" y="3141743"/>
            <a:ext cx="5078413" cy="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nchor="ctr"/>
          <a:lstStyle/>
          <a:p>
            <a:pPr algn="ctr" rtl="1"/>
            <a:endParaRPr lang="ar-EG" sz="2400">
              <a:solidFill>
                <a:prstClr val="black"/>
              </a:solidFill>
              <a:latin typeface="Arial" charset="0"/>
            </a:endParaRPr>
          </a:p>
        </p:txBody>
      </p:sp>
      <p:sp>
        <p:nvSpPr>
          <p:cNvPr id="21" name="Text Box 22"/>
          <p:cNvSpPr txBox="1">
            <a:spLocks noChangeArrowheads="1"/>
          </p:cNvSpPr>
          <p:nvPr/>
        </p:nvSpPr>
        <p:spPr bwMode="auto">
          <a:xfrm>
            <a:off x="1383556" y="2787774"/>
            <a:ext cx="5738813" cy="3286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1600" b="1" dirty="0" smtClean="0">
                <a:solidFill>
                  <a:srgbClr val="002060"/>
                </a:solidFill>
              </a:rPr>
              <a:t>الإنصات </a:t>
            </a:r>
            <a:r>
              <a:rPr lang="ar-EG" sz="1600" b="1" dirty="0">
                <a:solidFill>
                  <a:srgbClr val="002060"/>
                </a:solidFill>
              </a:rPr>
              <a:t>والاستماع إليهم فمعظم الناس يستجيبون لمن ينصت إليهم </a:t>
            </a:r>
            <a:endParaRPr lang="en-US" sz="5400" b="1" dirty="0">
              <a:solidFill>
                <a:srgbClr val="002060"/>
              </a:solidFill>
            </a:endParaRPr>
          </a:p>
        </p:txBody>
      </p:sp>
      <p:sp>
        <p:nvSpPr>
          <p:cNvPr id="27" name="Line 28"/>
          <p:cNvSpPr>
            <a:spLocks noChangeShapeType="1"/>
          </p:cNvSpPr>
          <p:nvPr/>
        </p:nvSpPr>
        <p:spPr bwMode="auto">
          <a:xfrm>
            <a:off x="2043956" y="3827543"/>
            <a:ext cx="5078413" cy="33338"/>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nchor="ctr"/>
          <a:lstStyle/>
          <a:p>
            <a:pPr algn="ctr" rtl="1"/>
            <a:endParaRPr lang="ar-EG" sz="2400">
              <a:solidFill>
                <a:prstClr val="black"/>
              </a:solidFill>
              <a:latin typeface="Arial" charset="0"/>
            </a:endParaRPr>
          </a:p>
        </p:txBody>
      </p:sp>
      <p:sp>
        <p:nvSpPr>
          <p:cNvPr id="28" name="Text Box 29"/>
          <p:cNvSpPr txBox="1">
            <a:spLocks noChangeArrowheads="1"/>
          </p:cNvSpPr>
          <p:nvPr/>
        </p:nvSpPr>
        <p:spPr bwMode="auto">
          <a:xfrm>
            <a:off x="457200" y="3467236"/>
            <a:ext cx="6665169" cy="3286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1600" b="1" dirty="0" smtClean="0">
                <a:solidFill>
                  <a:srgbClr val="002060"/>
                </a:solidFill>
              </a:rPr>
              <a:t>استخدم </a:t>
            </a:r>
            <a:r>
              <a:rPr lang="ar-EG" sz="1600" b="1" dirty="0">
                <a:solidFill>
                  <a:srgbClr val="002060"/>
                </a:solidFill>
              </a:rPr>
              <a:t>قاموساُ من الكلمات المؤثرة ايجابياً والمشحونة عاطفياً وابتعد عن الكلمات السطحية للتأثير </a:t>
            </a:r>
            <a:endParaRPr lang="en-US" sz="5400" b="1" dirty="0">
              <a:solidFill>
                <a:srgbClr val="002060"/>
              </a:solidFill>
            </a:endParaRPr>
          </a:p>
        </p:txBody>
      </p:sp>
      <p:sp>
        <p:nvSpPr>
          <p:cNvPr id="31" name="Title 1"/>
          <p:cNvSpPr txBox="1">
            <a:spLocks/>
          </p:cNvSpPr>
          <p:nvPr/>
        </p:nvSpPr>
        <p:spPr bwMode="auto">
          <a:xfrm>
            <a:off x="457200" y="206375"/>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rtl="1"/>
            <a:r>
              <a:rPr lang="ar-EG" sz="3200" b="1" dirty="0">
                <a:solidFill>
                  <a:srgbClr val="000000"/>
                </a:solidFill>
              </a:rPr>
              <a:t>مهارات الاتصال بالآخرين </a:t>
            </a:r>
            <a:endParaRPr lang="fr-FR" sz="3200" b="1" dirty="0">
              <a:solidFill>
                <a:srgbClr val="000000"/>
              </a:solidFill>
            </a:endParaRPr>
          </a:p>
        </p:txBody>
      </p:sp>
      <p:grpSp>
        <p:nvGrpSpPr>
          <p:cNvPr id="32" name="Group 3"/>
          <p:cNvGrpSpPr>
            <a:grpSpLocks/>
          </p:cNvGrpSpPr>
          <p:nvPr/>
        </p:nvGrpSpPr>
        <p:grpSpPr bwMode="auto">
          <a:xfrm>
            <a:off x="7122368" y="2000870"/>
            <a:ext cx="762000" cy="498872"/>
            <a:chOff x="0" y="0"/>
            <a:chExt cx="1549" cy="1351"/>
          </a:xfrm>
        </p:grpSpPr>
        <p:sp>
          <p:nvSpPr>
            <p:cNvPr id="33" name="AutoShape 4"/>
            <p:cNvSpPr>
              <a:spLocks noChangeArrowheads="1"/>
            </p:cNvSpPr>
            <p:nvPr/>
          </p:nvSpPr>
          <p:spPr bwMode="auto">
            <a:xfrm>
              <a:off x="13" y="23"/>
              <a:ext cx="1536" cy="1328"/>
            </a:xfrm>
            <a:prstGeom prst="hexagon">
              <a:avLst>
                <a:gd name="adj" fmla="val 28916"/>
                <a:gd name="vf" fmla="val 115470"/>
              </a:avLst>
            </a:prstGeom>
            <a:solidFill>
              <a:srgbClr val="00B050"/>
            </a:soli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34"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35" name="AutoShape 6"/>
            <p:cNvSpPr>
              <a:spLocks noChangeArrowheads="1"/>
            </p:cNvSpPr>
            <p:nvPr/>
          </p:nvSpPr>
          <p:spPr bwMode="auto">
            <a:xfrm>
              <a:off x="90" y="81"/>
              <a:ext cx="1349" cy="1167"/>
            </a:xfrm>
            <a:prstGeom prst="hexagon">
              <a:avLst>
                <a:gd name="adj" fmla="val 28896"/>
                <a:gd name="vf" fmla="val 115470"/>
              </a:avLst>
            </a:prstGeom>
            <a:gradFill>
              <a:gsLst>
                <a:gs pos="0">
                  <a:srgbClr val="00B050"/>
                </a:gs>
                <a:gs pos="50000">
                  <a:srgbClr val="92D050"/>
                </a:gs>
                <a:gs pos="100000">
                  <a:srgbClr val="009900"/>
                </a:gs>
              </a:gsLst>
              <a:lin ang="5400000" scaled="0"/>
            </a:gradFill>
            <a:ln w="9525" cmpd="sng">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defRPr/>
              </a:pPr>
              <a:endParaRPr lang="ar-EG" sz="700">
                <a:solidFill>
                  <a:srgbClr val="333300"/>
                </a:solidFill>
                <a:latin typeface="Verdana" panose="020B0604030504040204" pitchFamily="34" charset="0"/>
              </a:endParaRPr>
            </a:p>
          </p:txBody>
        </p:sp>
      </p:grpSp>
      <p:sp>
        <p:nvSpPr>
          <p:cNvPr id="36" name="Text Box 9"/>
          <p:cNvSpPr txBox="1">
            <a:spLocks noChangeArrowheads="1"/>
          </p:cNvSpPr>
          <p:nvPr/>
        </p:nvSpPr>
        <p:spPr bwMode="auto">
          <a:xfrm>
            <a:off x="7339253" y="2074689"/>
            <a:ext cx="313940" cy="4055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en-GB" sz="2100" b="1" dirty="0">
                <a:solidFill>
                  <a:srgbClr val="FFFFFF"/>
                </a:solidFill>
              </a:rPr>
              <a:t>2</a:t>
            </a:r>
            <a:endParaRPr lang="en-US" sz="2100" b="1" dirty="0">
              <a:solidFill>
                <a:srgbClr val="FFFFFF"/>
              </a:solidFill>
            </a:endParaRPr>
          </a:p>
        </p:txBody>
      </p:sp>
      <p:grpSp>
        <p:nvGrpSpPr>
          <p:cNvPr id="37" name="Group 3"/>
          <p:cNvGrpSpPr>
            <a:grpSpLocks/>
          </p:cNvGrpSpPr>
          <p:nvPr/>
        </p:nvGrpSpPr>
        <p:grpSpPr bwMode="auto">
          <a:xfrm>
            <a:off x="7122368" y="2672128"/>
            <a:ext cx="762000" cy="498872"/>
            <a:chOff x="0" y="0"/>
            <a:chExt cx="1549" cy="1351"/>
          </a:xfrm>
        </p:grpSpPr>
        <p:sp>
          <p:nvSpPr>
            <p:cNvPr id="38" name="AutoShape 4"/>
            <p:cNvSpPr>
              <a:spLocks noChangeArrowheads="1"/>
            </p:cNvSpPr>
            <p:nvPr/>
          </p:nvSpPr>
          <p:spPr bwMode="auto">
            <a:xfrm>
              <a:off x="13" y="23"/>
              <a:ext cx="1536" cy="1328"/>
            </a:xfrm>
            <a:prstGeom prst="hexagon">
              <a:avLst>
                <a:gd name="adj" fmla="val 28916"/>
                <a:gd name="vf" fmla="val 115470"/>
              </a:avLst>
            </a:prstGeom>
            <a:solidFill>
              <a:srgbClr val="00B050"/>
            </a:soli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39"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40" name="AutoShape 6"/>
            <p:cNvSpPr>
              <a:spLocks noChangeArrowheads="1"/>
            </p:cNvSpPr>
            <p:nvPr/>
          </p:nvSpPr>
          <p:spPr bwMode="auto">
            <a:xfrm>
              <a:off x="90" y="81"/>
              <a:ext cx="1349" cy="1167"/>
            </a:xfrm>
            <a:prstGeom prst="hexagon">
              <a:avLst>
                <a:gd name="adj" fmla="val 28896"/>
                <a:gd name="vf" fmla="val 115470"/>
              </a:avLst>
            </a:prstGeom>
            <a:gradFill>
              <a:gsLst>
                <a:gs pos="0">
                  <a:srgbClr val="00B050"/>
                </a:gs>
                <a:gs pos="50000">
                  <a:srgbClr val="92D050"/>
                </a:gs>
                <a:gs pos="100000">
                  <a:srgbClr val="009900"/>
                </a:gs>
              </a:gsLst>
              <a:lin ang="5400000" scaled="0"/>
            </a:gradFill>
            <a:ln w="9525" cmpd="sng">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defRPr/>
              </a:pPr>
              <a:endParaRPr lang="ar-EG" sz="700">
                <a:solidFill>
                  <a:srgbClr val="333300"/>
                </a:solidFill>
                <a:latin typeface="Verdana" panose="020B0604030504040204" pitchFamily="34" charset="0"/>
              </a:endParaRPr>
            </a:p>
          </p:txBody>
        </p:sp>
      </p:grpSp>
      <p:sp>
        <p:nvSpPr>
          <p:cNvPr id="41" name="Text Box 9"/>
          <p:cNvSpPr txBox="1">
            <a:spLocks noChangeArrowheads="1"/>
          </p:cNvSpPr>
          <p:nvPr/>
        </p:nvSpPr>
        <p:spPr bwMode="auto">
          <a:xfrm>
            <a:off x="7339254" y="2745947"/>
            <a:ext cx="313939" cy="4055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en-US" sz="2100" b="1" dirty="0" smtClean="0">
                <a:solidFill>
                  <a:srgbClr val="FFFFFF"/>
                </a:solidFill>
              </a:rPr>
              <a:t>3</a:t>
            </a:r>
            <a:endParaRPr lang="en-US" sz="2100" b="1" dirty="0">
              <a:solidFill>
                <a:srgbClr val="FFFFFF"/>
              </a:solidFill>
            </a:endParaRPr>
          </a:p>
        </p:txBody>
      </p:sp>
      <p:grpSp>
        <p:nvGrpSpPr>
          <p:cNvPr id="42" name="Group 3"/>
          <p:cNvGrpSpPr>
            <a:grpSpLocks/>
          </p:cNvGrpSpPr>
          <p:nvPr/>
        </p:nvGrpSpPr>
        <p:grpSpPr bwMode="auto">
          <a:xfrm>
            <a:off x="7122368" y="3343386"/>
            <a:ext cx="762000" cy="498872"/>
            <a:chOff x="0" y="0"/>
            <a:chExt cx="1549" cy="1351"/>
          </a:xfrm>
        </p:grpSpPr>
        <p:sp>
          <p:nvSpPr>
            <p:cNvPr id="43" name="AutoShape 4"/>
            <p:cNvSpPr>
              <a:spLocks noChangeArrowheads="1"/>
            </p:cNvSpPr>
            <p:nvPr/>
          </p:nvSpPr>
          <p:spPr bwMode="auto">
            <a:xfrm>
              <a:off x="13" y="23"/>
              <a:ext cx="1536" cy="1328"/>
            </a:xfrm>
            <a:prstGeom prst="hexagon">
              <a:avLst>
                <a:gd name="adj" fmla="val 28916"/>
                <a:gd name="vf" fmla="val 115470"/>
              </a:avLst>
            </a:prstGeom>
            <a:solidFill>
              <a:srgbClr val="00B050"/>
            </a:soli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44"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45" name="AutoShape 6"/>
            <p:cNvSpPr>
              <a:spLocks noChangeArrowheads="1"/>
            </p:cNvSpPr>
            <p:nvPr/>
          </p:nvSpPr>
          <p:spPr bwMode="auto">
            <a:xfrm>
              <a:off x="90" y="81"/>
              <a:ext cx="1349" cy="1167"/>
            </a:xfrm>
            <a:prstGeom prst="hexagon">
              <a:avLst>
                <a:gd name="adj" fmla="val 28896"/>
                <a:gd name="vf" fmla="val 115470"/>
              </a:avLst>
            </a:prstGeom>
            <a:gradFill>
              <a:gsLst>
                <a:gs pos="0">
                  <a:srgbClr val="00B050"/>
                </a:gs>
                <a:gs pos="50000">
                  <a:srgbClr val="92D050"/>
                </a:gs>
                <a:gs pos="100000">
                  <a:srgbClr val="009900"/>
                </a:gs>
              </a:gsLst>
              <a:lin ang="5400000" scaled="0"/>
            </a:gradFill>
            <a:ln w="9525" cmpd="sng">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defRPr/>
              </a:pPr>
              <a:endParaRPr lang="ar-EG" sz="700">
                <a:solidFill>
                  <a:srgbClr val="333300"/>
                </a:solidFill>
                <a:latin typeface="Verdana" panose="020B0604030504040204" pitchFamily="34" charset="0"/>
              </a:endParaRPr>
            </a:p>
          </p:txBody>
        </p:sp>
      </p:grpSp>
      <p:sp>
        <p:nvSpPr>
          <p:cNvPr id="46" name="Text Box 9"/>
          <p:cNvSpPr txBox="1">
            <a:spLocks noChangeArrowheads="1"/>
          </p:cNvSpPr>
          <p:nvPr/>
        </p:nvSpPr>
        <p:spPr bwMode="auto">
          <a:xfrm>
            <a:off x="7339254" y="3417205"/>
            <a:ext cx="313939" cy="4055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en-US" sz="2100" b="1" dirty="0" smtClean="0">
                <a:solidFill>
                  <a:srgbClr val="FFFFFF"/>
                </a:solidFill>
              </a:rPr>
              <a:t>4</a:t>
            </a:r>
            <a:endParaRPr lang="en-US" sz="2100" b="1" dirty="0">
              <a:solidFill>
                <a:srgbClr val="FFFFFF"/>
              </a:solidFill>
            </a:endParaRPr>
          </a:p>
        </p:txBody>
      </p:sp>
    </p:spTree>
    <p:extLst>
      <p:ext uri="{BB962C8B-B14F-4D97-AF65-F5344CB8AC3E}">
        <p14:creationId xmlns:p14="http://schemas.microsoft.com/office/powerpoint/2010/main" xmlns="" val="43363150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 calcmode="lin" valueType="num">
                                      <p:cBhvr>
                                        <p:cTn id="29" dur="500" fill="hold"/>
                                        <p:tgtEl>
                                          <p:spTgt spid="13"/>
                                        </p:tgtEl>
                                        <p:attrNameLst>
                                          <p:attrName>ppt_w</p:attrName>
                                        </p:attrNameLst>
                                      </p:cBhvr>
                                      <p:tavLst>
                                        <p:tav tm="0">
                                          <p:val>
                                            <p:fltVal val="0"/>
                                          </p:val>
                                        </p:tav>
                                        <p:tav tm="100000">
                                          <p:val>
                                            <p:strVal val="#ppt_w"/>
                                          </p:val>
                                        </p:tav>
                                      </p:tavLst>
                                    </p:anim>
                                    <p:anim calcmode="lin" valueType="num">
                                      <p:cBhvr>
                                        <p:cTn id="30" dur="500" fill="hold"/>
                                        <p:tgtEl>
                                          <p:spTgt spid="13"/>
                                        </p:tgtEl>
                                        <p:attrNameLst>
                                          <p:attrName>ppt_h</p:attrName>
                                        </p:attrNameLst>
                                      </p:cBhvr>
                                      <p:tavLst>
                                        <p:tav tm="0">
                                          <p:val>
                                            <p:fltVal val="0"/>
                                          </p:val>
                                        </p:tav>
                                        <p:tav tm="100000">
                                          <p:val>
                                            <p:strVal val="#ppt_h"/>
                                          </p:val>
                                        </p:tav>
                                      </p:tavLst>
                                    </p:anim>
                                    <p:animEffect transition="in" filter="fade">
                                      <p:cBhvr>
                                        <p:cTn id="31" dur="500"/>
                                        <p:tgtEl>
                                          <p:spTgt spid="13"/>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p:cTn id="34" dur="500" fill="hold"/>
                                        <p:tgtEl>
                                          <p:spTgt spid="14"/>
                                        </p:tgtEl>
                                        <p:attrNameLst>
                                          <p:attrName>ppt_w</p:attrName>
                                        </p:attrNameLst>
                                      </p:cBhvr>
                                      <p:tavLst>
                                        <p:tav tm="0">
                                          <p:val>
                                            <p:fltVal val="0"/>
                                          </p:val>
                                        </p:tav>
                                        <p:tav tm="100000">
                                          <p:val>
                                            <p:strVal val="#ppt_w"/>
                                          </p:val>
                                        </p:tav>
                                      </p:tavLst>
                                    </p:anim>
                                    <p:anim calcmode="lin" valueType="num">
                                      <p:cBhvr>
                                        <p:cTn id="35" dur="500" fill="hold"/>
                                        <p:tgtEl>
                                          <p:spTgt spid="14"/>
                                        </p:tgtEl>
                                        <p:attrNameLst>
                                          <p:attrName>ppt_h</p:attrName>
                                        </p:attrNameLst>
                                      </p:cBhvr>
                                      <p:tavLst>
                                        <p:tav tm="0">
                                          <p:val>
                                            <p:fltVal val="0"/>
                                          </p:val>
                                        </p:tav>
                                        <p:tav tm="100000">
                                          <p:val>
                                            <p:strVal val="#ppt_h"/>
                                          </p:val>
                                        </p:tav>
                                      </p:tavLst>
                                    </p:anim>
                                    <p:animEffect transition="in" filter="fade">
                                      <p:cBhvr>
                                        <p:cTn id="36" dur="500"/>
                                        <p:tgtEl>
                                          <p:spTgt spid="14"/>
                                        </p:tgtEl>
                                      </p:cBhvr>
                                    </p:animEffect>
                                  </p:childTnLst>
                                </p:cTn>
                              </p:par>
                              <p:par>
                                <p:cTn id="37" presetID="53" presetClass="entr" presetSubtype="16" fill="hold" nodeType="withEffect">
                                  <p:stCondLst>
                                    <p:cond delay="0"/>
                                  </p:stCondLst>
                                  <p:childTnLst>
                                    <p:set>
                                      <p:cBhvr>
                                        <p:cTn id="38" dur="1" fill="hold">
                                          <p:stCondLst>
                                            <p:cond delay="0"/>
                                          </p:stCondLst>
                                        </p:cTn>
                                        <p:tgtEl>
                                          <p:spTgt spid="32"/>
                                        </p:tgtEl>
                                        <p:attrNameLst>
                                          <p:attrName>style.visibility</p:attrName>
                                        </p:attrNameLst>
                                      </p:cBhvr>
                                      <p:to>
                                        <p:strVal val="visible"/>
                                      </p:to>
                                    </p:set>
                                    <p:anim calcmode="lin" valueType="num">
                                      <p:cBhvr>
                                        <p:cTn id="39" dur="500" fill="hold"/>
                                        <p:tgtEl>
                                          <p:spTgt spid="32"/>
                                        </p:tgtEl>
                                        <p:attrNameLst>
                                          <p:attrName>ppt_w</p:attrName>
                                        </p:attrNameLst>
                                      </p:cBhvr>
                                      <p:tavLst>
                                        <p:tav tm="0">
                                          <p:val>
                                            <p:fltVal val="0"/>
                                          </p:val>
                                        </p:tav>
                                        <p:tav tm="100000">
                                          <p:val>
                                            <p:strVal val="#ppt_w"/>
                                          </p:val>
                                        </p:tav>
                                      </p:tavLst>
                                    </p:anim>
                                    <p:anim calcmode="lin" valueType="num">
                                      <p:cBhvr>
                                        <p:cTn id="40" dur="500" fill="hold"/>
                                        <p:tgtEl>
                                          <p:spTgt spid="32"/>
                                        </p:tgtEl>
                                        <p:attrNameLst>
                                          <p:attrName>ppt_h</p:attrName>
                                        </p:attrNameLst>
                                      </p:cBhvr>
                                      <p:tavLst>
                                        <p:tav tm="0">
                                          <p:val>
                                            <p:fltVal val="0"/>
                                          </p:val>
                                        </p:tav>
                                        <p:tav tm="100000">
                                          <p:val>
                                            <p:strVal val="#ppt_h"/>
                                          </p:val>
                                        </p:tav>
                                      </p:tavLst>
                                    </p:anim>
                                    <p:animEffect transition="in" filter="fade">
                                      <p:cBhvr>
                                        <p:cTn id="41" dur="500"/>
                                        <p:tgtEl>
                                          <p:spTgt spid="32"/>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36"/>
                                        </p:tgtEl>
                                        <p:attrNameLst>
                                          <p:attrName>style.visibility</p:attrName>
                                        </p:attrNameLst>
                                      </p:cBhvr>
                                      <p:to>
                                        <p:strVal val="visible"/>
                                      </p:to>
                                    </p:set>
                                    <p:anim calcmode="lin" valueType="num">
                                      <p:cBhvr>
                                        <p:cTn id="44" dur="500" fill="hold"/>
                                        <p:tgtEl>
                                          <p:spTgt spid="36"/>
                                        </p:tgtEl>
                                        <p:attrNameLst>
                                          <p:attrName>ppt_w</p:attrName>
                                        </p:attrNameLst>
                                      </p:cBhvr>
                                      <p:tavLst>
                                        <p:tav tm="0">
                                          <p:val>
                                            <p:fltVal val="0"/>
                                          </p:val>
                                        </p:tav>
                                        <p:tav tm="100000">
                                          <p:val>
                                            <p:strVal val="#ppt_w"/>
                                          </p:val>
                                        </p:tav>
                                      </p:tavLst>
                                    </p:anim>
                                    <p:anim calcmode="lin" valueType="num">
                                      <p:cBhvr>
                                        <p:cTn id="45" dur="500" fill="hold"/>
                                        <p:tgtEl>
                                          <p:spTgt spid="36"/>
                                        </p:tgtEl>
                                        <p:attrNameLst>
                                          <p:attrName>ppt_h</p:attrName>
                                        </p:attrNameLst>
                                      </p:cBhvr>
                                      <p:tavLst>
                                        <p:tav tm="0">
                                          <p:val>
                                            <p:fltVal val="0"/>
                                          </p:val>
                                        </p:tav>
                                        <p:tav tm="100000">
                                          <p:val>
                                            <p:strVal val="#ppt_h"/>
                                          </p:val>
                                        </p:tav>
                                      </p:tavLst>
                                    </p:anim>
                                    <p:animEffect transition="in" filter="fade">
                                      <p:cBhvr>
                                        <p:cTn id="46" dur="500"/>
                                        <p:tgtEl>
                                          <p:spTgt spid="36"/>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20"/>
                                        </p:tgtEl>
                                        <p:attrNameLst>
                                          <p:attrName>style.visibility</p:attrName>
                                        </p:attrNameLst>
                                      </p:cBhvr>
                                      <p:to>
                                        <p:strVal val="visible"/>
                                      </p:to>
                                    </p:set>
                                    <p:anim calcmode="lin" valueType="num">
                                      <p:cBhvr>
                                        <p:cTn id="51" dur="500" fill="hold"/>
                                        <p:tgtEl>
                                          <p:spTgt spid="20"/>
                                        </p:tgtEl>
                                        <p:attrNameLst>
                                          <p:attrName>ppt_w</p:attrName>
                                        </p:attrNameLst>
                                      </p:cBhvr>
                                      <p:tavLst>
                                        <p:tav tm="0">
                                          <p:val>
                                            <p:fltVal val="0"/>
                                          </p:val>
                                        </p:tav>
                                        <p:tav tm="100000">
                                          <p:val>
                                            <p:strVal val="#ppt_w"/>
                                          </p:val>
                                        </p:tav>
                                      </p:tavLst>
                                    </p:anim>
                                    <p:anim calcmode="lin" valueType="num">
                                      <p:cBhvr>
                                        <p:cTn id="52" dur="500" fill="hold"/>
                                        <p:tgtEl>
                                          <p:spTgt spid="20"/>
                                        </p:tgtEl>
                                        <p:attrNameLst>
                                          <p:attrName>ppt_h</p:attrName>
                                        </p:attrNameLst>
                                      </p:cBhvr>
                                      <p:tavLst>
                                        <p:tav tm="0">
                                          <p:val>
                                            <p:fltVal val="0"/>
                                          </p:val>
                                        </p:tav>
                                        <p:tav tm="100000">
                                          <p:val>
                                            <p:strVal val="#ppt_h"/>
                                          </p:val>
                                        </p:tav>
                                      </p:tavLst>
                                    </p:anim>
                                    <p:animEffect transition="in" filter="fade">
                                      <p:cBhvr>
                                        <p:cTn id="53" dur="500"/>
                                        <p:tgtEl>
                                          <p:spTgt spid="20"/>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21"/>
                                        </p:tgtEl>
                                        <p:attrNameLst>
                                          <p:attrName>style.visibility</p:attrName>
                                        </p:attrNameLst>
                                      </p:cBhvr>
                                      <p:to>
                                        <p:strVal val="visible"/>
                                      </p:to>
                                    </p:set>
                                    <p:anim calcmode="lin" valueType="num">
                                      <p:cBhvr>
                                        <p:cTn id="56" dur="500" fill="hold"/>
                                        <p:tgtEl>
                                          <p:spTgt spid="21"/>
                                        </p:tgtEl>
                                        <p:attrNameLst>
                                          <p:attrName>ppt_w</p:attrName>
                                        </p:attrNameLst>
                                      </p:cBhvr>
                                      <p:tavLst>
                                        <p:tav tm="0">
                                          <p:val>
                                            <p:fltVal val="0"/>
                                          </p:val>
                                        </p:tav>
                                        <p:tav tm="100000">
                                          <p:val>
                                            <p:strVal val="#ppt_w"/>
                                          </p:val>
                                        </p:tav>
                                      </p:tavLst>
                                    </p:anim>
                                    <p:anim calcmode="lin" valueType="num">
                                      <p:cBhvr>
                                        <p:cTn id="57" dur="500" fill="hold"/>
                                        <p:tgtEl>
                                          <p:spTgt spid="21"/>
                                        </p:tgtEl>
                                        <p:attrNameLst>
                                          <p:attrName>ppt_h</p:attrName>
                                        </p:attrNameLst>
                                      </p:cBhvr>
                                      <p:tavLst>
                                        <p:tav tm="0">
                                          <p:val>
                                            <p:fltVal val="0"/>
                                          </p:val>
                                        </p:tav>
                                        <p:tav tm="100000">
                                          <p:val>
                                            <p:strVal val="#ppt_h"/>
                                          </p:val>
                                        </p:tav>
                                      </p:tavLst>
                                    </p:anim>
                                    <p:animEffect transition="in" filter="fade">
                                      <p:cBhvr>
                                        <p:cTn id="58" dur="500"/>
                                        <p:tgtEl>
                                          <p:spTgt spid="21"/>
                                        </p:tgtEl>
                                      </p:cBhvr>
                                    </p:animEffect>
                                  </p:childTnLst>
                                </p:cTn>
                              </p:par>
                              <p:par>
                                <p:cTn id="59" presetID="53" presetClass="entr" presetSubtype="16" fill="hold" nodeType="withEffect">
                                  <p:stCondLst>
                                    <p:cond delay="0"/>
                                  </p:stCondLst>
                                  <p:childTnLst>
                                    <p:set>
                                      <p:cBhvr>
                                        <p:cTn id="60" dur="1" fill="hold">
                                          <p:stCondLst>
                                            <p:cond delay="0"/>
                                          </p:stCondLst>
                                        </p:cTn>
                                        <p:tgtEl>
                                          <p:spTgt spid="37"/>
                                        </p:tgtEl>
                                        <p:attrNameLst>
                                          <p:attrName>style.visibility</p:attrName>
                                        </p:attrNameLst>
                                      </p:cBhvr>
                                      <p:to>
                                        <p:strVal val="visible"/>
                                      </p:to>
                                    </p:set>
                                    <p:anim calcmode="lin" valueType="num">
                                      <p:cBhvr>
                                        <p:cTn id="61" dur="500" fill="hold"/>
                                        <p:tgtEl>
                                          <p:spTgt spid="37"/>
                                        </p:tgtEl>
                                        <p:attrNameLst>
                                          <p:attrName>ppt_w</p:attrName>
                                        </p:attrNameLst>
                                      </p:cBhvr>
                                      <p:tavLst>
                                        <p:tav tm="0">
                                          <p:val>
                                            <p:fltVal val="0"/>
                                          </p:val>
                                        </p:tav>
                                        <p:tav tm="100000">
                                          <p:val>
                                            <p:strVal val="#ppt_w"/>
                                          </p:val>
                                        </p:tav>
                                      </p:tavLst>
                                    </p:anim>
                                    <p:anim calcmode="lin" valueType="num">
                                      <p:cBhvr>
                                        <p:cTn id="62" dur="500" fill="hold"/>
                                        <p:tgtEl>
                                          <p:spTgt spid="37"/>
                                        </p:tgtEl>
                                        <p:attrNameLst>
                                          <p:attrName>ppt_h</p:attrName>
                                        </p:attrNameLst>
                                      </p:cBhvr>
                                      <p:tavLst>
                                        <p:tav tm="0">
                                          <p:val>
                                            <p:fltVal val="0"/>
                                          </p:val>
                                        </p:tav>
                                        <p:tav tm="100000">
                                          <p:val>
                                            <p:strVal val="#ppt_h"/>
                                          </p:val>
                                        </p:tav>
                                      </p:tavLst>
                                    </p:anim>
                                    <p:animEffect transition="in" filter="fade">
                                      <p:cBhvr>
                                        <p:cTn id="63" dur="500"/>
                                        <p:tgtEl>
                                          <p:spTgt spid="37"/>
                                        </p:tgtEl>
                                      </p:cBhvr>
                                    </p:animEffect>
                                  </p:childTnLst>
                                </p:cTn>
                              </p:par>
                              <p:par>
                                <p:cTn id="64" presetID="53" presetClass="entr" presetSubtype="16" fill="hold" grpId="0" nodeType="withEffect">
                                  <p:stCondLst>
                                    <p:cond delay="0"/>
                                  </p:stCondLst>
                                  <p:childTnLst>
                                    <p:set>
                                      <p:cBhvr>
                                        <p:cTn id="65" dur="1" fill="hold">
                                          <p:stCondLst>
                                            <p:cond delay="0"/>
                                          </p:stCondLst>
                                        </p:cTn>
                                        <p:tgtEl>
                                          <p:spTgt spid="41"/>
                                        </p:tgtEl>
                                        <p:attrNameLst>
                                          <p:attrName>style.visibility</p:attrName>
                                        </p:attrNameLst>
                                      </p:cBhvr>
                                      <p:to>
                                        <p:strVal val="visible"/>
                                      </p:to>
                                    </p:set>
                                    <p:anim calcmode="lin" valueType="num">
                                      <p:cBhvr>
                                        <p:cTn id="66" dur="500" fill="hold"/>
                                        <p:tgtEl>
                                          <p:spTgt spid="41"/>
                                        </p:tgtEl>
                                        <p:attrNameLst>
                                          <p:attrName>ppt_w</p:attrName>
                                        </p:attrNameLst>
                                      </p:cBhvr>
                                      <p:tavLst>
                                        <p:tav tm="0">
                                          <p:val>
                                            <p:fltVal val="0"/>
                                          </p:val>
                                        </p:tav>
                                        <p:tav tm="100000">
                                          <p:val>
                                            <p:strVal val="#ppt_w"/>
                                          </p:val>
                                        </p:tav>
                                      </p:tavLst>
                                    </p:anim>
                                    <p:anim calcmode="lin" valueType="num">
                                      <p:cBhvr>
                                        <p:cTn id="67" dur="500" fill="hold"/>
                                        <p:tgtEl>
                                          <p:spTgt spid="41"/>
                                        </p:tgtEl>
                                        <p:attrNameLst>
                                          <p:attrName>ppt_h</p:attrName>
                                        </p:attrNameLst>
                                      </p:cBhvr>
                                      <p:tavLst>
                                        <p:tav tm="0">
                                          <p:val>
                                            <p:fltVal val="0"/>
                                          </p:val>
                                        </p:tav>
                                        <p:tav tm="100000">
                                          <p:val>
                                            <p:strVal val="#ppt_h"/>
                                          </p:val>
                                        </p:tav>
                                      </p:tavLst>
                                    </p:anim>
                                    <p:animEffect transition="in" filter="fade">
                                      <p:cBhvr>
                                        <p:cTn id="68" dur="500"/>
                                        <p:tgtEl>
                                          <p:spTgt spid="41"/>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27"/>
                                        </p:tgtEl>
                                        <p:attrNameLst>
                                          <p:attrName>style.visibility</p:attrName>
                                        </p:attrNameLst>
                                      </p:cBhvr>
                                      <p:to>
                                        <p:strVal val="visible"/>
                                      </p:to>
                                    </p:set>
                                    <p:anim calcmode="lin" valueType="num">
                                      <p:cBhvr>
                                        <p:cTn id="73" dur="500" fill="hold"/>
                                        <p:tgtEl>
                                          <p:spTgt spid="27"/>
                                        </p:tgtEl>
                                        <p:attrNameLst>
                                          <p:attrName>ppt_w</p:attrName>
                                        </p:attrNameLst>
                                      </p:cBhvr>
                                      <p:tavLst>
                                        <p:tav tm="0">
                                          <p:val>
                                            <p:fltVal val="0"/>
                                          </p:val>
                                        </p:tav>
                                        <p:tav tm="100000">
                                          <p:val>
                                            <p:strVal val="#ppt_w"/>
                                          </p:val>
                                        </p:tav>
                                      </p:tavLst>
                                    </p:anim>
                                    <p:anim calcmode="lin" valueType="num">
                                      <p:cBhvr>
                                        <p:cTn id="74" dur="500" fill="hold"/>
                                        <p:tgtEl>
                                          <p:spTgt spid="27"/>
                                        </p:tgtEl>
                                        <p:attrNameLst>
                                          <p:attrName>ppt_h</p:attrName>
                                        </p:attrNameLst>
                                      </p:cBhvr>
                                      <p:tavLst>
                                        <p:tav tm="0">
                                          <p:val>
                                            <p:fltVal val="0"/>
                                          </p:val>
                                        </p:tav>
                                        <p:tav tm="100000">
                                          <p:val>
                                            <p:strVal val="#ppt_h"/>
                                          </p:val>
                                        </p:tav>
                                      </p:tavLst>
                                    </p:anim>
                                    <p:animEffect transition="in" filter="fade">
                                      <p:cBhvr>
                                        <p:cTn id="75" dur="500"/>
                                        <p:tgtEl>
                                          <p:spTgt spid="27"/>
                                        </p:tgtEl>
                                      </p:cBhvr>
                                    </p:animEffect>
                                  </p:childTnLst>
                                </p:cTn>
                              </p:par>
                              <p:par>
                                <p:cTn id="76" presetID="53" presetClass="entr" presetSubtype="16" fill="hold" grpId="0" nodeType="withEffect">
                                  <p:stCondLst>
                                    <p:cond delay="0"/>
                                  </p:stCondLst>
                                  <p:childTnLst>
                                    <p:set>
                                      <p:cBhvr>
                                        <p:cTn id="77" dur="1" fill="hold">
                                          <p:stCondLst>
                                            <p:cond delay="0"/>
                                          </p:stCondLst>
                                        </p:cTn>
                                        <p:tgtEl>
                                          <p:spTgt spid="28"/>
                                        </p:tgtEl>
                                        <p:attrNameLst>
                                          <p:attrName>style.visibility</p:attrName>
                                        </p:attrNameLst>
                                      </p:cBhvr>
                                      <p:to>
                                        <p:strVal val="visible"/>
                                      </p:to>
                                    </p:set>
                                    <p:anim calcmode="lin" valueType="num">
                                      <p:cBhvr>
                                        <p:cTn id="78" dur="500" fill="hold"/>
                                        <p:tgtEl>
                                          <p:spTgt spid="28"/>
                                        </p:tgtEl>
                                        <p:attrNameLst>
                                          <p:attrName>ppt_w</p:attrName>
                                        </p:attrNameLst>
                                      </p:cBhvr>
                                      <p:tavLst>
                                        <p:tav tm="0">
                                          <p:val>
                                            <p:fltVal val="0"/>
                                          </p:val>
                                        </p:tav>
                                        <p:tav tm="100000">
                                          <p:val>
                                            <p:strVal val="#ppt_w"/>
                                          </p:val>
                                        </p:tav>
                                      </p:tavLst>
                                    </p:anim>
                                    <p:anim calcmode="lin" valueType="num">
                                      <p:cBhvr>
                                        <p:cTn id="79" dur="500" fill="hold"/>
                                        <p:tgtEl>
                                          <p:spTgt spid="28"/>
                                        </p:tgtEl>
                                        <p:attrNameLst>
                                          <p:attrName>ppt_h</p:attrName>
                                        </p:attrNameLst>
                                      </p:cBhvr>
                                      <p:tavLst>
                                        <p:tav tm="0">
                                          <p:val>
                                            <p:fltVal val="0"/>
                                          </p:val>
                                        </p:tav>
                                        <p:tav tm="100000">
                                          <p:val>
                                            <p:strVal val="#ppt_h"/>
                                          </p:val>
                                        </p:tav>
                                      </p:tavLst>
                                    </p:anim>
                                    <p:animEffect transition="in" filter="fade">
                                      <p:cBhvr>
                                        <p:cTn id="80" dur="500"/>
                                        <p:tgtEl>
                                          <p:spTgt spid="28"/>
                                        </p:tgtEl>
                                      </p:cBhvr>
                                    </p:animEffect>
                                  </p:childTnLst>
                                </p:cTn>
                              </p:par>
                              <p:par>
                                <p:cTn id="81" presetID="53" presetClass="entr" presetSubtype="16" fill="hold" nodeType="withEffect">
                                  <p:stCondLst>
                                    <p:cond delay="0"/>
                                  </p:stCondLst>
                                  <p:childTnLst>
                                    <p:set>
                                      <p:cBhvr>
                                        <p:cTn id="82" dur="1" fill="hold">
                                          <p:stCondLst>
                                            <p:cond delay="0"/>
                                          </p:stCondLst>
                                        </p:cTn>
                                        <p:tgtEl>
                                          <p:spTgt spid="42"/>
                                        </p:tgtEl>
                                        <p:attrNameLst>
                                          <p:attrName>style.visibility</p:attrName>
                                        </p:attrNameLst>
                                      </p:cBhvr>
                                      <p:to>
                                        <p:strVal val="visible"/>
                                      </p:to>
                                    </p:set>
                                    <p:anim calcmode="lin" valueType="num">
                                      <p:cBhvr>
                                        <p:cTn id="83" dur="500" fill="hold"/>
                                        <p:tgtEl>
                                          <p:spTgt spid="42"/>
                                        </p:tgtEl>
                                        <p:attrNameLst>
                                          <p:attrName>ppt_w</p:attrName>
                                        </p:attrNameLst>
                                      </p:cBhvr>
                                      <p:tavLst>
                                        <p:tav tm="0">
                                          <p:val>
                                            <p:fltVal val="0"/>
                                          </p:val>
                                        </p:tav>
                                        <p:tav tm="100000">
                                          <p:val>
                                            <p:strVal val="#ppt_w"/>
                                          </p:val>
                                        </p:tav>
                                      </p:tavLst>
                                    </p:anim>
                                    <p:anim calcmode="lin" valueType="num">
                                      <p:cBhvr>
                                        <p:cTn id="84" dur="500" fill="hold"/>
                                        <p:tgtEl>
                                          <p:spTgt spid="42"/>
                                        </p:tgtEl>
                                        <p:attrNameLst>
                                          <p:attrName>ppt_h</p:attrName>
                                        </p:attrNameLst>
                                      </p:cBhvr>
                                      <p:tavLst>
                                        <p:tav tm="0">
                                          <p:val>
                                            <p:fltVal val="0"/>
                                          </p:val>
                                        </p:tav>
                                        <p:tav tm="100000">
                                          <p:val>
                                            <p:strVal val="#ppt_h"/>
                                          </p:val>
                                        </p:tav>
                                      </p:tavLst>
                                    </p:anim>
                                    <p:animEffect transition="in" filter="fade">
                                      <p:cBhvr>
                                        <p:cTn id="85" dur="500"/>
                                        <p:tgtEl>
                                          <p:spTgt spid="42"/>
                                        </p:tgtEl>
                                      </p:cBhvr>
                                    </p:animEffect>
                                  </p:childTnLst>
                                </p:cTn>
                              </p:par>
                              <p:par>
                                <p:cTn id="86" presetID="53" presetClass="entr" presetSubtype="16" fill="hold" grpId="0" nodeType="withEffect">
                                  <p:stCondLst>
                                    <p:cond delay="0"/>
                                  </p:stCondLst>
                                  <p:childTnLst>
                                    <p:set>
                                      <p:cBhvr>
                                        <p:cTn id="87" dur="1" fill="hold">
                                          <p:stCondLst>
                                            <p:cond delay="0"/>
                                          </p:stCondLst>
                                        </p:cTn>
                                        <p:tgtEl>
                                          <p:spTgt spid="46"/>
                                        </p:tgtEl>
                                        <p:attrNameLst>
                                          <p:attrName>style.visibility</p:attrName>
                                        </p:attrNameLst>
                                      </p:cBhvr>
                                      <p:to>
                                        <p:strVal val="visible"/>
                                      </p:to>
                                    </p:set>
                                    <p:anim calcmode="lin" valueType="num">
                                      <p:cBhvr>
                                        <p:cTn id="88" dur="500" fill="hold"/>
                                        <p:tgtEl>
                                          <p:spTgt spid="46"/>
                                        </p:tgtEl>
                                        <p:attrNameLst>
                                          <p:attrName>ppt_w</p:attrName>
                                        </p:attrNameLst>
                                      </p:cBhvr>
                                      <p:tavLst>
                                        <p:tav tm="0">
                                          <p:val>
                                            <p:fltVal val="0"/>
                                          </p:val>
                                        </p:tav>
                                        <p:tav tm="100000">
                                          <p:val>
                                            <p:strVal val="#ppt_w"/>
                                          </p:val>
                                        </p:tav>
                                      </p:tavLst>
                                    </p:anim>
                                    <p:anim calcmode="lin" valueType="num">
                                      <p:cBhvr>
                                        <p:cTn id="89" dur="500" fill="hold"/>
                                        <p:tgtEl>
                                          <p:spTgt spid="46"/>
                                        </p:tgtEl>
                                        <p:attrNameLst>
                                          <p:attrName>ppt_h</p:attrName>
                                        </p:attrNameLst>
                                      </p:cBhvr>
                                      <p:tavLst>
                                        <p:tav tm="0">
                                          <p:val>
                                            <p:fltVal val="0"/>
                                          </p:val>
                                        </p:tav>
                                        <p:tav tm="100000">
                                          <p:val>
                                            <p:strVal val="#ppt_h"/>
                                          </p:val>
                                        </p:tav>
                                      </p:tavLst>
                                    </p:anim>
                                    <p:animEffect transition="in" filter="fade">
                                      <p:cBhvr>
                                        <p:cTn id="90"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P spid="13" grpId="0" animBg="1"/>
      <p:bldP spid="14" grpId="0"/>
      <p:bldP spid="20" grpId="0" animBg="1"/>
      <p:bldP spid="21" grpId="0"/>
      <p:bldP spid="27" grpId="0" animBg="1"/>
      <p:bldP spid="28" grpId="0"/>
      <p:bldP spid="36" grpId="0"/>
      <p:bldP spid="41" grpId="0"/>
      <p:bldP spid="4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grpSp>
        <p:nvGrpSpPr>
          <p:cNvPr id="2" name="Group 3"/>
          <p:cNvGrpSpPr>
            <a:grpSpLocks/>
          </p:cNvGrpSpPr>
          <p:nvPr/>
        </p:nvGrpSpPr>
        <p:grpSpPr bwMode="auto">
          <a:xfrm>
            <a:off x="7122368" y="1329612"/>
            <a:ext cx="762000" cy="498872"/>
            <a:chOff x="0" y="0"/>
            <a:chExt cx="1549" cy="1351"/>
          </a:xfrm>
        </p:grpSpPr>
        <p:sp>
          <p:nvSpPr>
            <p:cNvPr id="3" name="AutoShape 4"/>
            <p:cNvSpPr>
              <a:spLocks noChangeArrowheads="1"/>
            </p:cNvSpPr>
            <p:nvPr/>
          </p:nvSpPr>
          <p:spPr bwMode="auto">
            <a:xfrm>
              <a:off x="13" y="23"/>
              <a:ext cx="1536" cy="1328"/>
            </a:xfrm>
            <a:prstGeom prst="hexagon">
              <a:avLst>
                <a:gd name="adj" fmla="val 28916"/>
                <a:gd name="vf" fmla="val 115470"/>
              </a:avLst>
            </a:prstGeom>
            <a:solidFill>
              <a:srgbClr val="00B050"/>
            </a:soli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4"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5" name="AutoShape 6"/>
            <p:cNvSpPr>
              <a:spLocks noChangeArrowheads="1"/>
            </p:cNvSpPr>
            <p:nvPr/>
          </p:nvSpPr>
          <p:spPr bwMode="auto">
            <a:xfrm>
              <a:off x="90" y="81"/>
              <a:ext cx="1349" cy="1167"/>
            </a:xfrm>
            <a:prstGeom prst="hexagon">
              <a:avLst>
                <a:gd name="adj" fmla="val 28896"/>
                <a:gd name="vf" fmla="val 115470"/>
              </a:avLst>
            </a:prstGeom>
            <a:gradFill>
              <a:gsLst>
                <a:gs pos="0">
                  <a:srgbClr val="00B050"/>
                </a:gs>
                <a:gs pos="50000">
                  <a:srgbClr val="92D050"/>
                </a:gs>
                <a:gs pos="100000">
                  <a:srgbClr val="009900"/>
                </a:gs>
              </a:gsLst>
              <a:lin ang="5400000" scaled="0"/>
            </a:gradFill>
            <a:ln w="9525" cmpd="sng">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defRPr/>
              </a:pPr>
              <a:endParaRPr lang="ar-EG" sz="700">
                <a:solidFill>
                  <a:srgbClr val="333300"/>
                </a:solidFill>
                <a:latin typeface="Verdana" panose="020B0604030504040204" pitchFamily="34" charset="0"/>
              </a:endParaRPr>
            </a:p>
          </p:txBody>
        </p:sp>
      </p:grpSp>
      <p:sp>
        <p:nvSpPr>
          <p:cNvPr id="6" name="Line 7"/>
          <p:cNvSpPr>
            <a:spLocks noChangeShapeType="1"/>
          </p:cNvSpPr>
          <p:nvPr/>
        </p:nvSpPr>
        <p:spPr bwMode="auto">
          <a:xfrm>
            <a:off x="2043956" y="1786812"/>
            <a:ext cx="5078413" cy="3572"/>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nchor="ctr"/>
          <a:lstStyle/>
          <a:p>
            <a:pPr algn="ctr" rtl="1"/>
            <a:endParaRPr lang="ar-EG" sz="2400">
              <a:solidFill>
                <a:prstClr val="black"/>
              </a:solidFill>
              <a:latin typeface="Arial" charset="0"/>
            </a:endParaRPr>
          </a:p>
        </p:txBody>
      </p:sp>
      <p:sp>
        <p:nvSpPr>
          <p:cNvPr id="7" name="Text Box 8"/>
          <p:cNvSpPr txBox="1">
            <a:spLocks noChangeArrowheads="1"/>
          </p:cNvSpPr>
          <p:nvPr/>
        </p:nvSpPr>
        <p:spPr bwMode="auto">
          <a:xfrm>
            <a:off x="971600" y="1409781"/>
            <a:ext cx="6150769" cy="3286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1600" b="1" dirty="0" smtClean="0">
                <a:solidFill>
                  <a:srgbClr val="002060"/>
                </a:solidFill>
              </a:rPr>
              <a:t>الفهم </a:t>
            </a:r>
            <a:r>
              <a:rPr lang="ar-EG" sz="1600" b="1" dirty="0">
                <a:solidFill>
                  <a:srgbClr val="002060"/>
                </a:solidFill>
              </a:rPr>
              <a:t>الصحيح للأمور يجعلك على صداقة دائما مع الآخرين فتسبر غبور أفكارهم </a:t>
            </a:r>
            <a:endParaRPr lang="en-US" sz="5400" b="1" dirty="0">
              <a:solidFill>
                <a:srgbClr val="002060"/>
              </a:solidFill>
            </a:endParaRPr>
          </a:p>
        </p:txBody>
      </p:sp>
      <p:sp>
        <p:nvSpPr>
          <p:cNvPr id="8" name="Text Box 9"/>
          <p:cNvSpPr txBox="1">
            <a:spLocks noChangeArrowheads="1"/>
          </p:cNvSpPr>
          <p:nvPr/>
        </p:nvSpPr>
        <p:spPr bwMode="auto">
          <a:xfrm>
            <a:off x="7339253" y="1403431"/>
            <a:ext cx="313940" cy="4055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en-GB" sz="2100" b="1" dirty="0">
                <a:solidFill>
                  <a:srgbClr val="FFFFFF"/>
                </a:solidFill>
              </a:rPr>
              <a:t>5</a:t>
            </a:r>
            <a:endParaRPr lang="en-US" sz="2100" b="1" dirty="0">
              <a:solidFill>
                <a:srgbClr val="FFFFFF"/>
              </a:solidFill>
            </a:endParaRPr>
          </a:p>
        </p:txBody>
      </p:sp>
      <p:sp>
        <p:nvSpPr>
          <p:cNvPr id="13" name="Line 14"/>
          <p:cNvSpPr>
            <a:spLocks noChangeShapeType="1"/>
          </p:cNvSpPr>
          <p:nvPr/>
        </p:nvSpPr>
        <p:spPr bwMode="auto">
          <a:xfrm>
            <a:off x="2043956" y="2472612"/>
            <a:ext cx="5078413" cy="3572"/>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nchor="ctr"/>
          <a:lstStyle/>
          <a:p>
            <a:pPr algn="ctr" rtl="1"/>
            <a:endParaRPr lang="ar-EG" sz="2400">
              <a:solidFill>
                <a:prstClr val="black"/>
              </a:solidFill>
              <a:latin typeface="Arial" charset="0"/>
            </a:endParaRPr>
          </a:p>
        </p:txBody>
      </p:sp>
      <p:sp>
        <p:nvSpPr>
          <p:cNvPr id="14" name="Text Box 15"/>
          <p:cNvSpPr txBox="1">
            <a:spLocks noChangeArrowheads="1"/>
          </p:cNvSpPr>
          <p:nvPr/>
        </p:nvSpPr>
        <p:spPr bwMode="auto">
          <a:xfrm>
            <a:off x="1383556" y="2099084"/>
            <a:ext cx="5738813" cy="3286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1600" b="1" dirty="0" smtClean="0">
                <a:solidFill>
                  <a:srgbClr val="002060"/>
                </a:solidFill>
              </a:rPr>
              <a:t>امتنع </a:t>
            </a:r>
            <a:r>
              <a:rPr lang="ar-EG" sz="1600" b="1" dirty="0">
                <a:solidFill>
                  <a:srgbClr val="002060"/>
                </a:solidFill>
              </a:rPr>
              <a:t>عن استخدام كلمة لا وليكن أسلوبك في معالجة الأمور الرفقة واللين </a:t>
            </a:r>
            <a:endParaRPr lang="en-US" sz="5400" b="1" dirty="0">
              <a:solidFill>
                <a:srgbClr val="002060"/>
              </a:solidFill>
            </a:endParaRPr>
          </a:p>
        </p:txBody>
      </p:sp>
      <p:sp>
        <p:nvSpPr>
          <p:cNvPr id="20" name="Line 21"/>
          <p:cNvSpPr>
            <a:spLocks noChangeShapeType="1"/>
          </p:cNvSpPr>
          <p:nvPr/>
        </p:nvSpPr>
        <p:spPr bwMode="auto">
          <a:xfrm>
            <a:off x="2043956" y="3141743"/>
            <a:ext cx="5078413" cy="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nchor="ctr"/>
          <a:lstStyle/>
          <a:p>
            <a:pPr algn="ctr" rtl="1"/>
            <a:endParaRPr lang="ar-EG" sz="2400">
              <a:solidFill>
                <a:prstClr val="black"/>
              </a:solidFill>
              <a:latin typeface="Arial" charset="0"/>
            </a:endParaRPr>
          </a:p>
        </p:txBody>
      </p:sp>
      <p:sp>
        <p:nvSpPr>
          <p:cNvPr id="21" name="Text Box 22"/>
          <p:cNvSpPr txBox="1">
            <a:spLocks noChangeArrowheads="1"/>
          </p:cNvSpPr>
          <p:nvPr/>
        </p:nvSpPr>
        <p:spPr bwMode="auto">
          <a:xfrm>
            <a:off x="1383556" y="2787774"/>
            <a:ext cx="5738813" cy="3286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1600" b="1" dirty="0" smtClean="0">
                <a:solidFill>
                  <a:srgbClr val="002060"/>
                </a:solidFill>
              </a:rPr>
              <a:t>اقتنع </a:t>
            </a:r>
            <a:r>
              <a:rPr lang="ar-EG" sz="1600" b="1" dirty="0">
                <a:solidFill>
                  <a:srgbClr val="002060"/>
                </a:solidFill>
              </a:rPr>
              <a:t>تماما بالفكرة التي تريد أن توصلها للآخرين وتحمس لتنفيذها.</a:t>
            </a:r>
            <a:endParaRPr lang="en-US" sz="5400" b="1" dirty="0">
              <a:solidFill>
                <a:srgbClr val="002060"/>
              </a:solidFill>
            </a:endParaRPr>
          </a:p>
        </p:txBody>
      </p:sp>
      <p:sp>
        <p:nvSpPr>
          <p:cNvPr id="27" name="Line 28"/>
          <p:cNvSpPr>
            <a:spLocks noChangeShapeType="1"/>
          </p:cNvSpPr>
          <p:nvPr/>
        </p:nvSpPr>
        <p:spPr bwMode="auto">
          <a:xfrm>
            <a:off x="2043956" y="3827543"/>
            <a:ext cx="5078413" cy="33338"/>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nchor="ctr"/>
          <a:lstStyle/>
          <a:p>
            <a:pPr algn="ctr" rtl="1"/>
            <a:endParaRPr lang="ar-EG" sz="2400">
              <a:solidFill>
                <a:prstClr val="black"/>
              </a:solidFill>
              <a:latin typeface="Arial" charset="0"/>
            </a:endParaRPr>
          </a:p>
        </p:txBody>
      </p:sp>
      <p:sp>
        <p:nvSpPr>
          <p:cNvPr id="28" name="Text Box 29"/>
          <p:cNvSpPr txBox="1">
            <a:spLocks noChangeArrowheads="1"/>
          </p:cNvSpPr>
          <p:nvPr/>
        </p:nvSpPr>
        <p:spPr bwMode="auto">
          <a:xfrm>
            <a:off x="1547664" y="3467236"/>
            <a:ext cx="5574705" cy="3286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1600" b="1" dirty="0" smtClean="0">
                <a:solidFill>
                  <a:srgbClr val="002060"/>
                </a:solidFill>
              </a:rPr>
              <a:t>أن </a:t>
            </a:r>
            <a:r>
              <a:rPr lang="ar-EG" sz="1600" b="1" dirty="0">
                <a:solidFill>
                  <a:srgbClr val="002060"/>
                </a:solidFill>
              </a:rPr>
              <a:t>تتحكم تماما بأعصابك وبقدر هذا التحكم يكون النجاح حليفك .</a:t>
            </a:r>
            <a:endParaRPr lang="en-US" sz="5400" b="1" dirty="0">
              <a:solidFill>
                <a:srgbClr val="002060"/>
              </a:solidFill>
            </a:endParaRPr>
          </a:p>
        </p:txBody>
      </p:sp>
      <p:sp>
        <p:nvSpPr>
          <p:cNvPr id="31" name="Title 1"/>
          <p:cNvSpPr txBox="1">
            <a:spLocks/>
          </p:cNvSpPr>
          <p:nvPr/>
        </p:nvSpPr>
        <p:spPr bwMode="auto">
          <a:xfrm>
            <a:off x="457200" y="206375"/>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rtl="1"/>
            <a:r>
              <a:rPr lang="ar-EG" sz="3200" b="1" dirty="0">
                <a:solidFill>
                  <a:srgbClr val="000000"/>
                </a:solidFill>
              </a:rPr>
              <a:t>مهارات الاتصال بالآخرين </a:t>
            </a:r>
            <a:endParaRPr lang="fr-FR" sz="3200" b="1" dirty="0">
              <a:solidFill>
                <a:srgbClr val="000000"/>
              </a:solidFill>
            </a:endParaRPr>
          </a:p>
        </p:txBody>
      </p:sp>
      <p:grpSp>
        <p:nvGrpSpPr>
          <p:cNvPr id="32" name="Group 3"/>
          <p:cNvGrpSpPr>
            <a:grpSpLocks/>
          </p:cNvGrpSpPr>
          <p:nvPr/>
        </p:nvGrpSpPr>
        <p:grpSpPr bwMode="auto">
          <a:xfrm>
            <a:off x="7122368" y="2000870"/>
            <a:ext cx="762000" cy="498872"/>
            <a:chOff x="0" y="0"/>
            <a:chExt cx="1549" cy="1351"/>
          </a:xfrm>
        </p:grpSpPr>
        <p:sp>
          <p:nvSpPr>
            <p:cNvPr id="33" name="AutoShape 4"/>
            <p:cNvSpPr>
              <a:spLocks noChangeArrowheads="1"/>
            </p:cNvSpPr>
            <p:nvPr/>
          </p:nvSpPr>
          <p:spPr bwMode="auto">
            <a:xfrm>
              <a:off x="13" y="23"/>
              <a:ext cx="1536" cy="1328"/>
            </a:xfrm>
            <a:prstGeom prst="hexagon">
              <a:avLst>
                <a:gd name="adj" fmla="val 28916"/>
                <a:gd name="vf" fmla="val 115470"/>
              </a:avLst>
            </a:prstGeom>
            <a:solidFill>
              <a:srgbClr val="00B050"/>
            </a:soli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34"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35" name="AutoShape 6"/>
            <p:cNvSpPr>
              <a:spLocks noChangeArrowheads="1"/>
            </p:cNvSpPr>
            <p:nvPr/>
          </p:nvSpPr>
          <p:spPr bwMode="auto">
            <a:xfrm>
              <a:off x="90" y="81"/>
              <a:ext cx="1349" cy="1167"/>
            </a:xfrm>
            <a:prstGeom prst="hexagon">
              <a:avLst>
                <a:gd name="adj" fmla="val 28896"/>
                <a:gd name="vf" fmla="val 115470"/>
              </a:avLst>
            </a:prstGeom>
            <a:gradFill>
              <a:gsLst>
                <a:gs pos="0">
                  <a:srgbClr val="00B050"/>
                </a:gs>
                <a:gs pos="50000">
                  <a:srgbClr val="92D050"/>
                </a:gs>
                <a:gs pos="100000">
                  <a:srgbClr val="009900"/>
                </a:gs>
              </a:gsLst>
              <a:lin ang="5400000" scaled="0"/>
            </a:gradFill>
            <a:ln w="9525" cmpd="sng">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defRPr/>
              </a:pPr>
              <a:endParaRPr lang="ar-EG" sz="700">
                <a:solidFill>
                  <a:srgbClr val="333300"/>
                </a:solidFill>
                <a:latin typeface="Verdana" panose="020B0604030504040204" pitchFamily="34" charset="0"/>
              </a:endParaRPr>
            </a:p>
          </p:txBody>
        </p:sp>
      </p:grpSp>
      <p:sp>
        <p:nvSpPr>
          <p:cNvPr id="36" name="Text Box 9"/>
          <p:cNvSpPr txBox="1">
            <a:spLocks noChangeArrowheads="1"/>
          </p:cNvSpPr>
          <p:nvPr/>
        </p:nvSpPr>
        <p:spPr bwMode="auto">
          <a:xfrm>
            <a:off x="7339253" y="2074689"/>
            <a:ext cx="313940" cy="4055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en-GB" sz="2100" b="1" dirty="0" smtClean="0">
                <a:solidFill>
                  <a:srgbClr val="FFFFFF"/>
                </a:solidFill>
              </a:rPr>
              <a:t>6</a:t>
            </a:r>
            <a:endParaRPr lang="en-US" sz="2100" b="1" dirty="0">
              <a:solidFill>
                <a:srgbClr val="FFFFFF"/>
              </a:solidFill>
            </a:endParaRPr>
          </a:p>
        </p:txBody>
      </p:sp>
      <p:grpSp>
        <p:nvGrpSpPr>
          <p:cNvPr id="37" name="Group 3"/>
          <p:cNvGrpSpPr>
            <a:grpSpLocks/>
          </p:cNvGrpSpPr>
          <p:nvPr/>
        </p:nvGrpSpPr>
        <p:grpSpPr bwMode="auto">
          <a:xfrm>
            <a:off x="7122368" y="2672128"/>
            <a:ext cx="762000" cy="498872"/>
            <a:chOff x="0" y="0"/>
            <a:chExt cx="1549" cy="1351"/>
          </a:xfrm>
        </p:grpSpPr>
        <p:sp>
          <p:nvSpPr>
            <p:cNvPr id="38" name="AutoShape 4"/>
            <p:cNvSpPr>
              <a:spLocks noChangeArrowheads="1"/>
            </p:cNvSpPr>
            <p:nvPr/>
          </p:nvSpPr>
          <p:spPr bwMode="auto">
            <a:xfrm>
              <a:off x="13" y="23"/>
              <a:ext cx="1536" cy="1328"/>
            </a:xfrm>
            <a:prstGeom prst="hexagon">
              <a:avLst>
                <a:gd name="adj" fmla="val 28916"/>
                <a:gd name="vf" fmla="val 115470"/>
              </a:avLst>
            </a:prstGeom>
            <a:solidFill>
              <a:srgbClr val="00B050"/>
            </a:soli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39"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40" name="AutoShape 6"/>
            <p:cNvSpPr>
              <a:spLocks noChangeArrowheads="1"/>
            </p:cNvSpPr>
            <p:nvPr/>
          </p:nvSpPr>
          <p:spPr bwMode="auto">
            <a:xfrm>
              <a:off x="90" y="81"/>
              <a:ext cx="1349" cy="1167"/>
            </a:xfrm>
            <a:prstGeom prst="hexagon">
              <a:avLst>
                <a:gd name="adj" fmla="val 28896"/>
                <a:gd name="vf" fmla="val 115470"/>
              </a:avLst>
            </a:prstGeom>
            <a:gradFill>
              <a:gsLst>
                <a:gs pos="0">
                  <a:srgbClr val="00B050"/>
                </a:gs>
                <a:gs pos="50000">
                  <a:srgbClr val="92D050"/>
                </a:gs>
                <a:gs pos="100000">
                  <a:srgbClr val="009900"/>
                </a:gs>
              </a:gsLst>
              <a:lin ang="5400000" scaled="0"/>
            </a:gradFill>
            <a:ln w="9525" cmpd="sng">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defRPr/>
              </a:pPr>
              <a:endParaRPr lang="ar-EG" sz="700">
                <a:solidFill>
                  <a:srgbClr val="333300"/>
                </a:solidFill>
                <a:latin typeface="Verdana" panose="020B0604030504040204" pitchFamily="34" charset="0"/>
              </a:endParaRPr>
            </a:p>
          </p:txBody>
        </p:sp>
      </p:grpSp>
      <p:sp>
        <p:nvSpPr>
          <p:cNvPr id="41" name="Text Box 9"/>
          <p:cNvSpPr txBox="1">
            <a:spLocks noChangeArrowheads="1"/>
          </p:cNvSpPr>
          <p:nvPr/>
        </p:nvSpPr>
        <p:spPr bwMode="auto">
          <a:xfrm>
            <a:off x="7339254" y="2745947"/>
            <a:ext cx="313939" cy="4055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en-US" sz="2100" b="1" dirty="0" smtClean="0">
                <a:solidFill>
                  <a:srgbClr val="FFFFFF"/>
                </a:solidFill>
              </a:rPr>
              <a:t>7</a:t>
            </a:r>
            <a:endParaRPr lang="en-US" sz="2100" b="1" dirty="0">
              <a:solidFill>
                <a:srgbClr val="FFFFFF"/>
              </a:solidFill>
            </a:endParaRPr>
          </a:p>
        </p:txBody>
      </p:sp>
      <p:grpSp>
        <p:nvGrpSpPr>
          <p:cNvPr id="42" name="Group 3"/>
          <p:cNvGrpSpPr>
            <a:grpSpLocks/>
          </p:cNvGrpSpPr>
          <p:nvPr/>
        </p:nvGrpSpPr>
        <p:grpSpPr bwMode="auto">
          <a:xfrm>
            <a:off x="7122368" y="3343386"/>
            <a:ext cx="762000" cy="498872"/>
            <a:chOff x="0" y="0"/>
            <a:chExt cx="1549" cy="1351"/>
          </a:xfrm>
        </p:grpSpPr>
        <p:sp>
          <p:nvSpPr>
            <p:cNvPr id="43" name="AutoShape 4"/>
            <p:cNvSpPr>
              <a:spLocks noChangeArrowheads="1"/>
            </p:cNvSpPr>
            <p:nvPr/>
          </p:nvSpPr>
          <p:spPr bwMode="auto">
            <a:xfrm>
              <a:off x="13" y="23"/>
              <a:ext cx="1536" cy="1328"/>
            </a:xfrm>
            <a:prstGeom prst="hexagon">
              <a:avLst>
                <a:gd name="adj" fmla="val 28916"/>
                <a:gd name="vf" fmla="val 115470"/>
              </a:avLst>
            </a:prstGeom>
            <a:solidFill>
              <a:srgbClr val="00B050"/>
            </a:soli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44"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45" name="AutoShape 6"/>
            <p:cNvSpPr>
              <a:spLocks noChangeArrowheads="1"/>
            </p:cNvSpPr>
            <p:nvPr/>
          </p:nvSpPr>
          <p:spPr bwMode="auto">
            <a:xfrm>
              <a:off x="90" y="81"/>
              <a:ext cx="1349" cy="1167"/>
            </a:xfrm>
            <a:prstGeom prst="hexagon">
              <a:avLst>
                <a:gd name="adj" fmla="val 28896"/>
                <a:gd name="vf" fmla="val 115470"/>
              </a:avLst>
            </a:prstGeom>
            <a:gradFill>
              <a:gsLst>
                <a:gs pos="0">
                  <a:srgbClr val="00B050"/>
                </a:gs>
                <a:gs pos="50000">
                  <a:srgbClr val="92D050"/>
                </a:gs>
                <a:gs pos="100000">
                  <a:srgbClr val="009900"/>
                </a:gs>
              </a:gsLst>
              <a:lin ang="5400000" scaled="0"/>
            </a:gradFill>
            <a:ln w="9525" cmpd="sng">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defRPr/>
              </a:pPr>
              <a:endParaRPr lang="ar-EG" sz="700">
                <a:solidFill>
                  <a:srgbClr val="333300"/>
                </a:solidFill>
                <a:latin typeface="Verdana" panose="020B0604030504040204" pitchFamily="34" charset="0"/>
              </a:endParaRPr>
            </a:p>
          </p:txBody>
        </p:sp>
      </p:grpSp>
      <p:sp>
        <p:nvSpPr>
          <p:cNvPr id="46" name="Text Box 9"/>
          <p:cNvSpPr txBox="1">
            <a:spLocks noChangeArrowheads="1"/>
          </p:cNvSpPr>
          <p:nvPr/>
        </p:nvSpPr>
        <p:spPr bwMode="auto">
          <a:xfrm>
            <a:off x="7339253" y="3417205"/>
            <a:ext cx="313940" cy="4055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en-US" sz="2100" b="1" dirty="0" smtClean="0">
                <a:solidFill>
                  <a:srgbClr val="FFFFFF"/>
                </a:solidFill>
              </a:rPr>
              <a:t>8</a:t>
            </a:r>
            <a:endParaRPr lang="en-US" sz="2100" b="1" dirty="0">
              <a:solidFill>
                <a:srgbClr val="FFFFFF"/>
              </a:solidFill>
            </a:endParaRPr>
          </a:p>
        </p:txBody>
      </p:sp>
    </p:spTree>
    <p:extLst>
      <p:ext uri="{BB962C8B-B14F-4D97-AF65-F5344CB8AC3E}">
        <p14:creationId xmlns:p14="http://schemas.microsoft.com/office/powerpoint/2010/main" xmlns="" val="325577962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 calcmode="lin" valueType="num">
                                      <p:cBhvr>
                                        <p:cTn id="29" dur="500" fill="hold"/>
                                        <p:tgtEl>
                                          <p:spTgt spid="13"/>
                                        </p:tgtEl>
                                        <p:attrNameLst>
                                          <p:attrName>ppt_w</p:attrName>
                                        </p:attrNameLst>
                                      </p:cBhvr>
                                      <p:tavLst>
                                        <p:tav tm="0">
                                          <p:val>
                                            <p:fltVal val="0"/>
                                          </p:val>
                                        </p:tav>
                                        <p:tav tm="100000">
                                          <p:val>
                                            <p:strVal val="#ppt_w"/>
                                          </p:val>
                                        </p:tav>
                                      </p:tavLst>
                                    </p:anim>
                                    <p:anim calcmode="lin" valueType="num">
                                      <p:cBhvr>
                                        <p:cTn id="30" dur="500" fill="hold"/>
                                        <p:tgtEl>
                                          <p:spTgt spid="13"/>
                                        </p:tgtEl>
                                        <p:attrNameLst>
                                          <p:attrName>ppt_h</p:attrName>
                                        </p:attrNameLst>
                                      </p:cBhvr>
                                      <p:tavLst>
                                        <p:tav tm="0">
                                          <p:val>
                                            <p:fltVal val="0"/>
                                          </p:val>
                                        </p:tav>
                                        <p:tav tm="100000">
                                          <p:val>
                                            <p:strVal val="#ppt_h"/>
                                          </p:val>
                                        </p:tav>
                                      </p:tavLst>
                                    </p:anim>
                                    <p:animEffect transition="in" filter="fade">
                                      <p:cBhvr>
                                        <p:cTn id="31" dur="500"/>
                                        <p:tgtEl>
                                          <p:spTgt spid="13"/>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p:cTn id="34" dur="500" fill="hold"/>
                                        <p:tgtEl>
                                          <p:spTgt spid="14"/>
                                        </p:tgtEl>
                                        <p:attrNameLst>
                                          <p:attrName>ppt_w</p:attrName>
                                        </p:attrNameLst>
                                      </p:cBhvr>
                                      <p:tavLst>
                                        <p:tav tm="0">
                                          <p:val>
                                            <p:fltVal val="0"/>
                                          </p:val>
                                        </p:tav>
                                        <p:tav tm="100000">
                                          <p:val>
                                            <p:strVal val="#ppt_w"/>
                                          </p:val>
                                        </p:tav>
                                      </p:tavLst>
                                    </p:anim>
                                    <p:anim calcmode="lin" valueType="num">
                                      <p:cBhvr>
                                        <p:cTn id="35" dur="500" fill="hold"/>
                                        <p:tgtEl>
                                          <p:spTgt spid="14"/>
                                        </p:tgtEl>
                                        <p:attrNameLst>
                                          <p:attrName>ppt_h</p:attrName>
                                        </p:attrNameLst>
                                      </p:cBhvr>
                                      <p:tavLst>
                                        <p:tav tm="0">
                                          <p:val>
                                            <p:fltVal val="0"/>
                                          </p:val>
                                        </p:tav>
                                        <p:tav tm="100000">
                                          <p:val>
                                            <p:strVal val="#ppt_h"/>
                                          </p:val>
                                        </p:tav>
                                      </p:tavLst>
                                    </p:anim>
                                    <p:animEffect transition="in" filter="fade">
                                      <p:cBhvr>
                                        <p:cTn id="36" dur="500"/>
                                        <p:tgtEl>
                                          <p:spTgt spid="14"/>
                                        </p:tgtEl>
                                      </p:cBhvr>
                                    </p:animEffect>
                                  </p:childTnLst>
                                </p:cTn>
                              </p:par>
                              <p:par>
                                <p:cTn id="37" presetID="53" presetClass="entr" presetSubtype="16" fill="hold" nodeType="withEffect">
                                  <p:stCondLst>
                                    <p:cond delay="0"/>
                                  </p:stCondLst>
                                  <p:childTnLst>
                                    <p:set>
                                      <p:cBhvr>
                                        <p:cTn id="38" dur="1" fill="hold">
                                          <p:stCondLst>
                                            <p:cond delay="0"/>
                                          </p:stCondLst>
                                        </p:cTn>
                                        <p:tgtEl>
                                          <p:spTgt spid="32"/>
                                        </p:tgtEl>
                                        <p:attrNameLst>
                                          <p:attrName>style.visibility</p:attrName>
                                        </p:attrNameLst>
                                      </p:cBhvr>
                                      <p:to>
                                        <p:strVal val="visible"/>
                                      </p:to>
                                    </p:set>
                                    <p:anim calcmode="lin" valueType="num">
                                      <p:cBhvr>
                                        <p:cTn id="39" dur="500" fill="hold"/>
                                        <p:tgtEl>
                                          <p:spTgt spid="32"/>
                                        </p:tgtEl>
                                        <p:attrNameLst>
                                          <p:attrName>ppt_w</p:attrName>
                                        </p:attrNameLst>
                                      </p:cBhvr>
                                      <p:tavLst>
                                        <p:tav tm="0">
                                          <p:val>
                                            <p:fltVal val="0"/>
                                          </p:val>
                                        </p:tav>
                                        <p:tav tm="100000">
                                          <p:val>
                                            <p:strVal val="#ppt_w"/>
                                          </p:val>
                                        </p:tav>
                                      </p:tavLst>
                                    </p:anim>
                                    <p:anim calcmode="lin" valueType="num">
                                      <p:cBhvr>
                                        <p:cTn id="40" dur="500" fill="hold"/>
                                        <p:tgtEl>
                                          <p:spTgt spid="32"/>
                                        </p:tgtEl>
                                        <p:attrNameLst>
                                          <p:attrName>ppt_h</p:attrName>
                                        </p:attrNameLst>
                                      </p:cBhvr>
                                      <p:tavLst>
                                        <p:tav tm="0">
                                          <p:val>
                                            <p:fltVal val="0"/>
                                          </p:val>
                                        </p:tav>
                                        <p:tav tm="100000">
                                          <p:val>
                                            <p:strVal val="#ppt_h"/>
                                          </p:val>
                                        </p:tav>
                                      </p:tavLst>
                                    </p:anim>
                                    <p:animEffect transition="in" filter="fade">
                                      <p:cBhvr>
                                        <p:cTn id="41" dur="500"/>
                                        <p:tgtEl>
                                          <p:spTgt spid="32"/>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36"/>
                                        </p:tgtEl>
                                        <p:attrNameLst>
                                          <p:attrName>style.visibility</p:attrName>
                                        </p:attrNameLst>
                                      </p:cBhvr>
                                      <p:to>
                                        <p:strVal val="visible"/>
                                      </p:to>
                                    </p:set>
                                    <p:anim calcmode="lin" valueType="num">
                                      <p:cBhvr>
                                        <p:cTn id="44" dur="500" fill="hold"/>
                                        <p:tgtEl>
                                          <p:spTgt spid="36"/>
                                        </p:tgtEl>
                                        <p:attrNameLst>
                                          <p:attrName>ppt_w</p:attrName>
                                        </p:attrNameLst>
                                      </p:cBhvr>
                                      <p:tavLst>
                                        <p:tav tm="0">
                                          <p:val>
                                            <p:fltVal val="0"/>
                                          </p:val>
                                        </p:tav>
                                        <p:tav tm="100000">
                                          <p:val>
                                            <p:strVal val="#ppt_w"/>
                                          </p:val>
                                        </p:tav>
                                      </p:tavLst>
                                    </p:anim>
                                    <p:anim calcmode="lin" valueType="num">
                                      <p:cBhvr>
                                        <p:cTn id="45" dur="500" fill="hold"/>
                                        <p:tgtEl>
                                          <p:spTgt spid="36"/>
                                        </p:tgtEl>
                                        <p:attrNameLst>
                                          <p:attrName>ppt_h</p:attrName>
                                        </p:attrNameLst>
                                      </p:cBhvr>
                                      <p:tavLst>
                                        <p:tav tm="0">
                                          <p:val>
                                            <p:fltVal val="0"/>
                                          </p:val>
                                        </p:tav>
                                        <p:tav tm="100000">
                                          <p:val>
                                            <p:strVal val="#ppt_h"/>
                                          </p:val>
                                        </p:tav>
                                      </p:tavLst>
                                    </p:anim>
                                    <p:animEffect transition="in" filter="fade">
                                      <p:cBhvr>
                                        <p:cTn id="46" dur="500"/>
                                        <p:tgtEl>
                                          <p:spTgt spid="36"/>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20"/>
                                        </p:tgtEl>
                                        <p:attrNameLst>
                                          <p:attrName>style.visibility</p:attrName>
                                        </p:attrNameLst>
                                      </p:cBhvr>
                                      <p:to>
                                        <p:strVal val="visible"/>
                                      </p:to>
                                    </p:set>
                                    <p:anim calcmode="lin" valueType="num">
                                      <p:cBhvr>
                                        <p:cTn id="51" dur="500" fill="hold"/>
                                        <p:tgtEl>
                                          <p:spTgt spid="20"/>
                                        </p:tgtEl>
                                        <p:attrNameLst>
                                          <p:attrName>ppt_w</p:attrName>
                                        </p:attrNameLst>
                                      </p:cBhvr>
                                      <p:tavLst>
                                        <p:tav tm="0">
                                          <p:val>
                                            <p:fltVal val="0"/>
                                          </p:val>
                                        </p:tav>
                                        <p:tav tm="100000">
                                          <p:val>
                                            <p:strVal val="#ppt_w"/>
                                          </p:val>
                                        </p:tav>
                                      </p:tavLst>
                                    </p:anim>
                                    <p:anim calcmode="lin" valueType="num">
                                      <p:cBhvr>
                                        <p:cTn id="52" dur="500" fill="hold"/>
                                        <p:tgtEl>
                                          <p:spTgt spid="20"/>
                                        </p:tgtEl>
                                        <p:attrNameLst>
                                          <p:attrName>ppt_h</p:attrName>
                                        </p:attrNameLst>
                                      </p:cBhvr>
                                      <p:tavLst>
                                        <p:tav tm="0">
                                          <p:val>
                                            <p:fltVal val="0"/>
                                          </p:val>
                                        </p:tav>
                                        <p:tav tm="100000">
                                          <p:val>
                                            <p:strVal val="#ppt_h"/>
                                          </p:val>
                                        </p:tav>
                                      </p:tavLst>
                                    </p:anim>
                                    <p:animEffect transition="in" filter="fade">
                                      <p:cBhvr>
                                        <p:cTn id="53" dur="500"/>
                                        <p:tgtEl>
                                          <p:spTgt spid="20"/>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21"/>
                                        </p:tgtEl>
                                        <p:attrNameLst>
                                          <p:attrName>style.visibility</p:attrName>
                                        </p:attrNameLst>
                                      </p:cBhvr>
                                      <p:to>
                                        <p:strVal val="visible"/>
                                      </p:to>
                                    </p:set>
                                    <p:anim calcmode="lin" valueType="num">
                                      <p:cBhvr>
                                        <p:cTn id="56" dur="500" fill="hold"/>
                                        <p:tgtEl>
                                          <p:spTgt spid="21"/>
                                        </p:tgtEl>
                                        <p:attrNameLst>
                                          <p:attrName>ppt_w</p:attrName>
                                        </p:attrNameLst>
                                      </p:cBhvr>
                                      <p:tavLst>
                                        <p:tav tm="0">
                                          <p:val>
                                            <p:fltVal val="0"/>
                                          </p:val>
                                        </p:tav>
                                        <p:tav tm="100000">
                                          <p:val>
                                            <p:strVal val="#ppt_w"/>
                                          </p:val>
                                        </p:tav>
                                      </p:tavLst>
                                    </p:anim>
                                    <p:anim calcmode="lin" valueType="num">
                                      <p:cBhvr>
                                        <p:cTn id="57" dur="500" fill="hold"/>
                                        <p:tgtEl>
                                          <p:spTgt spid="21"/>
                                        </p:tgtEl>
                                        <p:attrNameLst>
                                          <p:attrName>ppt_h</p:attrName>
                                        </p:attrNameLst>
                                      </p:cBhvr>
                                      <p:tavLst>
                                        <p:tav tm="0">
                                          <p:val>
                                            <p:fltVal val="0"/>
                                          </p:val>
                                        </p:tav>
                                        <p:tav tm="100000">
                                          <p:val>
                                            <p:strVal val="#ppt_h"/>
                                          </p:val>
                                        </p:tav>
                                      </p:tavLst>
                                    </p:anim>
                                    <p:animEffect transition="in" filter="fade">
                                      <p:cBhvr>
                                        <p:cTn id="58" dur="500"/>
                                        <p:tgtEl>
                                          <p:spTgt spid="21"/>
                                        </p:tgtEl>
                                      </p:cBhvr>
                                    </p:animEffect>
                                  </p:childTnLst>
                                </p:cTn>
                              </p:par>
                              <p:par>
                                <p:cTn id="59" presetID="53" presetClass="entr" presetSubtype="16" fill="hold" nodeType="withEffect">
                                  <p:stCondLst>
                                    <p:cond delay="0"/>
                                  </p:stCondLst>
                                  <p:childTnLst>
                                    <p:set>
                                      <p:cBhvr>
                                        <p:cTn id="60" dur="1" fill="hold">
                                          <p:stCondLst>
                                            <p:cond delay="0"/>
                                          </p:stCondLst>
                                        </p:cTn>
                                        <p:tgtEl>
                                          <p:spTgt spid="37"/>
                                        </p:tgtEl>
                                        <p:attrNameLst>
                                          <p:attrName>style.visibility</p:attrName>
                                        </p:attrNameLst>
                                      </p:cBhvr>
                                      <p:to>
                                        <p:strVal val="visible"/>
                                      </p:to>
                                    </p:set>
                                    <p:anim calcmode="lin" valueType="num">
                                      <p:cBhvr>
                                        <p:cTn id="61" dur="500" fill="hold"/>
                                        <p:tgtEl>
                                          <p:spTgt spid="37"/>
                                        </p:tgtEl>
                                        <p:attrNameLst>
                                          <p:attrName>ppt_w</p:attrName>
                                        </p:attrNameLst>
                                      </p:cBhvr>
                                      <p:tavLst>
                                        <p:tav tm="0">
                                          <p:val>
                                            <p:fltVal val="0"/>
                                          </p:val>
                                        </p:tav>
                                        <p:tav tm="100000">
                                          <p:val>
                                            <p:strVal val="#ppt_w"/>
                                          </p:val>
                                        </p:tav>
                                      </p:tavLst>
                                    </p:anim>
                                    <p:anim calcmode="lin" valueType="num">
                                      <p:cBhvr>
                                        <p:cTn id="62" dur="500" fill="hold"/>
                                        <p:tgtEl>
                                          <p:spTgt spid="37"/>
                                        </p:tgtEl>
                                        <p:attrNameLst>
                                          <p:attrName>ppt_h</p:attrName>
                                        </p:attrNameLst>
                                      </p:cBhvr>
                                      <p:tavLst>
                                        <p:tav tm="0">
                                          <p:val>
                                            <p:fltVal val="0"/>
                                          </p:val>
                                        </p:tav>
                                        <p:tav tm="100000">
                                          <p:val>
                                            <p:strVal val="#ppt_h"/>
                                          </p:val>
                                        </p:tav>
                                      </p:tavLst>
                                    </p:anim>
                                    <p:animEffect transition="in" filter="fade">
                                      <p:cBhvr>
                                        <p:cTn id="63" dur="500"/>
                                        <p:tgtEl>
                                          <p:spTgt spid="37"/>
                                        </p:tgtEl>
                                      </p:cBhvr>
                                    </p:animEffect>
                                  </p:childTnLst>
                                </p:cTn>
                              </p:par>
                              <p:par>
                                <p:cTn id="64" presetID="53" presetClass="entr" presetSubtype="16" fill="hold" grpId="0" nodeType="withEffect">
                                  <p:stCondLst>
                                    <p:cond delay="0"/>
                                  </p:stCondLst>
                                  <p:childTnLst>
                                    <p:set>
                                      <p:cBhvr>
                                        <p:cTn id="65" dur="1" fill="hold">
                                          <p:stCondLst>
                                            <p:cond delay="0"/>
                                          </p:stCondLst>
                                        </p:cTn>
                                        <p:tgtEl>
                                          <p:spTgt spid="41"/>
                                        </p:tgtEl>
                                        <p:attrNameLst>
                                          <p:attrName>style.visibility</p:attrName>
                                        </p:attrNameLst>
                                      </p:cBhvr>
                                      <p:to>
                                        <p:strVal val="visible"/>
                                      </p:to>
                                    </p:set>
                                    <p:anim calcmode="lin" valueType="num">
                                      <p:cBhvr>
                                        <p:cTn id="66" dur="500" fill="hold"/>
                                        <p:tgtEl>
                                          <p:spTgt spid="41"/>
                                        </p:tgtEl>
                                        <p:attrNameLst>
                                          <p:attrName>ppt_w</p:attrName>
                                        </p:attrNameLst>
                                      </p:cBhvr>
                                      <p:tavLst>
                                        <p:tav tm="0">
                                          <p:val>
                                            <p:fltVal val="0"/>
                                          </p:val>
                                        </p:tav>
                                        <p:tav tm="100000">
                                          <p:val>
                                            <p:strVal val="#ppt_w"/>
                                          </p:val>
                                        </p:tav>
                                      </p:tavLst>
                                    </p:anim>
                                    <p:anim calcmode="lin" valueType="num">
                                      <p:cBhvr>
                                        <p:cTn id="67" dur="500" fill="hold"/>
                                        <p:tgtEl>
                                          <p:spTgt spid="41"/>
                                        </p:tgtEl>
                                        <p:attrNameLst>
                                          <p:attrName>ppt_h</p:attrName>
                                        </p:attrNameLst>
                                      </p:cBhvr>
                                      <p:tavLst>
                                        <p:tav tm="0">
                                          <p:val>
                                            <p:fltVal val="0"/>
                                          </p:val>
                                        </p:tav>
                                        <p:tav tm="100000">
                                          <p:val>
                                            <p:strVal val="#ppt_h"/>
                                          </p:val>
                                        </p:tav>
                                      </p:tavLst>
                                    </p:anim>
                                    <p:animEffect transition="in" filter="fade">
                                      <p:cBhvr>
                                        <p:cTn id="68" dur="500"/>
                                        <p:tgtEl>
                                          <p:spTgt spid="41"/>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27"/>
                                        </p:tgtEl>
                                        <p:attrNameLst>
                                          <p:attrName>style.visibility</p:attrName>
                                        </p:attrNameLst>
                                      </p:cBhvr>
                                      <p:to>
                                        <p:strVal val="visible"/>
                                      </p:to>
                                    </p:set>
                                    <p:anim calcmode="lin" valueType="num">
                                      <p:cBhvr>
                                        <p:cTn id="73" dur="500" fill="hold"/>
                                        <p:tgtEl>
                                          <p:spTgt spid="27"/>
                                        </p:tgtEl>
                                        <p:attrNameLst>
                                          <p:attrName>ppt_w</p:attrName>
                                        </p:attrNameLst>
                                      </p:cBhvr>
                                      <p:tavLst>
                                        <p:tav tm="0">
                                          <p:val>
                                            <p:fltVal val="0"/>
                                          </p:val>
                                        </p:tav>
                                        <p:tav tm="100000">
                                          <p:val>
                                            <p:strVal val="#ppt_w"/>
                                          </p:val>
                                        </p:tav>
                                      </p:tavLst>
                                    </p:anim>
                                    <p:anim calcmode="lin" valueType="num">
                                      <p:cBhvr>
                                        <p:cTn id="74" dur="500" fill="hold"/>
                                        <p:tgtEl>
                                          <p:spTgt spid="27"/>
                                        </p:tgtEl>
                                        <p:attrNameLst>
                                          <p:attrName>ppt_h</p:attrName>
                                        </p:attrNameLst>
                                      </p:cBhvr>
                                      <p:tavLst>
                                        <p:tav tm="0">
                                          <p:val>
                                            <p:fltVal val="0"/>
                                          </p:val>
                                        </p:tav>
                                        <p:tav tm="100000">
                                          <p:val>
                                            <p:strVal val="#ppt_h"/>
                                          </p:val>
                                        </p:tav>
                                      </p:tavLst>
                                    </p:anim>
                                    <p:animEffect transition="in" filter="fade">
                                      <p:cBhvr>
                                        <p:cTn id="75" dur="500"/>
                                        <p:tgtEl>
                                          <p:spTgt spid="27"/>
                                        </p:tgtEl>
                                      </p:cBhvr>
                                    </p:animEffect>
                                  </p:childTnLst>
                                </p:cTn>
                              </p:par>
                              <p:par>
                                <p:cTn id="76" presetID="53" presetClass="entr" presetSubtype="16" fill="hold" grpId="0" nodeType="withEffect">
                                  <p:stCondLst>
                                    <p:cond delay="0"/>
                                  </p:stCondLst>
                                  <p:childTnLst>
                                    <p:set>
                                      <p:cBhvr>
                                        <p:cTn id="77" dur="1" fill="hold">
                                          <p:stCondLst>
                                            <p:cond delay="0"/>
                                          </p:stCondLst>
                                        </p:cTn>
                                        <p:tgtEl>
                                          <p:spTgt spid="28"/>
                                        </p:tgtEl>
                                        <p:attrNameLst>
                                          <p:attrName>style.visibility</p:attrName>
                                        </p:attrNameLst>
                                      </p:cBhvr>
                                      <p:to>
                                        <p:strVal val="visible"/>
                                      </p:to>
                                    </p:set>
                                    <p:anim calcmode="lin" valueType="num">
                                      <p:cBhvr>
                                        <p:cTn id="78" dur="500" fill="hold"/>
                                        <p:tgtEl>
                                          <p:spTgt spid="28"/>
                                        </p:tgtEl>
                                        <p:attrNameLst>
                                          <p:attrName>ppt_w</p:attrName>
                                        </p:attrNameLst>
                                      </p:cBhvr>
                                      <p:tavLst>
                                        <p:tav tm="0">
                                          <p:val>
                                            <p:fltVal val="0"/>
                                          </p:val>
                                        </p:tav>
                                        <p:tav tm="100000">
                                          <p:val>
                                            <p:strVal val="#ppt_w"/>
                                          </p:val>
                                        </p:tav>
                                      </p:tavLst>
                                    </p:anim>
                                    <p:anim calcmode="lin" valueType="num">
                                      <p:cBhvr>
                                        <p:cTn id="79" dur="500" fill="hold"/>
                                        <p:tgtEl>
                                          <p:spTgt spid="28"/>
                                        </p:tgtEl>
                                        <p:attrNameLst>
                                          <p:attrName>ppt_h</p:attrName>
                                        </p:attrNameLst>
                                      </p:cBhvr>
                                      <p:tavLst>
                                        <p:tav tm="0">
                                          <p:val>
                                            <p:fltVal val="0"/>
                                          </p:val>
                                        </p:tav>
                                        <p:tav tm="100000">
                                          <p:val>
                                            <p:strVal val="#ppt_h"/>
                                          </p:val>
                                        </p:tav>
                                      </p:tavLst>
                                    </p:anim>
                                    <p:animEffect transition="in" filter="fade">
                                      <p:cBhvr>
                                        <p:cTn id="80" dur="500"/>
                                        <p:tgtEl>
                                          <p:spTgt spid="28"/>
                                        </p:tgtEl>
                                      </p:cBhvr>
                                    </p:animEffect>
                                  </p:childTnLst>
                                </p:cTn>
                              </p:par>
                              <p:par>
                                <p:cTn id="81" presetID="53" presetClass="entr" presetSubtype="16" fill="hold" nodeType="withEffect">
                                  <p:stCondLst>
                                    <p:cond delay="0"/>
                                  </p:stCondLst>
                                  <p:childTnLst>
                                    <p:set>
                                      <p:cBhvr>
                                        <p:cTn id="82" dur="1" fill="hold">
                                          <p:stCondLst>
                                            <p:cond delay="0"/>
                                          </p:stCondLst>
                                        </p:cTn>
                                        <p:tgtEl>
                                          <p:spTgt spid="42"/>
                                        </p:tgtEl>
                                        <p:attrNameLst>
                                          <p:attrName>style.visibility</p:attrName>
                                        </p:attrNameLst>
                                      </p:cBhvr>
                                      <p:to>
                                        <p:strVal val="visible"/>
                                      </p:to>
                                    </p:set>
                                    <p:anim calcmode="lin" valueType="num">
                                      <p:cBhvr>
                                        <p:cTn id="83" dur="500" fill="hold"/>
                                        <p:tgtEl>
                                          <p:spTgt spid="42"/>
                                        </p:tgtEl>
                                        <p:attrNameLst>
                                          <p:attrName>ppt_w</p:attrName>
                                        </p:attrNameLst>
                                      </p:cBhvr>
                                      <p:tavLst>
                                        <p:tav tm="0">
                                          <p:val>
                                            <p:fltVal val="0"/>
                                          </p:val>
                                        </p:tav>
                                        <p:tav tm="100000">
                                          <p:val>
                                            <p:strVal val="#ppt_w"/>
                                          </p:val>
                                        </p:tav>
                                      </p:tavLst>
                                    </p:anim>
                                    <p:anim calcmode="lin" valueType="num">
                                      <p:cBhvr>
                                        <p:cTn id="84" dur="500" fill="hold"/>
                                        <p:tgtEl>
                                          <p:spTgt spid="42"/>
                                        </p:tgtEl>
                                        <p:attrNameLst>
                                          <p:attrName>ppt_h</p:attrName>
                                        </p:attrNameLst>
                                      </p:cBhvr>
                                      <p:tavLst>
                                        <p:tav tm="0">
                                          <p:val>
                                            <p:fltVal val="0"/>
                                          </p:val>
                                        </p:tav>
                                        <p:tav tm="100000">
                                          <p:val>
                                            <p:strVal val="#ppt_h"/>
                                          </p:val>
                                        </p:tav>
                                      </p:tavLst>
                                    </p:anim>
                                    <p:animEffect transition="in" filter="fade">
                                      <p:cBhvr>
                                        <p:cTn id="85" dur="500"/>
                                        <p:tgtEl>
                                          <p:spTgt spid="42"/>
                                        </p:tgtEl>
                                      </p:cBhvr>
                                    </p:animEffect>
                                  </p:childTnLst>
                                </p:cTn>
                              </p:par>
                              <p:par>
                                <p:cTn id="86" presetID="53" presetClass="entr" presetSubtype="16" fill="hold" grpId="0" nodeType="withEffect">
                                  <p:stCondLst>
                                    <p:cond delay="0"/>
                                  </p:stCondLst>
                                  <p:childTnLst>
                                    <p:set>
                                      <p:cBhvr>
                                        <p:cTn id="87" dur="1" fill="hold">
                                          <p:stCondLst>
                                            <p:cond delay="0"/>
                                          </p:stCondLst>
                                        </p:cTn>
                                        <p:tgtEl>
                                          <p:spTgt spid="46"/>
                                        </p:tgtEl>
                                        <p:attrNameLst>
                                          <p:attrName>style.visibility</p:attrName>
                                        </p:attrNameLst>
                                      </p:cBhvr>
                                      <p:to>
                                        <p:strVal val="visible"/>
                                      </p:to>
                                    </p:set>
                                    <p:anim calcmode="lin" valueType="num">
                                      <p:cBhvr>
                                        <p:cTn id="88" dur="500" fill="hold"/>
                                        <p:tgtEl>
                                          <p:spTgt spid="46"/>
                                        </p:tgtEl>
                                        <p:attrNameLst>
                                          <p:attrName>ppt_w</p:attrName>
                                        </p:attrNameLst>
                                      </p:cBhvr>
                                      <p:tavLst>
                                        <p:tav tm="0">
                                          <p:val>
                                            <p:fltVal val="0"/>
                                          </p:val>
                                        </p:tav>
                                        <p:tav tm="100000">
                                          <p:val>
                                            <p:strVal val="#ppt_w"/>
                                          </p:val>
                                        </p:tav>
                                      </p:tavLst>
                                    </p:anim>
                                    <p:anim calcmode="lin" valueType="num">
                                      <p:cBhvr>
                                        <p:cTn id="89" dur="500" fill="hold"/>
                                        <p:tgtEl>
                                          <p:spTgt spid="46"/>
                                        </p:tgtEl>
                                        <p:attrNameLst>
                                          <p:attrName>ppt_h</p:attrName>
                                        </p:attrNameLst>
                                      </p:cBhvr>
                                      <p:tavLst>
                                        <p:tav tm="0">
                                          <p:val>
                                            <p:fltVal val="0"/>
                                          </p:val>
                                        </p:tav>
                                        <p:tav tm="100000">
                                          <p:val>
                                            <p:strVal val="#ppt_h"/>
                                          </p:val>
                                        </p:tav>
                                      </p:tavLst>
                                    </p:anim>
                                    <p:animEffect transition="in" filter="fade">
                                      <p:cBhvr>
                                        <p:cTn id="90"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P spid="13" grpId="0" animBg="1"/>
      <p:bldP spid="14" grpId="0"/>
      <p:bldP spid="20" grpId="0" animBg="1"/>
      <p:bldP spid="21" grpId="0"/>
      <p:bldP spid="27" grpId="0" animBg="1"/>
      <p:bldP spid="28" grpId="0"/>
      <p:bldP spid="36" grpId="0"/>
      <p:bldP spid="41" grpId="0"/>
      <p:bldP spid="4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grpSp>
        <p:nvGrpSpPr>
          <p:cNvPr id="2" name="Group 3"/>
          <p:cNvGrpSpPr>
            <a:grpSpLocks/>
          </p:cNvGrpSpPr>
          <p:nvPr/>
        </p:nvGrpSpPr>
        <p:grpSpPr bwMode="auto">
          <a:xfrm>
            <a:off x="7122368" y="2098514"/>
            <a:ext cx="762000" cy="498872"/>
            <a:chOff x="0" y="0"/>
            <a:chExt cx="1549" cy="1351"/>
          </a:xfrm>
        </p:grpSpPr>
        <p:sp>
          <p:nvSpPr>
            <p:cNvPr id="3" name="AutoShape 4"/>
            <p:cNvSpPr>
              <a:spLocks noChangeArrowheads="1"/>
            </p:cNvSpPr>
            <p:nvPr/>
          </p:nvSpPr>
          <p:spPr bwMode="auto">
            <a:xfrm>
              <a:off x="13" y="23"/>
              <a:ext cx="1536" cy="1328"/>
            </a:xfrm>
            <a:prstGeom prst="hexagon">
              <a:avLst>
                <a:gd name="adj" fmla="val 28916"/>
                <a:gd name="vf" fmla="val 115470"/>
              </a:avLst>
            </a:prstGeom>
            <a:solidFill>
              <a:srgbClr val="00B050"/>
            </a:soli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4"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5" name="AutoShape 6"/>
            <p:cNvSpPr>
              <a:spLocks noChangeArrowheads="1"/>
            </p:cNvSpPr>
            <p:nvPr/>
          </p:nvSpPr>
          <p:spPr bwMode="auto">
            <a:xfrm>
              <a:off x="90" y="81"/>
              <a:ext cx="1349" cy="1167"/>
            </a:xfrm>
            <a:prstGeom prst="hexagon">
              <a:avLst>
                <a:gd name="adj" fmla="val 28896"/>
                <a:gd name="vf" fmla="val 115470"/>
              </a:avLst>
            </a:prstGeom>
            <a:gradFill>
              <a:gsLst>
                <a:gs pos="0">
                  <a:srgbClr val="00B050"/>
                </a:gs>
                <a:gs pos="50000">
                  <a:srgbClr val="92D050"/>
                </a:gs>
                <a:gs pos="100000">
                  <a:srgbClr val="009900"/>
                </a:gs>
              </a:gsLst>
              <a:lin ang="5400000" scaled="0"/>
            </a:gradFill>
            <a:ln w="9525" cmpd="sng">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defRPr/>
              </a:pPr>
              <a:endParaRPr lang="ar-EG" sz="700">
                <a:solidFill>
                  <a:srgbClr val="333300"/>
                </a:solidFill>
                <a:latin typeface="Verdana" panose="020B0604030504040204" pitchFamily="34" charset="0"/>
              </a:endParaRPr>
            </a:p>
          </p:txBody>
        </p:sp>
      </p:grpSp>
      <p:sp>
        <p:nvSpPr>
          <p:cNvPr id="6" name="Line 7"/>
          <p:cNvSpPr>
            <a:spLocks noChangeShapeType="1"/>
          </p:cNvSpPr>
          <p:nvPr/>
        </p:nvSpPr>
        <p:spPr bwMode="auto">
          <a:xfrm>
            <a:off x="2043956" y="2555714"/>
            <a:ext cx="5078413" cy="3572"/>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nchor="ctr"/>
          <a:lstStyle/>
          <a:p>
            <a:pPr algn="ctr" rtl="1"/>
            <a:endParaRPr lang="ar-EG" sz="2400">
              <a:solidFill>
                <a:prstClr val="black"/>
              </a:solidFill>
              <a:latin typeface="Arial" charset="0"/>
            </a:endParaRPr>
          </a:p>
        </p:txBody>
      </p:sp>
      <p:sp>
        <p:nvSpPr>
          <p:cNvPr id="7" name="Text Box 8"/>
          <p:cNvSpPr txBox="1">
            <a:spLocks noChangeArrowheads="1"/>
          </p:cNvSpPr>
          <p:nvPr/>
        </p:nvSpPr>
        <p:spPr bwMode="auto">
          <a:xfrm>
            <a:off x="1383556" y="2044508"/>
            <a:ext cx="5738813" cy="45176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smtClean="0">
                <a:solidFill>
                  <a:srgbClr val="002060"/>
                </a:solidFill>
              </a:rPr>
              <a:t>تكون </a:t>
            </a:r>
            <a:r>
              <a:rPr lang="ar-EG" sz="2400" b="1" dirty="0">
                <a:solidFill>
                  <a:srgbClr val="002060"/>
                </a:solidFill>
              </a:rPr>
              <a:t>دائما نشيطة </a:t>
            </a:r>
            <a:endParaRPr lang="en-US" sz="7200" b="1" dirty="0">
              <a:solidFill>
                <a:srgbClr val="002060"/>
              </a:solidFill>
            </a:endParaRPr>
          </a:p>
        </p:txBody>
      </p:sp>
      <p:sp>
        <p:nvSpPr>
          <p:cNvPr id="8" name="Text Box 9"/>
          <p:cNvSpPr txBox="1">
            <a:spLocks noChangeArrowheads="1"/>
          </p:cNvSpPr>
          <p:nvPr/>
        </p:nvSpPr>
        <p:spPr bwMode="auto">
          <a:xfrm>
            <a:off x="7339254" y="2172333"/>
            <a:ext cx="313939" cy="4055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en-US" sz="2100" b="1" dirty="0">
                <a:solidFill>
                  <a:srgbClr val="FFFFFF"/>
                </a:solidFill>
              </a:rPr>
              <a:t>1</a:t>
            </a:r>
          </a:p>
        </p:txBody>
      </p:sp>
      <p:sp>
        <p:nvSpPr>
          <p:cNvPr id="13" name="Line 14"/>
          <p:cNvSpPr>
            <a:spLocks noChangeShapeType="1"/>
          </p:cNvSpPr>
          <p:nvPr/>
        </p:nvSpPr>
        <p:spPr bwMode="auto">
          <a:xfrm>
            <a:off x="2043956" y="3241514"/>
            <a:ext cx="5078413" cy="3572"/>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nchor="ctr"/>
          <a:lstStyle/>
          <a:p>
            <a:pPr algn="ctr" rtl="1"/>
            <a:endParaRPr lang="ar-EG" sz="2400">
              <a:solidFill>
                <a:prstClr val="black"/>
              </a:solidFill>
              <a:latin typeface="Arial" charset="0"/>
            </a:endParaRPr>
          </a:p>
        </p:txBody>
      </p:sp>
      <p:sp>
        <p:nvSpPr>
          <p:cNvPr id="14" name="Text Box 15"/>
          <p:cNvSpPr txBox="1">
            <a:spLocks noChangeArrowheads="1"/>
          </p:cNvSpPr>
          <p:nvPr/>
        </p:nvSpPr>
        <p:spPr bwMode="auto">
          <a:xfrm>
            <a:off x="1383556" y="2764588"/>
            <a:ext cx="5738813" cy="45176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smtClean="0">
                <a:solidFill>
                  <a:srgbClr val="002060"/>
                </a:solidFill>
              </a:rPr>
              <a:t>دءوبة </a:t>
            </a:r>
            <a:r>
              <a:rPr lang="ar-EG" sz="2400" b="1" dirty="0">
                <a:solidFill>
                  <a:srgbClr val="002060"/>
                </a:solidFill>
              </a:rPr>
              <a:t>على العمل المتواصل </a:t>
            </a:r>
            <a:endParaRPr lang="en-US" sz="7200" b="1" dirty="0">
              <a:solidFill>
                <a:srgbClr val="002060"/>
              </a:solidFill>
            </a:endParaRPr>
          </a:p>
        </p:txBody>
      </p:sp>
      <p:sp>
        <p:nvSpPr>
          <p:cNvPr id="20" name="Line 21"/>
          <p:cNvSpPr>
            <a:spLocks noChangeShapeType="1"/>
          </p:cNvSpPr>
          <p:nvPr/>
        </p:nvSpPr>
        <p:spPr bwMode="auto">
          <a:xfrm>
            <a:off x="2043956" y="3910645"/>
            <a:ext cx="5078413" cy="0"/>
          </a:xfrm>
          <a:prstGeom prst="line">
            <a:avLst/>
          </a:prstGeom>
          <a:noFill/>
          <a:ln w="25400">
            <a:solidFill>
              <a:schemeClr val="bg2"/>
            </a:solidFill>
            <a:prstDash val="sysDot"/>
            <a:round/>
            <a:headEnd/>
            <a:tailEnd type="oval"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nchor="ctr"/>
          <a:lstStyle/>
          <a:p>
            <a:pPr algn="ctr" rtl="1"/>
            <a:endParaRPr lang="ar-EG" sz="2400">
              <a:solidFill>
                <a:prstClr val="black"/>
              </a:solidFill>
              <a:latin typeface="Arial" charset="0"/>
            </a:endParaRPr>
          </a:p>
        </p:txBody>
      </p:sp>
      <p:sp>
        <p:nvSpPr>
          <p:cNvPr id="21" name="Text Box 22"/>
          <p:cNvSpPr txBox="1">
            <a:spLocks noChangeArrowheads="1"/>
          </p:cNvSpPr>
          <p:nvPr/>
        </p:nvSpPr>
        <p:spPr bwMode="auto">
          <a:xfrm>
            <a:off x="1383556" y="3412660"/>
            <a:ext cx="5738813" cy="45176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ar-EG" sz="2400" b="1" dirty="0" smtClean="0">
                <a:solidFill>
                  <a:srgbClr val="002060"/>
                </a:solidFill>
              </a:rPr>
              <a:t>قادرة </a:t>
            </a:r>
            <a:r>
              <a:rPr lang="ar-EG" sz="2400" b="1" dirty="0">
                <a:solidFill>
                  <a:srgbClr val="002060"/>
                </a:solidFill>
              </a:rPr>
              <a:t>على بذل الجهد بانتظام وكفاءة واستمرارية </a:t>
            </a:r>
            <a:endParaRPr lang="en-US" sz="7200" b="1" dirty="0">
              <a:solidFill>
                <a:srgbClr val="002060"/>
              </a:solidFill>
            </a:endParaRPr>
          </a:p>
        </p:txBody>
      </p:sp>
      <p:sp>
        <p:nvSpPr>
          <p:cNvPr id="31" name="Title 1"/>
          <p:cNvSpPr txBox="1">
            <a:spLocks/>
          </p:cNvSpPr>
          <p:nvPr/>
        </p:nvSpPr>
        <p:spPr bwMode="auto">
          <a:xfrm>
            <a:off x="457200" y="206375"/>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rtl="1"/>
            <a:r>
              <a:rPr lang="ar-EG" sz="3200" b="1" dirty="0">
                <a:solidFill>
                  <a:srgbClr val="000000"/>
                </a:solidFill>
              </a:rPr>
              <a:t>أقوى الشخصيات تأثيرا </a:t>
            </a:r>
            <a:endParaRPr lang="fr-FR" sz="3200" b="1" dirty="0">
              <a:solidFill>
                <a:srgbClr val="000000"/>
              </a:solidFill>
            </a:endParaRPr>
          </a:p>
        </p:txBody>
      </p:sp>
      <p:grpSp>
        <p:nvGrpSpPr>
          <p:cNvPr id="32" name="Group 3"/>
          <p:cNvGrpSpPr>
            <a:grpSpLocks/>
          </p:cNvGrpSpPr>
          <p:nvPr/>
        </p:nvGrpSpPr>
        <p:grpSpPr bwMode="auto">
          <a:xfrm>
            <a:off x="7122368" y="2769772"/>
            <a:ext cx="762000" cy="498872"/>
            <a:chOff x="0" y="0"/>
            <a:chExt cx="1549" cy="1351"/>
          </a:xfrm>
        </p:grpSpPr>
        <p:sp>
          <p:nvSpPr>
            <p:cNvPr id="33" name="AutoShape 4"/>
            <p:cNvSpPr>
              <a:spLocks noChangeArrowheads="1"/>
            </p:cNvSpPr>
            <p:nvPr/>
          </p:nvSpPr>
          <p:spPr bwMode="auto">
            <a:xfrm>
              <a:off x="13" y="23"/>
              <a:ext cx="1536" cy="1328"/>
            </a:xfrm>
            <a:prstGeom prst="hexagon">
              <a:avLst>
                <a:gd name="adj" fmla="val 28916"/>
                <a:gd name="vf" fmla="val 115470"/>
              </a:avLst>
            </a:prstGeom>
            <a:solidFill>
              <a:srgbClr val="00B050"/>
            </a:soli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34"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35" name="AutoShape 6"/>
            <p:cNvSpPr>
              <a:spLocks noChangeArrowheads="1"/>
            </p:cNvSpPr>
            <p:nvPr/>
          </p:nvSpPr>
          <p:spPr bwMode="auto">
            <a:xfrm>
              <a:off x="90" y="81"/>
              <a:ext cx="1349" cy="1167"/>
            </a:xfrm>
            <a:prstGeom prst="hexagon">
              <a:avLst>
                <a:gd name="adj" fmla="val 28896"/>
                <a:gd name="vf" fmla="val 115470"/>
              </a:avLst>
            </a:prstGeom>
            <a:gradFill>
              <a:gsLst>
                <a:gs pos="0">
                  <a:srgbClr val="00B050"/>
                </a:gs>
                <a:gs pos="50000">
                  <a:srgbClr val="92D050"/>
                </a:gs>
                <a:gs pos="100000">
                  <a:srgbClr val="009900"/>
                </a:gs>
              </a:gsLst>
              <a:lin ang="5400000" scaled="0"/>
            </a:gradFill>
            <a:ln w="9525" cmpd="sng">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defRPr/>
              </a:pPr>
              <a:endParaRPr lang="ar-EG" sz="700">
                <a:solidFill>
                  <a:srgbClr val="333300"/>
                </a:solidFill>
                <a:latin typeface="Verdana" panose="020B0604030504040204" pitchFamily="34" charset="0"/>
              </a:endParaRPr>
            </a:p>
          </p:txBody>
        </p:sp>
      </p:grpSp>
      <p:sp>
        <p:nvSpPr>
          <p:cNvPr id="36" name="Text Box 9"/>
          <p:cNvSpPr txBox="1">
            <a:spLocks noChangeArrowheads="1"/>
          </p:cNvSpPr>
          <p:nvPr/>
        </p:nvSpPr>
        <p:spPr bwMode="auto">
          <a:xfrm>
            <a:off x="7339253" y="2843591"/>
            <a:ext cx="313940" cy="4055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en-GB" sz="2100" b="1" dirty="0">
                <a:solidFill>
                  <a:srgbClr val="FFFFFF"/>
                </a:solidFill>
              </a:rPr>
              <a:t>2</a:t>
            </a:r>
            <a:endParaRPr lang="en-US" sz="2100" b="1" dirty="0">
              <a:solidFill>
                <a:srgbClr val="FFFFFF"/>
              </a:solidFill>
            </a:endParaRPr>
          </a:p>
        </p:txBody>
      </p:sp>
      <p:grpSp>
        <p:nvGrpSpPr>
          <p:cNvPr id="37" name="Group 3"/>
          <p:cNvGrpSpPr>
            <a:grpSpLocks/>
          </p:cNvGrpSpPr>
          <p:nvPr/>
        </p:nvGrpSpPr>
        <p:grpSpPr bwMode="auto">
          <a:xfrm>
            <a:off x="7122368" y="3441030"/>
            <a:ext cx="762000" cy="498872"/>
            <a:chOff x="0" y="0"/>
            <a:chExt cx="1549" cy="1351"/>
          </a:xfrm>
        </p:grpSpPr>
        <p:sp>
          <p:nvSpPr>
            <p:cNvPr id="38" name="AutoShape 4"/>
            <p:cNvSpPr>
              <a:spLocks noChangeArrowheads="1"/>
            </p:cNvSpPr>
            <p:nvPr/>
          </p:nvSpPr>
          <p:spPr bwMode="auto">
            <a:xfrm>
              <a:off x="13" y="23"/>
              <a:ext cx="1536" cy="1328"/>
            </a:xfrm>
            <a:prstGeom prst="hexagon">
              <a:avLst>
                <a:gd name="adj" fmla="val 28916"/>
                <a:gd name="vf" fmla="val 115470"/>
              </a:avLst>
            </a:prstGeom>
            <a:solidFill>
              <a:srgbClr val="00B050"/>
            </a:solidFill>
            <a:ln>
              <a:noFill/>
            </a:ln>
            <a:effectLst/>
            <a:extLs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39" name="AutoShape 5"/>
            <p:cNvSpPr>
              <a:spLocks noChangeArrowheads="1"/>
            </p:cNvSpPr>
            <p:nvPr/>
          </p:nvSpPr>
          <p:spPr bwMode="auto">
            <a:xfrm>
              <a:off x="0" y="0"/>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endParaRPr lang="ar-EG" sz="700">
                <a:solidFill>
                  <a:srgbClr val="333300"/>
                </a:solidFill>
                <a:latin typeface="Verdana" pitchFamily="34" charset="0"/>
              </a:endParaRPr>
            </a:p>
          </p:txBody>
        </p:sp>
        <p:sp>
          <p:nvSpPr>
            <p:cNvPr id="40" name="AutoShape 6"/>
            <p:cNvSpPr>
              <a:spLocks noChangeArrowheads="1"/>
            </p:cNvSpPr>
            <p:nvPr/>
          </p:nvSpPr>
          <p:spPr bwMode="auto">
            <a:xfrm>
              <a:off x="90" y="81"/>
              <a:ext cx="1349" cy="1167"/>
            </a:xfrm>
            <a:prstGeom prst="hexagon">
              <a:avLst>
                <a:gd name="adj" fmla="val 28896"/>
                <a:gd name="vf" fmla="val 115470"/>
              </a:avLst>
            </a:prstGeom>
            <a:gradFill>
              <a:gsLst>
                <a:gs pos="0">
                  <a:srgbClr val="00B050"/>
                </a:gs>
                <a:gs pos="50000">
                  <a:srgbClr val="92D050"/>
                </a:gs>
                <a:gs pos="100000">
                  <a:srgbClr val="009900"/>
                </a:gs>
              </a:gsLst>
              <a:lin ang="5400000" scaled="0"/>
            </a:gradFill>
            <a:ln w="9525" cmpd="sng">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a:defRPr/>
              </a:pPr>
              <a:endParaRPr lang="ar-EG" sz="700">
                <a:solidFill>
                  <a:srgbClr val="333300"/>
                </a:solidFill>
                <a:latin typeface="Verdana" panose="020B0604030504040204" pitchFamily="34" charset="0"/>
              </a:endParaRPr>
            </a:p>
          </p:txBody>
        </p:sp>
      </p:grpSp>
      <p:sp>
        <p:nvSpPr>
          <p:cNvPr id="41" name="Text Box 9"/>
          <p:cNvSpPr txBox="1">
            <a:spLocks noChangeArrowheads="1"/>
          </p:cNvSpPr>
          <p:nvPr/>
        </p:nvSpPr>
        <p:spPr bwMode="auto">
          <a:xfrm>
            <a:off x="7339254" y="3514849"/>
            <a:ext cx="313939" cy="4055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1633" tIns="40816" rIns="81633" bIns="40816">
            <a:spAutoFit/>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algn="l" rtl="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algn="l" rtl="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algn="l" rtl="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algn="l" rtl="0" eaLnBrk="0" fontAlgn="base" hangingPunct="0">
              <a:spcBef>
                <a:spcPct val="0"/>
              </a:spcBef>
              <a:spcAft>
                <a:spcPct val="0"/>
              </a:spcAft>
              <a:defRPr>
                <a:solidFill>
                  <a:schemeClr val="tx1"/>
                </a:solidFill>
                <a:latin typeface="Arial" pitchFamily="34" charset="0"/>
                <a:ea typeface="SimSun" pitchFamily="2" charset="-122"/>
              </a:defRPr>
            </a:lvl9pPr>
          </a:lstStyle>
          <a:p>
            <a:pPr algn="ctr" rtl="1"/>
            <a:r>
              <a:rPr lang="en-US" sz="2100" b="1" dirty="0" smtClean="0">
                <a:solidFill>
                  <a:srgbClr val="FFFFFF"/>
                </a:solidFill>
              </a:rPr>
              <a:t>3</a:t>
            </a:r>
            <a:endParaRPr lang="en-US" sz="2100" b="1" dirty="0">
              <a:solidFill>
                <a:srgbClr val="FFFFFF"/>
              </a:solidFill>
            </a:endParaRPr>
          </a:p>
        </p:txBody>
      </p:sp>
      <p:sp>
        <p:nvSpPr>
          <p:cNvPr id="10" name="Rectangle 9"/>
          <p:cNvSpPr/>
          <p:nvPr/>
        </p:nvSpPr>
        <p:spPr>
          <a:xfrm>
            <a:off x="1924124" y="1245989"/>
            <a:ext cx="7184380" cy="461665"/>
          </a:xfrm>
          <a:prstGeom prst="rect">
            <a:avLst/>
          </a:prstGeom>
        </p:spPr>
        <p:txBody>
          <a:bodyPr wrap="square">
            <a:spAutoFit/>
          </a:bodyPr>
          <a:lstStyle/>
          <a:p>
            <a:pPr algn="r" rtl="1"/>
            <a:r>
              <a:rPr lang="ar-EG" sz="2400" b="1" dirty="0"/>
              <a:t>هي الشخصية الاجتماعية الناجحة الناضجة وتتسم هذه الشخصية بأنها:</a:t>
            </a:r>
          </a:p>
        </p:txBody>
      </p:sp>
    </p:spTree>
    <p:extLst>
      <p:ext uri="{BB962C8B-B14F-4D97-AF65-F5344CB8AC3E}">
        <p14:creationId xmlns:p14="http://schemas.microsoft.com/office/powerpoint/2010/main" xmlns="" val="103108251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 calcmode="lin" valueType="num">
                                      <p:cBhvr>
                                        <p:cTn id="29" dur="500" fill="hold"/>
                                        <p:tgtEl>
                                          <p:spTgt spid="13"/>
                                        </p:tgtEl>
                                        <p:attrNameLst>
                                          <p:attrName>ppt_w</p:attrName>
                                        </p:attrNameLst>
                                      </p:cBhvr>
                                      <p:tavLst>
                                        <p:tav tm="0">
                                          <p:val>
                                            <p:fltVal val="0"/>
                                          </p:val>
                                        </p:tav>
                                        <p:tav tm="100000">
                                          <p:val>
                                            <p:strVal val="#ppt_w"/>
                                          </p:val>
                                        </p:tav>
                                      </p:tavLst>
                                    </p:anim>
                                    <p:anim calcmode="lin" valueType="num">
                                      <p:cBhvr>
                                        <p:cTn id="30" dur="500" fill="hold"/>
                                        <p:tgtEl>
                                          <p:spTgt spid="13"/>
                                        </p:tgtEl>
                                        <p:attrNameLst>
                                          <p:attrName>ppt_h</p:attrName>
                                        </p:attrNameLst>
                                      </p:cBhvr>
                                      <p:tavLst>
                                        <p:tav tm="0">
                                          <p:val>
                                            <p:fltVal val="0"/>
                                          </p:val>
                                        </p:tav>
                                        <p:tav tm="100000">
                                          <p:val>
                                            <p:strVal val="#ppt_h"/>
                                          </p:val>
                                        </p:tav>
                                      </p:tavLst>
                                    </p:anim>
                                    <p:animEffect transition="in" filter="fade">
                                      <p:cBhvr>
                                        <p:cTn id="31" dur="500"/>
                                        <p:tgtEl>
                                          <p:spTgt spid="13"/>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p:cTn id="34" dur="500" fill="hold"/>
                                        <p:tgtEl>
                                          <p:spTgt spid="14"/>
                                        </p:tgtEl>
                                        <p:attrNameLst>
                                          <p:attrName>ppt_w</p:attrName>
                                        </p:attrNameLst>
                                      </p:cBhvr>
                                      <p:tavLst>
                                        <p:tav tm="0">
                                          <p:val>
                                            <p:fltVal val="0"/>
                                          </p:val>
                                        </p:tav>
                                        <p:tav tm="100000">
                                          <p:val>
                                            <p:strVal val="#ppt_w"/>
                                          </p:val>
                                        </p:tav>
                                      </p:tavLst>
                                    </p:anim>
                                    <p:anim calcmode="lin" valueType="num">
                                      <p:cBhvr>
                                        <p:cTn id="35" dur="500" fill="hold"/>
                                        <p:tgtEl>
                                          <p:spTgt spid="14"/>
                                        </p:tgtEl>
                                        <p:attrNameLst>
                                          <p:attrName>ppt_h</p:attrName>
                                        </p:attrNameLst>
                                      </p:cBhvr>
                                      <p:tavLst>
                                        <p:tav tm="0">
                                          <p:val>
                                            <p:fltVal val="0"/>
                                          </p:val>
                                        </p:tav>
                                        <p:tav tm="100000">
                                          <p:val>
                                            <p:strVal val="#ppt_h"/>
                                          </p:val>
                                        </p:tav>
                                      </p:tavLst>
                                    </p:anim>
                                    <p:animEffect transition="in" filter="fade">
                                      <p:cBhvr>
                                        <p:cTn id="36" dur="500"/>
                                        <p:tgtEl>
                                          <p:spTgt spid="14"/>
                                        </p:tgtEl>
                                      </p:cBhvr>
                                    </p:animEffect>
                                  </p:childTnLst>
                                </p:cTn>
                              </p:par>
                              <p:par>
                                <p:cTn id="37" presetID="53" presetClass="entr" presetSubtype="16" fill="hold" nodeType="withEffect">
                                  <p:stCondLst>
                                    <p:cond delay="0"/>
                                  </p:stCondLst>
                                  <p:childTnLst>
                                    <p:set>
                                      <p:cBhvr>
                                        <p:cTn id="38" dur="1" fill="hold">
                                          <p:stCondLst>
                                            <p:cond delay="0"/>
                                          </p:stCondLst>
                                        </p:cTn>
                                        <p:tgtEl>
                                          <p:spTgt spid="32"/>
                                        </p:tgtEl>
                                        <p:attrNameLst>
                                          <p:attrName>style.visibility</p:attrName>
                                        </p:attrNameLst>
                                      </p:cBhvr>
                                      <p:to>
                                        <p:strVal val="visible"/>
                                      </p:to>
                                    </p:set>
                                    <p:anim calcmode="lin" valueType="num">
                                      <p:cBhvr>
                                        <p:cTn id="39" dur="500" fill="hold"/>
                                        <p:tgtEl>
                                          <p:spTgt spid="32"/>
                                        </p:tgtEl>
                                        <p:attrNameLst>
                                          <p:attrName>ppt_w</p:attrName>
                                        </p:attrNameLst>
                                      </p:cBhvr>
                                      <p:tavLst>
                                        <p:tav tm="0">
                                          <p:val>
                                            <p:fltVal val="0"/>
                                          </p:val>
                                        </p:tav>
                                        <p:tav tm="100000">
                                          <p:val>
                                            <p:strVal val="#ppt_w"/>
                                          </p:val>
                                        </p:tav>
                                      </p:tavLst>
                                    </p:anim>
                                    <p:anim calcmode="lin" valueType="num">
                                      <p:cBhvr>
                                        <p:cTn id="40" dur="500" fill="hold"/>
                                        <p:tgtEl>
                                          <p:spTgt spid="32"/>
                                        </p:tgtEl>
                                        <p:attrNameLst>
                                          <p:attrName>ppt_h</p:attrName>
                                        </p:attrNameLst>
                                      </p:cBhvr>
                                      <p:tavLst>
                                        <p:tav tm="0">
                                          <p:val>
                                            <p:fltVal val="0"/>
                                          </p:val>
                                        </p:tav>
                                        <p:tav tm="100000">
                                          <p:val>
                                            <p:strVal val="#ppt_h"/>
                                          </p:val>
                                        </p:tav>
                                      </p:tavLst>
                                    </p:anim>
                                    <p:animEffect transition="in" filter="fade">
                                      <p:cBhvr>
                                        <p:cTn id="41" dur="500"/>
                                        <p:tgtEl>
                                          <p:spTgt spid="32"/>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36"/>
                                        </p:tgtEl>
                                        <p:attrNameLst>
                                          <p:attrName>style.visibility</p:attrName>
                                        </p:attrNameLst>
                                      </p:cBhvr>
                                      <p:to>
                                        <p:strVal val="visible"/>
                                      </p:to>
                                    </p:set>
                                    <p:anim calcmode="lin" valueType="num">
                                      <p:cBhvr>
                                        <p:cTn id="44" dur="500" fill="hold"/>
                                        <p:tgtEl>
                                          <p:spTgt spid="36"/>
                                        </p:tgtEl>
                                        <p:attrNameLst>
                                          <p:attrName>ppt_w</p:attrName>
                                        </p:attrNameLst>
                                      </p:cBhvr>
                                      <p:tavLst>
                                        <p:tav tm="0">
                                          <p:val>
                                            <p:fltVal val="0"/>
                                          </p:val>
                                        </p:tav>
                                        <p:tav tm="100000">
                                          <p:val>
                                            <p:strVal val="#ppt_w"/>
                                          </p:val>
                                        </p:tav>
                                      </p:tavLst>
                                    </p:anim>
                                    <p:anim calcmode="lin" valueType="num">
                                      <p:cBhvr>
                                        <p:cTn id="45" dur="500" fill="hold"/>
                                        <p:tgtEl>
                                          <p:spTgt spid="36"/>
                                        </p:tgtEl>
                                        <p:attrNameLst>
                                          <p:attrName>ppt_h</p:attrName>
                                        </p:attrNameLst>
                                      </p:cBhvr>
                                      <p:tavLst>
                                        <p:tav tm="0">
                                          <p:val>
                                            <p:fltVal val="0"/>
                                          </p:val>
                                        </p:tav>
                                        <p:tav tm="100000">
                                          <p:val>
                                            <p:strVal val="#ppt_h"/>
                                          </p:val>
                                        </p:tav>
                                      </p:tavLst>
                                    </p:anim>
                                    <p:animEffect transition="in" filter="fade">
                                      <p:cBhvr>
                                        <p:cTn id="46" dur="500"/>
                                        <p:tgtEl>
                                          <p:spTgt spid="36"/>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20"/>
                                        </p:tgtEl>
                                        <p:attrNameLst>
                                          <p:attrName>style.visibility</p:attrName>
                                        </p:attrNameLst>
                                      </p:cBhvr>
                                      <p:to>
                                        <p:strVal val="visible"/>
                                      </p:to>
                                    </p:set>
                                    <p:anim calcmode="lin" valueType="num">
                                      <p:cBhvr>
                                        <p:cTn id="51" dur="500" fill="hold"/>
                                        <p:tgtEl>
                                          <p:spTgt spid="20"/>
                                        </p:tgtEl>
                                        <p:attrNameLst>
                                          <p:attrName>ppt_w</p:attrName>
                                        </p:attrNameLst>
                                      </p:cBhvr>
                                      <p:tavLst>
                                        <p:tav tm="0">
                                          <p:val>
                                            <p:fltVal val="0"/>
                                          </p:val>
                                        </p:tav>
                                        <p:tav tm="100000">
                                          <p:val>
                                            <p:strVal val="#ppt_w"/>
                                          </p:val>
                                        </p:tav>
                                      </p:tavLst>
                                    </p:anim>
                                    <p:anim calcmode="lin" valueType="num">
                                      <p:cBhvr>
                                        <p:cTn id="52" dur="500" fill="hold"/>
                                        <p:tgtEl>
                                          <p:spTgt spid="20"/>
                                        </p:tgtEl>
                                        <p:attrNameLst>
                                          <p:attrName>ppt_h</p:attrName>
                                        </p:attrNameLst>
                                      </p:cBhvr>
                                      <p:tavLst>
                                        <p:tav tm="0">
                                          <p:val>
                                            <p:fltVal val="0"/>
                                          </p:val>
                                        </p:tav>
                                        <p:tav tm="100000">
                                          <p:val>
                                            <p:strVal val="#ppt_h"/>
                                          </p:val>
                                        </p:tav>
                                      </p:tavLst>
                                    </p:anim>
                                    <p:animEffect transition="in" filter="fade">
                                      <p:cBhvr>
                                        <p:cTn id="53" dur="500"/>
                                        <p:tgtEl>
                                          <p:spTgt spid="20"/>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21"/>
                                        </p:tgtEl>
                                        <p:attrNameLst>
                                          <p:attrName>style.visibility</p:attrName>
                                        </p:attrNameLst>
                                      </p:cBhvr>
                                      <p:to>
                                        <p:strVal val="visible"/>
                                      </p:to>
                                    </p:set>
                                    <p:anim calcmode="lin" valueType="num">
                                      <p:cBhvr>
                                        <p:cTn id="56" dur="500" fill="hold"/>
                                        <p:tgtEl>
                                          <p:spTgt spid="21"/>
                                        </p:tgtEl>
                                        <p:attrNameLst>
                                          <p:attrName>ppt_w</p:attrName>
                                        </p:attrNameLst>
                                      </p:cBhvr>
                                      <p:tavLst>
                                        <p:tav tm="0">
                                          <p:val>
                                            <p:fltVal val="0"/>
                                          </p:val>
                                        </p:tav>
                                        <p:tav tm="100000">
                                          <p:val>
                                            <p:strVal val="#ppt_w"/>
                                          </p:val>
                                        </p:tav>
                                      </p:tavLst>
                                    </p:anim>
                                    <p:anim calcmode="lin" valueType="num">
                                      <p:cBhvr>
                                        <p:cTn id="57" dur="500" fill="hold"/>
                                        <p:tgtEl>
                                          <p:spTgt spid="21"/>
                                        </p:tgtEl>
                                        <p:attrNameLst>
                                          <p:attrName>ppt_h</p:attrName>
                                        </p:attrNameLst>
                                      </p:cBhvr>
                                      <p:tavLst>
                                        <p:tav tm="0">
                                          <p:val>
                                            <p:fltVal val="0"/>
                                          </p:val>
                                        </p:tav>
                                        <p:tav tm="100000">
                                          <p:val>
                                            <p:strVal val="#ppt_h"/>
                                          </p:val>
                                        </p:tav>
                                      </p:tavLst>
                                    </p:anim>
                                    <p:animEffect transition="in" filter="fade">
                                      <p:cBhvr>
                                        <p:cTn id="58" dur="500"/>
                                        <p:tgtEl>
                                          <p:spTgt spid="21"/>
                                        </p:tgtEl>
                                      </p:cBhvr>
                                    </p:animEffect>
                                  </p:childTnLst>
                                </p:cTn>
                              </p:par>
                              <p:par>
                                <p:cTn id="59" presetID="53" presetClass="entr" presetSubtype="16" fill="hold" nodeType="withEffect">
                                  <p:stCondLst>
                                    <p:cond delay="0"/>
                                  </p:stCondLst>
                                  <p:childTnLst>
                                    <p:set>
                                      <p:cBhvr>
                                        <p:cTn id="60" dur="1" fill="hold">
                                          <p:stCondLst>
                                            <p:cond delay="0"/>
                                          </p:stCondLst>
                                        </p:cTn>
                                        <p:tgtEl>
                                          <p:spTgt spid="37"/>
                                        </p:tgtEl>
                                        <p:attrNameLst>
                                          <p:attrName>style.visibility</p:attrName>
                                        </p:attrNameLst>
                                      </p:cBhvr>
                                      <p:to>
                                        <p:strVal val="visible"/>
                                      </p:to>
                                    </p:set>
                                    <p:anim calcmode="lin" valueType="num">
                                      <p:cBhvr>
                                        <p:cTn id="61" dur="500" fill="hold"/>
                                        <p:tgtEl>
                                          <p:spTgt spid="37"/>
                                        </p:tgtEl>
                                        <p:attrNameLst>
                                          <p:attrName>ppt_w</p:attrName>
                                        </p:attrNameLst>
                                      </p:cBhvr>
                                      <p:tavLst>
                                        <p:tav tm="0">
                                          <p:val>
                                            <p:fltVal val="0"/>
                                          </p:val>
                                        </p:tav>
                                        <p:tav tm="100000">
                                          <p:val>
                                            <p:strVal val="#ppt_w"/>
                                          </p:val>
                                        </p:tav>
                                      </p:tavLst>
                                    </p:anim>
                                    <p:anim calcmode="lin" valueType="num">
                                      <p:cBhvr>
                                        <p:cTn id="62" dur="500" fill="hold"/>
                                        <p:tgtEl>
                                          <p:spTgt spid="37"/>
                                        </p:tgtEl>
                                        <p:attrNameLst>
                                          <p:attrName>ppt_h</p:attrName>
                                        </p:attrNameLst>
                                      </p:cBhvr>
                                      <p:tavLst>
                                        <p:tav tm="0">
                                          <p:val>
                                            <p:fltVal val="0"/>
                                          </p:val>
                                        </p:tav>
                                        <p:tav tm="100000">
                                          <p:val>
                                            <p:strVal val="#ppt_h"/>
                                          </p:val>
                                        </p:tav>
                                      </p:tavLst>
                                    </p:anim>
                                    <p:animEffect transition="in" filter="fade">
                                      <p:cBhvr>
                                        <p:cTn id="63" dur="500"/>
                                        <p:tgtEl>
                                          <p:spTgt spid="37"/>
                                        </p:tgtEl>
                                      </p:cBhvr>
                                    </p:animEffect>
                                  </p:childTnLst>
                                </p:cTn>
                              </p:par>
                              <p:par>
                                <p:cTn id="64" presetID="53" presetClass="entr" presetSubtype="16" fill="hold" grpId="0" nodeType="withEffect">
                                  <p:stCondLst>
                                    <p:cond delay="0"/>
                                  </p:stCondLst>
                                  <p:childTnLst>
                                    <p:set>
                                      <p:cBhvr>
                                        <p:cTn id="65" dur="1" fill="hold">
                                          <p:stCondLst>
                                            <p:cond delay="0"/>
                                          </p:stCondLst>
                                        </p:cTn>
                                        <p:tgtEl>
                                          <p:spTgt spid="41"/>
                                        </p:tgtEl>
                                        <p:attrNameLst>
                                          <p:attrName>style.visibility</p:attrName>
                                        </p:attrNameLst>
                                      </p:cBhvr>
                                      <p:to>
                                        <p:strVal val="visible"/>
                                      </p:to>
                                    </p:set>
                                    <p:anim calcmode="lin" valueType="num">
                                      <p:cBhvr>
                                        <p:cTn id="66" dur="500" fill="hold"/>
                                        <p:tgtEl>
                                          <p:spTgt spid="41"/>
                                        </p:tgtEl>
                                        <p:attrNameLst>
                                          <p:attrName>ppt_w</p:attrName>
                                        </p:attrNameLst>
                                      </p:cBhvr>
                                      <p:tavLst>
                                        <p:tav tm="0">
                                          <p:val>
                                            <p:fltVal val="0"/>
                                          </p:val>
                                        </p:tav>
                                        <p:tav tm="100000">
                                          <p:val>
                                            <p:strVal val="#ppt_w"/>
                                          </p:val>
                                        </p:tav>
                                      </p:tavLst>
                                    </p:anim>
                                    <p:anim calcmode="lin" valueType="num">
                                      <p:cBhvr>
                                        <p:cTn id="67" dur="500" fill="hold"/>
                                        <p:tgtEl>
                                          <p:spTgt spid="41"/>
                                        </p:tgtEl>
                                        <p:attrNameLst>
                                          <p:attrName>ppt_h</p:attrName>
                                        </p:attrNameLst>
                                      </p:cBhvr>
                                      <p:tavLst>
                                        <p:tav tm="0">
                                          <p:val>
                                            <p:fltVal val="0"/>
                                          </p:val>
                                        </p:tav>
                                        <p:tav tm="100000">
                                          <p:val>
                                            <p:strVal val="#ppt_h"/>
                                          </p:val>
                                        </p:tav>
                                      </p:tavLst>
                                    </p:anim>
                                    <p:animEffect transition="in" filter="fade">
                                      <p:cBhvr>
                                        <p:cTn id="68"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P spid="13" grpId="0" animBg="1"/>
      <p:bldP spid="14" grpId="0"/>
      <p:bldP spid="20" grpId="0" animBg="1"/>
      <p:bldP spid="21" grpId="0"/>
      <p:bldP spid="36" grpId="0"/>
      <p:bldP spid="41" grpId="0"/>
    </p:bldLst>
  </p:timing>
</p:sld>
</file>

<file path=ppt/theme/theme1.xml><?xml version="1.0" encoding="utf-8"?>
<a:theme xmlns:a="http://schemas.openxmlformats.org/drawingml/2006/main" name="Office Theme">
  <a:themeElements>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Them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chemeClr val="tx1"/>
            </a:solidFill>
            <a:effectLst/>
            <a:latin typeface="Calibri"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chemeClr val="tx1"/>
            </a:solidFill>
            <a:effectLst/>
            <a:latin typeface="Calibri" pitchFamily="34" charset="0"/>
            <a:cs typeface="Arial" pitchFamily="34" charset="0"/>
          </a:defRPr>
        </a:defPPr>
      </a:lstStyle>
    </a:lnDef>
  </a:objectDefaults>
  <a:extraClrSchemeLst>
    <a:extraClrScheme>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chemeClr val="tx1"/>
            </a:solidFill>
            <a:effectLst/>
            <a:latin typeface="Calibri"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chemeClr val="tx1"/>
            </a:solidFill>
            <a:effectLst/>
            <a:latin typeface="Calibri" pitchFamily="34" charset="0"/>
            <a:cs typeface="Arial" pitchFamily="34" charset="0"/>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themeOverride>
</file>

<file path=ppt/theme/themeOverride10.xml><?xml version="1.0" encoding="utf-8"?>
<a:themeOverride xmlns:a="http://schemas.openxmlformats.org/drawingml/2006/main">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themeOverride>
</file>

<file path=ppt/theme/themeOverride11.xml><?xml version="1.0" encoding="utf-8"?>
<a:themeOverride xmlns:a="http://schemas.openxmlformats.org/drawingml/2006/main">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themeOverride>
</file>

<file path=ppt/theme/themeOverride12.xml><?xml version="1.0" encoding="utf-8"?>
<a:themeOverride xmlns:a="http://schemas.openxmlformats.org/drawingml/2006/main">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themeOverride>
</file>

<file path=ppt/theme/themeOverride13.xml><?xml version="1.0" encoding="utf-8"?>
<a:themeOverride xmlns:a="http://schemas.openxmlformats.org/drawingml/2006/main">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themeOverride>
</file>

<file path=ppt/theme/themeOverride14.xml><?xml version="1.0" encoding="utf-8"?>
<a:themeOverride xmlns:a="http://schemas.openxmlformats.org/drawingml/2006/main">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themeOverride>
</file>

<file path=ppt/theme/themeOverride15.xml><?xml version="1.0" encoding="utf-8"?>
<a:themeOverride xmlns:a="http://schemas.openxmlformats.org/drawingml/2006/main">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themeOverride>
</file>

<file path=ppt/theme/themeOverride16.xml><?xml version="1.0" encoding="utf-8"?>
<a:themeOverride xmlns:a="http://schemas.openxmlformats.org/drawingml/2006/main">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themeOverride>
</file>

<file path=ppt/theme/themeOverride17.xml><?xml version="1.0" encoding="utf-8"?>
<a:themeOverride xmlns:a="http://schemas.openxmlformats.org/drawingml/2006/main">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themeOverride>
</file>

<file path=ppt/theme/themeOverride18.xml><?xml version="1.0" encoding="utf-8"?>
<a:themeOverride xmlns:a="http://schemas.openxmlformats.org/drawingml/2006/main">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themeOverride>
</file>

<file path=ppt/theme/themeOverride19.xml><?xml version="1.0" encoding="utf-8"?>
<a:themeOverride xmlns:a="http://schemas.openxmlformats.org/drawingml/2006/main">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themeOverride>
</file>

<file path=ppt/theme/themeOverride2.xml><?xml version="1.0" encoding="utf-8"?>
<a:themeOverride xmlns:a="http://schemas.openxmlformats.org/drawingml/2006/main">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themeOverride>
</file>

<file path=ppt/theme/themeOverride20.xml><?xml version="1.0" encoding="utf-8"?>
<a:themeOverride xmlns:a="http://schemas.openxmlformats.org/drawingml/2006/main">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themeOverride>
</file>

<file path=ppt/theme/themeOverride21.xml><?xml version="1.0" encoding="utf-8"?>
<a:themeOverride xmlns:a="http://schemas.openxmlformats.org/drawingml/2006/main">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themeOverride>
</file>

<file path=ppt/theme/themeOverride22.xml><?xml version="1.0" encoding="utf-8"?>
<a:themeOverride xmlns:a="http://schemas.openxmlformats.org/drawingml/2006/main">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themeOverride>
</file>

<file path=ppt/theme/themeOverride23.xml><?xml version="1.0" encoding="utf-8"?>
<a:themeOverride xmlns:a="http://schemas.openxmlformats.org/drawingml/2006/main">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themeOverride>
</file>

<file path=ppt/theme/themeOverride24.xml><?xml version="1.0" encoding="utf-8"?>
<a:themeOverride xmlns:a="http://schemas.openxmlformats.org/drawingml/2006/main">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themeOverride>
</file>

<file path=ppt/theme/themeOverride25.xml><?xml version="1.0" encoding="utf-8"?>
<a:themeOverride xmlns:a="http://schemas.openxmlformats.org/drawingml/2006/main">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themeOverride>
</file>

<file path=ppt/theme/themeOverride26.xml><?xml version="1.0" encoding="utf-8"?>
<a:themeOverride xmlns:a="http://schemas.openxmlformats.org/drawingml/2006/main">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themeOverride>
</file>

<file path=ppt/theme/themeOverride27.xml><?xml version="1.0" encoding="utf-8"?>
<a:themeOverride xmlns:a="http://schemas.openxmlformats.org/drawingml/2006/main">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themeOverride>
</file>

<file path=ppt/theme/themeOverride28.xml><?xml version="1.0" encoding="utf-8"?>
<a:themeOverride xmlns:a="http://schemas.openxmlformats.org/drawingml/2006/main">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themeOverride>
</file>

<file path=ppt/theme/themeOverride29.xml><?xml version="1.0" encoding="utf-8"?>
<a:themeOverride xmlns:a="http://schemas.openxmlformats.org/drawingml/2006/main">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themeOverride>
</file>

<file path=ppt/theme/themeOverride3.xml><?xml version="1.0" encoding="utf-8"?>
<a:themeOverride xmlns:a="http://schemas.openxmlformats.org/drawingml/2006/main">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themeOverride>
</file>

<file path=ppt/theme/themeOverride30.xml><?xml version="1.0" encoding="utf-8"?>
<a:themeOverride xmlns:a="http://schemas.openxmlformats.org/drawingml/2006/main">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themeOverride>
</file>

<file path=ppt/theme/themeOverride31.xml><?xml version="1.0" encoding="utf-8"?>
<a:themeOverride xmlns:a="http://schemas.openxmlformats.org/drawingml/2006/main">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themeOverride>
</file>

<file path=ppt/theme/themeOverride32.xml><?xml version="1.0" encoding="utf-8"?>
<a:themeOverride xmlns:a="http://schemas.openxmlformats.org/drawingml/2006/main">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themeOverride>
</file>

<file path=ppt/theme/themeOverride33.xml><?xml version="1.0" encoding="utf-8"?>
<a:themeOverride xmlns:a="http://schemas.openxmlformats.org/drawingml/2006/main">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themeOverride>
</file>

<file path=ppt/theme/themeOverride34.xml><?xml version="1.0" encoding="utf-8"?>
<a:themeOverride xmlns:a="http://schemas.openxmlformats.org/drawingml/2006/main">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themeOverride>
</file>

<file path=ppt/theme/themeOverride35.xml><?xml version="1.0" encoding="utf-8"?>
<a:themeOverride xmlns:a="http://schemas.openxmlformats.org/drawingml/2006/main">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themeOverride>
</file>

<file path=ppt/theme/themeOverride36.xml><?xml version="1.0" encoding="utf-8"?>
<a:themeOverride xmlns:a="http://schemas.openxmlformats.org/drawingml/2006/main">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themeOverride>
</file>

<file path=ppt/theme/themeOverride37.xml><?xml version="1.0" encoding="utf-8"?>
<a:themeOverride xmlns:a="http://schemas.openxmlformats.org/drawingml/2006/main">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themeOverride>
</file>

<file path=ppt/theme/themeOverride38.xml><?xml version="1.0" encoding="utf-8"?>
<a:themeOverride xmlns:a="http://schemas.openxmlformats.org/drawingml/2006/main">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themeOverride>
</file>

<file path=ppt/theme/themeOverride39.xml><?xml version="1.0" encoding="utf-8"?>
<a:themeOverride xmlns:a="http://schemas.openxmlformats.org/drawingml/2006/main">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themeOverride>
</file>

<file path=ppt/theme/themeOverride4.xml><?xml version="1.0" encoding="utf-8"?>
<a:themeOverride xmlns:a="http://schemas.openxmlformats.org/drawingml/2006/main">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themeOverride>
</file>

<file path=ppt/theme/themeOverride40.xml><?xml version="1.0" encoding="utf-8"?>
<a:themeOverride xmlns:a="http://schemas.openxmlformats.org/drawingml/2006/main">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themeOverride>
</file>

<file path=ppt/theme/themeOverride41.xml><?xml version="1.0" encoding="utf-8"?>
<a:themeOverride xmlns:a="http://schemas.openxmlformats.org/drawingml/2006/main">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themeOverride>
</file>

<file path=ppt/theme/themeOverride42.xml><?xml version="1.0" encoding="utf-8"?>
<a:themeOverride xmlns:a="http://schemas.openxmlformats.org/drawingml/2006/main">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themeOverride>
</file>

<file path=ppt/theme/themeOverride5.xml><?xml version="1.0" encoding="utf-8"?>
<a:themeOverride xmlns:a="http://schemas.openxmlformats.org/drawingml/2006/main">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themeOverride>
</file>

<file path=ppt/theme/themeOverride6.xml><?xml version="1.0" encoding="utf-8"?>
<a:themeOverride xmlns:a="http://schemas.openxmlformats.org/drawingml/2006/main">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themeOverride>
</file>

<file path=ppt/theme/themeOverride7.xml><?xml version="1.0" encoding="utf-8"?>
<a:themeOverride xmlns:a="http://schemas.openxmlformats.org/drawingml/2006/main">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themeOverride>
</file>

<file path=ppt/theme/themeOverride8.xml><?xml version="1.0" encoding="utf-8"?>
<a:themeOverride xmlns:a="http://schemas.openxmlformats.org/drawingml/2006/main">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themeOverride>
</file>

<file path=ppt/theme/themeOverride9.xml><?xml version="1.0" encoding="utf-8"?>
<a:themeOverride xmlns:a="http://schemas.openxmlformats.org/drawingml/2006/main">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211</TotalTime>
  <Pages>0</Pages>
  <Words>2206</Words>
  <Characters>0</Characters>
  <Application>Microsoft Office PowerPoint</Application>
  <DocSecurity>0</DocSecurity>
  <PresentationFormat>On-screen Show (16:9)</PresentationFormat>
  <Lines>0</Lines>
  <Paragraphs>257</Paragraphs>
  <Slides>66</Slides>
  <Notes>0</Notes>
  <HiddenSlides>0</HiddenSlides>
  <MMClips>0</MMClips>
  <ScaleCrop>false</ScaleCrop>
  <HeadingPairs>
    <vt:vector size="4" baseType="variant">
      <vt:variant>
        <vt:lpstr>Theme</vt:lpstr>
      </vt:variant>
      <vt:variant>
        <vt:i4>2</vt:i4>
      </vt:variant>
      <vt:variant>
        <vt:lpstr>Slide Titles</vt:lpstr>
      </vt:variant>
      <vt:variant>
        <vt:i4>66</vt:i4>
      </vt:variant>
    </vt:vector>
  </HeadingPairs>
  <TitlesOfParts>
    <vt:vector size="68" baseType="lpstr">
      <vt:lpstr>Office Theme</vt:lpstr>
      <vt:lpstr>默认设计模板_2</vt:lpstr>
      <vt:lpstr>مهارات التاثير والذكاء الاجتماعى</vt:lpstr>
      <vt:lpstr>Slide 2</vt:lpstr>
      <vt:lpstr>مقدمة</vt:lpstr>
      <vt:lpstr>Slide 4</vt:lpstr>
      <vt:lpstr>Slide 5</vt:lpstr>
      <vt:lpstr>أشهر قواعد الــتأثير في الناس</vt:lpstr>
      <vt:lpstr>Slide 7</vt:lpstr>
      <vt:lpstr>Slide 8</vt:lpstr>
      <vt:lpstr>Slide 9</vt:lpstr>
      <vt:lpstr>Slide 10</vt:lpstr>
      <vt:lpstr>عامل الناس على قدر عقولهم </vt:lpstr>
      <vt:lpstr>Slide 12</vt:lpstr>
      <vt:lpstr>Slide 13</vt:lpstr>
      <vt:lpstr>Slide 14</vt:lpstr>
      <vt:lpstr>Slide 15</vt:lpstr>
      <vt:lpstr>Slide 16</vt:lpstr>
      <vt:lpstr>التأثير في الرؤساء والمرؤوسين </vt:lpstr>
      <vt:lpstr>تمرين عملي</vt:lpstr>
      <vt:lpstr>تمرين عملي</vt:lpstr>
      <vt:lpstr>Slide 20</vt:lpstr>
      <vt:lpstr>مقدمة</vt:lpstr>
      <vt:lpstr>أسألك سؤالا هل لديك القدرة</vt:lpstr>
      <vt:lpstr>Slide 23</vt:lpstr>
      <vt:lpstr>Slide 24</vt:lpstr>
      <vt:lpstr>Slide 25</vt:lpstr>
      <vt:lpstr>مظاهر الذكاء الاجتماعي</vt:lpstr>
      <vt:lpstr>Slide 27</vt:lpstr>
      <vt:lpstr>Slide 28</vt:lpstr>
      <vt:lpstr>Slide 29</vt:lpstr>
      <vt:lpstr>Slide 30</vt:lpstr>
      <vt:lpstr>Slide 31</vt:lpstr>
      <vt:lpstr>المظاهر الخاصة التي يبدو فيها الذكاء الاجتماعي</vt:lpstr>
      <vt:lpstr>1. حسن التصرف في المواقف الاجتماعية</vt:lpstr>
      <vt:lpstr>2. التعرف على الحالة النفسية للآخرين</vt:lpstr>
      <vt:lpstr>3. القدرة على تذكر الوجوه والأسماء</vt:lpstr>
      <vt:lpstr>4. سلامة الحكم على السلوك الإنساني</vt:lpstr>
      <vt:lpstr>5. روح الدعابة والمرح</vt:lpstr>
      <vt:lpstr>الذكاء الاجتماعي في موقع المسؤولية (الذكاء والسطوة)</vt:lpstr>
      <vt:lpstr>1- سطوة المنصب</vt:lpstr>
      <vt:lpstr>2- سطوة الفرصة</vt:lpstr>
      <vt:lpstr>3- سطوة الثروة</vt:lpstr>
      <vt:lpstr>4- سطوة الخبرة</vt:lpstr>
      <vt:lpstr>5- سطوة العلاقات</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لعبة المنضاد</vt:lpstr>
      <vt:lpstr>Slide 66</vt:lpstr>
    </vt:vector>
  </TitlesOfParts>
  <LinksUpToDate>false</LinksUpToDate>
  <CharactersWithSpaces>0</CharactersWithSpaces>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NAME</dc:title>
  <dc:creator>Ric6000</dc:creator>
  <cp:lastModifiedBy>atar</cp:lastModifiedBy>
  <cp:revision>36</cp:revision>
  <cp:lastPrinted>1899-12-30T00:00:00Z</cp:lastPrinted>
  <dcterms:created xsi:type="dcterms:W3CDTF">2010-11-17T20:19:02Z</dcterms:created>
  <dcterms:modified xsi:type="dcterms:W3CDTF">2015-03-18T14:32:00Z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1033-8.1.0.3018</vt:lpwstr>
  </property>
</Properties>
</file>