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  <p:sldId id="257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59" r:id="rId17"/>
  </p:sldIdLst>
  <p:sldSz cx="6858000" cy="9144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230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90C61-D975-4E27-AE3B-35F9A07816C3}" type="datetimeFigureOut">
              <a:rPr lang="ar-AE" smtClean="0"/>
              <a:pPr/>
              <a:t>03/12/1436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866D7-7CEE-4FDE-A2A9-B10714B01A78}" type="slidenum">
              <a:rPr lang="ar-AE" smtClean="0"/>
              <a:pPr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76672" y="539552"/>
            <a:ext cx="5904656" cy="80648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3074" name="Picture 2" descr="C:\Users\Admin\Desktop\صور منوعه للبطاقات\1b75725a156e40724e018a8beb10506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672" y="3923928"/>
            <a:ext cx="2736304" cy="4490859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836712" y="1115616"/>
            <a:ext cx="5328592" cy="27363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0" y="1331640"/>
            <a:ext cx="7200800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أوراق عمل </a:t>
            </a:r>
          </a:p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تدريب</a:t>
            </a:r>
          </a:p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 لكتابة بعض الكلمات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3212976" y="4139952"/>
            <a:ext cx="2952328" cy="4024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7" name="مربع نص 6"/>
          <p:cNvSpPr txBox="1"/>
          <p:nvPr/>
        </p:nvSpPr>
        <p:spPr>
          <a:xfrm>
            <a:off x="1052736" y="4355976"/>
            <a:ext cx="7200800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3000" dirty="0" err="1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إسمي</a:t>
            </a:r>
            <a:r>
              <a:rPr lang="ar-AE" sz="3000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 </a:t>
            </a:r>
            <a:r>
              <a:rPr lang="ar-AE" sz="3000" dirty="0" err="1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:</a:t>
            </a:r>
            <a:endParaRPr lang="ar-AE" sz="3000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r>
              <a:rPr lang="ar-AE" sz="3000" b="1" dirty="0" err="1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........................</a:t>
            </a:r>
            <a:endParaRPr lang="ar-AE" sz="3000" b="1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endParaRPr lang="ar-AE" sz="3000" b="1" dirty="0"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r>
              <a:rPr lang="ar-AE" sz="3000" dirty="0" err="1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صفي :</a:t>
            </a:r>
            <a:endParaRPr lang="ar-AE" sz="3000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r>
              <a:rPr lang="en-US" sz="3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1 \ 1</a:t>
            </a:r>
            <a:endParaRPr lang="ar-AE" sz="3000" b="1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endParaRPr lang="ar-AE" sz="3000" b="1" dirty="0"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r>
              <a:rPr lang="ar-AE" sz="3000" dirty="0" err="1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معلمتي :</a:t>
            </a:r>
            <a:endParaRPr lang="ar-AE" sz="3000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  <a:p>
            <a:pPr algn="ctr"/>
            <a:r>
              <a:rPr lang="ar-AE" sz="3000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آمنه </a:t>
            </a:r>
            <a:r>
              <a:rPr lang="ar-AE" sz="3000" dirty="0" err="1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خلفان</a:t>
            </a:r>
            <a:r>
              <a:rPr lang="ar-AE" sz="3000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 الشحي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جــذع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عـقـرب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فـراشـة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فــارس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قــلــب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بــدر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قــرآن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قــصــر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فـهــد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نــبــات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رأس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رجــل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زرافــة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زيــتون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طـبيب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فــضـاء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سـيـارة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دراجــة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سـفينة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قـارب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ثــوم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بـرتقال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تـفـاح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مـوز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كـمثرى</a:t>
            </a:r>
            <a:endParaRPr lang="ar-AE" sz="5000" b="1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عــســل</a:t>
            </a:r>
            <a:endParaRPr lang="ar-AE" sz="5000" b="1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جـزيـرة</a:t>
            </a:r>
            <a:endParaRPr lang="ar-AE" sz="5000" b="1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روضــة</a:t>
            </a:r>
            <a:endParaRPr lang="ar-AE" sz="5000" b="1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مـدرسـة</a:t>
            </a:r>
            <a:endParaRPr lang="ar-AE" sz="5000" b="1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عــنــب</a:t>
            </a:r>
            <a:endParaRPr lang="ar-AE" sz="5000" b="1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ظــفــر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جــرس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قــلــم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كـتـاب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فــيــل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صــقــر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حــصــان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بــاب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تـــمــر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ثـــوب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أرنــب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جــمــل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خــروف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صــيـاد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قــمــر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كــلـب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عــنـب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غــزال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ضــبـع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طـيـور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جــزر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جـــوز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بــحــر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حـــبــر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خــس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كــنــز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لـيـمون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غــراب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غـيـمة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err="1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صـوص</a:t>
            </a:r>
            <a:endParaRPr lang="ar-AE" sz="5000" b="1" dirty="0" smtClean="0">
              <a:latin typeface="Tahoma" pitchFamily="34" charset="0"/>
              <a:ea typeface="Tahoma" pitchFamily="34" charset="0"/>
              <a:cs typeface="PT Bold Broken" pitchFamily="2" charset="-78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مــلح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مــاء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أسـد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بـطـة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بـيـض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0648" y="323528"/>
            <a:ext cx="6192688" cy="8568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" name="مستطيل 3"/>
          <p:cNvSpPr/>
          <p:nvPr/>
        </p:nvSpPr>
        <p:spPr>
          <a:xfrm>
            <a:off x="4077072" y="53955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ربع نص 4"/>
          <p:cNvSpPr txBox="1"/>
          <p:nvPr/>
        </p:nvSpPr>
        <p:spPr>
          <a:xfrm>
            <a:off x="1556792" y="68356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بـطـيـخ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620688" y="53955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8" name="رابط مستقيم 7"/>
          <p:cNvCxnSpPr/>
          <p:nvPr/>
        </p:nvCxnSpPr>
        <p:spPr>
          <a:xfrm flipH="1">
            <a:off x="836712" y="118762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4149080" y="2123728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700808" y="2339752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شـمـس</a:t>
            </a:r>
          </a:p>
        </p:txBody>
      </p:sp>
      <p:sp>
        <p:nvSpPr>
          <p:cNvPr id="11" name="مستطيل 10"/>
          <p:cNvSpPr/>
          <p:nvPr/>
        </p:nvSpPr>
        <p:spPr>
          <a:xfrm>
            <a:off x="620688" y="2123728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2" name="رابط مستقيم 11"/>
          <p:cNvCxnSpPr/>
          <p:nvPr/>
        </p:nvCxnSpPr>
        <p:spPr>
          <a:xfrm flipH="1">
            <a:off x="836712" y="2771800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12"/>
          <p:cNvSpPr/>
          <p:nvPr/>
        </p:nvSpPr>
        <p:spPr>
          <a:xfrm>
            <a:off x="4149080" y="3707904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1628800" y="3923928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سـمـاء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620688" y="3707904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16" name="رابط مستقيم 15"/>
          <p:cNvCxnSpPr/>
          <p:nvPr/>
        </p:nvCxnSpPr>
        <p:spPr>
          <a:xfrm flipH="1">
            <a:off x="836712" y="435597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/>
          <p:cNvSpPr/>
          <p:nvPr/>
        </p:nvSpPr>
        <p:spPr>
          <a:xfrm>
            <a:off x="4149080" y="5220072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ربع نص 17"/>
          <p:cNvSpPr txBox="1"/>
          <p:nvPr/>
        </p:nvSpPr>
        <p:spPr>
          <a:xfrm>
            <a:off x="1700808" y="5436096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شـاهـين</a:t>
            </a:r>
          </a:p>
        </p:txBody>
      </p:sp>
      <p:sp>
        <p:nvSpPr>
          <p:cNvPr id="19" name="مستطيل 18"/>
          <p:cNvSpPr/>
          <p:nvPr/>
        </p:nvSpPr>
        <p:spPr>
          <a:xfrm>
            <a:off x="620688" y="5220072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0" name="رابط مستقيم 19"/>
          <p:cNvCxnSpPr/>
          <p:nvPr/>
        </p:nvCxnSpPr>
        <p:spPr>
          <a:xfrm flipH="1">
            <a:off x="836712" y="5868144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4149080" y="6876256"/>
            <a:ext cx="21602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2" name="مربع نص 21"/>
          <p:cNvSpPr txBox="1"/>
          <p:nvPr/>
        </p:nvSpPr>
        <p:spPr>
          <a:xfrm>
            <a:off x="1628800" y="7092280"/>
            <a:ext cx="720080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5000" b="1" dirty="0" smtClean="0">
                <a:latin typeface="Tahoma" pitchFamily="34" charset="0"/>
                <a:ea typeface="Tahoma" pitchFamily="34" charset="0"/>
                <a:cs typeface="PT Bold Broken" pitchFamily="2" charset="-78"/>
              </a:rPr>
              <a:t>صـبـار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692696" y="6876256"/>
            <a:ext cx="331236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cxnSp>
        <p:nvCxnSpPr>
          <p:cNvPr id="24" name="رابط مستقيم 23"/>
          <p:cNvCxnSpPr/>
          <p:nvPr/>
        </p:nvCxnSpPr>
        <p:spPr>
          <a:xfrm flipH="1">
            <a:off x="908720" y="7596336"/>
            <a:ext cx="2952328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90</Words>
  <Application>Microsoft Office PowerPoint</Application>
  <PresentationFormat>عرض على الشاشة (3:4)‏</PresentationFormat>
  <Paragraphs>81</Paragraphs>
  <Slides>16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6</cp:revision>
  <dcterms:created xsi:type="dcterms:W3CDTF">2015-05-13T17:51:56Z</dcterms:created>
  <dcterms:modified xsi:type="dcterms:W3CDTF">2015-09-16T01:48:12Z</dcterms:modified>
</cp:coreProperties>
</file>